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6"/>
  </p:notesMasterIdLst>
  <p:sldIdLst>
    <p:sldId id="291" r:id="rId2"/>
    <p:sldId id="316" r:id="rId3"/>
    <p:sldId id="427" r:id="rId4"/>
    <p:sldId id="320" r:id="rId5"/>
    <p:sldId id="280" r:id="rId6"/>
    <p:sldId id="287" r:id="rId7"/>
    <p:sldId id="317" r:id="rId8"/>
    <p:sldId id="266" r:id="rId9"/>
    <p:sldId id="264" r:id="rId10"/>
    <p:sldId id="265" r:id="rId11"/>
    <p:sldId id="272" r:id="rId12"/>
    <p:sldId id="275" r:id="rId13"/>
    <p:sldId id="274" r:id="rId14"/>
    <p:sldId id="276" r:id="rId15"/>
    <p:sldId id="282" r:id="rId16"/>
    <p:sldId id="283" r:id="rId17"/>
    <p:sldId id="425" r:id="rId18"/>
    <p:sldId id="426" r:id="rId19"/>
    <p:sldId id="392" r:id="rId20"/>
    <p:sldId id="393" r:id="rId21"/>
    <p:sldId id="285" r:id="rId22"/>
    <p:sldId id="286" r:id="rId23"/>
    <p:sldId id="289" r:id="rId24"/>
    <p:sldId id="298" r:id="rId25"/>
    <p:sldId id="371" r:id="rId26"/>
    <p:sldId id="332" r:id="rId27"/>
    <p:sldId id="376" r:id="rId28"/>
    <p:sldId id="350" r:id="rId29"/>
    <p:sldId id="373" r:id="rId30"/>
    <p:sldId id="374" r:id="rId31"/>
    <p:sldId id="375" r:id="rId32"/>
    <p:sldId id="370" r:id="rId33"/>
    <p:sldId id="389" r:id="rId34"/>
    <p:sldId id="410" r:id="rId35"/>
    <p:sldId id="409" r:id="rId36"/>
    <p:sldId id="380" r:id="rId37"/>
    <p:sldId id="378" r:id="rId38"/>
    <p:sldId id="398" r:id="rId39"/>
    <p:sldId id="377" r:id="rId40"/>
    <p:sldId id="411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12" r:id="rId49"/>
    <p:sldId id="413" r:id="rId50"/>
    <p:sldId id="414" r:id="rId51"/>
    <p:sldId id="420" r:id="rId52"/>
    <p:sldId id="423" r:id="rId53"/>
    <p:sldId id="424" r:id="rId54"/>
    <p:sldId id="417" r:id="rId55"/>
    <p:sldId id="422" r:id="rId56"/>
    <p:sldId id="415" r:id="rId57"/>
    <p:sldId id="419" r:id="rId58"/>
    <p:sldId id="311" r:id="rId59"/>
    <p:sldId id="293" r:id="rId60"/>
    <p:sldId id="294" r:id="rId61"/>
    <p:sldId id="383" r:id="rId62"/>
    <p:sldId id="384" r:id="rId63"/>
    <p:sldId id="385" r:id="rId64"/>
    <p:sldId id="386" r:id="rId65"/>
    <p:sldId id="296" r:id="rId66"/>
    <p:sldId id="297" r:id="rId67"/>
    <p:sldId id="387" r:id="rId68"/>
    <p:sldId id="259" r:id="rId69"/>
    <p:sldId id="305" r:id="rId70"/>
    <p:sldId id="390" r:id="rId71"/>
    <p:sldId id="382" r:id="rId72"/>
    <p:sldId id="381" r:id="rId73"/>
    <p:sldId id="307" r:id="rId74"/>
    <p:sldId id="310" r:id="rId75"/>
    <p:sldId id="306" r:id="rId76"/>
    <p:sldId id="302" r:id="rId77"/>
    <p:sldId id="360" r:id="rId78"/>
    <p:sldId id="341" r:id="rId79"/>
    <p:sldId id="340" r:id="rId80"/>
    <p:sldId id="344" r:id="rId81"/>
    <p:sldId id="326" r:id="rId82"/>
    <p:sldId id="324" r:id="rId83"/>
    <p:sldId id="327" r:id="rId84"/>
    <p:sldId id="379" r:id="rId8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6"/>
    <a:srgbClr val="FFD966"/>
    <a:srgbClr val="C00000"/>
    <a:srgbClr val="F0EFEF"/>
    <a:srgbClr val="72B7B3"/>
    <a:srgbClr val="FF85FF"/>
    <a:srgbClr val="F64B5B"/>
    <a:srgbClr val="70AD47"/>
    <a:srgbClr val="AFABA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8"/>
    <p:restoredTop sz="96842"/>
  </p:normalViewPr>
  <p:slideViewPr>
    <p:cSldViewPr snapToGrid="0" snapToObjects="1">
      <p:cViewPr varScale="1">
        <p:scale>
          <a:sx n="127" d="100"/>
          <a:sy n="127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BC20E-EFA1-8048-A7CE-EDE1A994FEF2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815E2-7EE7-1C43-A884-B2976C60B2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2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Objet social (communauté d’hommes et de femmes)</a:t>
            </a:r>
          </a:p>
          <a:p>
            <a:pPr marL="228600" indent="-228600">
              <a:buAutoNum type="arabicParenR"/>
            </a:pPr>
            <a:r>
              <a:rPr lang="fr-FR" dirty="0"/>
              <a:t>On utilise le réseau d’électricité publique (pas d’autarcie)</a:t>
            </a:r>
          </a:p>
          <a:p>
            <a:pPr marL="228600" indent="-228600">
              <a:buAutoNum type="arabicParenR"/>
            </a:pPr>
            <a:r>
              <a:rPr lang="fr-FR" dirty="0"/>
              <a:t>Chaque consommateur garde un fournisseur extérieur pour couvrir le complément d’électricité</a:t>
            </a:r>
          </a:p>
          <a:p>
            <a:pPr marL="228600" indent="-228600">
              <a:buAutoNum type="arabicParenR"/>
            </a:pPr>
            <a:r>
              <a:rPr lang="fr-FR" dirty="0"/>
              <a:t>Notion de prise de décision collective sur la répartition du productible.</a:t>
            </a:r>
          </a:p>
          <a:p>
            <a:pPr marL="228600" indent="-228600">
              <a:buAutoNum type="arabicParenR"/>
            </a:pPr>
            <a:r>
              <a:rPr lang="fr-FR" dirty="0"/>
              <a:t>Couche physique et couche contractuelle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0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On a fait un choix, une hypothèse forte</a:t>
            </a:r>
          </a:p>
          <a:p>
            <a:r>
              <a:rPr lang="fr-FR" dirty="0"/>
              <a:t>2) Évite les solutions qui consistent à </a:t>
            </a:r>
            <a:r>
              <a:rPr lang="fr-FR" dirty="0" err="1"/>
              <a:t>surdimmenssioner</a:t>
            </a:r>
            <a:r>
              <a:rPr lang="fr-FR" dirty="0"/>
              <a:t> le PV pour sa rentabilité carbone à l’export</a:t>
            </a:r>
          </a:p>
          <a:p>
            <a:r>
              <a:rPr lang="fr-FR" dirty="0"/>
              <a:t> (éviter de tomber dans une situation où on installe du PV en vu d’un impact National, reste à l’échelle locale).</a:t>
            </a:r>
          </a:p>
          <a:p>
            <a:endParaRPr lang="fr-FR" dirty="0"/>
          </a:p>
          <a:p>
            <a:r>
              <a:rPr lang="en-GB" i="1" dirty="0"/>
              <a:t>It is a conservative assumption. We justify this scope with a least three reasons 1) exporting power has technical implications that are not carbon neutral (see Rémy's comment) 2) the philosophy of self-sufficient communities aim at calculating GHG emission at the scale of the community, and not to dilute it at the scale of a country 3) if all energy communities take the assumption of an “infinite” grid is not a sustainable solution system wide.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82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Intuiter</a:t>
            </a:r>
            <a:r>
              <a:rPr lang="fr-FR" dirty="0"/>
              <a:t> le résultat (expliquer les axes)</a:t>
            </a:r>
          </a:p>
          <a:p>
            <a:pPr marL="228600" indent="-228600">
              <a:buAutoNum type="arabicParenR"/>
            </a:pPr>
            <a:r>
              <a:rPr lang="fr-FR" dirty="0"/>
              <a:t>Autoproduction bénéfique pour les aspects émission de gaz à effet de serre</a:t>
            </a:r>
          </a:p>
          <a:p>
            <a:pPr marL="228600" indent="-228600">
              <a:buAutoNum type="arabicParenR"/>
            </a:pPr>
            <a:r>
              <a:rPr lang="fr-FR" dirty="0"/>
              <a:t>Autoproduction dans l’excès (disproportion des équipements) qui amène à </a:t>
            </a:r>
            <a:r>
              <a:rPr lang="fr-FR" dirty="0" err="1"/>
              <a:t>quantativement</a:t>
            </a:r>
            <a:r>
              <a:rPr lang="fr-FR" dirty="0"/>
              <a:t> empirer les émissions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51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35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noProof="0" dirty="0"/>
              <a:t>Même graphique, mais on commence à un niveau plus bas, grâce au réseau français plus vertueux</a:t>
            </a:r>
          </a:p>
          <a:p>
            <a:pPr marL="228600" indent="-228600">
              <a:buAutoNum type="arabicParenR"/>
            </a:pPr>
            <a:r>
              <a:rPr lang="fr-FR" noProof="0" dirty="0"/>
              <a:t>Intuition toujours présente, mais cette fois ci moins marqué, coude 20% autoproduction (assez facilement atteint)</a:t>
            </a:r>
          </a:p>
          <a:p>
            <a:pPr marL="228600" indent="-228600">
              <a:buAutoNum type="arabicParenR"/>
            </a:pPr>
            <a:r>
              <a:rPr lang="fr-FR" noProof="0" dirty="0"/>
              <a:t>De ce point de vue (sous entendu avec nos hypothèses), l’autoconsommation collective n’est pas une solution magique pour réduire nos émissions par kWh</a:t>
            </a:r>
          </a:p>
          <a:p>
            <a:pPr marL="228600" indent="-228600">
              <a:buAutoNum type="arabicParenR"/>
            </a:pPr>
            <a:endParaRPr lang="fr-FR" noProof="0" dirty="0"/>
          </a:p>
          <a:p>
            <a:pPr marL="228600" indent="-228600">
              <a:buAutoNum type="arabicParenR"/>
            </a:pPr>
            <a:r>
              <a:rPr lang="fr-FR" noProof="0" dirty="0"/>
              <a:t>À la fois c’est dommage, mais aussi tant mieux (presque) --&gt; souligne qu’on ne peut pas prendre la solution de la facilité (le kWh à 0gCO2), on échappe aux questions d’usages et de rapport à l’énergie. Pas seulement un question quantitative de sobriété. Rapport à la machine à travers la réparation (ami). Rapport à l’échelle spatio-temporelles réorganisation autour du vélo/transport en commun versus voiture(l’échelle couvre beaucoup de sujet, exemple de la démocratie athénienne à 10 000 âmes pas la même échelle que la démocratie à l’échelle de 66 millions, pourtant ce sont les mêmes mots utilisés).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718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08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9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397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Before thinking about the coordination strategy, we have to think about the expected complexity of our local energy community at each scale (house, community, DSO, TSO)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Illustrate examples, complexity of system 1, versus system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The complexity at each scale of our system will give us the complexity of coordination we need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necessary for our coordination to have at least the complexity of the system at a given scale (lower bound)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not sufficient as: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available actions (complex coordination) do not guarantee a better performance (no because we still need to make good decisions, yes because we can manage exchanges). Individual case actually provide an interesting lower bound on our performance.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action can be overwhelming/useless, some actions (degree of freedom) can potentially be eliminated (distribution grid is robust enough, exchange cost are prohibitive)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Accepting that a complex system (community) will present elements that were not considered ahead of time. Thus the question becomes : how to account for an evolutionary process of our coordination strategy (keeping the ”good mutation”  and not the bad)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37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chapter</a:t>
            </a:r>
            <a:r>
              <a:rPr lang="fr-FR" dirty="0"/>
              <a:t> 1</a:t>
            </a:r>
          </a:p>
          <a:p>
            <a:pPr marL="228600" indent="-228600">
              <a:buAutoNum type="arabicParenR"/>
            </a:pP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technico-economic</a:t>
            </a:r>
            <a:r>
              <a:rPr lang="fr-FR" dirty="0"/>
              <a:t> perspective, </a:t>
            </a:r>
            <a:r>
              <a:rPr lang="fr-FR" dirty="0" err="1"/>
              <a:t>hope</a:t>
            </a:r>
            <a:r>
              <a:rPr lang="fr-FR" dirty="0"/>
              <a:t> to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equation</a:t>
            </a:r>
            <a:r>
              <a:rPr lang="fr-FR" dirty="0"/>
              <a:t> (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the case in France).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23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Différence physique limité (compteurs)</a:t>
            </a:r>
          </a:p>
          <a:p>
            <a:pPr marL="228600" indent="-228600">
              <a:buAutoNum type="arabicParenR"/>
            </a:pPr>
            <a:r>
              <a:rPr lang="fr-FR" dirty="0"/>
              <a:t>Différence économique et « philosophique » marquées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7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Storage =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SS = 12 / 21 = 57%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6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2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9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Not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 to do </a:t>
            </a:r>
            <a:r>
              <a:rPr lang="fr-FR" dirty="0" err="1"/>
              <a:t>without</a:t>
            </a:r>
            <a:r>
              <a:rPr lang="fr-FR" dirty="0"/>
              <a:t> (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passive </a:t>
            </a:r>
            <a:r>
              <a:rPr lang="fr-FR" dirty="0" err="1"/>
              <a:t>communities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The </a:t>
            </a:r>
            <a:r>
              <a:rPr lang="fr-FR" dirty="0" err="1"/>
              <a:t>economical</a:t>
            </a:r>
            <a:r>
              <a:rPr lang="fr-FR" dirty="0"/>
              <a:t> </a:t>
            </a:r>
            <a:r>
              <a:rPr lang="fr-FR" dirty="0" err="1"/>
              <a:t>dispatch</a:t>
            </a:r>
            <a:r>
              <a:rPr lang="fr-FR" dirty="0"/>
              <a:t> has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freedom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regard to </a:t>
            </a:r>
            <a:r>
              <a:rPr lang="fr-FR" dirty="0" err="1"/>
              <a:t>physical</a:t>
            </a:r>
            <a:r>
              <a:rPr lang="fr-FR" dirty="0"/>
              <a:t> flux</a:t>
            </a:r>
          </a:p>
          <a:p>
            <a:pPr marL="228600" indent="-228600">
              <a:buAutoNum type="arabicParenR"/>
            </a:pPr>
            <a:r>
              <a:rPr lang="fr-FR" dirty="0" err="1"/>
              <a:t>Physically</a:t>
            </a:r>
            <a:r>
              <a:rPr lang="fr-FR" dirty="0"/>
              <a:t> use all </a:t>
            </a:r>
            <a:r>
              <a:rPr lang="fr-FR" dirty="0" err="1"/>
              <a:t>resources</a:t>
            </a:r>
            <a:r>
              <a:rPr lang="fr-FR" dirty="0"/>
              <a:t> « </a:t>
            </a:r>
            <a:r>
              <a:rPr lang="fr-FR" dirty="0" err="1"/>
              <a:t>together</a:t>
            </a:r>
            <a:r>
              <a:rPr lang="fr-FR" dirty="0"/>
              <a:t> »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economically</a:t>
            </a:r>
            <a:r>
              <a:rPr lang="fr-FR" dirty="0"/>
              <a:t> « </a:t>
            </a:r>
            <a:r>
              <a:rPr lang="fr-FR" dirty="0" err="1"/>
              <a:t>reward</a:t>
            </a:r>
            <a:r>
              <a:rPr lang="fr-FR" dirty="0"/>
              <a:t> »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owners</a:t>
            </a:r>
            <a:r>
              <a:rPr lang="fr-FR" dirty="0"/>
              <a:t> (</a:t>
            </a:r>
            <a:r>
              <a:rPr lang="fr-FR" dirty="0" err="1"/>
              <a:t>increase</a:t>
            </a:r>
            <a:r>
              <a:rPr lang="fr-FR" dirty="0"/>
              <a:t> the cake size,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how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752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ICT = communication (blockchain, virtual machines on a server (agent), central influx, MQTT)</a:t>
            </a:r>
          </a:p>
          <a:p>
            <a:r>
              <a:rPr lang="en-AU" dirty="0"/>
              <a:t>Control = algorithm = ADMM or central optimization or PID, …</a:t>
            </a:r>
          </a:p>
          <a:p>
            <a:r>
              <a:rPr lang="en-AU" dirty="0"/>
              <a:t>Power system = central battery or many small batteries ? Physical distribution of resources</a:t>
            </a:r>
          </a:p>
          <a:p>
            <a:endParaRPr lang="en-AU" dirty="0"/>
          </a:p>
          <a:p>
            <a:r>
              <a:rPr lang="en-AU" dirty="0"/>
              <a:t>For 3 batteries centralized controller will be more efficient, for 1 million… </a:t>
            </a:r>
          </a:p>
          <a:p>
            <a:endParaRPr lang="en-AU" dirty="0"/>
          </a:p>
          <a:p>
            <a:r>
              <a:rPr lang="en-AU" dirty="0"/>
              <a:t>Centralized system </a:t>
            </a:r>
            <a:r>
              <a:rPr lang="en-AU" dirty="0" err="1"/>
              <a:t>choosen</a:t>
            </a:r>
            <a:r>
              <a:rPr lang="en-AU" dirty="0"/>
              <a:t> by a distributed governance ? Is it still distributed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8FFE-F00A-6F42-BD2C-B70EB9CE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217F7-3C85-B34E-A096-1E7D16A1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27B9-6745-044C-988F-57652BB3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40BE-E5F7-0B44-97C9-2BB6E313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00BA-33E5-D74B-9380-E0752805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1082-973D-274A-9C9C-17D04FC5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7414-EEBF-6848-8E52-E1D79141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9A5-F049-3642-9DAE-F279F0CE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4C1D-3C03-584E-90D1-EB38221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4481-7AC8-3242-83DB-2C96428D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EEF10-F241-2B40-804F-B178FC144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FE0B-B3CA-674B-8D41-39D50510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E1B5-8324-7D4F-9BD7-54E3235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BD11-85EC-3B4D-B8D3-CD6E407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0879-0AE9-134D-9B6C-D8CFCE3C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E961-6106-1647-9490-17D6BD1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DCB0-492F-974A-A7A7-F9842427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AA5B-1A3F-684C-84B4-097F7C6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C0C1-084A-764C-8F67-1B038BE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36B1-FA69-6849-9563-B7F5994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1006-FB9C-6346-A93C-452DCA1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4791-5F4C-F84E-8657-92728511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502A-52F8-2244-AD71-3339D0F0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22C1-FE37-D44F-A1AD-E17E9A9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5E98-F3B1-A541-A810-9CC6E6C6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6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561-8CA3-2645-9CE2-A267261D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A013-6BA5-4D4F-BEF6-7A335BFCE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29132-730F-9F4C-B5B2-176CD682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15FB-58E0-1A41-834D-26F95F8D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BDFC-0965-AE4C-9A06-6FBF3F3E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1772-040F-1941-8053-57EBC2E7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6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0DDE-5360-D946-8D1A-2F29DD6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E45D-C7C6-F74A-912E-5F1A6C2D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C01C1-9993-9245-B0DE-D0F04F524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AE12B-B61D-0E4C-9722-2344F20C2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192FE-36E2-C946-AE6D-AC33B0C8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59CB-3243-B348-81EF-3C475285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63906-660F-B64E-B17D-50EF9A3A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98F51-F074-664A-A4A3-6CBA1BDA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2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7BB-388F-3747-9D49-6C4E42FC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7C4D0-EC13-EE4A-A4D9-6A9973F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9AD6C-818A-6043-AEBA-D52F03B3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D093A-5902-1348-AAD8-89C48547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41F5-426D-284D-9291-A1B94F94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AAF88-942B-FC4A-BF2F-FDEA7CB6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6641C-2693-3E42-A7A2-052146B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3590-6554-1741-BC33-D48D5899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D1B5-53AD-724D-89E5-604FD41E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D771F-AD5A-2643-B7D9-975C48AF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12AD2-8F26-DA43-BB4D-B4C230F8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82AC8-112C-CD4E-A306-526BF21C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98AF-D6C4-094D-9B5E-798AB4BD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0537-CBFB-044D-8DC3-824619CE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74621-8224-4A4B-A175-9FAE920C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64BC-A642-7547-B94D-FC40C3C5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E64E-1BBD-A347-92AD-62DFED60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BE1B-87FA-B44A-A972-5A8879CD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BEC2-55D9-604D-A402-971AD584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857DD-668B-A347-9184-F57109DD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878EF-490E-004B-8B8F-C494F966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975E-4FE5-854D-8E56-60DD8AD85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504B-EAA2-434B-9641-0B2D7A5B4E5E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EB6A-7116-9348-AC1B-FEA2805C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3B1B-8799-6245-A801-6F5EA5D2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1</a:t>
            </a:r>
            <a:br>
              <a:rPr lang="en-AU" dirty="0"/>
            </a:br>
            <a:r>
              <a:rPr lang="en-AU" dirty="0"/>
              <a:t>Introduction: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105149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80D2ED30-6243-F947-9AE8-4FD4C24FE647}"/>
              </a:ext>
            </a:extLst>
          </p:cNvPr>
          <p:cNvGrpSpPr/>
          <p:nvPr/>
        </p:nvGrpSpPr>
        <p:grpSpPr>
          <a:xfrm>
            <a:off x="2962277" y="476252"/>
            <a:ext cx="6467475" cy="5762625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0F32579-7080-CC4F-8314-839E800A4C55}"/>
                </a:ext>
              </a:extLst>
            </p:cNvPr>
            <p:cNvGrpSpPr/>
            <p:nvPr/>
          </p:nvGrpSpPr>
          <p:grpSpPr>
            <a:xfrm>
              <a:off x="4255770" y="476250"/>
              <a:ext cx="3880485" cy="5762625"/>
              <a:chOff x="4255770" y="476250"/>
              <a:chExt cx="388048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6B8BBA1-9579-4049-9415-A5636267758B}"/>
                  </a:ext>
                </a:extLst>
              </p:cNvPr>
              <p:cNvSpPr/>
              <p:nvPr/>
            </p:nvSpPr>
            <p:spPr>
              <a:xfrm>
                <a:off x="4255770" y="476250"/>
                <a:ext cx="9525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DF4FC944-599E-984C-8BEA-63D5D6F1E3BB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D51480-053E-B640-B429-8A733D3F9B28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4D172B5-25F4-6049-A0FB-6C39D0E7B34D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AAD89BA8-01A1-9144-854C-8F12C454EED7}"/>
                </a:ext>
              </a:extLst>
            </p:cNvPr>
            <p:cNvGrpSpPr/>
            <p:nvPr/>
          </p:nvGrpSpPr>
          <p:grpSpPr>
            <a:xfrm>
              <a:off x="2962275" y="779526"/>
              <a:ext cx="6467475" cy="4852797"/>
              <a:chOff x="2962275" y="779526"/>
              <a:chExt cx="6467475" cy="4852797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97EAD02-50F8-BD4E-B59B-2B2A4B7AE3F8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7B33344-1089-7640-B588-4357571396D0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1BDEA7-4717-074E-A51E-2291E0DCBC73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9316CB-3A56-144E-BB18-9D2F97CD8957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19C01C5-6771-A645-A978-08A78210A280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7F95E1C-28FE-B34E-9D93-36E86D349F26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F5207BF-5DC6-1540-9EE2-4D4D14CEB357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BC70AB-DF0A-694A-B142-7030639AC6EC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8CC1BAE-A482-8049-9C17-3A249EAA0DB4}"/>
                  </a:ext>
                </a:extLst>
              </p:cNvPr>
              <p:cNvSpPr/>
              <p:nvPr/>
            </p:nvSpPr>
            <p:spPr>
              <a:xfrm>
                <a:off x="2962275" y="779526"/>
                <a:ext cx="6467475" cy="9525"/>
              </a:xfrm>
              <a:custGeom>
                <a:avLst/>
                <a:gdLst>
                  <a:gd name="connsiteX0" fmla="*/ 0 w 6467475"/>
                  <a:gd name="connsiteY0" fmla="*/ 82 h 9525"/>
                  <a:gd name="connsiteX1" fmla="*/ 6467475 w 6467475"/>
                  <a:gd name="connsiteY1" fmla="*/ 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82"/>
                    </a:moveTo>
                    <a:lnTo>
                      <a:pt x="6467475" y="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D86D810D-7D05-644A-8291-E64DD32AE234}"/>
              </a:ext>
            </a:extLst>
          </p:cNvPr>
          <p:cNvSpPr/>
          <p:nvPr/>
        </p:nvSpPr>
        <p:spPr>
          <a:xfrm>
            <a:off x="2962277" y="6238877"/>
            <a:ext cx="6467475" cy="9525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CAA0B82-E683-B34A-A5DD-756DD08D1B97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A918BC9-67CB-714C-9F79-E54D2F3987F5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F4D0DA7-0415-3A42-B832-83F5155F8FF2}"/>
              </a:ext>
            </a:extLst>
          </p:cNvPr>
          <p:cNvSpPr/>
          <p:nvPr/>
        </p:nvSpPr>
        <p:spPr>
          <a:xfrm>
            <a:off x="3091626" y="4467701"/>
            <a:ext cx="6338125" cy="1660112"/>
          </a:xfrm>
          <a:custGeom>
            <a:avLst/>
            <a:gdLst>
              <a:gd name="connsiteX0" fmla="*/ 71 w 6338125"/>
              <a:gd name="connsiteY0" fmla="*/ 1660163 h 1660112"/>
              <a:gd name="connsiteX1" fmla="*/ 256198 w 6338125"/>
              <a:gd name="connsiteY1" fmla="*/ 1449851 h 1660112"/>
              <a:gd name="connsiteX2" fmla="*/ 320206 w 6338125"/>
              <a:gd name="connsiteY2" fmla="*/ 1402702 h 1660112"/>
              <a:gd name="connsiteX3" fmla="*/ 512230 w 6338125"/>
              <a:gd name="connsiteY3" fmla="*/ 1279163 h 1660112"/>
              <a:gd name="connsiteX4" fmla="*/ 576238 w 6338125"/>
              <a:gd name="connsiteY4" fmla="*/ 1242872 h 1660112"/>
              <a:gd name="connsiteX5" fmla="*/ 768358 w 6338125"/>
              <a:gd name="connsiteY5" fmla="*/ 1145527 h 1660112"/>
              <a:gd name="connsiteX6" fmla="*/ 832366 w 6338125"/>
              <a:gd name="connsiteY6" fmla="*/ 1116285 h 1660112"/>
              <a:gd name="connsiteX7" fmla="*/ 1088398 w 6338125"/>
              <a:gd name="connsiteY7" fmla="*/ 1010653 h 1660112"/>
              <a:gd name="connsiteX8" fmla="*/ 1152501 w 6338125"/>
              <a:gd name="connsiteY8" fmla="*/ 986459 h 1660112"/>
              <a:gd name="connsiteX9" fmla="*/ 1472541 w 6338125"/>
              <a:gd name="connsiteY9" fmla="*/ 875398 h 1660112"/>
              <a:gd name="connsiteX10" fmla="*/ 1536549 w 6338125"/>
              <a:gd name="connsiteY10" fmla="*/ 854919 h 1660112"/>
              <a:gd name="connsiteX11" fmla="*/ 1920692 w 6338125"/>
              <a:gd name="connsiteY11" fmla="*/ 742619 h 1660112"/>
              <a:gd name="connsiteX12" fmla="*/ 1984700 w 6338125"/>
              <a:gd name="connsiteY12" fmla="*/ 725379 h 1660112"/>
              <a:gd name="connsiteX13" fmla="*/ 2432851 w 6338125"/>
              <a:gd name="connsiteY13" fmla="*/ 613555 h 1660112"/>
              <a:gd name="connsiteX14" fmla="*/ 2496955 w 6338125"/>
              <a:gd name="connsiteY14" fmla="*/ 598792 h 1660112"/>
              <a:gd name="connsiteX15" fmla="*/ 3009114 w 6338125"/>
              <a:gd name="connsiteY15" fmla="*/ 488587 h 1660112"/>
              <a:gd name="connsiteX16" fmla="*/ 3073122 w 6338125"/>
              <a:gd name="connsiteY16" fmla="*/ 475824 h 1660112"/>
              <a:gd name="connsiteX17" fmla="*/ 3649289 w 6338125"/>
              <a:gd name="connsiteY17" fmla="*/ 368477 h 1660112"/>
              <a:gd name="connsiteX18" fmla="*/ 3713297 w 6338125"/>
              <a:gd name="connsiteY18" fmla="*/ 357333 h 1660112"/>
              <a:gd name="connsiteX19" fmla="*/ 4353568 w 6338125"/>
              <a:gd name="connsiteY19" fmla="*/ 253796 h 1660112"/>
              <a:gd name="connsiteX20" fmla="*/ 4417576 w 6338125"/>
              <a:gd name="connsiteY20" fmla="*/ 244081 h 1660112"/>
              <a:gd name="connsiteX21" fmla="*/ 5121759 w 6338125"/>
              <a:gd name="connsiteY21" fmla="*/ 144830 h 1660112"/>
              <a:gd name="connsiteX22" fmla="*/ 5185767 w 6338125"/>
              <a:gd name="connsiteY22" fmla="*/ 136448 h 1660112"/>
              <a:gd name="connsiteX23" fmla="*/ 6018062 w 6338125"/>
              <a:gd name="connsiteY23" fmla="*/ 35197 h 1660112"/>
              <a:gd name="connsiteX24" fmla="*/ 6082069 w 6338125"/>
              <a:gd name="connsiteY24" fmla="*/ 28054 h 1660112"/>
              <a:gd name="connsiteX25" fmla="*/ 6338197 w 6338125"/>
              <a:gd name="connsiteY25" fmla="*/ 50 h 16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660112">
                <a:moveTo>
                  <a:pt x="71" y="1660163"/>
                </a:moveTo>
                <a:lnTo>
                  <a:pt x="256198" y="1449851"/>
                </a:lnTo>
                <a:lnTo>
                  <a:pt x="320206" y="1402702"/>
                </a:lnTo>
                <a:lnTo>
                  <a:pt x="512230" y="1279163"/>
                </a:lnTo>
                <a:lnTo>
                  <a:pt x="576238" y="1242872"/>
                </a:lnTo>
                <a:lnTo>
                  <a:pt x="768358" y="1145527"/>
                </a:lnTo>
                <a:lnTo>
                  <a:pt x="832366" y="1116285"/>
                </a:lnTo>
                <a:lnTo>
                  <a:pt x="1088398" y="1010653"/>
                </a:lnTo>
                <a:lnTo>
                  <a:pt x="1152501" y="986459"/>
                </a:lnTo>
                <a:lnTo>
                  <a:pt x="1472541" y="875398"/>
                </a:lnTo>
                <a:lnTo>
                  <a:pt x="1536549" y="854919"/>
                </a:lnTo>
                <a:lnTo>
                  <a:pt x="1920692" y="742619"/>
                </a:lnTo>
                <a:lnTo>
                  <a:pt x="1984700" y="725379"/>
                </a:lnTo>
                <a:lnTo>
                  <a:pt x="2432851" y="613555"/>
                </a:lnTo>
                <a:lnTo>
                  <a:pt x="2496955" y="598792"/>
                </a:lnTo>
                <a:lnTo>
                  <a:pt x="3009114" y="488587"/>
                </a:lnTo>
                <a:lnTo>
                  <a:pt x="3073122" y="475824"/>
                </a:lnTo>
                <a:lnTo>
                  <a:pt x="3649289" y="368477"/>
                </a:lnTo>
                <a:lnTo>
                  <a:pt x="3713297" y="357333"/>
                </a:lnTo>
                <a:lnTo>
                  <a:pt x="4353568" y="253796"/>
                </a:lnTo>
                <a:lnTo>
                  <a:pt x="4417576" y="244081"/>
                </a:lnTo>
                <a:lnTo>
                  <a:pt x="5121759" y="144830"/>
                </a:lnTo>
                <a:lnTo>
                  <a:pt x="5185767" y="136448"/>
                </a:lnTo>
                <a:lnTo>
                  <a:pt x="6018062" y="35197"/>
                </a:lnTo>
                <a:lnTo>
                  <a:pt x="6082069" y="2805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0EBBB9-D0A1-6B4D-BCE9-C71EE8916A43}"/>
              </a:ext>
            </a:extLst>
          </p:cNvPr>
          <p:cNvSpPr/>
          <p:nvPr/>
        </p:nvSpPr>
        <p:spPr>
          <a:xfrm>
            <a:off x="3091626" y="4394646"/>
            <a:ext cx="6338125" cy="1733169"/>
          </a:xfrm>
          <a:custGeom>
            <a:avLst/>
            <a:gdLst>
              <a:gd name="connsiteX0" fmla="*/ 71 w 6338125"/>
              <a:gd name="connsiteY0" fmla="*/ 1733219 h 1733169"/>
              <a:gd name="connsiteX1" fmla="*/ 256198 w 6338125"/>
              <a:gd name="connsiteY1" fmla="*/ 1520240 h 1733169"/>
              <a:gd name="connsiteX2" fmla="*/ 320206 w 6338125"/>
              <a:gd name="connsiteY2" fmla="*/ 1472043 h 1733169"/>
              <a:gd name="connsiteX3" fmla="*/ 512230 w 6338125"/>
              <a:gd name="connsiteY3" fmla="*/ 1344885 h 1733169"/>
              <a:gd name="connsiteX4" fmla="*/ 576238 w 6338125"/>
              <a:gd name="connsiteY4" fmla="*/ 1307547 h 1733169"/>
              <a:gd name="connsiteX5" fmla="*/ 768358 w 6338125"/>
              <a:gd name="connsiteY5" fmla="*/ 1207153 h 1733169"/>
              <a:gd name="connsiteX6" fmla="*/ 832366 w 6338125"/>
              <a:gd name="connsiteY6" fmla="*/ 1176673 h 1733169"/>
              <a:gd name="connsiteX7" fmla="*/ 1088398 w 6338125"/>
              <a:gd name="connsiteY7" fmla="*/ 1065898 h 1733169"/>
              <a:gd name="connsiteX8" fmla="*/ 1152501 w 6338125"/>
              <a:gd name="connsiteY8" fmla="*/ 1040275 h 1733169"/>
              <a:gd name="connsiteX9" fmla="*/ 1472541 w 6338125"/>
              <a:gd name="connsiteY9" fmla="*/ 922165 h 1733169"/>
              <a:gd name="connsiteX10" fmla="*/ 1536549 w 6338125"/>
              <a:gd name="connsiteY10" fmla="*/ 900448 h 1733169"/>
              <a:gd name="connsiteX11" fmla="*/ 1920692 w 6338125"/>
              <a:gd name="connsiteY11" fmla="*/ 779671 h 1733169"/>
              <a:gd name="connsiteX12" fmla="*/ 1984700 w 6338125"/>
              <a:gd name="connsiteY12" fmla="*/ 761002 h 1733169"/>
              <a:gd name="connsiteX13" fmla="*/ 2432851 w 6338125"/>
              <a:gd name="connsiteY13" fmla="*/ 640416 h 1733169"/>
              <a:gd name="connsiteX14" fmla="*/ 2496955 w 6338125"/>
              <a:gd name="connsiteY14" fmla="*/ 624509 h 1733169"/>
              <a:gd name="connsiteX15" fmla="*/ 3009114 w 6338125"/>
              <a:gd name="connsiteY15" fmla="*/ 506494 h 1733169"/>
              <a:gd name="connsiteX16" fmla="*/ 3073122 w 6338125"/>
              <a:gd name="connsiteY16" fmla="*/ 492873 h 1733169"/>
              <a:gd name="connsiteX17" fmla="*/ 3649289 w 6338125"/>
              <a:gd name="connsiteY17" fmla="*/ 378955 h 1733169"/>
              <a:gd name="connsiteX18" fmla="*/ 3713297 w 6338125"/>
              <a:gd name="connsiteY18" fmla="*/ 367144 h 1733169"/>
              <a:gd name="connsiteX19" fmla="*/ 4353568 w 6338125"/>
              <a:gd name="connsiteY19" fmla="*/ 259035 h 1733169"/>
              <a:gd name="connsiteX20" fmla="*/ 4417576 w 6338125"/>
              <a:gd name="connsiteY20" fmla="*/ 249033 h 1733169"/>
              <a:gd name="connsiteX21" fmla="*/ 5057751 w 6338125"/>
              <a:gd name="connsiteY21" fmla="*/ 156070 h 1733169"/>
              <a:gd name="connsiteX22" fmla="*/ 5121759 w 6338125"/>
              <a:gd name="connsiteY22" fmla="*/ 147402 h 1733169"/>
              <a:gd name="connsiteX23" fmla="*/ 5826037 w 6338125"/>
              <a:gd name="connsiteY23" fmla="*/ 58153 h 1733169"/>
              <a:gd name="connsiteX24" fmla="*/ 5890046 w 6338125"/>
              <a:gd name="connsiteY24" fmla="*/ 50628 h 1733169"/>
              <a:gd name="connsiteX25" fmla="*/ 6338197 w 6338125"/>
              <a:gd name="connsiteY25" fmla="*/ 50 h 173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733169">
                <a:moveTo>
                  <a:pt x="71" y="1733219"/>
                </a:moveTo>
                <a:lnTo>
                  <a:pt x="256198" y="1520240"/>
                </a:lnTo>
                <a:lnTo>
                  <a:pt x="320206" y="1472043"/>
                </a:lnTo>
                <a:lnTo>
                  <a:pt x="512230" y="1344885"/>
                </a:lnTo>
                <a:lnTo>
                  <a:pt x="576238" y="1307547"/>
                </a:lnTo>
                <a:lnTo>
                  <a:pt x="768358" y="1207153"/>
                </a:lnTo>
                <a:lnTo>
                  <a:pt x="832366" y="1176673"/>
                </a:lnTo>
                <a:lnTo>
                  <a:pt x="1088398" y="1065898"/>
                </a:lnTo>
                <a:lnTo>
                  <a:pt x="1152501" y="1040275"/>
                </a:lnTo>
                <a:lnTo>
                  <a:pt x="1472541" y="922165"/>
                </a:lnTo>
                <a:lnTo>
                  <a:pt x="1536549" y="900448"/>
                </a:lnTo>
                <a:lnTo>
                  <a:pt x="1920692" y="779671"/>
                </a:lnTo>
                <a:lnTo>
                  <a:pt x="1984700" y="761002"/>
                </a:lnTo>
                <a:lnTo>
                  <a:pt x="2432851" y="640416"/>
                </a:lnTo>
                <a:lnTo>
                  <a:pt x="2496955" y="624509"/>
                </a:lnTo>
                <a:lnTo>
                  <a:pt x="3009114" y="506494"/>
                </a:lnTo>
                <a:lnTo>
                  <a:pt x="3073122" y="492873"/>
                </a:lnTo>
                <a:lnTo>
                  <a:pt x="3649289" y="378955"/>
                </a:lnTo>
                <a:lnTo>
                  <a:pt x="3713297" y="367144"/>
                </a:lnTo>
                <a:lnTo>
                  <a:pt x="4353568" y="259035"/>
                </a:lnTo>
                <a:lnTo>
                  <a:pt x="4417576" y="249033"/>
                </a:lnTo>
                <a:lnTo>
                  <a:pt x="5057751" y="156070"/>
                </a:lnTo>
                <a:lnTo>
                  <a:pt x="5121759" y="147402"/>
                </a:lnTo>
                <a:lnTo>
                  <a:pt x="5826037" y="58153"/>
                </a:lnTo>
                <a:lnTo>
                  <a:pt x="5890046" y="50628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7636EF7-E172-1741-BF17-61B0D0501663}"/>
              </a:ext>
            </a:extLst>
          </p:cNvPr>
          <p:cNvSpPr/>
          <p:nvPr/>
        </p:nvSpPr>
        <p:spPr>
          <a:xfrm>
            <a:off x="3091626" y="4323016"/>
            <a:ext cx="6338125" cy="1804702"/>
          </a:xfrm>
          <a:custGeom>
            <a:avLst/>
            <a:gdLst>
              <a:gd name="connsiteX0" fmla="*/ 71 w 6338125"/>
              <a:gd name="connsiteY0" fmla="*/ 1804752 h 1804702"/>
              <a:gd name="connsiteX1" fmla="*/ 320206 w 6338125"/>
              <a:gd name="connsiteY1" fmla="*/ 1540147 h 1804702"/>
              <a:gd name="connsiteX2" fmla="*/ 384214 w 6338125"/>
              <a:gd name="connsiteY2" fmla="*/ 1494047 h 1804702"/>
              <a:gd name="connsiteX3" fmla="*/ 576238 w 6338125"/>
              <a:gd name="connsiteY3" fmla="*/ 1371555 h 1804702"/>
              <a:gd name="connsiteX4" fmla="*/ 640246 w 6338125"/>
              <a:gd name="connsiteY4" fmla="*/ 1335264 h 1804702"/>
              <a:gd name="connsiteX5" fmla="*/ 832366 w 6338125"/>
              <a:gd name="connsiteY5" fmla="*/ 1236395 h 1804702"/>
              <a:gd name="connsiteX6" fmla="*/ 896374 w 6338125"/>
              <a:gd name="connsiteY6" fmla="*/ 1206010 h 1804702"/>
              <a:gd name="connsiteX7" fmla="*/ 1152501 w 6338125"/>
              <a:gd name="connsiteY7" fmla="*/ 1093901 h 1804702"/>
              <a:gd name="connsiteX8" fmla="*/ 1216509 w 6338125"/>
              <a:gd name="connsiteY8" fmla="*/ 1067803 h 1804702"/>
              <a:gd name="connsiteX9" fmla="*/ 1536549 w 6338125"/>
              <a:gd name="connsiteY9" fmla="*/ 946835 h 1804702"/>
              <a:gd name="connsiteX10" fmla="*/ 1600652 w 6338125"/>
              <a:gd name="connsiteY10" fmla="*/ 924356 h 1804702"/>
              <a:gd name="connsiteX11" fmla="*/ 1984700 w 6338125"/>
              <a:gd name="connsiteY11" fmla="*/ 799484 h 1804702"/>
              <a:gd name="connsiteX12" fmla="*/ 2048803 w 6338125"/>
              <a:gd name="connsiteY12" fmla="*/ 780243 h 1804702"/>
              <a:gd name="connsiteX13" fmla="*/ 2496955 w 6338125"/>
              <a:gd name="connsiteY13" fmla="*/ 655370 h 1804702"/>
              <a:gd name="connsiteX14" fmla="*/ 2560963 w 6338125"/>
              <a:gd name="connsiteY14" fmla="*/ 638701 h 1804702"/>
              <a:gd name="connsiteX15" fmla="*/ 3009114 w 6338125"/>
              <a:gd name="connsiteY15" fmla="*/ 529735 h 1804702"/>
              <a:gd name="connsiteX16" fmla="*/ 3073122 w 6338125"/>
              <a:gd name="connsiteY16" fmla="*/ 515162 h 1804702"/>
              <a:gd name="connsiteX17" fmla="*/ 3585281 w 6338125"/>
              <a:gd name="connsiteY17" fmla="*/ 406291 h 1804702"/>
              <a:gd name="connsiteX18" fmla="*/ 3649289 w 6338125"/>
              <a:gd name="connsiteY18" fmla="*/ 393528 h 1804702"/>
              <a:gd name="connsiteX19" fmla="*/ 4225457 w 6338125"/>
              <a:gd name="connsiteY19" fmla="*/ 286467 h 1804702"/>
              <a:gd name="connsiteX20" fmla="*/ 4289465 w 6338125"/>
              <a:gd name="connsiteY20" fmla="*/ 275418 h 1804702"/>
              <a:gd name="connsiteX21" fmla="*/ 4929735 w 6338125"/>
              <a:gd name="connsiteY21" fmla="*/ 174739 h 1804702"/>
              <a:gd name="connsiteX22" fmla="*/ 4993743 w 6338125"/>
              <a:gd name="connsiteY22" fmla="*/ 165404 h 1804702"/>
              <a:gd name="connsiteX23" fmla="*/ 5698021 w 6338125"/>
              <a:gd name="connsiteY23" fmla="*/ 72250 h 1804702"/>
              <a:gd name="connsiteX24" fmla="*/ 5762030 w 6338125"/>
              <a:gd name="connsiteY24" fmla="*/ 64534 h 1804702"/>
              <a:gd name="connsiteX25" fmla="*/ 6338197 w 6338125"/>
              <a:gd name="connsiteY25" fmla="*/ 50 h 18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04702">
                <a:moveTo>
                  <a:pt x="71" y="1804752"/>
                </a:moveTo>
                <a:lnTo>
                  <a:pt x="320206" y="1540147"/>
                </a:lnTo>
                <a:lnTo>
                  <a:pt x="384214" y="1494047"/>
                </a:lnTo>
                <a:lnTo>
                  <a:pt x="576238" y="1371555"/>
                </a:lnTo>
                <a:lnTo>
                  <a:pt x="640246" y="1335264"/>
                </a:lnTo>
                <a:lnTo>
                  <a:pt x="832366" y="1236395"/>
                </a:lnTo>
                <a:lnTo>
                  <a:pt x="896374" y="1206010"/>
                </a:lnTo>
                <a:lnTo>
                  <a:pt x="1152501" y="1093901"/>
                </a:lnTo>
                <a:lnTo>
                  <a:pt x="1216509" y="1067803"/>
                </a:lnTo>
                <a:lnTo>
                  <a:pt x="1536549" y="946835"/>
                </a:lnTo>
                <a:lnTo>
                  <a:pt x="1600652" y="924356"/>
                </a:lnTo>
                <a:lnTo>
                  <a:pt x="1984700" y="799484"/>
                </a:lnTo>
                <a:lnTo>
                  <a:pt x="2048803" y="780243"/>
                </a:lnTo>
                <a:lnTo>
                  <a:pt x="2496955" y="655370"/>
                </a:lnTo>
                <a:lnTo>
                  <a:pt x="2560963" y="638701"/>
                </a:lnTo>
                <a:lnTo>
                  <a:pt x="3009114" y="529735"/>
                </a:lnTo>
                <a:lnTo>
                  <a:pt x="3073122" y="515162"/>
                </a:lnTo>
                <a:lnTo>
                  <a:pt x="3585281" y="406291"/>
                </a:lnTo>
                <a:lnTo>
                  <a:pt x="3649289" y="393528"/>
                </a:lnTo>
                <a:lnTo>
                  <a:pt x="4225457" y="286467"/>
                </a:lnTo>
                <a:lnTo>
                  <a:pt x="4289465" y="275418"/>
                </a:lnTo>
                <a:lnTo>
                  <a:pt x="4929735" y="174739"/>
                </a:lnTo>
                <a:lnTo>
                  <a:pt x="4993743" y="165404"/>
                </a:lnTo>
                <a:lnTo>
                  <a:pt x="5698021" y="72250"/>
                </a:lnTo>
                <a:lnTo>
                  <a:pt x="5762030" y="6453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C30080B-E335-534D-BD32-C799DD65E1C5}"/>
              </a:ext>
            </a:extLst>
          </p:cNvPr>
          <p:cNvSpPr/>
          <p:nvPr/>
        </p:nvSpPr>
        <p:spPr>
          <a:xfrm>
            <a:off x="3091626" y="4238912"/>
            <a:ext cx="6338125" cy="1888807"/>
          </a:xfrm>
          <a:custGeom>
            <a:avLst/>
            <a:gdLst>
              <a:gd name="connsiteX0" fmla="*/ 71 w 6338125"/>
              <a:gd name="connsiteY0" fmla="*/ 1888858 h 1888807"/>
              <a:gd name="connsiteX1" fmla="*/ 320206 w 6338125"/>
              <a:gd name="connsiteY1" fmla="*/ 1622253 h 1888807"/>
              <a:gd name="connsiteX2" fmla="*/ 384214 w 6338125"/>
              <a:gd name="connsiteY2" fmla="*/ 1574914 h 1888807"/>
              <a:gd name="connsiteX3" fmla="*/ 576238 w 6338125"/>
              <a:gd name="connsiteY3" fmla="*/ 1447469 h 1888807"/>
              <a:gd name="connsiteX4" fmla="*/ 640246 w 6338125"/>
              <a:gd name="connsiteY4" fmla="*/ 1409274 h 1888807"/>
              <a:gd name="connsiteX5" fmla="*/ 896374 w 6338125"/>
              <a:gd name="connsiteY5" fmla="*/ 1270780 h 1888807"/>
              <a:gd name="connsiteX6" fmla="*/ 960382 w 6338125"/>
              <a:gd name="connsiteY6" fmla="*/ 1239062 h 1888807"/>
              <a:gd name="connsiteX7" fmla="*/ 1280517 w 6338125"/>
              <a:gd name="connsiteY7" fmla="*/ 1092853 h 1888807"/>
              <a:gd name="connsiteX8" fmla="*/ 1344525 w 6338125"/>
              <a:gd name="connsiteY8" fmla="*/ 1065802 h 1888807"/>
              <a:gd name="connsiteX9" fmla="*/ 1664660 w 6338125"/>
              <a:gd name="connsiteY9" fmla="*/ 940453 h 1888807"/>
              <a:gd name="connsiteX10" fmla="*/ 1728668 w 6338125"/>
              <a:gd name="connsiteY10" fmla="*/ 917212 h 1888807"/>
              <a:gd name="connsiteX11" fmla="*/ 2176819 w 6338125"/>
              <a:gd name="connsiteY11" fmla="*/ 765955 h 1888807"/>
              <a:gd name="connsiteX12" fmla="*/ 2240827 w 6338125"/>
              <a:gd name="connsiteY12" fmla="*/ 745762 h 1888807"/>
              <a:gd name="connsiteX13" fmla="*/ 2624971 w 6338125"/>
              <a:gd name="connsiteY13" fmla="*/ 633081 h 1888807"/>
              <a:gd name="connsiteX14" fmla="*/ 2688979 w 6338125"/>
              <a:gd name="connsiteY14" fmla="*/ 615651 h 1888807"/>
              <a:gd name="connsiteX15" fmla="*/ 3073122 w 6338125"/>
              <a:gd name="connsiteY15" fmla="*/ 519448 h 1888807"/>
              <a:gd name="connsiteX16" fmla="*/ 3137130 w 6338125"/>
              <a:gd name="connsiteY16" fmla="*/ 504589 h 1888807"/>
              <a:gd name="connsiteX17" fmla="*/ 3649289 w 6338125"/>
              <a:gd name="connsiteY17" fmla="*/ 395147 h 1888807"/>
              <a:gd name="connsiteX18" fmla="*/ 3713297 w 6338125"/>
              <a:gd name="connsiteY18" fmla="*/ 382288 h 1888807"/>
              <a:gd name="connsiteX19" fmla="*/ 4225457 w 6338125"/>
              <a:gd name="connsiteY19" fmla="*/ 288181 h 1888807"/>
              <a:gd name="connsiteX20" fmla="*/ 4289465 w 6338125"/>
              <a:gd name="connsiteY20" fmla="*/ 277323 h 1888807"/>
              <a:gd name="connsiteX21" fmla="*/ 4929735 w 6338125"/>
              <a:gd name="connsiteY21" fmla="*/ 176834 h 1888807"/>
              <a:gd name="connsiteX22" fmla="*/ 4993743 w 6338125"/>
              <a:gd name="connsiteY22" fmla="*/ 167499 h 1888807"/>
              <a:gd name="connsiteX23" fmla="*/ 5633918 w 6338125"/>
              <a:gd name="connsiteY23" fmla="*/ 81108 h 1888807"/>
              <a:gd name="connsiteX24" fmla="*/ 5698021 w 6338125"/>
              <a:gd name="connsiteY24" fmla="*/ 73202 h 1888807"/>
              <a:gd name="connsiteX25" fmla="*/ 6338197 w 6338125"/>
              <a:gd name="connsiteY25" fmla="*/ 50 h 188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88807">
                <a:moveTo>
                  <a:pt x="71" y="1888858"/>
                </a:moveTo>
                <a:lnTo>
                  <a:pt x="320206" y="1622253"/>
                </a:lnTo>
                <a:lnTo>
                  <a:pt x="384214" y="1574914"/>
                </a:lnTo>
                <a:lnTo>
                  <a:pt x="576238" y="1447469"/>
                </a:lnTo>
                <a:lnTo>
                  <a:pt x="640246" y="1409274"/>
                </a:lnTo>
                <a:lnTo>
                  <a:pt x="896374" y="1270780"/>
                </a:lnTo>
                <a:lnTo>
                  <a:pt x="960382" y="1239062"/>
                </a:lnTo>
                <a:lnTo>
                  <a:pt x="1280517" y="1092853"/>
                </a:lnTo>
                <a:lnTo>
                  <a:pt x="1344525" y="1065802"/>
                </a:lnTo>
                <a:lnTo>
                  <a:pt x="1664660" y="940453"/>
                </a:lnTo>
                <a:lnTo>
                  <a:pt x="1728668" y="917212"/>
                </a:lnTo>
                <a:lnTo>
                  <a:pt x="2176819" y="765955"/>
                </a:lnTo>
                <a:lnTo>
                  <a:pt x="2240827" y="745762"/>
                </a:lnTo>
                <a:lnTo>
                  <a:pt x="2624971" y="633081"/>
                </a:lnTo>
                <a:lnTo>
                  <a:pt x="2688979" y="615651"/>
                </a:lnTo>
                <a:lnTo>
                  <a:pt x="3073122" y="519448"/>
                </a:lnTo>
                <a:lnTo>
                  <a:pt x="3137130" y="504589"/>
                </a:lnTo>
                <a:lnTo>
                  <a:pt x="3649289" y="395147"/>
                </a:lnTo>
                <a:lnTo>
                  <a:pt x="3713297" y="382288"/>
                </a:lnTo>
                <a:lnTo>
                  <a:pt x="4225457" y="288181"/>
                </a:lnTo>
                <a:lnTo>
                  <a:pt x="4289465" y="277323"/>
                </a:lnTo>
                <a:lnTo>
                  <a:pt x="4929735" y="176834"/>
                </a:lnTo>
                <a:lnTo>
                  <a:pt x="4993743" y="167499"/>
                </a:lnTo>
                <a:lnTo>
                  <a:pt x="5633918" y="81108"/>
                </a:lnTo>
                <a:lnTo>
                  <a:pt x="5698021" y="73202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A1270BE-A212-E942-A371-937D9CB7DBFE}"/>
              </a:ext>
            </a:extLst>
          </p:cNvPr>
          <p:cNvSpPr/>
          <p:nvPr/>
        </p:nvSpPr>
        <p:spPr>
          <a:xfrm>
            <a:off x="3091626" y="2493551"/>
            <a:ext cx="6338125" cy="3633597"/>
          </a:xfrm>
          <a:custGeom>
            <a:avLst/>
            <a:gdLst>
              <a:gd name="connsiteX0" fmla="*/ 71 w 6338125"/>
              <a:gd name="connsiteY0" fmla="*/ 3633647 h 3633597"/>
              <a:gd name="connsiteX1" fmla="*/ 1152501 w 6338125"/>
              <a:gd name="connsiteY1" fmla="*/ 2649810 h 3633597"/>
              <a:gd name="connsiteX2" fmla="*/ 1216509 w 6338125"/>
              <a:gd name="connsiteY2" fmla="*/ 2597613 h 3633597"/>
              <a:gd name="connsiteX3" fmla="*/ 1664660 w 6338125"/>
              <a:gd name="connsiteY3" fmla="*/ 2243092 h 3633597"/>
              <a:gd name="connsiteX4" fmla="*/ 1728668 w 6338125"/>
              <a:gd name="connsiteY4" fmla="*/ 2193848 h 3633597"/>
              <a:gd name="connsiteX5" fmla="*/ 2176819 w 6338125"/>
              <a:gd name="connsiteY5" fmla="*/ 1855901 h 3633597"/>
              <a:gd name="connsiteX6" fmla="*/ 2240827 w 6338125"/>
              <a:gd name="connsiteY6" fmla="*/ 1809038 h 3633597"/>
              <a:gd name="connsiteX7" fmla="*/ 2624971 w 6338125"/>
              <a:gd name="connsiteY7" fmla="*/ 1540719 h 3633597"/>
              <a:gd name="connsiteX8" fmla="*/ 2688979 w 6338125"/>
              <a:gd name="connsiteY8" fmla="*/ 1498142 h 3633597"/>
              <a:gd name="connsiteX9" fmla="*/ 3009114 w 6338125"/>
              <a:gd name="connsiteY9" fmla="*/ 1291831 h 3633597"/>
              <a:gd name="connsiteX10" fmla="*/ 3073122 w 6338125"/>
              <a:gd name="connsiteY10" fmla="*/ 1252492 h 3633597"/>
              <a:gd name="connsiteX11" fmla="*/ 3329154 w 6338125"/>
              <a:gd name="connsiteY11" fmla="*/ 1103807 h 3633597"/>
              <a:gd name="connsiteX12" fmla="*/ 3393162 w 6338125"/>
              <a:gd name="connsiteY12" fmla="*/ 1069422 h 3633597"/>
              <a:gd name="connsiteX13" fmla="*/ 3777305 w 6338125"/>
              <a:gd name="connsiteY13" fmla="*/ 875588 h 3633597"/>
              <a:gd name="connsiteX14" fmla="*/ 3841313 w 6338125"/>
              <a:gd name="connsiteY14" fmla="*/ 845489 h 3633597"/>
              <a:gd name="connsiteX15" fmla="*/ 4225457 w 6338125"/>
              <a:gd name="connsiteY15" fmla="*/ 674610 h 3633597"/>
              <a:gd name="connsiteX16" fmla="*/ 4289465 w 6338125"/>
              <a:gd name="connsiteY16" fmla="*/ 647845 h 3633597"/>
              <a:gd name="connsiteX17" fmla="*/ 4673608 w 6338125"/>
              <a:gd name="connsiteY17" fmla="*/ 500017 h 3633597"/>
              <a:gd name="connsiteX18" fmla="*/ 4737616 w 6338125"/>
              <a:gd name="connsiteY18" fmla="*/ 476967 h 3633597"/>
              <a:gd name="connsiteX19" fmla="*/ 5185767 w 6338125"/>
              <a:gd name="connsiteY19" fmla="*/ 324091 h 3633597"/>
              <a:gd name="connsiteX20" fmla="*/ 5249870 w 6338125"/>
              <a:gd name="connsiteY20" fmla="*/ 303898 h 3633597"/>
              <a:gd name="connsiteX21" fmla="*/ 5762030 w 6338125"/>
              <a:gd name="connsiteY21" fmla="*/ 152736 h 3633597"/>
              <a:gd name="connsiteX22" fmla="*/ 5826037 w 6338125"/>
              <a:gd name="connsiteY22" fmla="*/ 134638 h 3633597"/>
              <a:gd name="connsiteX23" fmla="*/ 6274189 w 6338125"/>
              <a:gd name="connsiteY23" fmla="*/ 16147 h 3633597"/>
              <a:gd name="connsiteX24" fmla="*/ 6338197 w 6338125"/>
              <a:gd name="connsiteY24" fmla="*/ 50 h 363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38125" h="3633597">
                <a:moveTo>
                  <a:pt x="71" y="3633647"/>
                </a:moveTo>
                <a:lnTo>
                  <a:pt x="1152501" y="2649810"/>
                </a:lnTo>
                <a:lnTo>
                  <a:pt x="1216509" y="2597613"/>
                </a:lnTo>
                <a:lnTo>
                  <a:pt x="1664660" y="2243092"/>
                </a:lnTo>
                <a:lnTo>
                  <a:pt x="1728668" y="2193848"/>
                </a:lnTo>
                <a:lnTo>
                  <a:pt x="2176819" y="1855901"/>
                </a:lnTo>
                <a:lnTo>
                  <a:pt x="2240827" y="1809038"/>
                </a:lnTo>
                <a:lnTo>
                  <a:pt x="2624971" y="1540719"/>
                </a:lnTo>
                <a:lnTo>
                  <a:pt x="2688979" y="1498142"/>
                </a:lnTo>
                <a:lnTo>
                  <a:pt x="3009114" y="1291831"/>
                </a:lnTo>
                <a:lnTo>
                  <a:pt x="3073122" y="1252492"/>
                </a:lnTo>
                <a:lnTo>
                  <a:pt x="3329154" y="1103807"/>
                </a:lnTo>
                <a:lnTo>
                  <a:pt x="3393162" y="1069422"/>
                </a:lnTo>
                <a:lnTo>
                  <a:pt x="3777305" y="875588"/>
                </a:lnTo>
                <a:lnTo>
                  <a:pt x="3841313" y="845489"/>
                </a:lnTo>
                <a:lnTo>
                  <a:pt x="4225457" y="674610"/>
                </a:lnTo>
                <a:lnTo>
                  <a:pt x="4289465" y="647845"/>
                </a:lnTo>
                <a:lnTo>
                  <a:pt x="4673608" y="500017"/>
                </a:lnTo>
                <a:lnTo>
                  <a:pt x="4737616" y="476967"/>
                </a:lnTo>
                <a:lnTo>
                  <a:pt x="5185767" y="324091"/>
                </a:lnTo>
                <a:lnTo>
                  <a:pt x="5249870" y="303898"/>
                </a:lnTo>
                <a:lnTo>
                  <a:pt x="5762030" y="152736"/>
                </a:lnTo>
                <a:lnTo>
                  <a:pt x="5826037" y="134638"/>
                </a:lnTo>
                <a:lnTo>
                  <a:pt x="6274189" y="1614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54A24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D76A2BB-3493-CD41-BBFB-941A00A15B81}"/>
              </a:ext>
            </a:extLst>
          </p:cNvPr>
          <p:cNvSpPr/>
          <p:nvPr/>
        </p:nvSpPr>
        <p:spPr>
          <a:xfrm>
            <a:off x="3091626" y="2208849"/>
            <a:ext cx="6338125" cy="3918299"/>
          </a:xfrm>
          <a:custGeom>
            <a:avLst/>
            <a:gdLst>
              <a:gd name="connsiteX0" fmla="*/ 71 w 6338125"/>
              <a:gd name="connsiteY0" fmla="*/ 3918350 h 3918299"/>
              <a:gd name="connsiteX1" fmla="*/ 1728668 w 6338125"/>
              <a:gd name="connsiteY1" fmla="*/ 2431973 h 3918299"/>
              <a:gd name="connsiteX2" fmla="*/ 1792676 w 6338125"/>
              <a:gd name="connsiteY2" fmla="*/ 2380348 h 3918299"/>
              <a:gd name="connsiteX3" fmla="*/ 2752987 w 6338125"/>
              <a:gd name="connsiteY3" fmla="*/ 1612633 h 3918299"/>
              <a:gd name="connsiteX4" fmla="*/ 2816995 w 6338125"/>
              <a:gd name="connsiteY4" fmla="*/ 1564341 h 3918299"/>
              <a:gd name="connsiteX5" fmla="*/ 3137130 w 6338125"/>
              <a:gd name="connsiteY5" fmla="*/ 1330883 h 3918299"/>
              <a:gd name="connsiteX6" fmla="*/ 3201138 w 6338125"/>
              <a:gd name="connsiteY6" fmla="*/ 1287163 h 3918299"/>
              <a:gd name="connsiteX7" fmla="*/ 3521273 w 6338125"/>
              <a:gd name="connsiteY7" fmla="*/ 1079614 h 3918299"/>
              <a:gd name="connsiteX8" fmla="*/ 3585281 w 6338125"/>
              <a:gd name="connsiteY8" fmla="*/ 1039704 h 3918299"/>
              <a:gd name="connsiteX9" fmla="*/ 3841313 w 6338125"/>
              <a:gd name="connsiteY9" fmla="*/ 894257 h 3918299"/>
              <a:gd name="connsiteX10" fmla="*/ 3905416 w 6338125"/>
              <a:gd name="connsiteY10" fmla="*/ 859872 h 3918299"/>
              <a:gd name="connsiteX11" fmla="*/ 4097440 w 6338125"/>
              <a:gd name="connsiteY11" fmla="*/ 770622 h 3918299"/>
              <a:gd name="connsiteX12" fmla="*/ 4161448 w 6338125"/>
              <a:gd name="connsiteY12" fmla="*/ 743667 h 3918299"/>
              <a:gd name="connsiteX13" fmla="*/ 4673608 w 6338125"/>
              <a:gd name="connsiteY13" fmla="*/ 538498 h 3918299"/>
              <a:gd name="connsiteX14" fmla="*/ 4737616 w 6338125"/>
              <a:gd name="connsiteY14" fmla="*/ 515353 h 3918299"/>
              <a:gd name="connsiteX15" fmla="*/ 5505902 w 6338125"/>
              <a:gd name="connsiteY15" fmla="*/ 245414 h 3918299"/>
              <a:gd name="connsiteX16" fmla="*/ 5569911 w 6338125"/>
              <a:gd name="connsiteY16" fmla="*/ 225697 h 3918299"/>
              <a:gd name="connsiteX17" fmla="*/ 6082069 w 6338125"/>
              <a:gd name="connsiteY17" fmla="*/ 74440 h 3918299"/>
              <a:gd name="connsiteX18" fmla="*/ 6146173 w 6338125"/>
              <a:gd name="connsiteY18" fmla="*/ 55867 h 3918299"/>
              <a:gd name="connsiteX19" fmla="*/ 6338197 w 6338125"/>
              <a:gd name="connsiteY19" fmla="*/ 50 h 391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38125" h="3918299">
                <a:moveTo>
                  <a:pt x="71" y="3918350"/>
                </a:moveTo>
                <a:lnTo>
                  <a:pt x="1728668" y="2431973"/>
                </a:lnTo>
                <a:lnTo>
                  <a:pt x="1792676" y="2380348"/>
                </a:lnTo>
                <a:lnTo>
                  <a:pt x="2752987" y="1612633"/>
                </a:lnTo>
                <a:lnTo>
                  <a:pt x="2816995" y="1564341"/>
                </a:lnTo>
                <a:lnTo>
                  <a:pt x="3137130" y="1330883"/>
                </a:lnTo>
                <a:lnTo>
                  <a:pt x="3201138" y="1287163"/>
                </a:lnTo>
                <a:lnTo>
                  <a:pt x="3521273" y="1079614"/>
                </a:lnTo>
                <a:lnTo>
                  <a:pt x="3585281" y="1039704"/>
                </a:lnTo>
                <a:lnTo>
                  <a:pt x="3841313" y="894257"/>
                </a:lnTo>
                <a:lnTo>
                  <a:pt x="3905416" y="859872"/>
                </a:lnTo>
                <a:lnTo>
                  <a:pt x="4097440" y="770622"/>
                </a:lnTo>
                <a:lnTo>
                  <a:pt x="4161448" y="743667"/>
                </a:lnTo>
                <a:lnTo>
                  <a:pt x="4673608" y="538498"/>
                </a:lnTo>
                <a:lnTo>
                  <a:pt x="4737616" y="515353"/>
                </a:lnTo>
                <a:lnTo>
                  <a:pt x="5505902" y="245414"/>
                </a:lnTo>
                <a:lnTo>
                  <a:pt x="5569911" y="225697"/>
                </a:lnTo>
                <a:lnTo>
                  <a:pt x="6082069" y="74440"/>
                </a:lnTo>
                <a:lnTo>
                  <a:pt x="6146173" y="5586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ECA3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57D533-BE09-FA49-BF30-7D889CE16EA2}"/>
              </a:ext>
            </a:extLst>
          </p:cNvPr>
          <p:cNvSpPr/>
          <p:nvPr/>
        </p:nvSpPr>
        <p:spPr>
          <a:xfrm>
            <a:off x="3091626" y="2095404"/>
            <a:ext cx="6338125" cy="4031742"/>
          </a:xfrm>
          <a:custGeom>
            <a:avLst/>
            <a:gdLst>
              <a:gd name="connsiteX0" fmla="*/ 71 w 6338125"/>
              <a:gd name="connsiteY0" fmla="*/ 4031792 h 4031742"/>
              <a:gd name="connsiteX1" fmla="*/ 2368843 w 6338125"/>
              <a:gd name="connsiteY1" fmla="*/ 1990870 h 4031742"/>
              <a:gd name="connsiteX2" fmla="*/ 2432851 w 6338125"/>
              <a:gd name="connsiteY2" fmla="*/ 1943341 h 4031742"/>
              <a:gd name="connsiteX3" fmla="*/ 3393162 w 6338125"/>
              <a:gd name="connsiteY3" fmla="*/ 1236681 h 4031742"/>
              <a:gd name="connsiteX4" fmla="*/ 3457265 w 6338125"/>
              <a:gd name="connsiteY4" fmla="*/ 1195628 h 4031742"/>
              <a:gd name="connsiteX5" fmla="*/ 3713297 w 6338125"/>
              <a:gd name="connsiteY5" fmla="*/ 1036275 h 4031742"/>
              <a:gd name="connsiteX6" fmla="*/ 3777305 w 6338125"/>
              <a:gd name="connsiteY6" fmla="*/ 1002270 h 4031742"/>
              <a:gd name="connsiteX7" fmla="*/ 4353568 w 6338125"/>
              <a:gd name="connsiteY7" fmla="*/ 699280 h 4031742"/>
              <a:gd name="connsiteX8" fmla="*/ 4417576 w 6338125"/>
              <a:gd name="connsiteY8" fmla="*/ 671753 h 4031742"/>
              <a:gd name="connsiteX9" fmla="*/ 5185767 w 6338125"/>
              <a:gd name="connsiteY9" fmla="*/ 345807 h 4031742"/>
              <a:gd name="connsiteX10" fmla="*/ 5249870 w 6338125"/>
              <a:gd name="connsiteY10" fmla="*/ 324090 h 4031742"/>
              <a:gd name="connsiteX11" fmla="*/ 5762030 w 6338125"/>
              <a:gd name="connsiteY11" fmla="*/ 154164 h 4031742"/>
              <a:gd name="connsiteX12" fmla="*/ 5826037 w 6338125"/>
              <a:gd name="connsiteY12" fmla="*/ 137019 h 4031742"/>
              <a:gd name="connsiteX13" fmla="*/ 6338197 w 6338125"/>
              <a:gd name="connsiteY13" fmla="*/ 50 h 403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8125" h="4031742">
                <a:moveTo>
                  <a:pt x="71" y="4031792"/>
                </a:moveTo>
                <a:lnTo>
                  <a:pt x="2368843" y="1990870"/>
                </a:lnTo>
                <a:lnTo>
                  <a:pt x="2432851" y="1943341"/>
                </a:lnTo>
                <a:lnTo>
                  <a:pt x="3393162" y="1236681"/>
                </a:lnTo>
                <a:lnTo>
                  <a:pt x="3457265" y="1195628"/>
                </a:lnTo>
                <a:lnTo>
                  <a:pt x="3713297" y="1036275"/>
                </a:lnTo>
                <a:lnTo>
                  <a:pt x="3777305" y="1002270"/>
                </a:lnTo>
                <a:lnTo>
                  <a:pt x="4353568" y="699280"/>
                </a:lnTo>
                <a:lnTo>
                  <a:pt x="4417576" y="671753"/>
                </a:lnTo>
                <a:lnTo>
                  <a:pt x="5185767" y="345807"/>
                </a:lnTo>
                <a:lnTo>
                  <a:pt x="5249870" y="324090"/>
                </a:lnTo>
                <a:lnTo>
                  <a:pt x="5762030" y="154164"/>
                </a:lnTo>
                <a:lnTo>
                  <a:pt x="5826037" y="137019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B279A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170B472-C223-DB48-A4DC-C1AF334D0AF0}"/>
              </a:ext>
            </a:extLst>
          </p:cNvPr>
          <p:cNvSpPr/>
          <p:nvPr/>
        </p:nvSpPr>
        <p:spPr>
          <a:xfrm>
            <a:off x="3091626" y="654655"/>
            <a:ext cx="6338125" cy="5472493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4CA3105-2124-994C-AD58-FA89DA71E391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014101-8867-434D-992A-6CA4BDE65836}"/>
              </a:ext>
            </a:extLst>
          </p:cNvPr>
          <p:cNvSpPr/>
          <p:nvPr/>
        </p:nvSpPr>
        <p:spPr>
          <a:xfrm>
            <a:off x="2952752" y="476252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DFE227C-B853-DD4B-AEDB-7E385B02FCB1}"/>
              </a:ext>
            </a:extLst>
          </p:cNvPr>
          <p:cNvGrpSpPr/>
          <p:nvPr/>
        </p:nvGrpSpPr>
        <p:grpSpPr>
          <a:xfrm>
            <a:off x="2827593" y="6220587"/>
            <a:ext cx="6756337" cy="338554"/>
            <a:chOff x="2818447" y="6193155"/>
            <a:chExt cx="67563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1D2B7C-8D3D-BF41-A04F-96E6B6FC85EC}"/>
                </a:ext>
              </a:extLst>
            </p:cNvPr>
            <p:cNvSpPr txBox="1"/>
            <p:nvPr/>
          </p:nvSpPr>
          <p:spPr>
            <a:xfrm>
              <a:off x="28184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5FBFDF-04D3-584B-9E89-2BAF00CE4F96}"/>
                </a:ext>
              </a:extLst>
            </p:cNvPr>
            <p:cNvSpPr txBox="1"/>
            <p:nvPr/>
          </p:nvSpPr>
          <p:spPr>
            <a:xfrm>
              <a:off x="411194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19F02B-6D9D-0647-9FC2-C9F7FFBBF726}"/>
                </a:ext>
              </a:extLst>
            </p:cNvPr>
            <p:cNvSpPr txBox="1"/>
            <p:nvPr/>
          </p:nvSpPr>
          <p:spPr>
            <a:xfrm>
              <a:off x="540543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4F2FC-4642-E146-BF3C-A859A5B385BA}"/>
                </a:ext>
              </a:extLst>
            </p:cNvPr>
            <p:cNvSpPr txBox="1"/>
            <p:nvPr/>
          </p:nvSpPr>
          <p:spPr>
            <a:xfrm>
              <a:off x="669893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31D5A4-BB70-EC4A-B481-0B03FD77B7FA}"/>
                </a:ext>
              </a:extLst>
            </p:cNvPr>
            <p:cNvSpPr txBox="1"/>
            <p:nvPr/>
          </p:nvSpPr>
          <p:spPr>
            <a:xfrm>
              <a:off x="799242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85798F-9780-1648-9AB2-3680A17F6526}"/>
                </a:ext>
              </a:extLst>
            </p:cNvPr>
            <p:cNvSpPr txBox="1"/>
            <p:nvPr/>
          </p:nvSpPr>
          <p:spPr>
            <a:xfrm>
              <a:off x="92859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0CB44D1B-D0C3-E440-99CB-B930F9CC11D3}"/>
              </a:ext>
            </a:extLst>
          </p:cNvPr>
          <p:cNvGrpSpPr/>
          <p:nvPr/>
        </p:nvGrpSpPr>
        <p:grpSpPr>
          <a:xfrm>
            <a:off x="2596806" y="606649"/>
            <a:ext cx="393637" cy="5797903"/>
            <a:chOff x="2606040" y="606647"/>
            <a:chExt cx="393637" cy="5797903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103709-9CC1-0C4A-9DEF-E89A694BD34C}"/>
                </a:ext>
              </a:extLst>
            </p:cNvPr>
            <p:cNvSpPr txBox="1"/>
            <p:nvPr/>
          </p:nvSpPr>
          <p:spPr>
            <a:xfrm>
              <a:off x="2710815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6CCBE4-D3B4-1244-A0C7-E7CCC8FF2E06}"/>
                </a:ext>
              </a:extLst>
            </p:cNvPr>
            <p:cNvSpPr txBox="1"/>
            <p:nvPr/>
          </p:nvSpPr>
          <p:spPr>
            <a:xfrm>
              <a:off x="2606040" y="54594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B09AA9-66D7-AB46-A6D0-1FBD5815E190}"/>
                </a:ext>
              </a:extLst>
            </p:cNvPr>
            <p:cNvSpPr txBox="1"/>
            <p:nvPr/>
          </p:nvSpPr>
          <p:spPr>
            <a:xfrm>
              <a:off x="2606040" y="48527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D154AD-A716-334C-9809-4A7DDA4F2091}"/>
                </a:ext>
              </a:extLst>
            </p:cNvPr>
            <p:cNvSpPr txBox="1"/>
            <p:nvPr/>
          </p:nvSpPr>
          <p:spPr>
            <a:xfrm>
              <a:off x="2606040" y="42462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B04AED-7352-CC4E-9E8F-6A8396507408}"/>
                </a:ext>
              </a:extLst>
            </p:cNvPr>
            <p:cNvSpPr txBox="1"/>
            <p:nvPr/>
          </p:nvSpPr>
          <p:spPr>
            <a:xfrm>
              <a:off x="2606040" y="36395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00CDB7-EF6B-CC47-BCFD-B4B3249C998D}"/>
                </a:ext>
              </a:extLst>
            </p:cNvPr>
            <p:cNvSpPr txBox="1"/>
            <p:nvPr/>
          </p:nvSpPr>
          <p:spPr>
            <a:xfrm>
              <a:off x="2606040" y="303304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F3DF27-253D-4C42-81B8-561F0C59D947}"/>
                </a:ext>
              </a:extLst>
            </p:cNvPr>
            <p:cNvSpPr txBox="1"/>
            <p:nvPr/>
          </p:nvSpPr>
          <p:spPr>
            <a:xfrm>
              <a:off x="2606040" y="24263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99C2E-07C9-BF4C-A83C-388196D4213B}"/>
                </a:ext>
              </a:extLst>
            </p:cNvPr>
            <p:cNvSpPr txBox="1"/>
            <p:nvPr/>
          </p:nvSpPr>
          <p:spPr>
            <a:xfrm>
              <a:off x="2606040" y="181984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07FFDA-00C9-3F49-B635-CC4AB680446E}"/>
                </a:ext>
              </a:extLst>
            </p:cNvPr>
            <p:cNvSpPr txBox="1"/>
            <p:nvPr/>
          </p:nvSpPr>
          <p:spPr>
            <a:xfrm>
              <a:off x="2606040" y="121329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215CBB-2BAB-6E4B-B94B-0F2969174A9F}"/>
                </a:ext>
              </a:extLst>
            </p:cNvPr>
            <p:cNvSpPr txBox="1"/>
            <p:nvPr/>
          </p:nvSpPr>
          <p:spPr>
            <a:xfrm>
              <a:off x="2606040" y="6066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F86C342-8B97-9542-A225-CC19A9F7AA74}"/>
              </a:ext>
            </a:extLst>
          </p:cNvPr>
          <p:cNvSpPr txBox="1"/>
          <p:nvPr/>
        </p:nvSpPr>
        <p:spPr>
          <a:xfrm>
            <a:off x="4740478" y="6488711"/>
            <a:ext cx="315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per household [kWp]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9B0132-C753-B44C-B112-33978B230F06}"/>
              </a:ext>
            </a:extLst>
          </p:cNvPr>
          <p:cNvSpPr txBox="1"/>
          <p:nvPr/>
        </p:nvSpPr>
        <p:spPr>
          <a:xfrm rot="16200000">
            <a:off x="1347453" y="315274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9778D423-D6BA-AB4F-AE4B-3FFA070568A5}"/>
              </a:ext>
            </a:extLst>
          </p:cNvPr>
          <p:cNvSpPr/>
          <p:nvPr/>
        </p:nvSpPr>
        <p:spPr>
          <a:xfrm rot="5400000">
            <a:off x="3415291" y="172981"/>
            <a:ext cx="5604876" cy="652691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A7BA5C-0F96-4143-B6FB-E98FF51689BA}"/>
              </a:ext>
            </a:extLst>
          </p:cNvPr>
          <p:cNvSpPr txBox="1"/>
          <p:nvPr/>
        </p:nvSpPr>
        <p:spPr>
          <a:xfrm>
            <a:off x="9456926" y="452715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</a:rPr>
              <a:t>5 min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0D4CFD-2996-9C46-BEB6-C43AA69EDA50}"/>
              </a:ext>
            </a:extLst>
          </p:cNvPr>
          <p:cNvSpPr txBox="1"/>
          <p:nvPr/>
        </p:nvSpPr>
        <p:spPr>
          <a:xfrm>
            <a:off x="9422646" y="428768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</a:rPr>
              <a:t>15 min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4CA6EA-D5B0-5540-8378-F1D771FAEC6B}"/>
              </a:ext>
            </a:extLst>
          </p:cNvPr>
          <p:cNvSpPr txBox="1"/>
          <p:nvPr/>
        </p:nvSpPr>
        <p:spPr>
          <a:xfrm>
            <a:off x="9431789" y="40606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55756"/>
                </a:solidFill>
              </a:rPr>
              <a:t>30 min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EE3D25-A50A-8D44-8C45-3D007A38A958}"/>
              </a:ext>
            </a:extLst>
          </p:cNvPr>
          <p:cNvSpPr txBox="1"/>
          <p:nvPr/>
        </p:nvSpPr>
        <p:spPr>
          <a:xfrm>
            <a:off x="9427846" y="382117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2B7B3"/>
                </a:solidFill>
              </a:rPr>
              <a:t>60 min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16734B-03D8-F841-AFE6-CC8BF873D0D9}"/>
              </a:ext>
            </a:extLst>
          </p:cNvPr>
          <p:cNvSpPr txBox="1"/>
          <p:nvPr/>
        </p:nvSpPr>
        <p:spPr>
          <a:xfrm>
            <a:off x="9420609" y="2318313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3A24B"/>
                </a:solidFill>
              </a:rPr>
              <a:t>1 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5FFF5E-ED61-7B4F-B49F-6E1E5DA87346}"/>
              </a:ext>
            </a:extLst>
          </p:cNvPr>
          <p:cNvSpPr txBox="1"/>
          <p:nvPr/>
        </p:nvSpPr>
        <p:spPr>
          <a:xfrm>
            <a:off x="9439864" y="2090377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ECA3B"/>
                </a:solidFill>
              </a:rPr>
              <a:t>1 week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C29D13-4642-E448-B683-2127ACFC5847}"/>
              </a:ext>
            </a:extLst>
          </p:cNvPr>
          <p:cNvSpPr txBox="1"/>
          <p:nvPr/>
        </p:nvSpPr>
        <p:spPr>
          <a:xfrm>
            <a:off x="9423686" y="186350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79A2"/>
                </a:solidFill>
              </a:rPr>
              <a:t>1 month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C09860-F9A3-7B4D-B441-9FFD97316B84}"/>
              </a:ext>
            </a:extLst>
          </p:cNvPr>
          <p:cNvSpPr txBox="1"/>
          <p:nvPr/>
        </p:nvSpPr>
        <p:spPr>
          <a:xfrm>
            <a:off x="9406926" y="387031"/>
            <a:ext cx="7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year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E76E7F3-E542-2B48-92B4-ADFF89730A90}"/>
              </a:ext>
            </a:extLst>
          </p:cNvPr>
          <p:cNvCxnSpPr>
            <a:cxnSpLocks/>
          </p:cNvCxnSpPr>
          <p:nvPr/>
        </p:nvCxnSpPr>
        <p:spPr>
          <a:xfrm>
            <a:off x="9411256" y="2523250"/>
            <a:ext cx="0" cy="1854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1945729-C497-2A4B-841B-91C021EB380A}"/>
              </a:ext>
            </a:extLst>
          </p:cNvPr>
          <p:cNvSpPr txBox="1"/>
          <p:nvPr/>
        </p:nvSpPr>
        <p:spPr>
          <a:xfrm>
            <a:off x="3571436" y="3395463"/>
            <a:ext cx="1654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Diurnal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value gap </a:t>
            </a:r>
          </a:p>
          <a:p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(31%)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3EFB04-7E24-4948-9F16-C9F286F077F4}"/>
              </a:ext>
            </a:extLst>
          </p:cNvPr>
          <p:cNvCxnSpPr>
            <a:cxnSpLocks/>
          </p:cNvCxnSpPr>
          <p:nvPr/>
        </p:nvCxnSpPr>
        <p:spPr>
          <a:xfrm>
            <a:off x="9416451" y="756365"/>
            <a:ext cx="0" cy="1293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8BE56-95F4-7B45-AD17-B20F0933F627}"/>
              </a:ext>
            </a:extLst>
          </p:cNvPr>
          <p:cNvSpPr txBox="1"/>
          <p:nvPr/>
        </p:nvSpPr>
        <p:spPr>
          <a:xfrm>
            <a:off x="5606676" y="975033"/>
            <a:ext cx="1600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Seasonal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(26%)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C6EBCC5-23B2-594F-8FE5-79F8B32C0F75}"/>
              </a:ext>
            </a:extLst>
          </p:cNvPr>
          <p:cNvCxnSpPr>
            <a:cxnSpLocks/>
          </p:cNvCxnSpPr>
          <p:nvPr/>
        </p:nvCxnSpPr>
        <p:spPr>
          <a:xfrm>
            <a:off x="9406928" y="2232837"/>
            <a:ext cx="0" cy="2508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6FE577E-7F00-A542-B009-DDF98838E983}"/>
              </a:ext>
            </a:extLst>
          </p:cNvPr>
          <p:cNvSpPr txBox="1"/>
          <p:nvPr/>
        </p:nvSpPr>
        <p:spPr>
          <a:xfrm>
            <a:off x="4710115" y="1925038"/>
            <a:ext cx="1607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Weekly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(5%)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E060B47-9F16-4D4D-8A4C-504354D66F0F}"/>
              </a:ext>
            </a:extLst>
          </p:cNvPr>
          <p:cNvCxnSpPr>
            <a:cxnSpLocks/>
          </p:cNvCxnSpPr>
          <p:nvPr/>
        </p:nvCxnSpPr>
        <p:spPr>
          <a:xfrm flipH="1">
            <a:off x="4572002" y="3811052"/>
            <a:ext cx="4712735" cy="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34B801A-B7F5-6849-9ADC-D96B795F8BAE}"/>
              </a:ext>
            </a:extLst>
          </p:cNvPr>
          <p:cNvCxnSpPr>
            <a:cxnSpLocks/>
          </p:cNvCxnSpPr>
          <p:nvPr/>
        </p:nvCxnSpPr>
        <p:spPr>
          <a:xfrm flipH="1">
            <a:off x="5692221" y="2359508"/>
            <a:ext cx="3592514" cy="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CA86CB-CAD5-B04D-809D-1DB9375308F4}"/>
              </a:ext>
            </a:extLst>
          </p:cNvPr>
          <p:cNvCxnSpPr>
            <a:cxnSpLocks/>
          </p:cNvCxnSpPr>
          <p:nvPr/>
        </p:nvCxnSpPr>
        <p:spPr>
          <a:xfrm flipH="1">
            <a:off x="6616931" y="1395698"/>
            <a:ext cx="2667804" cy="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4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D1EFDC2-4F34-AB4E-9325-53C06E62B1BF}"/>
              </a:ext>
            </a:extLst>
          </p:cNvPr>
          <p:cNvGrpSpPr/>
          <p:nvPr/>
        </p:nvGrpSpPr>
        <p:grpSpPr>
          <a:xfrm>
            <a:off x="5917481" y="-169913"/>
            <a:ext cx="4936944" cy="3242821"/>
            <a:chOff x="1795176" y="571500"/>
            <a:chExt cx="8200359" cy="5386388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FFB3DA0-5A40-AC42-9F6D-80C6D9405F69}"/>
                </a:ext>
              </a:extLst>
            </p:cNvPr>
            <p:cNvSpPr/>
            <p:nvPr/>
          </p:nvSpPr>
          <p:spPr>
            <a:xfrm>
              <a:off x="1795176" y="885794"/>
              <a:ext cx="8200359" cy="5072094"/>
            </a:xfrm>
            <a:custGeom>
              <a:avLst/>
              <a:gdLst>
                <a:gd name="connsiteX0" fmla="*/ 0 w 8572500"/>
                <a:gd name="connsiteY0" fmla="*/ 0 h 5715000"/>
                <a:gd name="connsiteX1" fmla="*/ 8572500 w 8572500"/>
                <a:gd name="connsiteY1" fmla="*/ 0 h 5715000"/>
                <a:gd name="connsiteX2" fmla="*/ 8572500 w 8572500"/>
                <a:gd name="connsiteY2" fmla="*/ 5715000 h 5715000"/>
                <a:gd name="connsiteX3" fmla="*/ 0 w 8572500"/>
                <a:gd name="connsiteY3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0" h="5715000">
                  <a:moveTo>
                    <a:pt x="0" y="0"/>
                  </a:moveTo>
                  <a:lnTo>
                    <a:pt x="8572500" y="0"/>
                  </a:lnTo>
                  <a:lnTo>
                    <a:pt x="8572500" y="5715000"/>
                  </a:lnTo>
                  <a:lnTo>
                    <a:pt x="0" y="5715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1" name="Graphic 2">
              <a:extLst>
                <a:ext uri="{FF2B5EF4-FFF2-40B4-BE49-F238E27FC236}">
                  <a16:creationId xmlns:a16="http://schemas.microsoft.com/office/drawing/2014/main" id="{EFA3E1CC-E7E9-AC4C-8181-1D5EFECD2C65}"/>
                </a:ext>
              </a:extLst>
            </p:cNvPr>
            <p:cNvGrpSpPr/>
            <p:nvPr/>
          </p:nvGrpSpPr>
          <p:grpSpPr>
            <a:xfrm>
              <a:off x="2447925" y="1047750"/>
              <a:ext cx="7458075" cy="4381500"/>
              <a:chOff x="2447925" y="1047750"/>
              <a:chExt cx="7458075" cy="4381500"/>
            </a:xfrm>
            <a:solidFill>
              <a:srgbClr val="000000"/>
            </a:solidFill>
          </p:grpSpPr>
          <p:grpSp>
            <p:nvGrpSpPr>
              <p:cNvPr id="120" name="Graphic 2">
                <a:extLst>
                  <a:ext uri="{FF2B5EF4-FFF2-40B4-BE49-F238E27FC236}">
                    <a16:creationId xmlns:a16="http://schemas.microsoft.com/office/drawing/2014/main" id="{D23F6734-D755-9942-AB03-9502C7E2624C}"/>
                  </a:ext>
                </a:extLst>
              </p:cNvPr>
              <p:cNvGrpSpPr/>
              <p:nvPr/>
            </p:nvGrpSpPr>
            <p:grpSpPr>
              <a:xfrm>
                <a:off x="3383470" y="1047750"/>
                <a:ext cx="5612987" cy="4381500"/>
                <a:chOff x="3383470" y="1047750"/>
                <a:chExt cx="5612987" cy="4381500"/>
              </a:xfrm>
              <a:solidFill>
                <a:srgbClr val="000000"/>
              </a:solidFill>
            </p:grpSpPr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D4FF927B-D7CC-3744-A69B-A35A907F2B35}"/>
                    </a:ext>
                  </a:extLst>
                </p:cNvPr>
                <p:cNvSpPr/>
                <p:nvPr/>
              </p:nvSpPr>
              <p:spPr>
                <a:xfrm>
                  <a:off x="3383470" y="1047750"/>
                  <a:ext cx="9525" cy="4381500"/>
                </a:xfrm>
                <a:custGeom>
                  <a:avLst/>
                  <a:gdLst>
                    <a:gd name="connsiteX0" fmla="*/ 165 w 9525"/>
                    <a:gd name="connsiteY0" fmla="*/ 0 h 4381500"/>
                    <a:gd name="connsiteX1" fmla="*/ 16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65" y="0"/>
                      </a:moveTo>
                      <a:lnTo>
                        <a:pt x="16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2E760ACD-E3B5-1C48-8890-C47216862DDF}"/>
                    </a:ext>
                  </a:extLst>
                </p:cNvPr>
                <p:cNvSpPr/>
                <p:nvPr/>
              </p:nvSpPr>
              <p:spPr>
                <a:xfrm>
                  <a:off x="4318920" y="1047750"/>
                  <a:ext cx="9525" cy="4381500"/>
                </a:xfrm>
                <a:custGeom>
                  <a:avLst/>
                  <a:gdLst>
                    <a:gd name="connsiteX0" fmla="*/ 263 w 9525"/>
                    <a:gd name="connsiteY0" fmla="*/ 0 h 4381500"/>
                    <a:gd name="connsiteX1" fmla="*/ 26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63" y="0"/>
                      </a:moveTo>
                      <a:lnTo>
                        <a:pt x="26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80C936F3-5EC4-E745-832F-CFBC01C8E566}"/>
                    </a:ext>
                  </a:extLst>
                </p:cNvPr>
                <p:cNvSpPr/>
                <p:nvPr/>
              </p:nvSpPr>
              <p:spPr>
                <a:xfrm>
                  <a:off x="5254466" y="1047750"/>
                  <a:ext cx="9525" cy="4381500"/>
                </a:xfrm>
                <a:custGeom>
                  <a:avLst/>
                  <a:gdLst>
                    <a:gd name="connsiteX0" fmla="*/ 362 w 9525"/>
                    <a:gd name="connsiteY0" fmla="*/ 0 h 4381500"/>
                    <a:gd name="connsiteX1" fmla="*/ 362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62" y="0"/>
                      </a:moveTo>
                      <a:lnTo>
                        <a:pt x="362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24131690-E8F1-4A44-96DF-C634BDAD319A}"/>
                    </a:ext>
                  </a:extLst>
                </p:cNvPr>
                <p:cNvSpPr/>
                <p:nvPr/>
              </p:nvSpPr>
              <p:spPr>
                <a:xfrm>
                  <a:off x="6189916" y="1047750"/>
                  <a:ext cx="9525" cy="4381500"/>
                </a:xfrm>
                <a:custGeom>
                  <a:avLst/>
                  <a:gdLst>
                    <a:gd name="connsiteX0" fmla="*/ 460 w 9525"/>
                    <a:gd name="connsiteY0" fmla="*/ 0 h 4381500"/>
                    <a:gd name="connsiteX1" fmla="*/ 460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60" y="0"/>
                      </a:moveTo>
                      <a:lnTo>
                        <a:pt x="460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1E4DC571-6B58-DE48-904F-FAB18FBD1388}"/>
                    </a:ext>
                  </a:extLst>
                </p:cNvPr>
                <p:cNvSpPr/>
                <p:nvPr/>
              </p:nvSpPr>
              <p:spPr>
                <a:xfrm>
                  <a:off x="7125461" y="1047750"/>
                  <a:ext cx="9525" cy="4381500"/>
                </a:xfrm>
                <a:custGeom>
                  <a:avLst/>
                  <a:gdLst>
                    <a:gd name="connsiteX0" fmla="*/ 558 w 9525"/>
                    <a:gd name="connsiteY0" fmla="*/ 0 h 4381500"/>
                    <a:gd name="connsiteX1" fmla="*/ 558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8" y="0"/>
                      </a:moveTo>
                      <a:lnTo>
                        <a:pt x="558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C6B06832-1543-4C44-8820-102D769A21E7}"/>
                    </a:ext>
                  </a:extLst>
                </p:cNvPr>
                <p:cNvSpPr/>
                <p:nvPr/>
              </p:nvSpPr>
              <p:spPr>
                <a:xfrm>
                  <a:off x="8061007" y="1047750"/>
                  <a:ext cx="9525" cy="4381500"/>
                </a:xfrm>
                <a:custGeom>
                  <a:avLst/>
                  <a:gdLst>
                    <a:gd name="connsiteX0" fmla="*/ 656 w 9525"/>
                    <a:gd name="connsiteY0" fmla="*/ 0 h 4381500"/>
                    <a:gd name="connsiteX1" fmla="*/ 656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56" y="0"/>
                      </a:moveTo>
                      <a:lnTo>
                        <a:pt x="656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60534694-6EEA-F741-B71B-3A0465E54E69}"/>
                    </a:ext>
                  </a:extLst>
                </p:cNvPr>
                <p:cNvSpPr/>
                <p:nvPr/>
              </p:nvSpPr>
              <p:spPr>
                <a:xfrm>
                  <a:off x="8996457" y="1047750"/>
                  <a:ext cx="9525" cy="4381500"/>
                </a:xfrm>
                <a:custGeom>
                  <a:avLst/>
                  <a:gdLst>
                    <a:gd name="connsiteX0" fmla="*/ 755 w 9525"/>
                    <a:gd name="connsiteY0" fmla="*/ 0 h 4381500"/>
                    <a:gd name="connsiteX1" fmla="*/ 7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755" y="0"/>
                      </a:moveTo>
                      <a:lnTo>
                        <a:pt x="7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  <p:grpSp>
            <p:nvGrpSpPr>
              <p:cNvPr id="121" name="Graphic 2">
                <a:extLst>
                  <a:ext uri="{FF2B5EF4-FFF2-40B4-BE49-F238E27FC236}">
                    <a16:creationId xmlns:a16="http://schemas.microsoft.com/office/drawing/2014/main" id="{775690F1-F8A5-5D41-8CAD-EEA3A3C02FC7}"/>
                  </a:ext>
                </a:extLst>
              </p:cNvPr>
              <p:cNvGrpSpPr/>
              <p:nvPr/>
            </p:nvGrpSpPr>
            <p:grpSpPr>
              <a:xfrm>
                <a:off x="2447925" y="1122616"/>
                <a:ext cx="7458075" cy="2995898"/>
                <a:chOff x="2447925" y="1122616"/>
                <a:chExt cx="7458075" cy="2995898"/>
              </a:xfrm>
              <a:solidFill>
                <a:srgbClr val="000000"/>
              </a:solidFill>
            </p:grpSpPr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E62B575A-1901-644B-A3CD-22910E5D7499}"/>
                    </a:ext>
                  </a:extLst>
                </p:cNvPr>
                <p:cNvSpPr/>
                <p:nvPr/>
              </p:nvSpPr>
              <p:spPr>
                <a:xfrm>
                  <a:off x="2447925" y="411851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372 h 9525"/>
                    <a:gd name="connsiteX1" fmla="*/ 7458075 w 7458075"/>
                    <a:gd name="connsiteY1" fmla="*/ 37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372"/>
                      </a:moveTo>
                      <a:lnTo>
                        <a:pt x="7458075" y="372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68D6DBB7-9873-5E45-81F3-79C2A4BD20D0}"/>
                    </a:ext>
                  </a:extLst>
                </p:cNvPr>
                <p:cNvSpPr/>
                <p:nvPr/>
              </p:nvSpPr>
              <p:spPr>
                <a:xfrm>
                  <a:off x="2447925" y="336956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94 h 9525"/>
                    <a:gd name="connsiteX1" fmla="*/ 7458075 w 7458075"/>
                    <a:gd name="connsiteY1" fmla="*/ 29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94"/>
                      </a:moveTo>
                      <a:lnTo>
                        <a:pt x="7458075" y="29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929E839-08F5-3741-852F-AE2D8F2EA872}"/>
                    </a:ext>
                  </a:extLst>
                </p:cNvPr>
                <p:cNvSpPr/>
                <p:nvPr/>
              </p:nvSpPr>
              <p:spPr>
                <a:xfrm>
                  <a:off x="2447925" y="2620613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15 h 9525"/>
                    <a:gd name="connsiteX1" fmla="*/ 7458075 w 7458075"/>
                    <a:gd name="connsiteY1" fmla="*/ 21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15"/>
                      </a:moveTo>
                      <a:lnTo>
                        <a:pt x="7458075" y="21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6B12E62B-7990-C246-8631-7A16C39E5470}"/>
                    </a:ext>
                  </a:extLst>
                </p:cNvPr>
                <p:cNvSpPr/>
                <p:nvPr/>
              </p:nvSpPr>
              <p:spPr>
                <a:xfrm>
                  <a:off x="2447925" y="1871662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137 h 9525"/>
                    <a:gd name="connsiteX1" fmla="*/ 7458075 w 7458075"/>
                    <a:gd name="connsiteY1" fmla="*/ 13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137"/>
                      </a:moveTo>
                      <a:lnTo>
                        <a:pt x="7458075" y="13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07E28433-2E86-2548-BBB2-FA205E0864CC}"/>
                    </a:ext>
                  </a:extLst>
                </p:cNvPr>
                <p:cNvSpPr/>
                <p:nvPr/>
              </p:nvSpPr>
              <p:spPr>
                <a:xfrm>
                  <a:off x="2447925" y="1122616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58 h 9525"/>
                    <a:gd name="connsiteX1" fmla="*/ 7458075 w 7458075"/>
                    <a:gd name="connsiteY1" fmla="*/ 5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58"/>
                      </a:moveTo>
                      <a:lnTo>
                        <a:pt x="7458075" y="5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C9DEDE8-6186-7040-B43F-5708F1B76C09}"/>
                </a:ext>
              </a:extLst>
            </p:cNvPr>
            <p:cNvSpPr/>
            <p:nvPr/>
          </p:nvSpPr>
          <p:spPr>
            <a:xfrm>
              <a:off x="2438398" y="3364801"/>
              <a:ext cx="7458076" cy="9524"/>
            </a:xfrm>
            <a:custGeom>
              <a:avLst/>
              <a:gdLst>
                <a:gd name="connsiteX0" fmla="*/ 0 w 7458075"/>
                <a:gd name="connsiteY0" fmla="*/ 451 h 9525"/>
                <a:gd name="connsiteX1" fmla="*/ 7458075 w 7458075"/>
                <a:gd name="connsiteY1" fmla="*/ 4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58075" h="9525">
                  <a:moveTo>
                    <a:pt x="0" y="451"/>
                  </a:moveTo>
                  <a:lnTo>
                    <a:pt x="7458075" y="451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01D7925-4B4D-8541-A6D6-5F9CC2C13FF7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8B7FA13-40E0-C04A-B235-620D9125E560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491B614-2904-724C-9910-78EFAAAFEB76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41F3632-22A0-DA4D-B837-1CD4B01B104F}"/>
                </a:ext>
              </a:extLst>
            </p:cNvPr>
            <p:cNvSpPr/>
            <p:nvPr/>
          </p:nvSpPr>
          <p:spPr>
            <a:xfrm>
              <a:off x="2438400" y="1047750"/>
              <a:ext cx="9525" cy="4381500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7" name="Graphic 2">
              <a:extLst>
                <a:ext uri="{FF2B5EF4-FFF2-40B4-BE49-F238E27FC236}">
                  <a16:creationId xmlns:a16="http://schemas.microsoft.com/office/drawing/2014/main" id="{9DEA8F17-E10C-E044-A15C-EF5CA9FD2C14}"/>
                </a:ext>
              </a:extLst>
            </p:cNvPr>
            <p:cNvGrpSpPr/>
            <p:nvPr/>
          </p:nvGrpSpPr>
          <p:grpSpPr>
            <a:xfrm>
              <a:off x="2123122" y="5383530"/>
              <a:ext cx="6488417" cy="517614"/>
              <a:chOff x="2123122" y="5383530"/>
              <a:chExt cx="6488417" cy="517614"/>
            </a:xfrm>
            <a:solidFill>
              <a:srgbClr val="2A3F5F"/>
            </a:solidFill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60E64CA-AAA9-2944-BF74-58C73ED7C71D}"/>
                  </a:ext>
                </a:extLst>
              </p:cNvPr>
              <p:cNvSpPr txBox="1"/>
              <p:nvPr/>
            </p:nvSpPr>
            <p:spPr>
              <a:xfrm>
                <a:off x="2123122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B6C36EB-0DCF-4E46-9BA4-F48AFBDA8D00}"/>
                  </a:ext>
                </a:extLst>
              </p:cNvPr>
              <p:cNvSpPr txBox="1"/>
              <p:nvPr/>
            </p:nvSpPr>
            <p:spPr>
              <a:xfrm>
                <a:off x="382187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06:00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B888FBD-7E2A-EF4A-9526-70369EAEFB3D}"/>
                  </a:ext>
                </a:extLst>
              </p:cNvPr>
              <p:cNvSpPr txBox="1"/>
              <p:nvPr/>
            </p:nvSpPr>
            <p:spPr>
              <a:xfrm>
                <a:off x="566155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407164-40DE-DA47-B97D-95059C217146}"/>
                  </a:ext>
                </a:extLst>
              </p:cNvPr>
              <p:cNvSpPr txBox="1"/>
              <p:nvPr/>
            </p:nvSpPr>
            <p:spPr>
              <a:xfrm>
                <a:off x="7532646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18:00</a:t>
                </a:r>
              </a:p>
            </p:txBody>
          </p:sp>
        </p:grpSp>
        <p:grpSp>
          <p:nvGrpSpPr>
            <p:cNvPr id="108" name="Graphic 2">
              <a:extLst>
                <a:ext uri="{FF2B5EF4-FFF2-40B4-BE49-F238E27FC236}">
                  <a16:creationId xmlns:a16="http://schemas.microsoft.com/office/drawing/2014/main" id="{FF1C34E5-440F-D440-9DE7-C54E369F5BC6}"/>
                </a:ext>
              </a:extLst>
            </p:cNvPr>
            <p:cNvGrpSpPr/>
            <p:nvPr/>
          </p:nvGrpSpPr>
          <p:grpSpPr>
            <a:xfrm>
              <a:off x="1946672" y="871447"/>
              <a:ext cx="578323" cy="4233029"/>
              <a:chOff x="1946672" y="871447"/>
              <a:chExt cx="578323" cy="4233029"/>
            </a:xfrm>
            <a:solidFill>
              <a:srgbClr val="2A3F5F"/>
            </a:solidFill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4925F8-DBE7-BF4D-87DA-C837BE2F3775}"/>
                  </a:ext>
                </a:extLst>
              </p:cNvPr>
              <p:cNvSpPr txBox="1"/>
              <p:nvPr/>
            </p:nvSpPr>
            <p:spPr>
              <a:xfrm>
                <a:off x="1946672" y="4586863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-2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CD48A0D-09B9-3748-86B4-58199C308ADB}"/>
                  </a:ext>
                </a:extLst>
              </p:cNvPr>
              <p:cNvSpPr txBox="1"/>
              <p:nvPr/>
            </p:nvSpPr>
            <p:spPr>
              <a:xfrm>
                <a:off x="1946674" y="3852628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-1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BA1FBE-FED4-584E-8646-54AEBD9690A3}"/>
                  </a:ext>
                </a:extLst>
              </p:cNvPr>
              <p:cNvSpPr txBox="1"/>
              <p:nvPr/>
            </p:nvSpPr>
            <p:spPr>
              <a:xfrm>
                <a:off x="2039881" y="3118392"/>
                <a:ext cx="479804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7A6148-7CBC-F94F-AFB2-13B45AB32445}"/>
                  </a:ext>
                </a:extLst>
              </p:cNvPr>
              <p:cNvSpPr txBox="1"/>
              <p:nvPr/>
            </p:nvSpPr>
            <p:spPr>
              <a:xfrm>
                <a:off x="2039882" y="236944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FDF7D36-AF4C-F24B-AD4A-7C2D148C0031}"/>
                  </a:ext>
                </a:extLst>
              </p:cNvPr>
              <p:cNvSpPr txBox="1"/>
              <p:nvPr/>
            </p:nvSpPr>
            <p:spPr>
              <a:xfrm>
                <a:off x="2039878" y="162049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3029A4-4652-BD46-9E41-52CD883DB242}"/>
                  </a:ext>
                </a:extLst>
              </p:cNvPr>
              <p:cNvSpPr txBox="1"/>
              <p:nvPr/>
            </p:nvSpPr>
            <p:spPr>
              <a:xfrm>
                <a:off x="2039878" y="871447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3</a:t>
                </a:r>
              </a:p>
            </p:txBody>
          </p:sp>
        </p:grpSp>
      </p:grpSp>
      <p:sp>
        <p:nvSpPr>
          <p:cNvPr id="134" name="Freeform 133">
            <a:extLst>
              <a:ext uri="{FF2B5EF4-FFF2-40B4-BE49-F238E27FC236}">
                <a16:creationId xmlns:a16="http://schemas.microsoft.com/office/drawing/2014/main" id="{05A841C9-9025-5D46-B574-0C48A260611E}"/>
              </a:ext>
            </a:extLst>
          </p:cNvPr>
          <p:cNvSpPr/>
          <p:nvPr/>
        </p:nvSpPr>
        <p:spPr>
          <a:xfrm>
            <a:off x="6306284" y="2410694"/>
            <a:ext cx="4490060" cy="5734"/>
          </a:xfrm>
          <a:custGeom>
            <a:avLst/>
            <a:gdLst>
              <a:gd name="connsiteX0" fmla="*/ 0 w 7458075"/>
              <a:gd name="connsiteY0" fmla="*/ 372 h 9525"/>
              <a:gd name="connsiteX1" fmla="*/ 7458075 w 7458075"/>
              <a:gd name="connsiteY1" fmla="*/ 3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372"/>
                </a:moveTo>
                <a:lnTo>
                  <a:pt x="7458075" y="372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CBD5B08-DF54-8A48-B644-F78F7316082C}"/>
              </a:ext>
            </a:extLst>
          </p:cNvPr>
          <p:cNvSpPr/>
          <p:nvPr/>
        </p:nvSpPr>
        <p:spPr>
          <a:xfrm>
            <a:off x="8305370" y="1067429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618DDD-413C-EE4C-B312-34B6AFD21457}"/>
              </a:ext>
            </a:extLst>
          </p:cNvPr>
          <p:cNvSpPr/>
          <p:nvPr/>
        </p:nvSpPr>
        <p:spPr>
          <a:xfrm>
            <a:off x="9708560" y="1513182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DE45749-8A7F-8F42-A800-39CD6393A8C8}"/>
              </a:ext>
            </a:extLst>
          </p:cNvPr>
          <p:cNvCxnSpPr>
            <a:cxnSpLocks/>
          </p:cNvCxnSpPr>
          <p:nvPr/>
        </p:nvCxnSpPr>
        <p:spPr>
          <a:xfrm>
            <a:off x="6353665" y="1509802"/>
            <a:ext cx="19488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DAD6CE4-C9D4-624B-BE31-58EF178ECB2B}"/>
              </a:ext>
            </a:extLst>
          </p:cNvPr>
          <p:cNvCxnSpPr>
            <a:cxnSpLocks/>
          </p:cNvCxnSpPr>
          <p:nvPr/>
        </p:nvCxnSpPr>
        <p:spPr>
          <a:xfrm>
            <a:off x="8862809" y="1510882"/>
            <a:ext cx="8341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D0646D-4C65-C741-B54E-0D209705439B}"/>
              </a:ext>
            </a:extLst>
          </p:cNvPr>
          <p:cNvCxnSpPr>
            <a:cxnSpLocks/>
          </p:cNvCxnSpPr>
          <p:nvPr/>
        </p:nvCxnSpPr>
        <p:spPr>
          <a:xfrm>
            <a:off x="10246268" y="1513180"/>
            <a:ext cx="60815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232303-B715-254E-B37C-F86B635C2922}"/>
              </a:ext>
            </a:extLst>
          </p:cNvPr>
          <p:cNvCxnSpPr>
            <a:cxnSpLocks/>
          </p:cNvCxnSpPr>
          <p:nvPr/>
        </p:nvCxnSpPr>
        <p:spPr>
          <a:xfrm flipV="1">
            <a:off x="8292345" y="1063734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A71EA5D-860B-D143-8AA2-813062ED9824}"/>
              </a:ext>
            </a:extLst>
          </p:cNvPr>
          <p:cNvCxnSpPr>
            <a:cxnSpLocks/>
          </p:cNvCxnSpPr>
          <p:nvPr/>
        </p:nvCxnSpPr>
        <p:spPr>
          <a:xfrm flipV="1">
            <a:off x="9689763" y="1527033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C2FE049-30AE-B147-9A92-5A04508AD275}"/>
              </a:ext>
            </a:extLst>
          </p:cNvPr>
          <p:cNvCxnSpPr>
            <a:cxnSpLocks/>
          </p:cNvCxnSpPr>
          <p:nvPr/>
        </p:nvCxnSpPr>
        <p:spPr>
          <a:xfrm flipV="1">
            <a:off x="10253520" y="1520525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CDF663-617A-9C41-8D5B-D0A5AAF1DC1B}"/>
              </a:ext>
            </a:extLst>
          </p:cNvPr>
          <p:cNvCxnSpPr>
            <a:cxnSpLocks/>
          </p:cNvCxnSpPr>
          <p:nvPr/>
        </p:nvCxnSpPr>
        <p:spPr>
          <a:xfrm flipV="1">
            <a:off x="8866545" y="1056987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269BCE-B068-EA43-B623-B5FAD6CB69EE}"/>
              </a:ext>
            </a:extLst>
          </p:cNvPr>
          <p:cNvCxnSpPr>
            <a:cxnSpLocks/>
          </p:cNvCxnSpPr>
          <p:nvPr/>
        </p:nvCxnSpPr>
        <p:spPr>
          <a:xfrm>
            <a:off x="8275833" y="1063734"/>
            <a:ext cx="59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95C93784-7B7C-2D4B-B0D8-910D492D992B}"/>
              </a:ext>
            </a:extLst>
          </p:cNvPr>
          <p:cNvSpPr/>
          <p:nvPr/>
        </p:nvSpPr>
        <p:spPr>
          <a:xfrm>
            <a:off x="426338" y="10738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C81A3D4E-8B21-0F45-8234-FBDC2AAA049B}"/>
              </a:ext>
            </a:extLst>
          </p:cNvPr>
          <p:cNvGrpSpPr/>
          <p:nvPr/>
        </p:nvGrpSpPr>
        <p:grpSpPr>
          <a:xfrm>
            <a:off x="819321" y="20488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71393BEE-64A0-1548-A603-079150DD64DC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5932E66-E19F-0043-9358-EAB7BEFC3954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D08DBF7-9CFE-9C4D-80B9-1F6288CA2B80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EC1ADC2-CF6B-AF4E-A3B5-E4AB3238CC64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9613CB-7424-DA4D-B858-37F6B18FFB42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604150-CDCE-AC4C-804D-8BB76B0FEAF9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15E5F0B-AB62-B14C-AF63-71B0EC36B854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628CD0-5636-3948-BFBC-0E0460B4585B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15BACA27-694A-7044-8621-30665C09D27B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BBB3EF7-257F-2646-B446-2F46700749B4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B35752B2-CBC3-5A4B-8481-6433B5BEEB34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9D3AAED-C5DB-724F-82D4-8208A8B8B8EA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8DF9E9E-F09A-8047-926C-E5B3F9926EAE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17B0BA1-439C-8449-A8B4-124C6CF592C6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F58121EB-6223-AC41-B73B-352911F2A408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6113664-6931-FA48-AEA5-A13CCD28EEB3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A5CEF99-15E4-FD4A-AA62-AF04BBB165BF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531675D-0ED8-284E-9378-34769B2B03BF}"/>
              </a:ext>
            </a:extLst>
          </p:cNvPr>
          <p:cNvSpPr/>
          <p:nvPr/>
        </p:nvSpPr>
        <p:spPr>
          <a:xfrm>
            <a:off x="813585" y="20488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A6B206D2-7163-914D-9541-EA5FADC8B27D}"/>
              </a:ext>
            </a:extLst>
          </p:cNvPr>
          <p:cNvGrpSpPr/>
          <p:nvPr/>
        </p:nvGrpSpPr>
        <p:grpSpPr>
          <a:xfrm>
            <a:off x="623777" y="281519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2E153D-BA8E-BD47-8814-227ACE6DE9F6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7F917-FAC6-1D4C-971A-F49F98DDB195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DFB782-1A7F-FF44-832D-66E513EB213E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CC708F-05AE-7344-A535-06BB5149EA0F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AAE9407-5D0B-7342-B19A-D617040A98B6}"/>
              </a:ext>
            </a:extLst>
          </p:cNvPr>
          <p:cNvGrpSpPr/>
          <p:nvPr/>
        </p:nvGrpSpPr>
        <p:grpSpPr>
          <a:xfrm>
            <a:off x="527340" y="9874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F4B438-5A07-914E-8E1D-7779ECF9C3C1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07E9F2-B7D1-D742-A315-1324A56966B3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B0AB7B-2780-724B-A39E-66B8DEA959EB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762EF5-6B54-E940-8C82-C12666044A68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20A034-9ECC-4941-8DD3-0F017746FD36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416B1F-29F9-DA47-9435-2432F1033299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AD43D80-B933-F444-B082-DF45DCD13640}"/>
              </a:ext>
            </a:extLst>
          </p:cNvPr>
          <p:cNvSpPr txBox="1"/>
          <p:nvPr/>
        </p:nvSpPr>
        <p:spPr>
          <a:xfrm rot="16200000">
            <a:off x="-246721" y="1448759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88A5D1-D20B-9843-8AC5-D7177B4E4981}"/>
              </a:ext>
            </a:extLst>
          </p:cNvPr>
          <p:cNvSpPr txBox="1"/>
          <p:nvPr/>
        </p:nvSpPr>
        <p:spPr>
          <a:xfrm>
            <a:off x="5536334" y="118096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+</a:t>
            </a:r>
          </a:p>
        </p:txBody>
      </p:sp>
      <p:sp>
        <p:nvSpPr>
          <p:cNvPr id="165" name="Chord 164">
            <a:extLst>
              <a:ext uri="{FF2B5EF4-FFF2-40B4-BE49-F238E27FC236}">
                <a16:creationId xmlns:a16="http://schemas.microsoft.com/office/drawing/2014/main" id="{11C02501-F278-094E-A32A-42ABCC7EB0CF}"/>
              </a:ext>
            </a:extLst>
          </p:cNvPr>
          <p:cNvSpPr/>
          <p:nvPr/>
        </p:nvSpPr>
        <p:spPr>
          <a:xfrm rot="5400000">
            <a:off x="1138002" y="1396149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D5602E1-BE8F-5F4A-965D-696919ECFAB9}"/>
              </a:ext>
            </a:extLst>
          </p:cNvPr>
          <p:cNvSpPr/>
          <p:nvPr/>
        </p:nvSpPr>
        <p:spPr>
          <a:xfrm>
            <a:off x="819321" y="208035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7362FAC-1F8C-3A48-8757-AE1C4E1C592C}"/>
              </a:ext>
            </a:extLst>
          </p:cNvPr>
          <p:cNvSpPr/>
          <p:nvPr/>
        </p:nvSpPr>
        <p:spPr>
          <a:xfrm>
            <a:off x="848879" y="161394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0251190-9011-6641-ACA2-E7E7474F9D49}"/>
              </a:ext>
            </a:extLst>
          </p:cNvPr>
          <p:cNvCxnSpPr/>
          <p:nvPr/>
        </p:nvCxnSpPr>
        <p:spPr>
          <a:xfrm>
            <a:off x="848879" y="159508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DE07CF1-97A9-FF4F-AF82-C460840A0E56}"/>
              </a:ext>
            </a:extLst>
          </p:cNvPr>
          <p:cNvCxnSpPr>
            <a:cxnSpLocks/>
          </p:cNvCxnSpPr>
          <p:nvPr/>
        </p:nvCxnSpPr>
        <p:spPr>
          <a:xfrm>
            <a:off x="9674767" y="1967673"/>
            <a:ext cx="586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Freeform 219">
            <a:extLst>
              <a:ext uri="{FF2B5EF4-FFF2-40B4-BE49-F238E27FC236}">
                <a16:creationId xmlns:a16="http://schemas.microsoft.com/office/drawing/2014/main" id="{63724302-D9A8-E24E-9531-BD8DCCDEC411}"/>
              </a:ext>
            </a:extLst>
          </p:cNvPr>
          <p:cNvSpPr/>
          <p:nvPr/>
        </p:nvSpPr>
        <p:spPr>
          <a:xfrm>
            <a:off x="873224" y="250800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377C21E-B643-144A-944C-181EE6A372FE}"/>
              </a:ext>
            </a:extLst>
          </p:cNvPr>
          <p:cNvSpPr txBox="1"/>
          <p:nvPr/>
        </p:nvSpPr>
        <p:spPr>
          <a:xfrm>
            <a:off x="608994" y="374253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a)</a:t>
            </a:r>
            <a:endParaRPr lang="en-AU" sz="2000" b="1" dirty="0">
              <a:solidFill>
                <a:srgbClr val="C00000"/>
              </a:solidFill>
            </a:endParaRP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E0376872-63CF-3C41-98EF-8897FEDAFAC4}"/>
              </a:ext>
            </a:extLst>
          </p:cNvPr>
          <p:cNvSpPr/>
          <p:nvPr/>
        </p:nvSpPr>
        <p:spPr>
          <a:xfrm>
            <a:off x="426338" y="4104824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22" name="Graphic 2">
            <a:extLst>
              <a:ext uri="{FF2B5EF4-FFF2-40B4-BE49-F238E27FC236}">
                <a16:creationId xmlns:a16="http://schemas.microsoft.com/office/drawing/2014/main" id="{DDFA5A85-256C-B34C-B0CB-C1018AD2A8A6}"/>
              </a:ext>
            </a:extLst>
          </p:cNvPr>
          <p:cNvGrpSpPr/>
          <p:nvPr/>
        </p:nvGrpSpPr>
        <p:grpSpPr>
          <a:xfrm>
            <a:off x="819321" y="4202326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223" name="Graphic 2">
              <a:extLst>
                <a:ext uri="{FF2B5EF4-FFF2-40B4-BE49-F238E27FC236}">
                  <a16:creationId xmlns:a16="http://schemas.microsoft.com/office/drawing/2014/main" id="{F8062E1D-50AB-8B48-BC33-582439B73DB4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545DE4F-0B37-7E4D-B479-C4EDC3895045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A7D30753-4EF0-F548-BC59-92F517FB5F2A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249E402B-44EA-4D45-B7A7-A22A755AA781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1B599AE6-F243-0247-BF7F-BACBEB55D973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86E9FDF4-188D-504D-A298-25577051A346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198AF504-7ACE-A949-8330-B5320BCD6267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C44AA04E-FFD1-394F-88A8-245B73A46306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224" name="Graphic 2">
              <a:extLst>
                <a:ext uri="{FF2B5EF4-FFF2-40B4-BE49-F238E27FC236}">
                  <a16:creationId xmlns:a16="http://schemas.microsoft.com/office/drawing/2014/main" id="{3A4AAA72-5F3D-2946-907C-9B2ACA61A4C3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12693FE-1EC6-E74B-B263-ED65D0870967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E0002F2C-576A-9E43-AAF2-6BFFC909331C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2FC8BB05-CDF4-E846-836A-5475B4AFCCFF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C58A2776-73BE-344D-84A3-4228EF58DB2F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7AD03C86-DD2D-0A42-8EDA-06C572F705B8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237" name="Freeform 236">
            <a:extLst>
              <a:ext uri="{FF2B5EF4-FFF2-40B4-BE49-F238E27FC236}">
                <a16:creationId xmlns:a16="http://schemas.microsoft.com/office/drawing/2014/main" id="{7EBA5E6C-EC3D-DC4C-AFB4-4F2FB972BA0B}"/>
              </a:ext>
            </a:extLst>
          </p:cNvPr>
          <p:cNvSpPr/>
          <p:nvPr/>
        </p:nvSpPr>
        <p:spPr>
          <a:xfrm>
            <a:off x="435112" y="391560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C7B81E04-AC88-D04F-9025-9E7E3ED2D3E5}"/>
              </a:ext>
            </a:extLst>
          </p:cNvPr>
          <p:cNvSpPr/>
          <p:nvPr/>
        </p:nvSpPr>
        <p:spPr>
          <a:xfrm>
            <a:off x="435112" y="391560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26167C61-6769-974C-BC1A-A6C4BF78214A}"/>
              </a:ext>
            </a:extLst>
          </p:cNvPr>
          <p:cNvSpPr/>
          <p:nvPr/>
        </p:nvSpPr>
        <p:spPr>
          <a:xfrm>
            <a:off x="435112" y="391560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B3439319-8B2C-CF4E-B4D4-3A849CA31F46}"/>
              </a:ext>
            </a:extLst>
          </p:cNvPr>
          <p:cNvSpPr/>
          <p:nvPr/>
        </p:nvSpPr>
        <p:spPr>
          <a:xfrm>
            <a:off x="813585" y="4202326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41" name="Graphic 2">
            <a:extLst>
              <a:ext uri="{FF2B5EF4-FFF2-40B4-BE49-F238E27FC236}">
                <a16:creationId xmlns:a16="http://schemas.microsoft.com/office/drawing/2014/main" id="{5E4CCE5B-71EA-3E46-A6A1-B415AB084A7A}"/>
              </a:ext>
            </a:extLst>
          </p:cNvPr>
          <p:cNvGrpSpPr/>
          <p:nvPr/>
        </p:nvGrpSpPr>
        <p:grpSpPr>
          <a:xfrm>
            <a:off x="623777" y="6812637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2658DDD-D9E1-2E46-A645-B207CD5F6FCD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0945A55-7EBB-454F-B042-BF0B414A1A53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53E3670-9DEE-B644-B93E-AC0493DA4A22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5572DBD-3647-4741-9E96-186C2753AB3C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246" name="Graphic 2">
            <a:extLst>
              <a:ext uri="{FF2B5EF4-FFF2-40B4-BE49-F238E27FC236}">
                <a16:creationId xmlns:a16="http://schemas.microsoft.com/office/drawing/2014/main" id="{439F4E6F-83B1-6E4C-AC64-592864182048}"/>
              </a:ext>
            </a:extLst>
          </p:cNvPr>
          <p:cNvGrpSpPr/>
          <p:nvPr/>
        </p:nvGrpSpPr>
        <p:grpSpPr>
          <a:xfrm>
            <a:off x="527340" y="4096186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6831128-DFF4-424C-9141-A062790B5C86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CA14C1-3263-9D4C-B5C5-54BEABB61132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7FBA81F-658F-9440-97EF-B36DF3415B15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21DBC6D-1567-174E-9FD1-3B7F4013E72C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88FA421-C03D-FF41-A295-4438DC67E468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9A83E3A-F7E2-0841-9458-45E6704D76A2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258" name="Chord 257">
            <a:extLst>
              <a:ext uri="{FF2B5EF4-FFF2-40B4-BE49-F238E27FC236}">
                <a16:creationId xmlns:a16="http://schemas.microsoft.com/office/drawing/2014/main" id="{25BCB749-E781-E044-83B7-1119B1AF844D}"/>
              </a:ext>
            </a:extLst>
          </p:cNvPr>
          <p:cNvSpPr/>
          <p:nvPr/>
        </p:nvSpPr>
        <p:spPr>
          <a:xfrm rot="5400000">
            <a:off x="1127654" y="5393090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D4CDDB7-2242-1945-B14A-3BD742C140E2}"/>
              </a:ext>
            </a:extLst>
          </p:cNvPr>
          <p:cNvSpPr/>
          <p:nvPr/>
        </p:nvSpPr>
        <p:spPr>
          <a:xfrm>
            <a:off x="4230554" y="5592524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1ED2CC0-819B-DD46-B2DC-9B8352973E2B}"/>
              </a:ext>
            </a:extLst>
          </p:cNvPr>
          <p:cNvCxnSpPr/>
          <p:nvPr/>
        </p:nvCxnSpPr>
        <p:spPr>
          <a:xfrm>
            <a:off x="848879" y="5592524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reeform 256">
            <a:extLst>
              <a:ext uri="{FF2B5EF4-FFF2-40B4-BE49-F238E27FC236}">
                <a16:creationId xmlns:a16="http://schemas.microsoft.com/office/drawing/2014/main" id="{1131794E-9D1C-EE4B-8F9A-21683F8F2075}"/>
              </a:ext>
            </a:extLst>
          </p:cNvPr>
          <p:cNvSpPr/>
          <p:nvPr/>
        </p:nvSpPr>
        <p:spPr>
          <a:xfrm>
            <a:off x="873224" y="6505445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336067C2-93C5-BC45-919D-E9C25DC3BB8B}"/>
              </a:ext>
            </a:extLst>
          </p:cNvPr>
          <p:cNvSpPr/>
          <p:nvPr/>
        </p:nvSpPr>
        <p:spPr>
          <a:xfrm>
            <a:off x="2807205" y="4274149"/>
            <a:ext cx="544419" cy="580809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FC3C689-5251-B844-923C-3DF9DDE8B0C4}"/>
              </a:ext>
            </a:extLst>
          </p:cNvPr>
          <p:cNvCxnSpPr>
            <a:cxnSpLocks/>
          </p:cNvCxnSpPr>
          <p:nvPr/>
        </p:nvCxnSpPr>
        <p:spPr>
          <a:xfrm flipV="1">
            <a:off x="2807203" y="4407808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1AD3380-36D8-CF45-BE2D-F39D7826759E}"/>
              </a:ext>
            </a:extLst>
          </p:cNvPr>
          <p:cNvCxnSpPr>
            <a:cxnSpLocks/>
          </p:cNvCxnSpPr>
          <p:nvPr/>
        </p:nvCxnSpPr>
        <p:spPr>
          <a:xfrm flipV="1">
            <a:off x="3351622" y="4407808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EDCA5F8-F93D-364E-8116-A98C7C38D8AF}"/>
              </a:ext>
            </a:extLst>
          </p:cNvPr>
          <p:cNvCxnSpPr>
            <a:cxnSpLocks/>
          </p:cNvCxnSpPr>
          <p:nvPr/>
        </p:nvCxnSpPr>
        <p:spPr>
          <a:xfrm>
            <a:off x="2799540" y="4854956"/>
            <a:ext cx="55440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1F1A672-42D3-D84B-8010-D752FD6F6BC0}"/>
              </a:ext>
            </a:extLst>
          </p:cNvPr>
          <p:cNvSpPr/>
          <p:nvPr/>
        </p:nvSpPr>
        <p:spPr>
          <a:xfrm>
            <a:off x="845023" y="5602078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50F703D2-6E66-F941-A613-6FD5177D0073}"/>
              </a:ext>
            </a:extLst>
          </p:cNvPr>
          <p:cNvSpPr/>
          <p:nvPr/>
        </p:nvSpPr>
        <p:spPr>
          <a:xfrm>
            <a:off x="5954342" y="4102711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09" name="Graphic 2">
            <a:extLst>
              <a:ext uri="{FF2B5EF4-FFF2-40B4-BE49-F238E27FC236}">
                <a16:creationId xmlns:a16="http://schemas.microsoft.com/office/drawing/2014/main" id="{932D6596-D074-D648-BAE9-0A7DEFA656D7}"/>
              </a:ext>
            </a:extLst>
          </p:cNvPr>
          <p:cNvGrpSpPr/>
          <p:nvPr/>
        </p:nvGrpSpPr>
        <p:grpSpPr>
          <a:xfrm>
            <a:off x="6347325" y="4200213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310" name="Graphic 2">
              <a:extLst>
                <a:ext uri="{FF2B5EF4-FFF2-40B4-BE49-F238E27FC236}">
                  <a16:creationId xmlns:a16="http://schemas.microsoft.com/office/drawing/2014/main" id="{B6B50BA8-F082-324C-B315-67B164D7ABE2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65B9AD7-DF44-E349-8100-3164E78714D7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4F2F1F9B-C9F8-5844-B43F-8E9212941EC5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E23833E8-C21C-D049-A906-ACAA3476AEF8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C1D98504-5596-EC46-B037-02F6613DEA41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8BE6F14-0C39-2C49-BC70-2CEE98D59C93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BA7E727B-496A-3C48-886B-9544FAF4529E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F77E62E2-6D5F-FF4A-BFFE-5B36504F167E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311" name="Graphic 2">
              <a:extLst>
                <a:ext uri="{FF2B5EF4-FFF2-40B4-BE49-F238E27FC236}">
                  <a16:creationId xmlns:a16="http://schemas.microsoft.com/office/drawing/2014/main" id="{3150CAA1-E756-C14C-A1E1-B5188CBCF7B0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B29B2EAE-38D0-2740-9B45-FC033DE1FAD6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9C15B077-9815-0646-B8AC-E1CFC09DD14D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92918B34-DE41-BE4B-B611-BB34304B7E27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6F2C0840-485A-9D48-910A-FD61895257D2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6D9D7812-6798-E548-800B-76DE49C4E89B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324" name="Freeform 323">
            <a:extLst>
              <a:ext uri="{FF2B5EF4-FFF2-40B4-BE49-F238E27FC236}">
                <a16:creationId xmlns:a16="http://schemas.microsoft.com/office/drawing/2014/main" id="{13D94A24-64C9-A346-9F9F-07115D98B734}"/>
              </a:ext>
            </a:extLst>
          </p:cNvPr>
          <p:cNvSpPr/>
          <p:nvPr/>
        </p:nvSpPr>
        <p:spPr>
          <a:xfrm>
            <a:off x="5963116" y="3913491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7D243977-E668-B74A-BC39-23502CADA79C}"/>
              </a:ext>
            </a:extLst>
          </p:cNvPr>
          <p:cNvSpPr/>
          <p:nvPr/>
        </p:nvSpPr>
        <p:spPr>
          <a:xfrm>
            <a:off x="5963116" y="3913491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19A77F99-FEF4-D649-B79E-45011BE41D2A}"/>
              </a:ext>
            </a:extLst>
          </p:cNvPr>
          <p:cNvSpPr/>
          <p:nvPr/>
        </p:nvSpPr>
        <p:spPr>
          <a:xfrm>
            <a:off x="5963116" y="3913491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2288FCEE-12B5-4A43-ABAE-15FF25933A05}"/>
              </a:ext>
            </a:extLst>
          </p:cNvPr>
          <p:cNvSpPr/>
          <p:nvPr/>
        </p:nvSpPr>
        <p:spPr>
          <a:xfrm>
            <a:off x="6341589" y="4200213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28" name="Graphic 2">
            <a:extLst>
              <a:ext uri="{FF2B5EF4-FFF2-40B4-BE49-F238E27FC236}">
                <a16:creationId xmlns:a16="http://schemas.microsoft.com/office/drawing/2014/main" id="{99BEBB53-EFA3-8448-80A4-D559920E9313}"/>
              </a:ext>
            </a:extLst>
          </p:cNvPr>
          <p:cNvGrpSpPr/>
          <p:nvPr/>
        </p:nvGrpSpPr>
        <p:grpSpPr>
          <a:xfrm>
            <a:off x="6151781" y="6810524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594C6A46-9E8A-C14C-A14F-875B625EC179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9EA8A59-57D2-3E4D-9440-B8532DEE5012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0C5D9BA-959C-C04C-A322-59750F0B489A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65FC6DC5-0EF8-1742-9717-19F0D742DAAA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333" name="Graphic 2">
            <a:extLst>
              <a:ext uri="{FF2B5EF4-FFF2-40B4-BE49-F238E27FC236}">
                <a16:creationId xmlns:a16="http://schemas.microsoft.com/office/drawing/2014/main" id="{299DD428-F1FF-F84F-A404-F65625942690}"/>
              </a:ext>
            </a:extLst>
          </p:cNvPr>
          <p:cNvGrpSpPr/>
          <p:nvPr/>
        </p:nvGrpSpPr>
        <p:grpSpPr>
          <a:xfrm>
            <a:off x="6055344" y="4094073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5199C7BE-E1C4-FA4B-A2BE-89052C7631E2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CEEDB52-2A93-1D4A-8D54-538D6541361E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839A5E0-E472-D147-A7E5-16210DA2C719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81BD3E-735A-2445-9D8A-340A98A8797F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F7BC00C-A450-8843-81F1-9D524B97BBBC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987C78E0-884D-0F4D-8279-D6CFE037EBDD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342" name="Chord 341">
            <a:extLst>
              <a:ext uri="{FF2B5EF4-FFF2-40B4-BE49-F238E27FC236}">
                <a16:creationId xmlns:a16="http://schemas.microsoft.com/office/drawing/2014/main" id="{65237757-B65A-844F-9289-60569DDEF002}"/>
              </a:ext>
            </a:extLst>
          </p:cNvPr>
          <p:cNvSpPr/>
          <p:nvPr/>
        </p:nvSpPr>
        <p:spPr>
          <a:xfrm rot="5400000">
            <a:off x="6666006" y="5400901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0C91086-7131-D541-8265-D6D4FCBBA61E}"/>
              </a:ext>
            </a:extLst>
          </p:cNvPr>
          <p:cNvCxnSpPr>
            <a:cxnSpLocks/>
          </p:cNvCxnSpPr>
          <p:nvPr/>
        </p:nvCxnSpPr>
        <p:spPr>
          <a:xfrm>
            <a:off x="6376885" y="5590411"/>
            <a:ext cx="19979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C7DB611-1D7F-DA49-8C57-7775BFAB5536}"/>
              </a:ext>
            </a:extLst>
          </p:cNvPr>
          <p:cNvSpPr/>
          <p:nvPr/>
        </p:nvSpPr>
        <p:spPr>
          <a:xfrm>
            <a:off x="9751285" y="5605993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C260F96-F731-C249-BBF3-DE10CCB405C4}"/>
              </a:ext>
            </a:extLst>
          </p:cNvPr>
          <p:cNvSpPr/>
          <p:nvPr/>
        </p:nvSpPr>
        <p:spPr>
          <a:xfrm>
            <a:off x="6401228" y="6503332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FE48662-0E34-B44C-AE7F-8D6F843D29BB}"/>
              </a:ext>
            </a:extLst>
          </p:cNvPr>
          <p:cNvSpPr/>
          <p:nvPr/>
        </p:nvSpPr>
        <p:spPr>
          <a:xfrm>
            <a:off x="8374852" y="5155116"/>
            <a:ext cx="544419" cy="448031"/>
          </a:xfrm>
          <a:prstGeom prst="rect">
            <a:avLst/>
          </a:prstGeom>
          <a:solidFill>
            <a:srgbClr val="4472C4">
              <a:alpha val="2509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40F05EF-246F-BE48-B3D5-39B49BD18B3C}"/>
              </a:ext>
            </a:extLst>
          </p:cNvPr>
          <p:cNvCxnSpPr>
            <a:cxnSpLocks/>
          </p:cNvCxnSpPr>
          <p:nvPr/>
        </p:nvCxnSpPr>
        <p:spPr>
          <a:xfrm>
            <a:off x="8919269" y="5591698"/>
            <a:ext cx="17847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2D5F82E-CD1E-7741-8B69-AF6A700F380E}"/>
              </a:ext>
            </a:extLst>
          </p:cNvPr>
          <p:cNvCxnSpPr>
            <a:cxnSpLocks/>
          </p:cNvCxnSpPr>
          <p:nvPr/>
        </p:nvCxnSpPr>
        <p:spPr>
          <a:xfrm flipV="1">
            <a:off x="8356770" y="5152873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BDDF3564-7872-EB45-A204-B3A8C297BB6F}"/>
              </a:ext>
            </a:extLst>
          </p:cNvPr>
          <p:cNvCxnSpPr>
            <a:cxnSpLocks/>
          </p:cNvCxnSpPr>
          <p:nvPr/>
        </p:nvCxnSpPr>
        <p:spPr>
          <a:xfrm flipV="1">
            <a:off x="8930970" y="5146126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9278615B-EF88-E548-A705-714EE4FD0F56}"/>
              </a:ext>
            </a:extLst>
          </p:cNvPr>
          <p:cNvCxnSpPr>
            <a:cxnSpLocks/>
          </p:cNvCxnSpPr>
          <p:nvPr/>
        </p:nvCxnSpPr>
        <p:spPr>
          <a:xfrm>
            <a:off x="8330831" y="5152873"/>
            <a:ext cx="61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B8FC953-3FE3-2946-A2DB-BB7EA862DB34}"/>
              </a:ext>
            </a:extLst>
          </p:cNvPr>
          <p:cNvSpPr/>
          <p:nvPr/>
        </p:nvSpPr>
        <p:spPr>
          <a:xfrm>
            <a:off x="6376883" y="5599838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0EAF1F3-7669-4140-BA35-76854629209A}"/>
              </a:ext>
            </a:extLst>
          </p:cNvPr>
          <p:cNvSpPr txBox="1"/>
          <p:nvPr/>
        </p:nvSpPr>
        <p:spPr>
          <a:xfrm>
            <a:off x="6082068" y="3742068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b)</a:t>
            </a:r>
            <a:endParaRPr lang="en-AU" sz="2000" b="1" dirty="0">
              <a:solidFill>
                <a:srgbClr val="C00000"/>
              </a:solidFill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E5F13DB-20BF-9844-8602-BF96DE543E4F}"/>
              </a:ext>
            </a:extLst>
          </p:cNvPr>
          <p:cNvSpPr txBox="1"/>
          <p:nvPr/>
        </p:nvSpPr>
        <p:spPr>
          <a:xfrm rot="16200000">
            <a:off x="-245175" y="5221679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C8F7269-E764-C543-902C-9490F382B00F}"/>
              </a:ext>
            </a:extLst>
          </p:cNvPr>
          <p:cNvSpPr txBox="1"/>
          <p:nvPr/>
        </p:nvSpPr>
        <p:spPr>
          <a:xfrm>
            <a:off x="8096042" y="250690"/>
            <a:ext cx="9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Storage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EF4B583-BD8B-864F-BE75-903CFC3A3001}"/>
              </a:ext>
            </a:extLst>
          </p:cNvPr>
          <p:cNvSpPr txBox="1"/>
          <p:nvPr/>
        </p:nvSpPr>
        <p:spPr>
          <a:xfrm>
            <a:off x="2414217" y="870219"/>
            <a:ext cx="14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4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24CEDEF-6D6A-9340-8CE9-9B905A4DF588}"/>
              </a:ext>
            </a:extLst>
          </p:cNvPr>
          <p:cNvSpPr txBox="1"/>
          <p:nvPr/>
        </p:nvSpPr>
        <p:spPr>
          <a:xfrm>
            <a:off x="890352" y="336181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Consumption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DE0BACE-BADA-094C-A59C-09C537A46AE5}"/>
              </a:ext>
            </a:extLst>
          </p:cNvPr>
          <p:cNvCxnSpPr>
            <a:cxnSpLocks/>
          </p:cNvCxnSpPr>
          <p:nvPr/>
        </p:nvCxnSpPr>
        <p:spPr>
          <a:xfrm>
            <a:off x="1551752" y="688542"/>
            <a:ext cx="0" cy="847640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3CDD3C12-C5F7-714C-9589-5E75607E0A8F}"/>
              </a:ext>
            </a:extLst>
          </p:cNvPr>
          <p:cNvCxnSpPr>
            <a:cxnSpLocks/>
          </p:cNvCxnSpPr>
          <p:nvPr/>
        </p:nvCxnSpPr>
        <p:spPr>
          <a:xfrm>
            <a:off x="8557438" y="549703"/>
            <a:ext cx="0" cy="4632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reeform 342">
            <a:extLst>
              <a:ext uri="{FF2B5EF4-FFF2-40B4-BE49-F238E27FC236}">
                <a16:creationId xmlns:a16="http://schemas.microsoft.com/office/drawing/2014/main" id="{CF91A230-FAE7-A340-A255-81581325C49F}"/>
              </a:ext>
            </a:extLst>
          </p:cNvPr>
          <p:cNvSpPr/>
          <p:nvPr/>
        </p:nvSpPr>
        <p:spPr>
          <a:xfrm>
            <a:off x="6347325" y="6075684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34915397-2DE9-8349-99C5-7C3648BA4A55}"/>
              </a:ext>
            </a:extLst>
          </p:cNvPr>
          <p:cNvSpPr/>
          <p:nvPr/>
        </p:nvSpPr>
        <p:spPr>
          <a:xfrm>
            <a:off x="819321" y="6077797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/>
              <p:nvPr/>
            </p:nvSpPr>
            <p:spPr>
              <a:xfrm>
                <a:off x="1329363" y="7150735"/>
                <a:ext cx="3500098" cy="76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3" y="7150735"/>
                <a:ext cx="3500098" cy="761042"/>
              </a:xfrm>
              <a:prstGeom prst="rect">
                <a:avLst/>
              </a:prstGeom>
              <a:blipFill>
                <a:blip r:embed="rId3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/>
              <p:nvPr/>
            </p:nvSpPr>
            <p:spPr>
              <a:xfrm>
                <a:off x="6894050" y="7164950"/>
                <a:ext cx="3311415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𝟔𝟐</m:t>
                    </m:r>
                    <m:r>
                      <a:rPr lang="en-F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F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F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50" y="7164950"/>
                <a:ext cx="3311415" cy="487954"/>
              </a:xfrm>
              <a:prstGeom prst="rect">
                <a:avLst/>
              </a:prstGeom>
              <a:blipFill>
                <a:blip r:embed="rId4"/>
                <a:stretch>
                  <a:fillRect l="-1527" b="-10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9B67BD5-11A5-D706-AE50-4262E8A6FCF6}"/>
              </a:ext>
            </a:extLst>
          </p:cNvPr>
          <p:cNvSpPr txBox="1"/>
          <p:nvPr/>
        </p:nvSpPr>
        <p:spPr>
          <a:xfrm>
            <a:off x="1450616" y="3787510"/>
            <a:ext cx="3031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Definition 1</a:t>
            </a:r>
            <a:r>
              <a:rPr lang="en-AU" sz="1600" dirty="0"/>
              <a:t>: Storage = production</a:t>
            </a:r>
            <a:endParaRPr lang="fr-FR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BC0A58-58D4-2338-5934-5696009AC00B}"/>
              </a:ext>
            </a:extLst>
          </p:cNvPr>
          <p:cNvSpPr txBox="1"/>
          <p:nvPr/>
        </p:nvSpPr>
        <p:spPr>
          <a:xfrm>
            <a:off x="6484742" y="3787510"/>
            <a:ext cx="3950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Definition 2</a:t>
            </a:r>
            <a:r>
              <a:rPr lang="en-AU" sz="1600" dirty="0"/>
              <a:t>: Storage = production &amp; demand</a:t>
            </a:r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507F-1825-806D-285A-4815D1A34137}"/>
              </a:ext>
            </a:extLst>
          </p:cNvPr>
          <p:cNvSpPr/>
          <p:nvPr/>
        </p:nvSpPr>
        <p:spPr>
          <a:xfrm>
            <a:off x="251203" y="-81833"/>
            <a:ext cx="10858604" cy="329067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001D07-AD04-D560-8347-0258BB3DAAF3}"/>
              </a:ext>
            </a:extLst>
          </p:cNvPr>
          <p:cNvCxnSpPr>
            <a:cxnSpLocks/>
          </p:cNvCxnSpPr>
          <p:nvPr/>
        </p:nvCxnSpPr>
        <p:spPr>
          <a:xfrm flipH="1">
            <a:off x="4600047" y="3208183"/>
            <a:ext cx="564515" cy="56451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0EBD2D-BFA7-579C-EFB0-5F731852A056}"/>
              </a:ext>
            </a:extLst>
          </p:cNvPr>
          <p:cNvCxnSpPr>
            <a:cxnSpLocks/>
          </p:cNvCxnSpPr>
          <p:nvPr/>
        </p:nvCxnSpPr>
        <p:spPr>
          <a:xfrm>
            <a:off x="6489142" y="3208469"/>
            <a:ext cx="565200" cy="56519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F09F8A-2A1E-953F-34E9-D7BAACD24BE3}"/>
              </a:ext>
            </a:extLst>
          </p:cNvPr>
          <p:cNvSpPr txBox="1"/>
          <p:nvPr/>
        </p:nvSpPr>
        <p:spPr>
          <a:xfrm>
            <a:off x="11796665" y="1502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62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2">
            <a:extLst>
              <a:ext uri="{FF2B5EF4-FFF2-40B4-BE49-F238E27FC236}">
                <a16:creationId xmlns:a16="http://schemas.microsoft.com/office/drawing/2014/main" id="{44FAD910-1B94-8D44-A3D7-B77ECB57FBE5}"/>
              </a:ext>
            </a:extLst>
          </p:cNvPr>
          <p:cNvGrpSpPr/>
          <p:nvPr/>
        </p:nvGrpSpPr>
        <p:grpSpPr>
          <a:xfrm>
            <a:off x="2795814" y="282557"/>
            <a:ext cx="5774435" cy="3427407"/>
            <a:chOff x="2774115" y="-300164"/>
            <a:chExt cx="5774435" cy="3427407"/>
          </a:xfrm>
          <a:solidFill>
            <a:srgbClr val="000000"/>
          </a:solidFill>
        </p:grpSpPr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52AF5076-3062-4847-892F-05469E71B60D}"/>
                </a:ext>
              </a:extLst>
            </p:cNvPr>
            <p:cNvGrpSpPr/>
            <p:nvPr/>
          </p:nvGrpSpPr>
          <p:grpSpPr>
            <a:xfrm>
              <a:off x="3498415" y="-300164"/>
              <a:ext cx="4345951" cy="3427407"/>
              <a:chOff x="3498415" y="-300164"/>
              <a:chExt cx="4345951" cy="3427407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197685-AD2C-CE4B-AE38-71388D91075F}"/>
                  </a:ext>
                </a:extLst>
              </p:cNvPr>
              <p:cNvSpPr/>
              <p:nvPr/>
            </p:nvSpPr>
            <p:spPr>
              <a:xfrm>
                <a:off x="3498415" y="-300164"/>
                <a:ext cx="7450" cy="3427407"/>
              </a:xfrm>
              <a:custGeom>
                <a:avLst/>
                <a:gdLst>
                  <a:gd name="connsiteX0" fmla="*/ 172 w 7450"/>
                  <a:gd name="connsiteY0" fmla="*/ 0 h 3427407"/>
                  <a:gd name="connsiteX1" fmla="*/ 172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172" y="0"/>
                    </a:moveTo>
                    <a:lnTo>
                      <a:pt x="172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1F34945-9407-4E41-A8E6-DA117FD32D8B}"/>
                  </a:ext>
                </a:extLst>
              </p:cNvPr>
              <p:cNvSpPr/>
              <p:nvPr/>
            </p:nvSpPr>
            <p:spPr>
              <a:xfrm>
                <a:off x="4222790" y="-300164"/>
                <a:ext cx="7450" cy="3427407"/>
              </a:xfrm>
              <a:custGeom>
                <a:avLst/>
                <a:gdLst>
                  <a:gd name="connsiteX0" fmla="*/ 269 w 7450"/>
                  <a:gd name="connsiteY0" fmla="*/ 0 h 3427407"/>
                  <a:gd name="connsiteX1" fmla="*/ 269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269" y="0"/>
                    </a:moveTo>
                    <a:lnTo>
                      <a:pt x="269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1B95806-FED6-8B41-8550-DE07883CC8AE}"/>
                  </a:ext>
                </a:extLst>
              </p:cNvPr>
              <p:cNvSpPr/>
              <p:nvPr/>
            </p:nvSpPr>
            <p:spPr>
              <a:xfrm>
                <a:off x="4947091" y="-300164"/>
                <a:ext cx="7450" cy="3427407"/>
              </a:xfrm>
              <a:custGeom>
                <a:avLst/>
                <a:gdLst>
                  <a:gd name="connsiteX0" fmla="*/ 367 w 7450"/>
                  <a:gd name="connsiteY0" fmla="*/ 0 h 3427407"/>
                  <a:gd name="connsiteX1" fmla="*/ 367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367" y="0"/>
                    </a:moveTo>
                    <a:lnTo>
                      <a:pt x="367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8707E05-82B3-B246-9066-68989240A490}"/>
                  </a:ext>
                </a:extLst>
              </p:cNvPr>
              <p:cNvSpPr/>
              <p:nvPr/>
            </p:nvSpPr>
            <p:spPr>
              <a:xfrm>
                <a:off x="5671391" y="-300164"/>
                <a:ext cx="7450" cy="3427407"/>
              </a:xfrm>
              <a:custGeom>
                <a:avLst/>
                <a:gdLst>
                  <a:gd name="connsiteX0" fmla="*/ 464 w 7450"/>
                  <a:gd name="connsiteY0" fmla="*/ 0 h 3427407"/>
                  <a:gd name="connsiteX1" fmla="*/ 464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464" y="0"/>
                    </a:moveTo>
                    <a:lnTo>
                      <a:pt x="464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34F40CB6-4C58-3844-865E-643761867AB6}"/>
                  </a:ext>
                </a:extLst>
              </p:cNvPr>
              <p:cNvSpPr/>
              <p:nvPr/>
            </p:nvSpPr>
            <p:spPr>
              <a:xfrm>
                <a:off x="6395692" y="-300164"/>
                <a:ext cx="7450" cy="3427407"/>
              </a:xfrm>
              <a:custGeom>
                <a:avLst/>
                <a:gdLst>
                  <a:gd name="connsiteX0" fmla="*/ 561 w 7450"/>
                  <a:gd name="connsiteY0" fmla="*/ 0 h 3427407"/>
                  <a:gd name="connsiteX1" fmla="*/ 561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561" y="0"/>
                    </a:moveTo>
                    <a:lnTo>
                      <a:pt x="561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1C281E-61DE-E844-80EC-8EE76E2CA784}"/>
                  </a:ext>
                </a:extLst>
              </p:cNvPr>
              <p:cNvSpPr/>
              <p:nvPr/>
            </p:nvSpPr>
            <p:spPr>
              <a:xfrm>
                <a:off x="7120067" y="-300164"/>
                <a:ext cx="7450" cy="3427407"/>
              </a:xfrm>
              <a:custGeom>
                <a:avLst/>
                <a:gdLst>
                  <a:gd name="connsiteX0" fmla="*/ 658 w 7450"/>
                  <a:gd name="connsiteY0" fmla="*/ 0 h 3427407"/>
                  <a:gd name="connsiteX1" fmla="*/ 658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658" y="0"/>
                    </a:moveTo>
                    <a:lnTo>
                      <a:pt x="658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CD305DE-BDA5-534A-8B7B-2900EC462E05}"/>
                  </a:ext>
                </a:extLst>
              </p:cNvPr>
              <p:cNvSpPr/>
              <p:nvPr/>
            </p:nvSpPr>
            <p:spPr>
              <a:xfrm>
                <a:off x="7844367" y="-300164"/>
                <a:ext cx="7450" cy="3427407"/>
              </a:xfrm>
              <a:custGeom>
                <a:avLst/>
                <a:gdLst>
                  <a:gd name="connsiteX0" fmla="*/ 755 w 7450"/>
                  <a:gd name="connsiteY0" fmla="*/ 0 h 3427407"/>
                  <a:gd name="connsiteX1" fmla="*/ 755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755" y="0"/>
                    </a:moveTo>
                    <a:lnTo>
                      <a:pt x="755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968BF3D-F918-744E-89A9-54A07C0D36CE}"/>
                </a:ext>
              </a:extLst>
            </p:cNvPr>
            <p:cNvGrpSpPr/>
            <p:nvPr/>
          </p:nvGrpSpPr>
          <p:grpSpPr>
            <a:xfrm>
              <a:off x="2774115" y="-260302"/>
              <a:ext cx="5774435" cy="3188308"/>
              <a:chOff x="2774115" y="-260302"/>
              <a:chExt cx="5774435" cy="3188308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1781A7F-6ACC-B84F-8291-F94E59BB25C9}"/>
                  </a:ext>
                </a:extLst>
              </p:cNvPr>
              <p:cNvSpPr/>
              <p:nvPr/>
            </p:nvSpPr>
            <p:spPr>
              <a:xfrm>
                <a:off x="2774115" y="2928005"/>
                <a:ext cx="5774435" cy="7450"/>
              </a:xfrm>
              <a:custGeom>
                <a:avLst/>
                <a:gdLst>
                  <a:gd name="connsiteX0" fmla="*/ 0 w 5774435"/>
                  <a:gd name="connsiteY0" fmla="*/ 483 h 7450"/>
                  <a:gd name="connsiteX1" fmla="*/ 5774436 w 5774435"/>
                  <a:gd name="connsiteY1" fmla="*/ 483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83"/>
                    </a:moveTo>
                    <a:lnTo>
                      <a:pt x="5774436" y="483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3C560E5-83ED-5A4B-9EB5-146FBF7A4647}"/>
                  </a:ext>
                </a:extLst>
              </p:cNvPr>
              <p:cNvSpPr/>
              <p:nvPr/>
            </p:nvSpPr>
            <p:spPr>
              <a:xfrm>
                <a:off x="2774115" y="2529457"/>
                <a:ext cx="5774435" cy="7450"/>
              </a:xfrm>
              <a:custGeom>
                <a:avLst/>
                <a:gdLst>
                  <a:gd name="connsiteX0" fmla="*/ 0 w 5774435"/>
                  <a:gd name="connsiteY0" fmla="*/ 430 h 7450"/>
                  <a:gd name="connsiteX1" fmla="*/ 5774436 w 5774435"/>
                  <a:gd name="connsiteY1" fmla="*/ 430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30"/>
                    </a:moveTo>
                    <a:lnTo>
                      <a:pt x="5774436" y="430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7921A-1575-A74E-ADEA-92BAD954B887}"/>
                  </a:ext>
                </a:extLst>
              </p:cNvPr>
              <p:cNvSpPr/>
              <p:nvPr/>
            </p:nvSpPr>
            <p:spPr>
              <a:xfrm>
                <a:off x="2774115" y="2130910"/>
                <a:ext cx="5774435" cy="7450"/>
              </a:xfrm>
              <a:custGeom>
                <a:avLst/>
                <a:gdLst>
                  <a:gd name="connsiteX0" fmla="*/ 0 w 5774435"/>
                  <a:gd name="connsiteY0" fmla="*/ 376 h 7450"/>
                  <a:gd name="connsiteX1" fmla="*/ 5774436 w 5774435"/>
                  <a:gd name="connsiteY1" fmla="*/ 37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376"/>
                    </a:moveTo>
                    <a:lnTo>
                      <a:pt x="5774436" y="37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83B109F-627E-9E44-B581-F91F7E6205D0}"/>
                  </a:ext>
                </a:extLst>
              </p:cNvPr>
              <p:cNvSpPr/>
              <p:nvPr/>
            </p:nvSpPr>
            <p:spPr>
              <a:xfrm>
                <a:off x="2774115" y="1333814"/>
                <a:ext cx="5774435" cy="7450"/>
              </a:xfrm>
              <a:custGeom>
                <a:avLst/>
                <a:gdLst>
                  <a:gd name="connsiteX0" fmla="*/ 0 w 5774435"/>
                  <a:gd name="connsiteY0" fmla="*/ 269 h 7450"/>
                  <a:gd name="connsiteX1" fmla="*/ 5774436 w 5774435"/>
                  <a:gd name="connsiteY1" fmla="*/ 26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69"/>
                    </a:moveTo>
                    <a:lnTo>
                      <a:pt x="5774436" y="26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2BAA3EE-1D70-A247-ADCC-0BE5D3BCDE98}"/>
                  </a:ext>
                </a:extLst>
              </p:cNvPr>
              <p:cNvSpPr/>
              <p:nvPr/>
            </p:nvSpPr>
            <p:spPr>
              <a:xfrm>
                <a:off x="2774115" y="935266"/>
                <a:ext cx="5774435" cy="7450"/>
              </a:xfrm>
              <a:custGeom>
                <a:avLst/>
                <a:gdLst>
                  <a:gd name="connsiteX0" fmla="*/ 0 w 5774435"/>
                  <a:gd name="connsiteY0" fmla="*/ 216 h 7450"/>
                  <a:gd name="connsiteX1" fmla="*/ 5774436 w 5774435"/>
                  <a:gd name="connsiteY1" fmla="*/ 21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16"/>
                    </a:moveTo>
                    <a:lnTo>
                      <a:pt x="5774436" y="21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83FB5EC-6E2E-2B48-965A-3EE319E74342}"/>
                  </a:ext>
                </a:extLst>
              </p:cNvPr>
              <p:cNvSpPr/>
              <p:nvPr/>
            </p:nvSpPr>
            <p:spPr>
              <a:xfrm>
                <a:off x="2774115" y="536793"/>
                <a:ext cx="5774435" cy="7450"/>
              </a:xfrm>
              <a:custGeom>
                <a:avLst/>
                <a:gdLst>
                  <a:gd name="connsiteX0" fmla="*/ 0 w 5774435"/>
                  <a:gd name="connsiteY0" fmla="*/ 162 h 7450"/>
                  <a:gd name="connsiteX1" fmla="*/ 5774436 w 5774435"/>
                  <a:gd name="connsiteY1" fmla="*/ 162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62"/>
                    </a:moveTo>
                    <a:lnTo>
                      <a:pt x="5774436" y="162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9FEE91F-44BA-484D-BA94-7A28BFA4147D}"/>
                  </a:ext>
                </a:extLst>
              </p:cNvPr>
              <p:cNvSpPr/>
              <p:nvPr/>
            </p:nvSpPr>
            <p:spPr>
              <a:xfrm>
                <a:off x="2774115" y="138245"/>
                <a:ext cx="5774435" cy="7450"/>
              </a:xfrm>
              <a:custGeom>
                <a:avLst/>
                <a:gdLst>
                  <a:gd name="connsiteX0" fmla="*/ 0 w 5774435"/>
                  <a:gd name="connsiteY0" fmla="*/ 109 h 7450"/>
                  <a:gd name="connsiteX1" fmla="*/ 5774436 w 5774435"/>
                  <a:gd name="connsiteY1" fmla="*/ 10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09"/>
                    </a:moveTo>
                    <a:lnTo>
                      <a:pt x="5774436" y="10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77CA802-689A-B34C-8859-85E22F20C69F}"/>
                  </a:ext>
                </a:extLst>
              </p:cNvPr>
              <p:cNvSpPr/>
              <p:nvPr/>
            </p:nvSpPr>
            <p:spPr>
              <a:xfrm>
                <a:off x="2774115" y="-260302"/>
                <a:ext cx="5774435" cy="7450"/>
              </a:xfrm>
              <a:custGeom>
                <a:avLst/>
                <a:gdLst>
                  <a:gd name="connsiteX0" fmla="*/ 0 w 5774435"/>
                  <a:gd name="connsiteY0" fmla="*/ 55 h 7450"/>
                  <a:gd name="connsiteX1" fmla="*/ 5774436 w 5774435"/>
                  <a:gd name="connsiteY1" fmla="*/ 55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55"/>
                    </a:moveTo>
                    <a:lnTo>
                      <a:pt x="5774436" y="55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7A1105E2-98B7-9A44-B5A4-A42260889D5B}"/>
              </a:ext>
            </a:extLst>
          </p:cNvPr>
          <p:cNvSpPr/>
          <p:nvPr/>
        </p:nvSpPr>
        <p:spPr>
          <a:xfrm>
            <a:off x="2795814" y="2315081"/>
            <a:ext cx="5774435" cy="7450"/>
          </a:xfrm>
          <a:custGeom>
            <a:avLst/>
            <a:gdLst>
              <a:gd name="connsiteX0" fmla="*/ 0 w 5774435"/>
              <a:gd name="connsiteY0" fmla="*/ 323 h 7450"/>
              <a:gd name="connsiteX1" fmla="*/ 5774436 w 5774435"/>
              <a:gd name="connsiteY1" fmla="*/ 323 h 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4435" h="7450">
                <a:moveTo>
                  <a:pt x="0" y="323"/>
                </a:moveTo>
                <a:lnTo>
                  <a:pt x="5774436" y="323"/>
                </a:lnTo>
              </a:path>
            </a:pathLst>
          </a:custGeom>
          <a:solidFill>
            <a:srgbClr val="000000"/>
          </a:solidFill>
          <a:ln w="1490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224A10C-C60F-4C43-BF19-8F8A3E25C98E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AA65D0C-BF08-584F-B837-A71DF817D42F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CB8EE882-65C8-2641-B916-28F57E53340B}"/>
              </a:ext>
            </a:extLst>
          </p:cNvPr>
          <p:cNvGrpSpPr/>
          <p:nvPr/>
        </p:nvGrpSpPr>
        <p:grpSpPr>
          <a:xfrm>
            <a:off x="2795814" y="285237"/>
            <a:ext cx="5774435" cy="3285244"/>
            <a:chOff x="2774115" y="-297482"/>
            <a:chExt cx="5774435" cy="3285244"/>
          </a:xfrm>
        </p:grpSpPr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32EFBD70-AE00-B444-BAD9-DD016AB3489C}"/>
                </a:ext>
              </a:extLst>
            </p:cNvPr>
            <p:cNvGrpSpPr/>
            <p:nvPr/>
          </p:nvGrpSpPr>
          <p:grpSpPr>
            <a:xfrm>
              <a:off x="2774115" y="-297482"/>
              <a:ext cx="5774435" cy="2029844"/>
              <a:chOff x="2774115" y="-297482"/>
              <a:chExt cx="5774435" cy="2029844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D6E8D34-AC69-414F-80DC-B8037481D1D5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9844"/>
              </a:xfrm>
              <a:custGeom>
                <a:avLst/>
                <a:gdLst>
                  <a:gd name="connsiteX0" fmla="*/ 5774511 w 5774435"/>
                  <a:gd name="connsiteY0" fmla="*/ 2029895 h 2029844"/>
                  <a:gd name="connsiteX1" fmla="*/ 75 w 5774435"/>
                  <a:gd name="connsiteY1" fmla="*/ 2029895 h 2029844"/>
                  <a:gd name="connsiteX2" fmla="*/ 75 w 5774435"/>
                  <a:gd name="connsiteY2" fmla="*/ 1871191 h 2029844"/>
                  <a:gd name="connsiteX3" fmla="*/ 20192 w 5774435"/>
                  <a:gd name="connsiteY3" fmla="*/ 1961272 h 2029844"/>
                  <a:gd name="connsiteX4" fmla="*/ 40310 w 5774435"/>
                  <a:gd name="connsiteY4" fmla="*/ 1986754 h 2029844"/>
                  <a:gd name="connsiteX5" fmla="*/ 60427 w 5774435"/>
                  <a:gd name="connsiteY5" fmla="*/ 1981240 h 2029844"/>
                  <a:gd name="connsiteX6" fmla="*/ 80545 w 5774435"/>
                  <a:gd name="connsiteY6" fmla="*/ 1943390 h 2029844"/>
                  <a:gd name="connsiteX7" fmla="*/ 100662 w 5774435"/>
                  <a:gd name="connsiteY7" fmla="*/ 1949723 h 2029844"/>
                  <a:gd name="connsiteX8" fmla="*/ 120779 w 5774435"/>
                  <a:gd name="connsiteY8" fmla="*/ 1948233 h 2029844"/>
                  <a:gd name="connsiteX9" fmla="*/ 140897 w 5774435"/>
                  <a:gd name="connsiteY9" fmla="*/ 1958366 h 2029844"/>
                  <a:gd name="connsiteX10" fmla="*/ 161014 w 5774435"/>
                  <a:gd name="connsiteY10" fmla="*/ 1983327 h 2029844"/>
                  <a:gd name="connsiteX11" fmla="*/ 181131 w 5774435"/>
                  <a:gd name="connsiteY11" fmla="*/ 1985562 h 2029844"/>
                  <a:gd name="connsiteX12" fmla="*/ 201249 w 5774435"/>
                  <a:gd name="connsiteY12" fmla="*/ 1961570 h 2029844"/>
                  <a:gd name="connsiteX13" fmla="*/ 221366 w 5774435"/>
                  <a:gd name="connsiteY13" fmla="*/ 1950841 h 2029844"/>
                  <a:gd name="connsiteX14" fmla="*/ 241484 w 5774435"/>
                  <a:gd name="connsiteY14" fmla="*/ 1916865 h 2029844"/>
                  <a:gd name="connsiteX15" fmla="*/ 261601 w 5774435"/>
                  <a:gd name="connsiteY15" fmla="*/ 1873799 h 2029844"/>
                  <a:gd name="connsiteX16" fmla="*/ 281718 w 5774435"/>
                  <a:gd name="connsiteY16" fmla="*/ 1953598 h 2029844"/>
                  <a:gd name="connsiteX17" fmla="*/ 301910 w 5774435"/>
                  <a:gd name="connsiteY17" fmla="*/ 1984221 h 2029844"/>
                  <a:gd name="connsiteX18" fmla="*/ 322028 w 5774435"/>
                  <a:gd name="connsiteY18" fmla="*/ 1976621 h 2029844"/>
                  <a:gd name="connsiteX19" fmla="*/ 342145 w 5774435"/>
                  <a:gd name="connsiteY19" fmla="*/ 1953374 h 2029844"/>
                  <a:gd name="connsiteX20" fmla="*/ 362263 w 5774435"/>
                  <a:gd name="connsiteY20" fmla="*/ 1940633 h 2029844"/>
                  <a:gd name="connsiteX21" fmla="*/ 382380 w 5774435"/>
                  <a:gd name="connsiteY21" fmla="*/ 1947339 h 2029844"/>
                  <a:gd name="connsiteX22" fmla="*/ 402497 w 5774435"/>
                  <a:gd name="connsiteY22" fmla="*/ 1970884 h 2029844"/>
                  <a:gd name="connsiteX23" fmla="*/ 422615 w 5774435"/>
                  <a:gd name="connsiteY23" fmla="*/ 1987350 h 2029844"/>
                  <a:gd name="connsiteX24" fmla="*/ 442732 w 5774435"/>
                  <a:gd name="connsiteY24" fmla="*/ 1978856 h 2029844"/>
                  <a:gd name="connsiteX25" fmla="*/ 462849 w 5774435"/>
                  <a:gd name="connsiteY25" fmla="*/ 1946966 h 2029844"/>
                  <a:gd name="connsiteX26" fmla="*/ 482967 w 5774435"/>
                  <a:gd name="connsiteY26" fmla="*/ 1944806 h 2029844"/>
                  <a:gd name="connsiteX27" fmla="*/ 503084 w 5774435"/>
                  <a:gd name="connsiteY27" fmla="*/ 1941229 h 2029844"/>
                  <a:gd name="connsiteX28" fmla="*/ 523202 w 5774435"/>
                  <a:gd name="connsiteY28" fmla="*/ 1951213 h 2029844"/>
                  <a:gd name="connsiteX29" fmla="*/ 543319 w 5774435"/>
                  <a:gd name="connsiteY29" fmla="*/ 1949276 h 2029844"/>
                  <a:gd name="connsiteX30" fmla="*/ 563436 w 5774435"/>
                  <a:gd name="connsiteY30" fmla="*/ 1964178 h 2029844"/>
                  <a:gd name="connsiteX31" fmla="*/ 583554 w 5774435"/>
                  <a:gd name="connsiteY31" fmla="*/ 1955535 h 2029844"/>
                  <a:gd name="connsiteX32" fmla="*/ 603671 w 5774435"/>
                  <a:gd name="connsiteY32" fmla="*/ 1936237 h 2029844"/>
                  <a:gd name="connsiteX33" fmla="*/ 623789 w 5774435"/>
                  <a:gd name="connsiteY33" fmla="*/ 1945476 h 2029844"/>
                  <a:gd name="connsiteX34" fmla="*/ 643906 w 5774435"/>
                  <a:gd name="connsiteY34" fmla="*/ 1971405 h 2029844"/>
                  <a:gd name="connsiteX35" fmla="*/ 664023 w 5774435"/>
                  <a:gd name="connsiteY35" fmla="*/ 1982209 h 2029844"/>
                  <a:gd name="connsiteX36" fmla="*/ 684141 w 5774435"/>
                  <a:gd name="connsiteY36" fmla="*/ 1982358 h 2029844"/>
                  <a:gd name="connsiteX37" fmla="*/ 704258 w 5774435"/>
                  <a:gd name="connsiteY37" fmla="*/ 1949500 h 2029844"/>
                  <a:gd name="connsiteX38" fmla="*/ 724376 w 5774435"/>
                  <a:gd name="connsiteY38" fmla="*/ 1953076 h 2029844"/>
                  <a:gd name="connsiteX39" fmla="*/ 744493 w 5774435"/>
                  <a:gd name="connsiteY39" fmla="*/ 1947488 h 2029844"/>
                  <a:gd name="connsiteX40" fmla="*/ 764610 w 5774435"/>
                  <a:gd name="connsiteY40" fmla="*/ 1955386 h 2029844"/>
                  <a:gd name="connsiteX41" fmla="*/ 784728 w 5774435"/>
                  <a:gd name="connsiteY41" fmla="*/ 1983550 h 2029844"/>
                  <a:gd name="connsiteX42" fmla="*/ 804845 w 5774435"/>
                  <a:gd name="connsiteY42" fmla="*/ 1958962 h 2029844"/>
                  <a:gd name="connsiteX43" fmla="*/ 824962 w 5774435"/>
                  <a:gd name="connsiteY43" fmla="*/ 1918951 h 2029844"/>
                  <a:gd name="connsiteX44" fmla="*/ 845080 w 5774435"/>
                  <a:gd name="connsiteY44" fmla="*/ 1942645 h 2029844"/>
                  <a:gd name="connsiteX45" fmla="*/ 885389 w 5774435"/>
                  <a:gd name="connsiteY45" fmla="*/ 1945402 h 2029844"/>
                  <a:gd name="connsiteX46" fmla="*/ 905506 w 5774435"/>
                  <a:gd name="connsiteY46" fmla="*/ 1983327 h 2029844"/>
                  <a:gd name="connsiteX47" fmla="*/ 925624 w 5774435"/>
                  <a:gd name="connsiteY47" fmla="*/ 1982135 h 2029844"/>
                  <a:gd name="connsiteX48" fmla="*/ 945741 w 5774435"/>
                  <a:gd name="connsiteY48" fmla="*/ 1974386 h 2029844"/>
                  <a:gd name="connsiteX49" fmla="*/ 965859 w 5774435"/>
                  <a:gd name="connsiteY49" fmla="*/ 1943241 h 2029844"/>
                  <a:gd name="connsiteX50" fmla="*/ 985976 w 5774435"/>
                  <a:gd name="connsiteY50" fmla="*/ 1935045 h 2029844"/>
                  <a:gd name="connsiteX51" fmla="*/ 1046328 w 5774435"/>
                  <a:gd name="connsiteY51" fmla="*/ 1986978 h 2029844"/>
                  <a:gd name="connsiteX52" fmla="*/ 1066446 w 5774435"/>
                  <a:gd name="connsiteY52" fmla="*/ 1974609 h 2029844"/>
                  <a:gd name="connsiteX53" fmla="*/ 1086563 w 5774435"/>
                  <a:gd name="connsiteY53" fmla="*/ 1894810 h 2029844"/>
                  <a:gd name="connsiteX54" fmla="*/ 1106680 w 5774435"/>
                  <a:gd name="connsiteY54" fmla="*/ 1875885 h 2029844"/>
                  <a:gd name="connsiteX55" fmla="*/ 1146915 w 5774435"/>
                  <a:gd name="connsiteY55" fmla="*/ 1974386 h 2029844"/>
                  <a:gd name="connsiteX56" fmla="*/ 1167033 w 5774435"/>
                  <a:gd name="connsiteY56" fmla="*/ 1979825 h 2029844"/>
                  <a:gd name="connsiteX57" fmla="*/ 1187150 w 5774435"/>
                  <a:gd name="connsiteY57" fmla="*/ 1980123 h 2029844"/>
                  <a:gd name="connsiteX58" fmla="*/ 1207267 w 5774435"/>
                  <a:gd name="connsiteY58" fmla="*/ 1936833 h 2029844"/>
                  <a:gd name="connsiteX59" fmla="*/ 1247502 w 5774435"/>
                  <a:gd name="connsiteY59" fmla="*/ 1947190 h 2029844"/>
                  <a:gd name="connsiteX60" fmla="*/ 1267619 w 5774435"/>
                  <a:gd name="connsiteY60" fmla="*/ 1973343 h 2029844"/>
                  <a:gd name="connsiteX61" fmla="*/ 1287737 w 5774435"/>
                  <a:gd name="connsiteY61" fmla="*/ 1982283 h 2029844"/>
                  <a:gd name="connsiteX62" fmla="*/ 1307854 w 5774435"/>
                  <a:gd name="connsiteY62" fmla="*/ 1983327 h 2029844"/>
                  <a:gd name="connsiteX63" fmla="*/ 1327972 w 5774435"/>
                  <a:gd name="connsiteY63" fmla="*/ 1952927 h 2029844"/>
                  <a:gd name="connsiteX64" fmla="*/ 1348089 w 5774435"/>
                  <a:gd name="connsiteY64" fmla="*/ 1948084 h 2029844"/>
                  <a:gd name="connsiteX65" fmla="*/ 1368206 w 5774435"/>
                  <a:gd name="connsiteY65" fmla="*/ 1871116 h 2029844"/>
                  <a:gd name="connsiteX66" fmla="*/ 1388324 w 5774435"/>
                  <a:gd name="connsiteY66" fmla="*/ 1938174 h 2029844"/>
                  <a:gd name="connsiteX67" fmla="*/ 1408441 w 5774435"/>
                  <a:gd name="connsiteY67" fmla="*/ 1960005 h 2029844"/>
                  <a:gd name="connsiteX68" fmla="*/ 1428559 w 5774435"/>
                  <a:gd name="connsiteY68" fmla="*/ 1933406 h 2029844"/>
                  <a:gd name="connsiteX69" fmla="*/ 1468868 w 5774435"/>
                  <a:gd name="connsiteY69" fmla="*/ 1893692 h 2029844"/>
                  <a:gd name="connsiteX70" fmla="*/ 1488985 w 5774435"/>
                  <a:gd name="connsiteY70" fmla="*/ 1894959 h 2029844"/>
                  <a:gd name="connsiteX71" fmla="*/ 1509103 w 5774435"/>
                  <a:gd name="connsiteY71" fmla="*/ 1920367 h 2029844"/>
                  <a:gd name="connsiteX72" fmla="*/ 1529220 w 5774435"/>
                  <a:gd name="connsiteY72" fmla="*/ 1935790 h 2029844"/>
                  <a:gd name="connsiteX73" fmla="*/ 1549337 w 5774435"/>
                  <a:gd name="connsiteY73" fmla="*/ 1981687 h 2029844"/>
                  <a:gd name="connsiteX74" fmla="*/ 1569455 w 5774435"/>
                  <a:gd name="connsiteY74" fmla="*/ 1939515 h 2029844"/>
                  <a:gd name="connsiteX75" fmla="*/ 1589572 w 5774435"/>
                  <a:gd name="connsiteY75" fmla="*/ 1936535 h 2029844"/>
                  <a:gd name="connsiteX76" fmla="*/ 1609690 w 5774435"/>
                  <a:gd name="connsiteY76" fmla="*/ 1336590 h 2029844"/>
                  <a:gd name="connsiteX77" fmla="*/ 1629807 w 5774435"/>
                  <a:gd name="connsiteY77" fmla="*/ 1862622 h 2029844"/>
                  <a:gd name="connsiteX78" fmla="*/ 1649924 w 5774435"/>
                  <a:gd name="connsiteY78" fmla="*/ 1949202 h 2029844"/>
                  <a:gd name="connsiteX79" fmla="*/ 1670042 w 5774435"/>
                  <a:gd name="connsiteY79" fmla="*/ 1955088 h 2029844"/>
                  <a:gd name="connsiteX80" fmla="*/ 1690159 w 5774435"/>
                  <a:gd name="connsiteY80" fmla="*/ 1929308 h 2029844"/>
                  <a:gd name="connsiteX81" fmla="*/ 1710277 w 5774435"/>
                  <a:gd name="connsiteY81" fmla="*/ 1899579 h 2029844"/>
                  <a:gd name="connsiteX82" fmla="*/ 1730394 w 5774435"/>
                  <a:gd name="connsiteY82" fmla="*/ 1820301 h 2029844"/>
                  <a:gd name="connsiteX83" fmla="*/ 1750511 w 5774435"/>
                  <a:gd name="connsiteY83" fmla="*/ 831569 h 2029844"/>
                  <a:gd name="connsiteX84" fmla="*/ 1770629 w 5774435"/>
                  <a:gd name="connsiteY84" fmla="*/ 969708 h 2029844"/>
                  <a:gd name="connsiteX85" fmla="*/ 1790746 w 5774435"/>
                  <a:gd name="connsiteY85" fmla="*/ 1872308 h 2029844"/>
                  <a:gd name="connsiteX86" fmla="*/ 1810863 w 5774435"/>
                  <a:gd name="connsiteY86" fmla="*/ 1874767 h 2029844"/>
                  <a:gd name="connsiteX87" fmla="*/ 1830981 w 5774435"/>
                  <a:gd name="connsiteY87" fmla="*/ 991763 h 2029844"/>
                  <a:gd name="connsiteX88" fmla="*/ 1851098 w 5774435"/>
                  <a:gd name="connsiteY88" fmla="*/ 1304998 h 2029844"/>
                  <a:gd name="connsiteX89" fmla="*/ 1871216 w 5774435"/>
                  <a:gd name="connsiteY89" fmla="*/ 1942645 h 2029844"/>
                  <a:gd name="connsiteX90" fmla="*/ 1891333 w 5774435"/>
                  <a:gd name="connsiteY90" fmla="*/ 1940708 h 2029844"/>
                  <a:gd name="connsiteX91" fmla="*/ 1931568 w 5774435"/>
                  <a:gd name="connsiteY91" fmla="*/ 1912692 h 2029844"/>
                  <a:gd name="connsiteX92" fmla="*/ 1951685 w 5774435"/>
                  <a:gd name="connsiteY92" fmla="*/ 1920069 h 2029844"/>
                  <a:gd name="connsiteX93" fmla="*/ 1971803 w 5774435"/>
                  <a:gd name="connsiteY93" fmla="*/ 1925359 h 2029844"/>
                  <a:gd name="connsiteX94" fmla="*/ 1991920 w 5774435"/>
                  <a:gd name="connsiteY94" fmla="*/ 1940633 h 2029844"/>
                  <a:gd name="connsiteX95" fmla="*/ 2012037 w 5774435"/>
                  <a:gd name="connsiteY95" fmla="*/ 1123644 h 2029844"/>
                  <a:gd name="connsiteX96" fmla="*/ 2032229 w 5774435"/>
                  <a:gd name="connsiteY96" fmla="*/ 901682 h 2029844"/>
                  <a:gd name="connsiteX97" fmla="*/ 2072464 w 5774435"/>
                  <a:gd name="connsiteY97" fmla="*/ 1930202 h 2029844"/>
                  <a:gd name="connsiteX98" fmla="*/ 2092581 w 5774435"/>
                  <a:gd name="connsiteY98" fmla="*/ 1930127 h 2029844"/>
                  <a:gd name="connsiteX99" fmla="*/ 2112699 w 5774435"/>
                  <a:gd name="connsiteY99" fmla="*/ 1932214 h 2029844"/>
                  <a:gd name="connsiteX100" fmla="*/ 2132816 w 5774435"/>
                  <a:gd name="connsiteY100" fmla="*/ 1967829 h 2029844"/>
                  <a:gd name="connsiteX101" fmla="*/ 2152934 w 5774435"/>
                  <a:gd name="connsiteY101" fmla="*/ 1942272 h 2029844"/>
                  <a:gd name="connsiteX102" fmla="*/ 2173051 w 5774435"/>
                  <a:gd name="connsiteY102" fmla="*/ 1905092 h 2029844"/>
                  <a:gd name="connsiteX103" fmla="*/ 2193168 w 5774435"/>
                  <a:gd name="connsiteY103" fmla="*/ 1889669 h 2029844"/>
                  <a:gd name="connsiteX104" fmla="*/ 2213286 w 5774435"/>
                  <a:gd name="connsiteY104" fmla="*/ 1931096 h 2029844"/>
                  <a:gd name="connsiteX105" fmla="*/ 2233403 w 5774435"/>
                  <a:gd name="connsiteY105" fmla="*/ 1919845 h 2029844"/>
                  <a:gd name="connsiteX106" fmla="*/ 2253521 w 5774435"/>
                  <a:gd name="connsiteY106" fmla="*/ 1958441 h 2029844"/>
                  <a:gd name="connsiteX107" fmla="*/ 2273638 w 5774435"/>
                  <a:gd name="connsiteY107" fmla="*/ 1972001 h 2029844"/>
                  <a:gd name="connsiteX108" fmla="*/ 2293755 w 5774435"/>
                  <a:gd name="connsiteY108" fmla="*/ 1960080 h 2029844"/>
                  <a:gd name="connsiteX109" fmla="*/ 2313873 w 5774435"/>
                  <a:gd name="connsiteY109" fmla="*/ 1933704 h 2029844"/>
                  <a:gd name="connsiteX110" fmla="*/ 2333990 w 5774435"/>
                  <a:gd name="connsiteY110" fmla="*/ 1933555 h 2029844"/>
                  <a:gd name="connsiteX111" fmla="*/ 2354108 w 5774435"/>
                  <a:gd name="connsiteY111" fmla="*/ 1924614 h 2029844"/>
                  <a:gd name="connsiteX112" fmla="*/ 2374225 w 5774435"/>
                  <a:gd name="connsiteY112" fmla="*/ 1947637 h 2029844"/>
                  <a:gd name="connsiteX113" fmla="*/ 2394342 w 5774435"/>
                  <a:gd name="connsiteY113" fmla="*/ 1957919 h 2029844"/>
                  <a:gd name="connsiteX114" fmla="*/ 2414460 w 5774435"/>
                  <a:gd name="connsiteY114" fmla="*/ 2028032 h 2029844"/>
                  <a:gd name="connsiteX115" fmla="*/ 2515047 w 5774435"/>
                  <a:gd name="connsiteY115" fmla="*/ 1966562 h 2029844"/>
                  <a:gd name="connsiteX116" fmla="*/ 2535164 w 5774435"/>
                  <a:gd name="connsiteY116" fmla="*/ 2006573 h 2029844"/>
                  <a:gd name="connsiteX117" fmla="*/ 2555281 w 5774435"/>
                  <a:gd name="connsiteY117" fmla="*/ 1947190 h 2029844"/>
                  <a:gd name="connsiteX118" fmla="*/ 2575399 w 5774435"/>
                  <a:gd name="connsiteY118" fmla="*/ 1928712 h 2029844"/>
                  <a:gd name="connsiteX119" fmla="*/ 2635825 w 5774435"/>
                  <a:gd name="connsiteY119" fmla="*/ 1933629 h 2029844"/>
                  <a:gd name="connsiteX120" fmla="*/ 2655943 w 5774435"/>
                  <a:gd name="connsiteY120" fmla="*/ 1968052 h 2029844"/>
                  <a:gd name="connsiteX121" fmla="*/ 2696178 w 5774435"/>
                  <a:gd name="connsiteY121" fmla="*/ 1316398 h 2029844"/>
                  <a:gd name="connsiteX122" fmla="*/ 2716295 w 5774435"/>
                  <a:gd name="connsiteY122" fmla="*/ 666159 h 2029844"/>
                  <a:gd name="connsiteX123" fmla="*/ 2736412 w 5774435"/>
                  <a:gd name="connsiteY123" fmla="*/ 669959 h 2029844"/>
                  <a:gd name="connsiteX124" fmla="*/ 2756530 w 5774435"/>
                  <a:gd name="connsiteY124" fmla="*/ 1559148 h 2029844"/>
                  <a:gd name="connsiteX125" fmla="*/ 2776647 w 5774435"/>
                  <a:gd name="connsiteY125" fmla="*/ 1758235 h 2029844"/>
                  <a:gd name="connsiteX126" fmla="*/ 2796765 w 5774435"/>
                  <a:gd name="connsiteY126" fmla="*/ 1655562 h 2029844"/>
                  <a:gd name="connsiteX127" fmla="*/ 2816882 w 5774435"/>
                  <a:gd name="connsiteY127" fmla="*/ 1571069 h 2029844"/>
                  <a:gd name="connsiteX128" fmla="*/ 2836999 w 5774435"/>
                  <a:gd name="connsiteY128" fmla="*/ 1693338 h 2029844"/>
                  <a:gd name="connsiteX129" fmla="*/ 2857117 w 5774435"/>
                  <a:gd name="connsiteY129" fmla="*/ 1382487 h 2029844"/>
                  <a:gd name="connsiteX130" fmla="*/ 2877234 w 5774435"/>
                  <a:gd name="connsiteY130" fmla="*/ 1643939 h 2029844"/>
                  <a:gd name="connsiteX131" fmla="*/ 2937586 w 5774435"/>
                  <a:gd name="connsiteY131" fmla="*/ 1894438 h 2029844"/>
                  <a:gd name="connsiteX132" fmla="*/ 2957704 w 5774435"/>
                  <a:gd name="connsiteY132" fmla="*/ 1936162 h 2029844"/>
                  <a:gd name="connsiteX133" fmla="*/ 2977821 w 5774435"/>
                  <a:gd name="connsiteY133" fmla="*/ 1945700 h 2029844"/>
                  <a:gd name="connsiteX134" fmla="*/ 2997939 w 5774435"/>
                  <a:gd name="connsiteY134" fmla="*/ 1889371 h 2029844"/>
                  <a:gd name="connsiteX135" fmla="*/ 3058291 w 5774435"/>
                  <a:gd name="connsiteY135" fmla="*/ 1884304 h 2029844"/>
                  <a:gd name="connsiteX136" fmla="*/ 3078408 w 5774435"/>
                  <a:gd name="connsiteY136" fmla="*/ 1892947 h 2029844"/>
                  <a:gd name="connsiteX137" fmla="*/ 3098525 w 5774435"/>
                  <a:gd name="connsiteY137" fmla="*/ 1889595 h 2029844"/>
                  <a:gd name="connsiteX138" fmla="*/ 3118643 w 5774435"/>
                  <a:gd name="connsiteY138" fmla="*/ 1937504 h 2029844"/>
                  <a:gd name="connsiteX139" fmla="*/ 3138760 w 5774435"/>
                  <a:gd name="connsiteY139" fmla="*/ 1930127 h 2029844"/>
                  <a:gd name="connsiteX140" fmla="*/ 3158878 w 5774435"/>
                  <a:gd name="connsiteY140" fmla="*/ 1845336 h 2029844"/>
                  <a:gd name="connsiteX141" fmla="*/ 3179070 w 5774435"/>
                  <a:gd name="connsiteY141" fmla="*/ 1847497 h 2029844"/>
                  <a:gd name="connsiteX142" fmla="*/ 3199187 w 5774435"/>
                  <a:gd name="connsiteY142" fmla="*/ 1916790 h 2029844"/>
                  <a:gd name="connsiteX143" fmla="*/ 3219304 w 5774435"/>
                  <a:gd name="connsiteY143" fmla="*/ 1940708 h 2029844"/>
                  <a:gd name="connsiteX144" fmla="*/ 3239422 w 5774435"/>
                  <a:gd name="connsiteY144" fmla="*/ 1922453 h 2029844"/>
                  <a:gd name="connsiteX145" fmla="*/ 3279656 w 5774435"/>
                  <a:gd name="connsiteY145" fmla="*/ 1918057 h 2029844"/>
                  <a:gd name="connsiteX146" fmla="*/ 3299774 w 5774435"/>
                  <a:gd name="connsiteY146" fmla="*/ 1962613 h 2029844"/>
                  <a:gd name="connsiteX147" fmla="*/ 3319891 w 5774435"/>
                  <a:gd name="connsiteY147" fmla="*/ 1972896 h 2029844"/>
                  <a:gd name="connsiteX148" fmla="*/ 3340009 w 5774435"/>
                  <a:gd name="connsiteY148" fmla="*/ 1947115 h 2029844"/>
                  <a:gd name="connsiteX149" fmla="*/ 3360126 w 5774435"/>
                  <a:gd name="connsiteY149" fmla="*/ 1923049 h 2029844"/>
                  <a:gd name="connsiteX150" fmla="*/ 3380243 w 5774435"/>
                  <a:gd name="connsiteY150" fmla="*/ 1874767 h 2029844"/>
                  <a:gd name="connsiteX151" fmla="*/ 3400361 w 5774435"/>
                  <a:gd name="connsiteY151" fmla="*/ 1870967 h 2029844"/>
                  <a:gd name="connsiteX152" fmla="*/ 3420478 w 5774435"/>
                  <a:gd name="connsiteY152" fmla="*/ 1918653 h 2029844"/>
                  <a:gd name="connsiteX153" fmla="*/ 3440596 w 5774435"/>
                  <a:gd name="connsiteY153" fmla="*/ 1935566 h 2029844"/>
                  <a:gd name="connsiteX154" fmla="*/ 3460713 w 5774435"/>
                  <a:gd name="connsiteY154" fmla="*/ 1929829 h 2029844"/>
                  <a:gd name="connsiteX155" fmla="*/ 3480830 w 5774435"/>
                  <a:gd name="connsiteY155" fmla="*/ 1963209 h 2029844"/>
                  <a:gd name="connsiteX156" fmla="*/ 3500948 w 5774435"/>
                  <a:gd name="connsiteY156" fmla="*/ 1980048 h 2029844"/>
                  <a:gd name="connsiteX157" fmla="*/ 3521065 w 5774435"/>
                  <a:gd name="connsiteY157" fmla="*/ 1515709 h 2029844"/>
                  <a:gd name="connsiteX158" fmla="*/ 3541183 w 5774435"/>
                  <a:gd name="connsiteY158" fmla="*/ 1878344 h 2029844"/>
                  <a:gd name="connsiteX159" fmla="*/ 3561300 w 5774435"/>
                  <a:gd name="connsiteY159" fmla="*/ 1453941 h 2029844"/>
                  <a:gd name="connsiteX160" fmla="*/ 3581417 w 5774435"/>
                  <a:gd name="connsiteY160" fmla="*/ 1519509 h 2029844"/>
                  <a:gd name="connsiteX161" fmla="*/ 3601535 w 5774435"/>
                  <a:gd name="connsiteY161" fmla="*/ 1553113 h 2029844"/>
                  <a:gd name="connsiteX162" fmla="*/ 3621652 w 5774435"/>
                  <a:gd name="connsiteY162" fmla="*/ 1743483 h 2029844"/>
                  <a:gd name="connsiteX163" fmla="*/ 3641769 w 5774435"/>
                  <a:gd name="connsiteY163" fmla="*/ 1583065 h 2029844"/>
                  <a:gd name="connsiteX164" fmla="*/ 3661887 w 5774435"/>
                  <a:gd name="connsiteY164" fmla="*/ 1831478 h 2029844"/>
                  <a:gd name="connsiteX165" fmla="*/ 3682004 w 5774435"/>
                  <a:gd name="connsiteY165" fmla="*/ 1808007 h 2029844"/>
                  <a:gd name="connsiteX166" fmla="*/ 3702121 w 5774435"/>
                  <a:gd name="connsiteY166" fmla="*/ 1619276 h 2029844"/>
                  <a:gd name="connsiteX167" fmla="*/ 3722239 w 5774435"/>
                  <a:gd name="connsiteY167" fmla="*/ 388614 h 2029844"/>
                  <a:gd name="connsiteX168" fmla="*/ 3742356 w 5774435"/>
                  <a:gd name="connsiteY168" fmla="*/ 50 h 2029844"/>
                  <a:gd name="connsiteX169" fmla="*/ 3762548 w 5774435"/>
                  <a:gd name="connsiteY169" fmla="*/ 1694158 h 2029844"/>
                  <a:gd name="connsiteX170" fmla="*/ 3782666 w 5774435"/>
                  <a:gd name="connsiteY170" fmla="*/ 987888 h 2029844"/>
                  <a:gd name="connsiteX171" fmla="*/ 3822900 w 5774435"/>
                  <a:gd name="connsiteY171" fmla="*/ 1330704 h 2029844"/>
                  <a:gd name="connsiteX172" fmla="*/ 3843018 w 5774435"/>
                  <a:gd name="connsiteY172" fmla="*/ 1005249 h 2029844"/>
                  <a:gd name="connsiteX173" fmla="*/ 3863135 w 5774435"/>
                  <a:gd name="connsiteY173" fmla="*/ 1753392 h 2029844"/>
                  <a:gd name="connsiteX174" fmla="*/ 3883252 w 5774435"/>
                  <a:gd name="connsiteY174" fmla="*/ 1905316 h 2029844"/>
                  <a:gd name="connsiteX175" fmla="*/ 3923487 w 5774435"/>
                  <a:gd name="connsiteY175" fmla="*/ 1908818 h 2029844"/>
                  <a:gd name="connsiteX176" fmla="*/ 3943605 w 5774435"/>
                  <a:gd name="connsiteY176" fmla="*/ 1908371 h 2029844"/>
                  <a:gd name="connsiteX177" fmla="*/ 3963722 w 5774435"/>
                  <a:gd name="connsiteY177" fmla="*/ 1909265 h 2029844"/>
                  <a:gd name="connsiteX178" fmla="*/ 3983839 w 5774435"/>
                  <a:gd name="connsiteY178" fmla="*/ 1931096 h 2029844"/>
                  <a:gd name="connsiteX179" fmla="*/ 4003957 w 5774435"/>
                  <a:gd name="connsiteY179" fmla="*/ 1914331 h 2029844"/>
                  <a:gd name="connsiteX180" fmla="*/ 4024074 w 5774435"/>
                  <a:gd name="connsiteY180" fmla="*/ 1907253 h 2029844"/>
                  <a:gd name="connsiteX181" fmla="*/ 4064309 w 5774435"/>
                  <a:gd name="connsiteY181" fmla="*/ 1804878 h 2029844"/>
                  <a:gd name="connsiteX182" fmla="*/ 4084426 w 5774435"/>
                  <a:gd name="connsiteY182" fmla="*/ 1792062 h 2029844"/>
                  <a:gd name="connsiteX183" fmla="*/ 4124661 w 5774435"/>
                  <a:gd name="connsiteY183" fmla="*/ 1841536 h 2029844"/>
                  <a:gd name="connsiteX184" fmla="*/ 4144779 w 5774435"/>
                  <a:gd name="connsiteY184" fmla="*/ 1886987 h 2029844"/>
                  <a:gd name="connsiteX185" fmla="*/ 4164896 w 5774435"/>
                  <a:gd name="connsiteY185" fmla="*/ 1932363 h 2029844"/>
                  <a:gd name="connsiteX186" fmla="*/ 4185013 w 5774435"/>
                  <a:gd name="connsiteY186" fmla="*/ 1934821 h 2029844"/>
                  <a:gd name="connsiteX187" fmla="*/ 4205131 w 5774435"/>
                  <a:gd name="connsiteY187" fmla="*/ 1888775 h 2029844"/>
                  <a:gd name="connsiteX188" fmla="*/ 4225248 w 5774435"/>
                  <a:gd name="connsiteY188" fmla="*/ 1869328 h 2029844"/>
                  <a:gd name="connsiteX189" fmla="*/ 4245366 w 5774435"/>
                  <a:gd name="connsiteY189" fmla="*/ 1841015 h 2029844"/>
                  <a:gd name="connsiteX190" fmla="*/ 4265483 w 5774435"/>
                  <a:gd name="connsiteY190" fmla="*/ 1850179 h 2029844"/>
                  <a:gd name="connsiteX191" fmla="*/ 4285600 w 5774435"/>
                  <a:gd name="connsiteY191" fmla="*/ 402994 h 2029844"/>
                  <a:gd name="connsiteX192" fmla="*/ 4305718 w 5774435"/>
                  <a:gd name="connsiteY192" fmla="*/ 727629 h 2029844"/>
                  <a:gd name="connsiteX193" fmla="*/ 4325835 w 5774435"/>
                  <a:gd name="connsiteY193" fmla="*/ 1812105 h 2029844"/>
                  <a:gd name="connsiteX194" fmla="*/ 4346027 w 5774435"/>
                  <a:gd name="connsiteY194" fmla="*/ 1804431 h 2029844"/>
                  <a:gd name="connsiteX195" fmla="*/ 4366144 w 5774435"/>
                  <a:gd name="connsiteY195" fmla="*/ 659453 h 2029844"/>
                  <a:gd name="connsiteX196" fmla="*/ 4386262 w 5774435"/>
                  <a:gd name="connsiteY196" fmla="*/ 1305371 h 2029844"/>
                  <a:gd name="connsiteX197" fmla="*/ 4406379 w 5774435"/>
                  <a:gd name="connsiteY197" fmla="*/ 1820525 h 2029844"/>
                  <a:gd name="connsiteX198" fmla="*/ 4426497 w 5774435"/>
                  <a:gd name="connsiteY198" fmla="*/ 1869328 h 2029844"/>
                  <a:gd name="connsiteX199" fmla="*/ 4466731 w 5774435"/>
                  <a:gd name="connsiteY199" fmla="*/ 1924092 h 2029844"/>
                  <a:gd name="connsiteX200" fmla="*/ 4486849 w 5774435"/>
                  <a:gd name="connsiteY200" fmla="*/ 1916939 h 2029844"/>
                  <a:gd name="connsiteX201" fmla="*/ 4506966 w 5774435"/>
                  <a:gd name="connsiteY201" fmla="*/ 1872085 h 2029844"/>
                  <a:gd name="connsiteX202" fmla="*/ 4527084 w 5774435"/>
                  <a:gd name="connsiteY202" fmla="*/ 1864112 h 2029844"/>
                  <a:gd name="connsiteX203" fmla="*/ 4547201 w 5774435"/>
                  <a:gd name="connsiteY203" fmla="*/ 1584779 h 2029844"/>
                  <a:gd name="connsiteX204" fmla="*/ 4567318 w 5774435"/>
                  <a:gd name="connsiteY204" fmla="*/ 682179 h 2029844"/>
                  <a:gd name="connsiteX205" fmla="*/ 4587436 w 5774435"/>
                  <a:gd name="connsiteY205" fmla="*/ 709821 h 2029844"/>
                  <a:gd name="connsiteX206" fmla="*/ 4607553 w 5774435"/>
                  <a:gd name="connsiteY206" fmla="*/ 1702205 h 2029844"/>
                  <a:gd name="connsiteX207" fmla="*/ 4627671 w 5774435"/>
                  <a:gd name="connsiteY207" fmla="*/ 1919398 h 2029844"/>
                  <a:gd name="connsiteX208" fmla="*/ 4647788 w 5774435"/>
                  <a:gd name="connsiteY208" fmla="*/ 1873724 h 2029844"/>
                  <a:gd name="connsiteX209" fmla="*/ 4708140 w 5774435"/>
                  <a:gd name="connsiteY209" fmla="*/ 1882516 h 2029844"/>
                  <a:gd name="connsiteX210" fmla="*/ 4728258 w 5774435"/>
                  <a:gd name="connsiteY210" fmla="*/ 1921261 h 2029844"/>
                  <a:gd name="connsiteX211" fmla="*/ 4748375 w 5774435"/>
                  <a:gd name="connsiteY211" fmla="*/ 1941080 h 2029844"/>
                  <a:gd name="connsiteX212" fmla="*/ 4768492 w 5774435"/>
                  <a:gd name="connsiteY212" fmla="*/ 1926923 h 2029844"/>
                  <a:gd name="connsiteX213" fmla="*/ 4808727 w 5774435"/>
                  <a:gd name="connsiteY213" fmla="*/ 1817768 h 2029844"/>
                  <a:gd name="connsiteX214" fmla="*/ 4828845 w 5774435"/>
                  <a:gd name="connsiteY214" fmla="*/ 1783792 h 2029844"/>
                  <a:gd name="connsiteX215" fmla="*/ 4848962 w 5774435"/>
                  <a:gd name="connsiteY215" fmla="*/ 1774627 h 2029844"/>
                  <a:gd name="connsiteX216" fmla="*/ 4869079 w 5774435"/>
                  <a:gd name="connsiteY216" fmla="*/ 1839972 h 2029844"/>
                  <a:gd name="connsiteX217" fmla="*/ 4889197 w 5774435"/>
                  <a:gd name="connsiteY217" fmla="*/ 1879536 h 2029844"/>
                  <a:gd name="connsiteX218" fmla="*/ 4909389 w 5774435"/>
                  <a:gd name="connsiteY218" fmla="*/ 1791839 h 2029844"/>
                  <a:gd name="connsiteX219" fmla="*/ 4929506 w 5774435"/>
                  <a:gd name="connsiteY219" fmla="*/ 1774851 h 2029844"/>
                  <a:gd name="connsiteX220" fmla="*/ 4949623 w 5774435"/>
                  <a:gd name="connsiteY220" fmla="*/ 1822984 h 2029844"/>
                  <a:gd name="connsiteX221" fmla="*/ 4969741 w 5774435"/>
                  <a:gd name="connsiteY221" fmla="*/ 1829466 h 2029844"/>
                  <a:gd name="connsiteX222" fmla="*/ 4989858 w 5774435"/>
                  <a:gd name="connsiteY222" fmla="*/ 1843399 h 2029844"/>
                  <a:gd name="connsiteX223" fmla="*/ 5009976 w 5774435"/>
                  <a:gd name="connsiteY223" fmla="*/ 1881697 h 2029844"/>
                  <a:gd name="connsiteX224" fmla="*/ 5030093 w 5774435"/>
                  <a:gd name="connsiteY224" fmla="*/ 1810988 h 2029844"/>
                  <a:gd name="connsiteX225" fmla="*/ 5050210 w 5774435"/>
                  <a:gd name="connsiteY225" fmla="*/ 1683801 h 2029844"/>
                  <a:gd name="connsiteX226" fmla="*/ 5070328 w 5774435"/>
                  <a:gd name="connsiteY226" fmla="*/ 1670091 h 2029844"/>
                  <a:gd name="connsiteX227" fmla="*/ 5090445 w 5774435"/>
                  <a:gd name="connsiteY227" fmla="*/ 1655115 h 2029844"/>
                  <a:gd name="connsiteX228" fmla="*/ 5110562 w 5774435"/>
                  <a:gd name="connsiteY228" fmla="*/ 1693860 h 2029844"/>
                  <a:gd name="connsiteX229" fmla="*/ 5130680 w 5774435"/>
                  <a:gd name="connsiteY229" fmla="*/ 1767698 h 2029844"/>
                  <a:gd name="connsiteX230" fmla="*/ 5150797 w 5774435"/>
                  <a:gd name="connsiteY230" fmla="*/ 1573006 h 2029844"/>
                  <a:gd name="connsiteX231" fmla="*/ 5170914 w 5774435"/>
                  <a:gd name="connsiteY231" fmla="*/ 1822238 h 2029844"/>
                  <a:gd name="connsiteX232" fmla="*/ 5191032 w 5774435"/>
                  <a:gd name="connsiteY232" fmla="*/ 1765314 h 2029844"/>
                  <a:gd name="connsiteX233" fmla="*/ 5211149 w 5774435"/>
                  <a:gd name="connsiteY233" fmla="*/ 1758086 h 2029844"/>
                  <a:gd name="connsiteX234" fmla="*/ 5231267 w 5774435"/>
                  <a:gd name="connsiteY234" fmla="*/ 1834681 h 2029844"/>
                  <a:gd name="connsiteX235" fmla="*/ 5251384 w 5774435"/>
                  <a:gd name="connsiteY235" fmla="*/ 1917759 h 2029844"/>
                  <a:gd name="connsiteX236" fmla="*/ 5271501 w 5774435"/>
                  <a:gd name="connsiteY236" fmla="*/ 1975652 h 2029844"/>
                  <a:gd name="connsiteX237" fmla="*/ 5291619 w 5774435"/>
                  <a:gd name="connsiteY237" fmla="*/ 1975503 h 2029844"/>
                  <a:gd name="connsiteX238" fmla="*/ 5311736 w 5774435"/>
                  <a:gd name="connsiteY238" fmla="*/ 1949053 h 2029844"/>
                  <a:gd name="connsiteX239" fmla="*/ 5331854 w 5774435"/>
                  <a:gd name="connsiteY239" fmla="*/ 1874246 h 2029844"/>
                  <a:gd name="connsiteX240" fmla="*/ 5351971 w 5774435"/>
                  <a:gd name="connsiteY240" fmla="*/ 1855171 h 2029844"/>
                  <a:gd name="connsiteX241" fmla="*/ 5372088 w 5774435"/>
                  <a:gd name="connsiteY241" fmla="*/ 1872905 h 2029844"/>
                  <a:gd name="connsiteX242" fmla="*/ 5392206 w 5774435"/>
                  <a:gd name="connsiteY242" fmla="*/ 1956950 h 2029844"/>
                  <a:gd name="connsiteX243" fmla="*/ 5412323 w 5774435"/>
                  <a:gd name="connsiteY243" fmla="*/ 1975280 h 2029844"/>
                  <a:gd name="connsiteX244" fmla="*/ 5432441 w 5774435"/>
                  <a:gd name="connsiteY244" fmla="*/ 1974386 h 2029844"/>
                  <a:gd name="connsiteX245" fmla="*/ 5452558 w 5774435"/>
                  <a:gd name="connsiteY245" fmla="*/ 1924763 h 2029844"/>
                  <a:gd name="connsiteX246" fmla="*/ 5472675 w 5774435"/>
                  <a:gd name="connsiteY246" fmla="*/ 1926029 h 2029844"/>
                  <a:gd name="connsiteX247" fmla="*/ 5492867 w 5774435"/>
                  <a:gd name="connsiteY247" fmla="*/ 1927743 h 2029844"/>
                  <a:gd name="connsiteX248" fmla="*/ 5512985 w 5774435"/>
                  <a:gd name="connsiteY248" fmla="*/ 1936759 h 2029844"/>
                  <a:gd name="connsiteX249" fmla="*/ 5533102 w 5774435"/>
                  <a:gd name="connsiteY249" fmla="*/ 1975280 h 2029844"/>
                  <a:gd name="connsiteX250" fmla="*/ 5553219 w 5774435"/>
                  <a:gd name="connsiteY250" fmla="*/ 1975429 h 2029844"/>
                  <a:gd name="connsiteX251" fmla="*/ 5593454 w 5774435"/>
                  <a:gd name="connsiteY251" fmla="*/ 1900771 h 2029844"/>
                  <a:gd name="connsiteX252" fmla="*/ 5613572 w 5774435"/>
                  <a:gd name="connsiteY252" fmla="*/ 1856289 h 2029844"/>
                  <a:gd name="connsiteX253" fmla="*/ 5633689 w 5774435"/>
                  <a:gd name="connsiteY253" fmla="*/ 1856960 h 2029844"/>
                  <a:gd name="connsiteX254" fmla="*/ 5653806 w 5774435"/>
                  <a:gd name="connsiteY254" fmla="*/ 1956578 h 2029844"/>
                  <a:gd name="connsiteX255" fmla="*/ 5673924 w 5774435"/>
                  <a:gd name="connsiteY255" fmla="*/ 1974982 h 2029844"/>
                  <a:gd name="connsiteX256" fmla="*/ 5694041 w 5774435"/>
                  <a:gd name="connsiteY256" fmla="*/ 1929829 h 2029844"/>
                  <a:gd name="connsiteX257" fmla="*/ 5714159 w 5774435"/>
                  <a:gd name="connsiteY257" fmla="*/ 1925582 h 2029844"/>
                  <a:gd name="connsiteX258" fmla="*/ 5734276 w 5774435"/>
                  <a:gd name="connsiteY258" fmla="*/ 1927594 h 2029844"/>
                  <a:gd name="connsiteX259" fmla="*/ 5754393 w 5774435"/>
                  <a:gd name="connsiteY259" fmla="*/ 1928637 h 2029844"/>
                  <a:gd name="connsiteX260" fmla="*/ 5774511 w 5774435"/>
                  <a:gd name="connsiteY260" fmla="*/ 1952107 h 202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774435" h="2029844">
                    <a:moveTo>
                      <a:pt x="5774511" y="2029895"/>
                    </a:moveTo>
                    <a:lnTo>
                      <a:pt x="75" y="2029895"/>
                    </a:lnTo>
                    <a:lnTo>
                      <a:pt x="75" y="1871191"/>
                    </a:ln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E76E3C1-9ABC-5B47-8873-FE9EB49621C8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7981"/>
              </a:xfrm>
              <a:custGeom>
                <a:avLst/>
                <a:gdLst>
                  <a:gd name="connsiteX0" fmla="*/ 75 w 5774435"/>
                  <a:gd name="connsiteY0" fmla="*/ 1871191 h 2027981"/>
                  <a:gd name="connsiteX1" fmla="*/ 20192 w 5774435"/>
                  <a:gd name="connsiteY1" fmla="*/ 1961272 h 2027981"/>
                  <a:gd name="connsiteX2" fmla="*/ 40310 w 5774435"/>
                  <a:gd name="connsiteY2" fmla="*/ 1986754 h 2027981"/>
                  <a:gd name="connsiteX3" fmla="*/ 60427 w 5774435"/>
                  <a:gd name="connsiteY3" fmla="*/ 1981240 h 2027981"/>
                  <a:gd name="connsiteX4" fmla="*/ 80545 w 5774435"/>
                  <a:gd name="connsiteY4" fmla="*/ 1943390 h 2027981"/>
                  <a:gd name="connsiteX5" fmla="*/ 100662 w 5774435"/>
                  <a:gd name="connsiteY5" fmla="*/ 1949723 h 2027981"/>
                  <a:gd name="connsiteX6" fmla="*/ 120779 w 5774435"/>
                  <a:gd name="connsiteY6" fmla="*/ 1948233 h 2027981"/>
                  <a:gd name="connsiteX7" fmla="*/ 140897 w 5774435"/>
                  <a:gd name="connsiteY7" fmla="*/ 1958366 h 2027981"/>
                  <a:gd name="connsiteX8" fmla="*/ 161014 w 5774435"/>
                  <a:gd name="connsiteY8" fmla="*/ 1983327 h 2027981"/>
                  <a:gd name="connsiteX9" fmla="*/ 181131 w 5774435"/>
                  <a:gd name="connsiteY9" fmla="*/ 1985562 h 2027981"/>
                  <a:gd name="connsiteX10" fmla="*/ 201249 w 5774435"/>
                  <a:gd name="connsiteY10" fmla="*/ 1961570 h 2027981"/>
                  <a:gd name="connsiteX11" fmla="*/ 221366 w 5774435"/>
                  <a:gd name="connsiteY11" fmla="*/ 1950841 h 2027981"/>
                  <a:gd name="connsiteX12" fmla="*/ 241484 w 5774435"/>
                  <a:gd name="connsiteY12" fmla="*/ 1916865 h 2027981"/>
                  <a:gd name="connsiteX13" fmla="*/ 261601 w 5774435"/>
                  <a:gd name="connsiteY13" fmla="*/ 1873799 h 2027981"/>
                  <a:gd name="connsiteX14" fmla="*/ 281718 w 5774435"/>
                  <a:gd name="connsiteY14" fmla="*/ 1953598 h 2027981"/>
                  <a:gd name="connsiteX15" fmla="*/ 301910 w 5774435"/>
                  <a:gd name="connsiteY15" fmla="*/ 1984221 h 2027981"/>
                  <a:gd name="connsiteX16" fmla="*/ 322028 w 5774435"/>
                  <a:gd name="connsiteY16" fmla="*/ 1976621 h 2027981"/>
                  <a:gd name="connsiteX17" fmla="*/ 342145 w 5774435"/>
                  <a:gd name="connsiteY17" fmla="*/ 1953374 h 2027981"/>
                  <a:gd name="connsiteX18" fmla="*/ 362263 w 5774435"/>
                  <a:gd name="connsiteY18" fmla="*/ 1940633 h 2027981"/>
                  <a:gd name="connsiteX19" fmla="*/ 382380 w 5774435"/>
                  <a:gd name="connsiteY19" fmla="*/ 1947339 h 2027981"/>
                  <a:gd name="connsiteX20" fmla="*/ 402497 w 5774435"/>
                  <a:gd name="connsiteY20" fmla="*/ 1970884 h 2027981"/>
                  <a:gd name="connsiteX21" fmla="*/ 422615 w 5774435"/>
                  <a:gd name="connsiteY21" fmla="*/ 1987350 h 2027981"/>
                  <a:gd name="connsiteX22" fmla="*/ 442732 w 5774435"/>
                  <a:gd name="connsiteY22" fmla="*/ 1978856 h 2027981"/>
                  <a:gd name="connsiteX23" fmla="*/ 462849 w 5774435"/>
                  <a:gd name="connsiteY23" fmla="*/ 1946966 h 2027981"/>
                  <a:gd name="connsiteX24" fmla="*/ 482967 w 5774435"/>
                  <a:gd name="connsiteY24" fmla="*/ 1944806 h 2027981"/>
                  <a:gd name="connsiteX25" fmla="*/ 503084 w 5774435"/>
                  <a:gd name="connsiteY25" fmla="*/ 1941229 h 2027981"/>
                  <a:gd name="connsiteX26" fmla="*/ 523202 w 5774435"/>
                  <a:gd name="connsiteY26" fmla="*/ 1951213 h 2027981"/>
                  <a:gd name="connsiteX27" fmla="*/ 543319 w 5774435"/>
                  <a:gd name="connsiteY27" fmla="*/ 1949276 h 2027981"/>
                  <a:gd name="connsiteX28" fmla="*/ 563436 w 5774435"/>
                  <a:gd name="connsiteY28" fmla="*/ 1964178 h 2027981"/>
                  <a:gd name="connsiteX29" fmla="*/ 583554 w 5774435"/>
                  <a:gd name="connsiteY29" fmla="*/ 1955535 h 2027981"/>
                  <a:gd name="connsiteX30" fmla="*/ 603671 w 5774435"/>
                  <a:gd name="connsiteY30" fmla="*/ 1936237 h 2027981"/>
                  <a:gd name="connsiteX31" fmla="*/ 623789 w 5774435"/>
                  <a:gd name="connsiteY31" fmla="*/ 1945476 h 2027981"/>
                  <a:gd name="connsiteX32" fmla="*/ 643906 w 5774435"/>
                  <a:gd name="connsiteY32" fmla="*/ 1971405 h 2027981"/>
                  <a:gd name="connsiteX33" fmla="*/ 664023 w 5774435"/>
                  <a:gd name="connsiteY33" fmla="*/ 1982209 h 2027981"/>
                  <a:gd name="connsiteX34" fmla="*/ 684141 w 5774435"/>
                  <a:gd name="connsiteY34" fmla="*/ 1982358 h 2027981"/>
                  <a:gd name="connsiteX35" fmla="*/ 704258 w 5774435"/>
                  <a:gd name="connsiteY35" fmla="*/ 1949500 h 2027981"/>
                  <a:gd name="connsiteX36" fmla="*/ 724376 w 5774435"/>
                  <a:gd name="connsiteY36" fmla="*/ 1953076 h 2027981"/>
                  <a:gd name="connsiteX37" fmla="*/ 744493 w 5774435"/>
                  <a:gd name="connsiteY37" fmla="*/ 1947488 h 2027981"/>
                  <a:gd name="connsiteX38" fmla="*/ 764610 w 5774435"/>
                  <a:gd name="connsiteY38" fmla="*/ 1955386 h 2027981"/>
                  <a:gd name="connsiteX39" fmla="*/ 784728 w 5774435"/>
                  <a:gd name="connsiteY39" fmla="*/ 1983550 h 2027981"/>
                  <a:gd name="connsiteX40" fmla="*/ 804845 w 5774435"/>
                  <a:gd name="connsiteY40" fmla="*/ 1958962 h 2027981"/>
                  <a:gd name="connsiteX41" fmla="*/ 824962 w 5774435"/>
                  <a:gd name="connsiteY41" fmla="*/ 1918951 h 2027981"/>
                  <a:gd name="connsiteX42" fmla="*/ 845080 w 5774435"/>
                  <a:gd name="connsiteY42" fmla="*/ 1942645 h 2027981"/>
                  <a:gd name="connsiteX43" fmla="*/ 885389 w 5774435"/>
                  <a:gd name="connsiteY43" fmla="*/ 1945402 h 2027981"/>
                  <a:gd name="connsiteX44" fmla="*/ 905506 w 5774435"/>
                  <a:gd name="connsiteY44" fmla="*/ 1983327 h 2027981"/>
                  <a:gd name="connsiteX45" fmla="*/ 925624 w 5774435"/>
                  <a:gd name="connsiteY45" fmla="*/ 1982135 h 2027981"/>
                  <a:gd name="connsiteX46" fmla="*/ 945741 w 5774435"/>
                  <a:gd name="connsiteY46" fmla="*/ 1974386 h 2027981"/>
                  <a:gd name="connsiteX47" fmla="*/ 965859 w 5774435"/>
                  <a:gd name="connsiteY47" fmla="*/ 1943241 h 2027981"/>
                  <a:gd name="connsiteX48" fmla="*/ 985976 w 5774435"/>
                  <a:gd name="connsiteY48" fmla="*/ 1935045 h 2027981"/>
                  <a:gd name="connsiteX49" fmla="*/ 1046328 w 5774435"/>
                  <a:gd name="connsiteY49" fmla="*/ 1986978 h 2027981"/>
                  <a:gd name="connsiteX50" fmla="*/ 1066446 w 5774435"/>
                  <a:gd name="connsiteY50" fmla="*/ 1974609 h 2027981"/>
                  <a:gd name="connsiteX51" fmla="*/ 1086563 w 5774435"/>
                  <a:gd name="connsiteY51" fmla="*/ 1894810 h 2027981"/>
                  <a:gd name="connsiteX52" fmla="*/ 1106680 w 5774435"/>
                  <a:gd name="connsiteY52" fmla="*/ 1875885 h 2027981"/>
                  <a:gd name="connsiteX53" fmla="*/ 1146915 w 5774435"/>
                  <a:gd name="connsiteY53" fmla="*/ 1974386 h 2027981"/>
                  <a:gd name="connsiteX54" fmla="*/ 1167033 w 5774435"/>
                  <a:gd name="connsiteY54" fmla="*/ 1979825 h 2027981"/>
                  <a:gd name="connsiteX55" fmla="*/ 1187150 w 5774435"/>
                  <a:gd name="connsiteY55" fmla="*/ 1980123 h 2027981"/>
                  <a:gd name="connsiteX56" fmla="*/ 1207267 w 5774435"/>
                  <a:gd name="connsiteY56" fmla="*/ 1936833 h 2027981"/>
                  <a:gd name="connsiteX57" fmla="*/ 1247502 w 5774435"/>
                  <a:gd name="connsiteY57" fmla="*/ 1947190 h 2027981"/>
                  <a:gd name="connsiteX58" fmla="*/ 1267619 w 5774435"/>
                  <a:gd name="connsiteY58" fmla="*/ 1973343 h 2027981"/>
                  <a:gd name="connsiteX59" fmla="*/ 1287737 w 5774435"/>
                  <a:gd name="connsiteY59" fmla="*/ 1982283 h 2027981"/>
                  <a:gd name="connsiteX60" fmla="*/ 1307854 w 5774435"/>
                  <a:gd name="connsiteY60" fmla="*/ 1983327 h 2027981"/>
                  <a:gd name="connsiteX61" fmla="*/ 1327972 w 5774435"/>
                  <a:gd name="connsiteY61" fmla="*/ 1952927 h 2027981"/>
                  <a:gd name="connsiteX62" fmla="*/ 1348089 w 5774435"/>
                  <a:gd name="connsiteY62" fmla="*/ 1948084 h 2027981"/>
                  <a:gd name="connsiteX63" fmla="*/ 1368206 w 5774435"/>
                  <a:gd name="connsiteY63" fmla="*/ 1871116 h 2027981"/>
                  <a:gd name="connsiteX64" fmla="*/ 1388324 w 5774435"/>
                  <a:gd name="connsiteY64" fmla="*/ 1938174 h 2027981"/>
                  <a:gd name="connsiteX65" fmla="*/ 1408441 w 5774435"/>
                  <a:gd name="connsiteY65" fmla="*/ 1960005 h 2027981"/>
                  <a:gd name="connsiteX66" fmla="*/ 1428559 w 5774435"/>
                  <a:gd name="connsiteY66" fmla="*/ 1933406 h 2027981"/>
                  <a:gd name="connsiteX67" fmla="*/ 1468868 w 5774435"/>
                  <a:gd name="connsiteY67" fmla="*/ 1893692 h 2027981"/>
                  <a:gd name="connsiteX68" fmla="*/ 1488985 w 5774435"/>
                  <a:gd name="connsiteY68" fmla="*/ 1894959 h 2027981"/>
                  <a:gd name="connsiteX69" fmla="*/ 1509103 w 5774435"/>
                  <a:gd name="connsiteY69" fmla="*/ 1920367 h 2027981"/>
                  <a:gd name="connsiteX70" fmla="*/ 1529220 w 5774435"/>
                  <a:gd name="connsiteY70" fmla="*/ 1935790 h 2027981"/>
                  <a:gd name="connsiteX71" fmla="*/ 1549337 w 5774435"/>
                  <a:gd name="connsiteY71" fmla="*/ 1981687 h 2027981"/>
                  <a:gd name="connsiteX72" fmla="*/ 1569455 w 5774435"/>
                  <a:gd name="connsiteY72" fmla="*/ 1939515 h 2027981"/>
                  <a:gd name="connsiteX73" fmla="*/ 1589572 w 5774435"/>
                  <a:gd name="connsiteY73" fmla="*/ 1936535 h 2027981"/>
                  <a:gd name="connsiteX74" fmla="*/ 1609690 w 5774435"/>
                  <a:gd name="connsiteY74" fmla="*/ 1336590 h 2027981"/>
                  <a:gd name="connsiteX75" fmla="*/ 1629807 w 5774435"/>
                  <a:gd name="connsiteY75" fmla="*/ 1862622 h 2027981"/>
                  <a:gd name="connsiteX76" fmla="*/ 1649924 w 5774435"/>
                  <a:gd name="connsiteY76" fmla="*/ 1949202 h 2027981"/>
                  <a:gd name="connsiteX77" fmla="*/ 1670042 w 5774435"/>
                  <a:gd name="connsiteY77" fmla="*/ 1955088 h 2027981"/>
                  <a:gd name="connsiteX78" fmla="*/ 1690159 w 5774435"/>
                  <a:gd name="connsiteY78" fmla="*/ 1929308 h 2027981"/>
                  <a:gd name="connsiteX79" fmla="*/ 1710277 w 5774435"/>
                  <a:gd name="connsiteY79" fmla="*/ 1899579 h 2027981"/>
                  <a:gd name="connsiteX80" fmla="*/ 1730394 w 5774435"/>
                  <a:gd name="connsiteY80" fmla="*/ 1820301 h 2027981"/>
                  <a:gd name="connsiteX81" fmla="*/ 1750511 w 5774435"/>
                  <a:gd name="connsiteY81" fmla="*/ 831569 h 2027981"/>
                  <a:gd name="connsiteX82" fmla="*/ 1770629 w 5774435"/>
                  <a:gd name="connsiteY82" fmla="*/ 969708 h 2027981"/>
                  <a:gd name="connsiteX83" fmla="*/ 1790746 w 5774435"/>
                  <a:gd name="connsiteY83" fmla="*/ 1872308 h 2027981"/>
                  <a:gd name="connsiteX84" fmla="*/ 1810863 w 5774435"/>
                  <a:gd name="connsiteY84" fmla="*/ 1874767 h 2027981"/>
                  <a:gd name="connsiteX85" fmla="*/ 1830981 w 5774435"/>
                  <a:gd name="connsiteY85" fmla="*/ 991763 h 2027981"/>
                  <a:gd name="connsiteX86" fmla="*/ 1851098 w 5774435"/>
                  <a:gd name="connsiteY86" fmla="*/ 1304998 h 2027981"/>
                  <a:gd name="connsiteX87" fmla="*/ 1871216 w 5774435"/>
                  <a:gd name="connsiteY87" fmla="*/ 1942645 h 2027981"/>
                  <a:gd name="connsiteX88" fmla="*/ 1891333 w 5774435"/>
                  <a:gd name="connsiteY88" fmla="*/ 1940708 h 2027981"/>
                  <a:gd name="connsiteX89" fmla="*/ 1931568 w 5774435"/>
                  <a:gd name="connsiteY89" fmla="*/ 1912692 h 2027981"/>
                  <a:gd name="connsiteX90" fmla="*/ 1951685 w 5774435"/>
                  <a:gd name="connsiteY90" fmla="*/ 1920069 h 2027981"/>
                  <a:gd name="connsiteX91" fmla="*/ 1971803 w 5774435"/>
                  <a:gd name="connsiteY91" fmla="*/ 1925359 h 2027981"/>
                  <a:gd name="connsiteX92" fmla="*/ 1991920 w 5774435"/>
                  <a:gd name="connsiteY92" fmla="*/ 1940633 h 2027981"/>
                  <a:gd name="connsiteX93" fmla="*/ 2012037 w 5774435"/>
                  <a:gd name="connsiteY93" fmla="*/ 1123644 h 2027981"/>
                  <a:gd name="connsiteX94" fmla="*/ 2032229 w 5774435"/>
                  <a:gd name="connsiteY94" fmla="*/ 901682 h 2027981"/>
                  <a:gd name="connsiteX95" fmla="*/ 2072464 w 5774435"/>
                  <a:gd name="connsiteY95" fmla="*/ 1930202 h 2027981"/>
                  <a:gd name="connsiteX96" fmla="*/ 2092581 w 5774435"/>
                  <a:gd name="connsiteY96" fmla="*/ 1930127 h 2027981"/>
                  <a:gd name="connsiteX97" fmla="*/ 2112699 w 5774435"/>
                  <a:gd name="connsiteY97" fmla="*/ 1932214 h 2027981"/>
                  <a:gd name="connsiteX98" fmla="*/ 2132816 w 5774435"/>
                  <a:gd name="connsiteY98" fmla="*/ 1967829 h 2027981"/>
                  <a:gd name="connsiteX99" fmla="*/ 2152934 w 5774435"/>
                  <a:gd name="connsiteY99" fmla="*/ 1942272 h 2027981"/>
                  <a:gd name="connsiteX100" fmla="*/ 2173051 w 5774435"/>
                  <a:gd name="connsiteY100" fmla="*/ 1905092 h 2027981"/>
                  <a:gd name="connsiteX101" fmla="*/ 2193168 w 5774435"/>
                  <a:gd name="connsiteY101" fmla="*/ 1889669 h 2027981"/>
                  <a:gd name="connsiteX102" fmla="*/ 2213286 w 5774435"/>
                  <a:gd name="connsiteY102" fmla="*/ 1931096 h 2027981"/>
                  <a:gd name="connsiteX103" fmla="*/ 2233403 w 5774435"/>
                  <a:gd name="connsiteY103" fmla="*/ 1919845 h 2027981"/>
                  <a:gd name="connsiteX104" fmla="*/ 2253521 w 5774435"/>
                  <a:gd name="connsiteY104" fmla="*/ 1958441 h 2027981"/>
                  <a:gd name="connsiteX105" fmla="*/ 2273638 w 5774435"/>
                  <a:gd name="connsiteY105" fmla="*/ 1972001 h 2027981"/>
                  <a:gd name="connsiteX106" fmla="*/ 2293755 w 5774435"/>
                  <a:gd name="connsiteY106" fmla="*/ 1960080 h 2027981"/>
                  <a:gd name="connsiteX107" fmla="*/ 2313873 w 5774435"/>
                  <a:gd name="connsiteY107" fmla="*/ 1933704 h 2027981"/>
                  <a:gd name="connsiteX108" fmla="*/ 2333990 w 5774435"/>
                  <a:gd name="connsiteY108" fmla="*/ 1933555 h 2027981"/>
                  <a:gd name="connsiteX109" fmla="*/ 2354108 w 5774435"/>
                  <a:gd name="connsiteY109" fmla="*/ 1924614 h 2027981"/>
                  <a:gd name="connsiteX110" fmla="*/ 2374225 w 5774435"/>
                  <a:gd name="connsiteY110" fmla="*/ 1947637 h 2027981"/>
                  <a:gd name="connsiteX111" fmla="*/ 2394342 w 5774435"/>
                  <a:gd name="connsiteY111" fmla="*/ 1957919 h 2027981"/>
                  <a:gd name="connsiteX112" fmla="*/ 2414460 w 5774435"/>
                  <a:gd name="connsiteY112" fmla="*/ 2028032 h 2027981"/>
                  <a:gd name="connsiteX113" fmla="*/ 2515047 w 5774435"/>
                  <a:gd name="connsiteY113" fmla="*/ 1966562 h 2027981"/>
                  <a:gd name="connsiteX114" fmla="*/ 2535164 w 5774435"/>
                  <a:gd name="connsiteY114" fmla="*/ 2006573 h 2027981"/>
                  <a:gd name="connsiteX115" fmla="*/ 2555281 w 5774435"/>
                  <a:gd name="connsiteY115" fmla="*/ 1947190 h 2027981"/>
                  <a:gd name="connsiteX116" fmla="*/ 2575399 w 5774435"/>
                  <a:gd name="connsiteY116" fmla="*/ 1928712 h 2027981"/>
                  <a:gd name="connsiteX117" fmla="*/ 2635825 w 5774435"/>
                  <a:gd name="connsiteY117" fmla="*/ 1933629 h 2027981"/>
                  <a:gd name="connsiteX118" fmla="*/ 2655943 w 5774435"/>
                  <a:gd name="connsiteY118" fmla="*/ 1968052 h 2027981"/>
                  <a:gd name="connsiteX119" fmla="*/ 2696178 w 5774435"/>
                  <a:gd name="connsiteY119" fmla="*/ 1316398 h 2027981"/>
                  <a:gd name="connsiteX120" fmla="*/ 2716295 w 5774435"/>
                  <a:gd name="connsiteY120" fmla="*/ 666159 h 2027981"/>
                  <a:gd name="connsiteX121" fmla="*/ 2736412 w 5774435"/>
                  <a:gd name="connsiteY121" fmla="*/ 669959 h 2027981"/>
                  <a:gd name="connsiteX122" fmla="*/ 2756530 w 5774435"/>
                  <a:gd name="connsiteY122" fmla="*/ 1559148 h 2027981"/>
                  <a:gd name="connsiteX123" fmla="*/ 2776647 w 5774435"/>
                  <a:gd name="connsiteY123" fmla="*/ 1758235 h 2027981"/>
                  <a:gd name="connsiteX124" fmla="*/ 2796765 w 5774435"/>
                  <a:gd name="connsiteY124" fmla="*/ 1655562 h 2027981"/>
                  <a:gd name="connsiteX125" fmla="*/ 2816882 w 5774435"/>
                  <a:gd name="connsiteY125" fmla="*/ 1571069 h 2027981"/>
                  <a:gd name="connsiteX126" fmla="*/ 2836999 w 5774435"/>
                  <a:gd name="connsiteY126" fmla="*/ 1693338 h 2027981"/>
                  <a:gd name="connsiteX127" fmla="*/ 2857117 w 5774435"/>
                  <a:gd name="connsiteY127" fmla="*/ 1382487 h 2027981"/>
                  <a:gd name="connsiteX128" fmla="*/ 2877234 w 5774435"/>
                  <a:gd name="connsiteY128" fmla="*/ 1643939 h 2027981"/>
                  <a:gd name="connsiteX129" fmla="*/ 2937586 w 5774435"/>
                  <a:gd name="connsiteY129" fmla="*/ 1894438 h 2027981"/>
                  <a:gd name="connsiteX130" fmla="*/ 2957704 w 5774435"/>
                  <a:gd name="connsiteY130" fmla="*/ 1936162 h 2027981"/>
                  <a:gd name="connsiteX131" fmla="*/ 2977821 w 5774435"/>
                  <a:gd name="connsiteY131" fmla="*/ 1945700 h 2027981"/>
                  <a:gd name="connsiteX132" fmla="*/ 2997939 w 5774435"/>
                  <a:gd name="connsiteY132" fmla="*/ 1889371 h 2027981"/>
                  <a:gd name="connsiteX133" fmla="*/ 3058291 w 5774435"/>
                  <a:gd name="connsiteY133" fmla="*/ 1884304 h 2027981"/>
                  <a:gd name="connsiteX134" fmla="*/ 3078408 w 5774435"/>
                  <a:gd name="connsiteY134" fmla="*/ 1892947 h 2027981"/>
                  <a:gd name="connsiteX135" fmla="*/ 3098525 w 5774435"/>
                  <a:gd name="connsiteY135" fmla="*/ 1889595 h 2027981"/>
                  <a:gd name="connsiteX136" fmla="*/ 3118643 w 5774435"/>
                  <a:gd name="connsiteY136" fmla="*/ 1937504 h 2027981"/>
                  <a:gd name="connsiteX137" fmla="*/ 3138760 w 5774435"/>
                  <a:gd name="connsiteY137" fmla="*/ 1930127 h 2027981"/>
                  <a:gd name="connsiteX138" fmla="*/ 3158878 w 5774435"/>
                  <a:gd name="connsiteY138" fmla="*/ 1845336 h 2027981"/>
                  <a:gd name="connsiteX139" fmla="*/ 3179070 w 5774435"/>
                  <a:gd name="connsiteY139" fmla="*/ 1847497 h 2027981"/>
                  <a:gd name="connsiteX140" fmla="*/ 3199187 w 5774435"/>
                  <a:gd name="connsiteY140" fmla="*/ 1916790 h 2027981"/>
                  <a:gd name="connsiteX141" fmla="*/ 3219304 w 5774435"/>
                  <a:gd name="connsiteY141" fmla="*/ 1940708 h 2027981"/>
                  <a:gd name="connsiteX142" fmla="*/ 3239422 w 5774435"/>
                  <a:gd name="connsiteY142" fmla="*/ 1922453 h 2027981"/>
                  <a:gd name="connsiteX143" fmla="*/ 3279656 w 5774435"/>
                  <a:gd name="connsiteY143" fmla="*/ 1918057 h 2027981"/>
                  <a:gd name="connsiteX144" fmla="*/ 3299774 w 5774435"/>
                  <a:gd name="connsiteY144" fmla="*/ 1962613 h 2027981"/>
                  <a:gd name="connsiteX145" fmla="*/ 3319891 w 5774435"/>
                  <a:gd name="connsiteY145" fmla="*/ 1972896 h 2027981"/>
                  <a:gd name="connsiteX146" fmla="*/ 3340009 w 5774435"/>
                  <a:gd name="connsiteY146" fmla="*/ 1947115 h 2027981"/>
                  <a:gd name="connsiteX147" fmla="*/ 3360126 w 5774435"/>
                  <a:gd name="connsiteY147" fmla="*/ 1923049 h 2027981"/>
                  <a:gd name="connsiteX148" fmla="*/ 3380243 w 5774435"/>
                  <a:gd name="connsiteY148" fmla="*/ 1874767 h 2027981"/>
                  <a:gd name="connsiteX149" fmla="*/ 3400361 w 5774435"/>
                  <a:gd name="connsiteY149" fmla="*/ 1870967 h 2027981"/>
                  <a:gd name="connsiteX150" fmla="*/ 3420478 w 5774435"/>
                  <a:gd name="connsiteY150" fmla="*/ 1918653 h 2027981"/>
                  <a:gd name="connsiteX151" fmla="*/ 3440596 w 5774435"/>
                  <a:gd name="connsiteY151" fmla="*/ 1935566 h 2027981"/>
                  <a:gd name="connsiteX152" fmla="*/ 3460713 w 5774435"/>
                  <a:gd name="connsiteY152" fmla="*/ 1929829 h 2027981"/>
                  <a:gd name="connsiteX153" fmla="*/ 3480830 w 5774435"/>
                  <a:gd name="connsiteY153" fmla="*/ 1963209 h 2027981"/>
                  <a:gd name="connsiteX154" fmla="*/ 3500948 w 5774435"/>
                  <a:gd name="connsiteY154" fmla="*/ 1980048 h 2027981"/>
                  <a:gd name="connsiteX155" fmla="*/ 3521065 w 5774435"/>
                  <a:gd name="connsiteY155" fmla="*/ 1515709 h 2027981"/>
                  <a:gd name="connsiteX156" fmla="*/ 3541183 w 5774435"/>
                  <a:gd name="connsiteY156" fmla="*/ 1878344 h 2027981"/>
                  <a:gd name="connsiteX157" fmla="*/ 3561300 w 5774435"/>
                  <a:gd name="connsiteY157" fmla="*/ 1453941 h 2027981"/>
                  <a:gd name="connsiteX158" fmla="*/ 3581417 w 5774435"/>
                  <a:gd name="connsiteY158" fmla="*/ 1519509 h 2027981"/>
                  <a:gd name="connsiteX159" fmla="*/ 3601535 w 5774435"/>
                  <a:gd name="connsiteY159" fmla="*/ 1553113 h 2027981"/>
                  <a:gd name="connsiteX160" fmla="*/ 3621652 w 5774435"/>
                  <a:gd name="connsiteY160" fmla="*/ 1743483 h 2027981"/>
                  <a:gd name="connsiteX161" fmla="*/ 3641769 w 5774435"/>
                  <a:gd name="connsiteY161" fmla="*/ 1583065 h 2027981"/>
                  <a:gd name="connsiteX162" fmla="*/ 3661887 w 5774435"/>
                  <a:gd name="connsiteY162" fmla="*/ 1831478 h 2027981"/>
                  <a:gd name="connsiteX163" fmla="*/ 3682004 w 5774435"/>
                  <a:gd name="connsiteY163" fmla="*/ 1808007 h 2027981"/>
                  <a:gd name="connsiteX164" fmla="*/ 3702121 w 5774435"/>
                  <a:gd name="connsiteY164" fmla="*/ 1619276 h 2027981"/>
                  <a:gd name="connsiteX165" fmla="*/ 3722239 w 5774435"/>
                  <a:gd name="connsiteY165" fmla="*/ 388614 h 2027981"/>
                  <a:gd name="connsiteX166" fmla="*/ 3742356 w 5774435"/>
                  <a:gd name="connsiteY166" fmla="*/ 50 h 2027981"/>
                  <a:gd name="connsiteX167" fmla="*/ 3762548 w 5774435"/>
                  <a:gd name="connsiteY167" fmla="*/ 1694158 h 2027981"/>
                  <a:gd name="connsiteX168" fmla="*/ 3782666 w 5774435"/>
                  <a:gd name="connsiteY168" fmla="*/ 987888 h 2027981"/>
                  <a:gd name="connsiteX169" fmla="*/ 3822900 w 5774435"/>
                  <a:gd name="connsiteY169" fmla="*/ 1330704 h 2027981"/>
                  <a:gd name="connsiteX170" fmla="*/ 3843018 w 5774435"/>
                  <a:gd name="connsiteY170" fmla="*/ 1005249 h 2027981"/>
                  <a:gd name="connsiteX171" fmla="*/ 3863135 w 5774435"/>
                  <a:gd name="connsiteY171" fmla="*/ 1753392 h 2027981"/>
                  <a:gd name="connsiteX172" fmla="*/ 3883252 w 5774435"/>
                  <a:gd name="connsiteY172" fmla="*/ 1905316 h 2027981"/>
                  <a:gd name="connsiteX173" fmla="*/ 3923487 w 5774435"/>
                  <a:gd name="connsiteY173" fmla="*/ 1908818 h 2027981"/>
                  <a:gd name="connsiteX174" fmla="*/ 3943605 w 5774435"/>
                  <a:gd name="connsiteY174" fmla="*/ 1908371 h 2027981"/>
                  <a:gd name="connsiteX175" fmla="*/ 3963722 w 5774435"/>
                  <a:gd name="connsiteY175" fmla="*/ 1909265 h 2027981"/>
                  <a:gd name="connsiteX176" fmla="*/ 3983839 w 5774435"/>
                  <a:gd name="connsiteY176" fmla="*/ 1931096 h 2027981"/>
                  <a:gd name="connsiteX177" fmla="*/ 4003957 w 5774435"/>
                  <a:gd name="connsiteY177" fmla="*/ 1914331 h 2027981"/>
                  <a:gd name="connsiteX178" fmla="*/ 4024074 w 5774435"/>
                  <a:gd name="connsiteY178" fmla="*/ 1907253 h 2027981"/>
                  <a:gd name="connsiteX179" fmla="*/ 4064309 w 5774435"/>
                  <a:gd name="connsiteY179" fmla="*/ 1804878 h 2027981"/>
                  <a:gd name="connsiteX180" fmla="*/ 4084426 w 5774435"/>
                  <a:gd name="connsiteY180" fmla="*/ 1792062 h 2027981"/>
                  <a:gd name="connsiteX181" fmla="*/ 4124661 w 5774435"/>
                  <a:gd name="connsiteY181" fmla="*/ 1841536 h 2027981"/>
                  <a:gd name="connsiteX182" fmla="*/ 4144779 w 5774435"/>
                  <a:gd name="connsiteY182" fmla="*/ 1886987 h 2027981"/>
                  <a:gd name="connsiteX183" fmla="*/ 4164896 w 5774435"/>
                  <a:gd name="connsiteY183" fmla="*/ 1932363 h 2027981"/>
                  <a:gd name="connsiteX184" fmla="*/ 4185013 w 5774435"/>
                  <a:gd name="connsiteY184" fmla="*/ 1934821 h 2027981"/>
                  <a:gd name="connsiteX185" fmla="*/ 4205131 w 5774435"/>
                  <a:gd name="connsiteY185" fmla="*/ 1888775 h 2027981"/>
                  <a:gd name="connsiteX186" fmla="*/ 4225248 w 5774435"/>
                  <a:gd name="connsiteY186" fmla="*/ 1869328 h 2027981"/>
                  <a:gd name="connsiteX187" fmla="*/ 4245366 w 5774435"/>
                  <a:gd name="connsiteY187" fmla="*/ 1841015 h 2027981"/>
                  <a:gd name="connsiteX188" fmla="*/ 4265483 w 5774435"/>
                  <a:gd name="connsiteY188" fmla="*/ 1850179 h 2027981"/>
                  <a:gd name="connsiteX189" fmla="*/ 4285600 w 5774435"/>
                  <a:gd name="connsiteY189" fmla="*/ 402994 h 2027981"/>
                  <a:gd name="connsiteX190" fmla="*/ 4305718 w 5774435"/>
                  <a:gd name="connsiteY190" fmla="*/ 727629 h 2027981"/>
                  <a:gd name="connsiteX191" fmla="*/ 4325835 w 5774435"/>
                  <a:gd name="connsiteY191" fmla="*/ 1812105 h 2027981"/>
                  <a:gd name="connsiteX192" fmla="*/ 4346027 w 5774435"/>
                  <a:gd name="connsiteY192" fmla="*/ 1804431 h 2027981"/>
                  <a:gd name="connsiteX193" fmla="*/ 4366144 w 5774435"/>
                  <a:gd name="connsiteY193" fmla="*/ 659453 h 2027981"/>
                  <a:gd name="connsiteX194" fmla="*/ 4386262 w 5774435"/>
                  <a:gd name="connsiteY194" fmla="*/ 1305371 h 2027981"/>
                  <a:gd name="connsiteX195" fmla="*/ 4406379 w 5774435"/>
                  <a:gd name="connsiteY195" fmla="*/ 1820525 h 2027981"/>
                  <a:gd name="connsiteX196" fmla="*/ 4426497 w 5774435"/>
                  <a:gd name="connsiteY196" fmla="*/ 1869328 h 2027981"/>
                  <a:gd name="connsiteX197" fmla="*/ 4466731 w 5774435"/>
                  <a:gd name="connsiteY197" fmla="*/ 1924092 h 2027981"/>
                  <a:gd name="connsiteX198" fmla="*/ 4486849 w 5774435"/>
                  <a:gd name="connsiteY198" fmla="*/ 1916939 h 2027981"/>
                  <a:gd name="connsiteX199" fmla="*/ 4506966 w 5774435"/>
                  <a:gd name="connsiteY199" fmla="*/ 1872085 h 2027981"/>
                  <a:gd name="connsiteX200" fmla="*/ 4527084 w 5774435"/>
                  <a:gd name="connsiteY200" fmla="*/ 1864112 h 2027981"/>
                  <a:gd name="connsiteX201" fmla="*/ 4547201 w 5774435"/>
                  <a:gd name="connsiteY201" fmla="*/ 1584779 h 2027981"/>
                  <a:gd name="connsiteX202" fmla="*/ 4567318 w 5774435"/>
                  <a:gd name="connsiteY202" fmla="*/ 682179 h 2027981"/>
                  <a:gd name="connsiteX203" fmla="*/ 4587436 w 5774435"/>
                  <a:gd name="connsiteY203" fmla="*/ 709821 h 2027981"/>
                  <a:gd name="connsiteX204" fmla="*/ 4607553 w 5774435"/>
                  <a:gd name="connsiteY204" fmla="*/ 1702205 h 2027981"/>
                  <a:gd name="connsiteX205" fmla="*/ 4627671 w 5774435"/>
                  <a:gd name="connsiteY205" fmla="*/ 1919398 h 2027981"/>
                  <a:gd name="connsiteX206" fmla="*/ 4647788 w 5774435"/>
                  <a:gd name="connsiteY206" fmla="*/ 1873724 h 2027981"/>
                  <a:gd name="connsiteX207" fmla="*/ 4708140 w 5774435"/>
                  <a:gd name="connsiteY207" fmla="*/ 1882516 h 2027981"/>
                  <a:gd name="connsiteX208" fmla="*/ 4728258 w 5774435"/>
                  <a:gd name="connsiteY208" fmla="*/ 1921261 h 2027981"/>
                  <a:gd name="connsiteX209" fmla="*/ 4748375 w 5774435"/>
                  <a:gd name="connsiteY209" fmla="*/ 1941080 h 2027981"/>
                  <a:gd name="connsiteX210" fmla="*/ 4768492 w 5774435"/>
                  <a:gd name="connsiteY210" fmla="*/ 1926923 h 2027981"/>
                  <a:gd name="connsiteX211" fmla="*/ 4808727 w 5774435"/>
                  <a:gd name="connsiteY211" fmla="*/ 1817768 h 2027981"/>
                  <a:gd name="connsiteX212" fmla="*/ 4828845 w 5774435"/>
                  <a:gd name="connsiteY212" fmla="*/ 1783792 h 2027981"/>
                  <a:gd name="connsiteX213" fmla="*/ 4848962 w 5774435"/>
                  <a:gd name="connsiteY213" fmla="*/ 1774627 h 2027981"/>
                  <a:gd name="connsiteX214" fmla="*/ 4869079 w 5774435"/>
                  <a:gd name="connsiteY214" fmla="*/ 1839972 h 2027981"/>
                  <a:gd name="connsiteX215" fmla="*/ 4889197 w 5774435"/>
                  <a:gd name="connsiteY215" fmla="*/ 1879536 h 2027981"/>
                  <a:gd name="connsiteX216" fmla="*/ 4909389 w 5774435"/>
                  <a:gd name="connsiteY216" fmla="*/ 1791839 h 2027981"/>
                  <a:gd name="connsiteX217" fmla="*/ 4929506 w 5774435"/>
                  <a:gd name="connsiteY217" fmla="*/ 1774851 h 2027981"/>
                  <a:gd name="connsiteX218" fmla="*/ 4949623 w 5774435"/>
                  <a:gd name="connsiteY218" fmla="*/ 1822984 h 2027981"/>
                  <a:gd name="connsiteX219" fmla="*/ 4969741 w 5774435"/>
                  <a:gd name="connsiteY219" fmla="*/ 1829466 h 2027981"/>
                  <a:gd name="connsiteX220" fmla="*/ 4989858 w 5774435"/>
                  <a:gd name="connsiteY220" fmla="*/ 1843399 h 2027981"/>
                  <a:gd name="connsiteX221" fmla="*/ 5009976 w 5774435"/>
                  <a:gd name="connsiteY221" fmla="*/ 1881697 h 2027981"/>
                  <a:gd name="connsiteX222" fmla="*/ 5030093 w 5774435"/>
                  <a:gd name="connsiteY222" fmla="*/ 1810988 h 2027981"/>
                  <a:gd name="connsiteX223" fmla="*/ 5050210 w 5774435"/>
                  <a:gd name="connsiteY223" fmla="*/ 1683801 h 2027981"/>
                  <a:gd name="connsiteX224" fmla="*/ 5070328 w 5774435"/>
                  <a:gd name="connsiteY224" fmla="*/ 1670091 h 2027981"/>
                  <a:gd name="connsiteX225" fmla="*/ 5090445 w 5774435"/>
                  <a:gd name="connsiteY225" fmla="*/ 1655115 h 2027981"/>
                  <a:gd name="connsiteX226" fmla="*/ 5110562 w 5774435"/>
                  <a:gd name="connsiteY226" fmla="*/ 1693860 h 2027981"/>
                  <a:gd name="connsiteX227" fmla="*/ 5130680 w 5774435"/>
                  <a:gd name="connsiteY227" fmla="*/ 1767698 h 2027981"/>
                  <a:gd name="connsiteX228" fmla="*/ 5150797 w 5774435"/>
                  <a:gd name="connsiteY228" fmla="*/ 1573006 h 2027981"/>
                  <a:gd name="connsiteX229" fmla="*/ 5170914 w 5774435"/>
                  <a:gd name="connsiteY229" fmla="*/ 1822238 h 2027981"/>
                  <a:gd name="connsiteX230" fmla="*/ 5191032 w 5774435"/>
                  <a:gd name="connsiteY230" fmla="*/ 1765314 h 2027981"/>
                  <a:gd name="connsiteX231" fmla="*/ 5211149 w 5774435"/>
                  <a:gd name="connsiteY231" fmla="*/ 1758086 h 2027981"/>
                  <a:gd name="connsiteX232" fmla="*/ 5231267 w 5774435"/>
                  <a:gd name="connsiteY232" fmla="*/ 1834681 h 2027981"/>
                  <a:gd name="connsiteX233" fmla="*/ 5251384 w 5774435"/>
                  <a:gd name="connsiteY233" fmla="*/ 1917759 h 2027981"/>
                  <a:gd name="connsiteX234" fmla="*/ 5271501 w 5774435"/>
                  <a:gd name="connsiteY234" fmla="*/ 1975652 h 2027981"/>
                  <a:gd name="connsiteX235" fmla="*/ 5291619 w 5774435"/>
                  <a:gd name="connsiteY235" fmla="*/ 1975503 h 2027981"/>
                  <a:gd name="connsiteX236" fmla="*/ 5311736 w 5774435"/>
                  <a:gd name="connsiteY236" fmla="*/ 1949053 h 2027981"/>
                  <a:gd name="connsiteX237" fmla="*/ 5331854 w 5774435"/>
                  <a:gd name="connsiteY237" fmla="*/ 1874246 h 2027981"/>
                  <a:gd name="connsiteX238" fmla="*/ 5351971 w 5774435"/>
                  <a:gd name="connsiteY238" fmla="*/ 1855171 h 2027981"/>
                  <a:gd name="connsiteX239" fmla="*/ 5372088 w 5774435"/>
                  <a:gd name="connsiteY239" fmla="*/ 1872905 h 2027981"/>
                  <a:gd name="connsiteX240" fmla="*/ 5392206 w 5774435"/>
                  <a:gd name="connsiteY240" fmla="*/ 1956950 h 2027981"/>
                  <a:gd name="connsiteX241" fmla="*/ 5412323 w 5774435"/>
                  <a:gd name="connsiteY241" fmla="*/ 1975280 h 2027981"/>
                  <a:gd name="connsiteX242" fmla="*/ 5432441 w 5774435"/>
                  <a:gd name="connsiteY242" fmla="*/ 1974386 h 2027981"/>
                  <a:gd name="connsiteX243" fmla="*/ 5452558 w 5774435"/>
                  <a:gd name="connsiteY243" fmla="*/ 1924763 h 2027981"/>
                  <a:gd name="connsiteX244" fmla="*/ 5472675 w 5774435"/>
                  <a:gd name="connsiteY244" fmla="*/ 1926029 h 2027981"/>
                  <a:gd name="connsiteX245" fmla="*/ 5492867 w 5774435"/>
                  <a:gd name="connsiteY245" fmla="*/ 1927743 h 2027981"/>
                  <a:gd name="connsiteX246" fmla="*/ 5512985 w 5774435"/>
                  <a:gd name="connsiteY246" fmla="*/ 1936759 h 2027981"/>
                  <a:gd name="connsiteX247" fmla="*/ 5533102 w 5774435"/>
                  <a:gd name="connsiteY247" fmla="*/ 1975280 h 2027981"/>
                  <a:gd name="connsiteX248" fmla="*/ 5553219 w 5774435"/>
                  <a:gd name="connsiteY248" fmla="*/ 1975429 h 2027981"/>
                  <a:gd name="connsiteX249" fmla="*/ 5593454 w 5774435"/>
                  <a:gd name="connsiteY249" fmla="*/ 1900771 h 2027981"/>
                  <a:gd name="connsiteX250" fmla="*/ 5613572 w 5774435"/>
                  <a:gd name="connsiteY250" fmla="*/ 1856289 h 2027981"/>
                  <a:gd name="connsiteX251" fmla="*/ 5633689 w 5774435"/>
                  <a:gd name="connsiteY251" fmla="*/ 1856960 h 2027981"/>
                  <a:gd name="connsiteX252" fmla="*/ 5653806 w 5774435"/>
                  <a:gd name="connsiteY252" fmla="*/ 1956578 h 2027981"/>
                  <a:gd name="connsiteX253" fmla="*/ 5673924 w 5774435"/>
                  <a:gd name="connsiteY253" fmla="*/ 1974982 h 2027981"/>
                  <a:gd name="connsiteX254" fmla="*/ 5694041 w 5774435"/>
                  <a:gd name="connsiteY254" fmla="*/ 1929829 h 2027981"/>
                  <a:gd name="connsiteX255" fmla="*/ 5714159 w 5774435"/>
                  <a:gd name="connsiteY255" fmla="*/ 1925582 h 2027981"/>
                  <a:gd name="connsiteX256" fmla="*/ 5734276 w 5774435"/>
                  <a:gd name="connsiteY256" fmla="*/ 1927594 h 2027981"/>
                  <a:gd name="connsiteX257" fmla="*/ 5754393 w 5774435"/>
                  <a:gd name="connsiteY257" fmla="*/ 1928637 h 2027981"/>
                  <a:gd name="connsiteX258" fmla="*/ 5774511 w 5774435"/>
                  <a:gd name="connsiteY258" fmla="*/ 1952107 h 202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</a:cxnLst>
                <a:rect l="l" t="t" r="r" b="b"/>
                <a:pathLst>
                  <a:path w="5774435" h="2027981">
                    <a:moveTo>
                      <a:pt x="75" y="1871191"/>
                    </a:move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noFill/>
              <a:ln w="1490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D8A1B9A8-E7DD-7F4B-9E2E-D8708A3BFA62}"/>
                </a:ext>
              </a:extLst>
            </p:cNvPr>
            <p:cNvGrpSpPr/>
            <p:nvPr/>
          </p:nvGrpSpPr>
          <p:grpSpPr>
            <a:xfrm>
              <a:off x="2774115" y="866867"/>
              <a:ext cx="5774435" cy="865494"/>
              <a:chOff x="2774115" y="866867"/>
              <a:chExt cx="5774435" cy="865494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87C5E9B-02F3-3042-9E8B-1783866B6CA5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5774511 w 5774435"/>
                  <a:gd name="connsiteY0" fmla="*/ 865545 h 865494"/>
                  <a:gd name="connsiteX1" fmla="*/ 75 w 5774435"/>
                  <a:gd name="connsiteY1" fmla="*/ 865545 h 865494"/>
                  <a:gd name="connsiteX2" fmla="*/ 75 w 5774435"/>
                  <a:gd name="connsiteY2" fmla="*/ 865545 h 865494"/>
                  <a:gd name="connsiteX3" fmla="*/ 1006093 w 5774435"/>
                  <a:gd name="connsiteY3" fmla="*/ 860553 h 865494"/>
                  <a:gd name="connsiteX4" fmla="*/ 1026211 w 5774435"/>
                  <a:gd name="connsiteY4" fmla="*/ 858094 h 865494"/>
                  <a:gd name="connsiteX5" fmla="*/ 1207267 w 5774435"/>
                  <a:gd name="connsiteY5" fmla="*/ 835741 h 865494"/>
                  <a:gd name="connsiteX6" fmla="*/ 1227385 w 5774435"/>
                  <a:gd name="connsiteY6" fmla="*/ 827471 h 865494"/>
                  <a:gd name="connsiteX7" fmla="*/ 1448750 w 5774435"/>
                  <a:gd name="connsiteY7" fmla="*/ 736868 h 865494"/>
                  <a:gd name="connsiteX8" fmla="*/ 1468868 w 5774435"/>
                  <a:gd name="connsiteY8" fmla="*/ 720402 h 865494"/>
                  <a:gd name="connsiteX9" fmla="*/ 1911450 w 5774435"/>
                  <a:gd name="connsiteY9" fmla="*/ 365069 h 865494"/>
                  <a:gd name="connsiteX10" fmla="*/ 1931568 w 5774435"/>
                  <a:gd name="connsiteY10" fmla="*/ 349198 h 865494"/>
                  <a:gd name="connsiteX11" fmla="*/ 2173051 w 5774435"/>
                  <a:gd name="connsiteY11" fmla="*/ 253604 h 865494"/>
                  <a:gd name="connsiteX12" fmla="*/ 2193168 w 5774435"/>
                  <a:gd name="connsiteY12" fmla="*/ 263811 h 865494"/>
                  <a:gd name="connsiteX13" fmla="*/ 2414460 w 5774435"/>
                  <a:gd name="connsiteY13" fmla="*/ 375873 h 865494"/>
                  <a:gd name="connsiteX14" fmla="*/ 2434577 w 5774435"/>
                  <a:gd name="connsiteY14" fmla="*/ 361567 h 865494"/>
                  <a:gd name="connsiteX15" fmla="*/ 2696178 w 5774435"/>
                  <a:gd name="connsiteY15" fmla="*/ 170154 h 865494"/>
                  <a:gd name="connsiteX16" fmla="*/ 2716295 w 5774435"/>
                  <a:gd name="connsiteY16" fmla="*/ 153166 h 865494"/>
                  <a:gd name="connsiteX17" fmla="*/ 2897352 w 5774435"/>
                  <a:gd name="connsiteY17" fmla="*/ 50 h 865494"/>
                  <a:gd name="connsiteX18" fmla="*/ 2917469 w 5774435"/>
                  <a:gd name="connsiteY18" fmla="*/ 39018 h 865494"/>
                  <a:gd name="connsiteX19" fmla="*/ 3138760 w 5774435"/>
                  <a:gd name="connsiteY19" fmla="*/ 467444 h 865494"/>
                  <a:gd name="connsiteX20" fmla="*/ 3158878 w 5774435"/>
                  <a:gd name="connsiteY20" fmla="*/ 479142 h 865494"/>
                  <a:gd name="connsiteX21" fmla="*/ 3380243 w 5774435"/>
                  <a:gd name="connsiteY21" fmla="*/ 607148 h 865494"/>
                  <a:gd name="connsiteX22" fmla="*/ 3400361 w 5774435"/>
                  <a:gd name="connsiteY22" fmla="*/ 608787 h 865494"/>
                  <a:gd name="connsiteX23" fmla="*/ 3621652 w 5774435"/>
                  <a:gd name="connsiteY23" fmla="*/ 626446 h 865494"/>
                  <a:gd name="connsiteX24" fmla="*/ 3641769 w 5774435"/>
                  <a:gd name="connsiteY24" fmla="*/ 619144 h 865494"/>
                  <a:gd name="connsiteX25" fmla="*/ 3863135 w 5774435"/>
                  <a:gd name="connsiteY25" fmla="*/ 538227 h 865494"/>
                  <a:gd name="connsiteX26" fmla="*/ 3883252 w 5774435"/>
                  <a:gd name="connsiteY26" fmla="*/ 549553 h 865494"/>
                  <a:gd name="connsiteX27" fmla="*/ 4144779 w 5774435"/>
                  <a:gd name="connsiteY27" fmla="*/ 692312 h 865494"/>
                  <a:gd name="connsiteX28" fmla="*/ 4164896 w 5774435"/>
                  <a:gd name="connsiteY28" fmla="*/ 701253 h 865494"/>
                  <a:gd name="connsiteX29" fmla="*/ 4366144 w 5774435"/>
                  <a:gd name="connsiteY29" fmla="*/ 787236 h 865494"/>
                  <a:gd name="connsiteX30" fmla="*/ 4386262 w 5774435"/>
                  <a:gd name="connsiteY30" fmla="*/ 792228 h 865494"/>
                  <a:gd name="connsiteX31" fmla="*/ 4607553 w 5774435"/>
                  <a:gd name="connsiteY31" fmla="*/ 844161 h 865494"/>
                  <a:gd name="connsiteX32" fmla="*/ 4627671 w 5774435"/>
                  <a:gd name="connsiteY32" fmla="*/ 846098 h 865494"/>
                  <a:gd name="connsiteX33" fmla="*/ 4869079 w 5774435"/>
                  <a:gd name="connsiteY33" fmla="*/ 865545 h 865494"/>
                  <a:gd name="connsiteX34" fmla="*/ 4889197 w 5774435"/>
                  <a:gd name="connsiteY34" fmla="*/ 865545 h 865494"/>
                  <a:gd name="connsiteX35" fmla="*/ 5774511 w 5774435"/>
                  <a:gd name="connsiteY35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774435" h="865494">
                    <a:moveTo>
                      <a:pt x="5774511" y="865545"/>
                    </a:moveTo>
                    <a:lnTo>
                      <a:pt x="75" y="865545"/>
                    </a:lnTo>
                    <a:lnTo>
                      <a:pt x="75" y="865545"/>
                    </a:ln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653A30D-177E-5740-9C1B-26A95D4B7559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75 w 5774435"/>
                  <a:gd name="connsiteY0" fmla="*/ 865545 h 865494"/>
                  <a:gd name="connsiteX1" fmla="*/ 1006093 w 5774435"/>
                  <a:gd name="connsiteY1" fmla="*/ 860553 h 865494"/>
                  <a:gd name="connsiteX2" fmla="*/ 1026211 w 5774435"/>
                  <a:gd name="connsiteY2" fmla="*/ 858094 h 865494"/>
                  <a:gd name="connsiteX3" fmla="*/ 1207267 w 5774435"/>
                  <a:gd name="connsiteY3" fmla="*/ 835741 h 865494"/>
                  <a:gd name="connsiteX4" fmla="*/ 1227385 w 5774435"/>
                  <a:gd name="connsiteY4" fmla="*/ 827471 h 865494"/>
                  <a:gd name="connsiteX5" fmla="*/ 1448750 w 5774435"/>
                  <a:gd name="connsiteY5" fmla="*/ 736868 h 865494"/>
                  <a:gd name="connsiteX6" fmla="*/ 1468868 w 5774435"/>
                  <a:gd name="connsiteY6" fmla="*/ 720402 h 865494"/>
                  <a:gd name="connsiteX7" fmla="*/ 1911450 w 5774435"/>
                  <a:gd name="connsiteY7" fmla="*/ 365069 h 865494"/>
                  <a:gd name="connsiteX8" fmla="*/ 1931568 w 5774435"/>
                  <a:gd name="connsiteY8" fmla="*/ 349198 h 865494"/>
                  <a:gd name="connsiteX9" fmla="*/ 2173051 w 5774435"/>
                  <a:gd name="connsiteY9" fmla="*/ 253604 h 865494"/>
                  <a:gd name="connsiteX10" fmla="*/ 2193168 w 5774435"/>
                  <a:gd name="connsiteY10" fmla="*/ 263811 h 865494"/>
                  <a:gd name="connsiteX11" fmla="*/ 2414460 w 5774435"/>
                  <a:gd name="connsiteY11" fmla="*/ 375873 h 865494"/>
                  <a:gd name="connsiteX12" fmla="*/ 2434577 w 5774435"/>
                  <a:gd name="connsiteY12" fmla="*/ 361567 h 865494"/>
                  <a:gd name="connsiteX13" fmla="*/ 2696178 w 5774435"/>
                  <a:gd name="connsiteY13" fmla="*/ 170154 h 865494"/>
                  <a:gd name="connsiteX14" fmla="*/ 2716295 w 5774435"/>
                  <a:gd name="connsiteY14" fmla="*/ 153166 h 865494"/>
                  <a:gd name="connsiteX15" fmla="*/ 2897352 w 5774435"/>
                  <a:gd name="connsiteY15" fmla="*/ 50 h 865494"/>
                  <a:gd name="connsiteX16" fmla="*/ 2917469 w 5774435"/>
                  <a:gd name="connsiteY16" fmla="*/ 39018 h 865494"/>
                  <a:gd name="connsiteX17" fmla="*/ 3138760 w 5774435"/>
                  <a:gd name="connsiteY17" fmla="*/ 467444 h 865494"/>
                  <a:gd name="connsiteX18" fmla="*/ 3158878 w 5774435"/>
                  <a:gd name="connsiteY18" fmla="*/ 479142 h 865494"/>
                  <a:gd name="connsiteX19" fmla="*/ 3380243 w 5774435"/>
                  <a:gd name="connsiteY19" fmla="*/ 607148 h 865494"/>
                  <a:gd name="connsiteX20" fmla="*/ 3400361 w 5774435"/>
                  <a:gd name="connsiteY20" fmla="*/ 608787 h 865494"/>
                  <a:gd name="connsiteX21" fmla="*/ 3621652 w 5774435"/>
                  <a:gd name="connsiteY21" fmla="*/ 626446 h 865494"/>
                  <a:gd name="connsiteX22" fmla="*/ 3641769 w 5774435"/>
                  <a:gd name="connsiteY22" fmla="*/ 619144 h 865494"/>
                  <a:gd name="connsiteX23" fmla="*/ 3863135 w 5774435"/>
                  <a:gd name="connsiteY23" fmla="*/ 538227 h 865494"/>
                  <a:gd name="connsiteX24" fmla="*/ 3883252 w 5774435"/>
                  <a:gd name="connsiteY24" fmla="*/ 549553 h 865494"/>
                  <a:gd name="connsiteX25" fmla="*/ 4144779 w 5774435"/>
                  <a:gd name="connsiteY25" fmla="*/ 692312 h 865494"/>
                  <a:gd name="connsiteX26" fmla="*/ 4164896 w 5774435"/>
                  <a:gd name="connsiteY26" fmla="*/ 701253 h 865494"/>
                  <a:gd name="connsiteX27" fmla="*/ 4366144 w 5774435"/>
                  <a:gd name="connsiteY27" fmla="*/ 787236 h 865494"/>
                  <a:gd name="connsiteX28" fmla="*/ 4386262 w 5774435"/>
                  <a:gd name="connsiteY28" fmla="*/ 792228 h 865494"/>
                  <a:gd name="connsiteX29" fmla="*/ 4607553 w 5774435"/>
                  <a:gd name="connsiteY29" fmla="*/ 844161 h 865494"/>
                  <a:gd name="connsiteX30" fmla="*/ 4627671 w 5774435"/>
                  <a:gd name="connsiteY30" fmla="*/ 846098 h 865494"/>
                  <a:gd name="connsiteX31" fmla="*/ 4869079 w 5774435"/>
                  <a:gd name="connsiteY31" fmla="*/ 865545 h 865494"/>
                  <a:gd name="connsiteX32" fmla="*/ 4889197 w 5774435"/>
                  <a:gd name="connsiteY32" fmla="*/ 865545 h 865494"/>
                  <a:gd name="connsiteX33" fmla="*/ 5774511 w 5774435"/>
                  <a:gd name="connsiteY33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774435" h="865494">
                    <a:moveTo>
                      <a:pt x="75" y="865545"/>
                    </a:move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noFill/>
              <a:ln w="22352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04D5575-7F98-7940-AA53-D0EA448DCCF0}"/>
                </a:ext>
              </a:extLst>
            </p:cNvPr>
            <p:cNvGrpSpPr/>
            <p:nvPr/>
          </p:nvGrpSpPr>
          <p:grpSpPr>
            <a:xfrm>
              <a:off x="2774115" y="337482"/>
              <a:ext cx="5774435" cy="2650279"/>
              <a:chOff x="2774115" y="337482"/>
              <a:chExt cx="5774435" cy="2650279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22BA86B-3B86-5147-AEB3-5C0D3C2846EE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5774511 w 5774435"/>
                  <a:gd name="connsiteY0" fmla="*/ 1394930 h 2650279"/>
                  <a:gd name="connsiteX1" fmla="*/ 75 w 5774435"/>
                  <a:gd name="connsiteY1" fmla="*/ 1394930 h 2650279"/>
                  <a:gd name="connsiteX2" fmla="*/ 75 w 5774435"/>
                  <a:gd name="connsiteY2" fmla="*/ 1394930 h 2650279"/>
                  <a:gd name="connsiteX3" fmla="*/ 704258 w 5774435"/>
                  <a:gd name="connsiteY3" fmla="*/ 1394930 h 2650279"/>
                  <a:gd name="connsiteX4" fmla="*/ 724376 w 5774435"/>
                  <a:gd name="connsiteY4" fmla="*/ 50 h 2650279"/>
                  <a:gd name="connsiteX5" fmla="*/ 1187150 w 5774435"/>
                  <a:gd name="connsiteY5" fmla="*/ 50 h 2650279"/>
                  <a:gd name="connsiteX6" fmla="*/ 1207267 w 5774435"/>
                  <a:gd name="connsiteY6" fmla="*/ 1394930 h 2650279"/>
                  <a:gd name="connsiteX7" fmla="*/ 2877234 w 5774435"/>
                  <a:gd name="connsiteY7" fmla="*/ 1394930 h 2650279"/>
                  <a:gd name="connsiteX8" fmla="*/ 2897352 w 5774435"/>
                  <a:gd name="connsiteY8" fmla="*/ 2650330 h 2650279"/>
                  <a:gd name="connsiteX9" fmla="*/ 3360126 w 5774435"/>
                  <a:gd name="connsiteY9" fmla="*/ 2650330 h 2650279"/>
                  <a:gd name="connsiteX10" fmla="*/ 3380243 w 5774435"/>
                  <a:gd name="connsiteY10" fmla="*/ 1394930 h 2650279"/>
                  <a:gd name="connsiteX11" fmla="*/ 5774511 w 5774435"/>
                  <a:gd name="connsiteY11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4435" h="2650279">
                    <a:moveTo>
                      <a:pt x="5774511" y="1394930"/>
                    </a:moveTo>
                    <a:lnTo>
                      <a:pt x="75" y="1394930"/>
                    </a:lnTo>
                    <a:lnTo>
                      <a:pt x="75" y="1394930"/>
                    </a:ln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E79E060-E997-6F42-B519-47FF4A048C68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75 w 5774435"/>
                  <a:gd name="connsiteY0" fmla="*/ 1394930 h 2650279"/>
                  <a:gd name="connsiteX1" fmla="*/ 704258 w 5774435"/>
                  <a:gd name="connsiteY1" fmla="*/ 1394930 h 2650279"/>
                  <a:gd name="connsiteX2" fmla="*/ 724376 w 5774435"/>
                  <a:gd name="connsiteY2" fmla="*/ 50 h 2650279"/>
                  <a:gd name="connsiteX3" fmla="*/ 1187150 w 5774435"/>
                  <a:gd name="connsiteY3" fmla="*/ 50 h 2650279"/>
                  <a:gd name="connsiteX4" fmla="*/ 1207267 w 5774435"/>
                  <a:gd name="connsiteY4" fmla="*/ 1394930 h 2650279"/>
                  <a:gd name="connsiteX5" fmla="*/ 2877234 w 5774435"/>
                  <a:gd name="connsiteY5" fmla="*/ 1394930 h 2650279"/>
                  <a:gd name="connsiteX6" fmla="*/ 2897352 w 5774435"/>
                  <a:gd name="connsiteY6" fmla="*/ 2650330 h 2650279"/>
                  <a:gd name="connsiteX7" fmla="*/ 3360126 w 5774435"/>
                  <a:gd name="connsiteY7" fmla="*/ 2650330 h 2650279"/>
                  <a:gd name="connsiteX8" fmla="*/ 3380243 w 5774435"/>
                  <a:gd name="connsiteY8" fmla="*/ 1394930 h 2650279"/>
                  <a:gd name="connsiteX9" fmla="*/ 5774511 w 5774435"/>
                  <a:gd name="connsiteY9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74435" h="2650279">
                    <a:moveTo>
                      <a:pt x="75" y="1394930"/>
                    </a:move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noFill/>
              <a:ln w="22352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7B5EF680-F162-EF47-8FCF-0855968A2D32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noFill/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A03D28C-99FF-F942-A992-2F538EF17A98}"/>
              </a:ext>
            </a:extLst>
          </p:cNvPr>
          <p:cNvSpPr/>
          <p:nvPr/>
        </p:nvSpPr>
        <p:spPr>
          <a:xfrm>
            <a:off x="2788361" y="282557"/>
            <a:ext cx="7450" cy="3427407"/>
          </a:xfrm>
          <a:custGeom>
            <a:avLst/>
            <a:gdLst>
              <a:gd name="connsiteX0" fmla="*/ 0 w 7450"/>
              <a:gd name="connsiteY0" fmla="*/ 0 h 3427407"/>
              <a:gd name="connsiteX1" fmla="*/ 0 w 7450"/>
              <a:gd name="connsiteY1" fmla="*/ 3427407 h 342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0" h="3427407">
                <a:moveTo>
                  <a:pt x="0" y="0"/>
                </a:moveTo>
                <a:lnTo>
                  <a:pt x="0" y="3427407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F9235EE2-AD23-6E4E-A048-DC2A12C89008}"/>
              </a:ext>
            </a:extLst>
          </p:cNvPr>
          <p:cNvGrpSpPr/>
          <p:nvPr/>
        </p:nvGrpSpPr>
        <p:grpSpPr>
          <a:xfrm>
            <a:off x="2343006" y="3664241"/>
            <a:ext cx="5789607" cy="469200"/>
            <a:chOff x="2321307" y="3081522"/>
            <a:chExt cx="5789607" cy="469200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592F50-C0B5-8547-8CE7-4F3D2F007701}"/>
                </a:ext>
              </a:extLst>
            </p:cNvPr>
            <p:cNvSpPr txBox="1"/>
            <p:nvPr/>
          </p:nvSpPr>
          <p:spPr>
            <a:xfrm>
              <a:off x="2500128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D62344-A8BF-F64A-B28C-622CFC1ABDA3}"/>
                </a:ext>
              </a:extLst>
            </p:cNvPr>
            <p:cNvSpPr txBox="1"/>
            <p:nvPr/>
          </p:nvSpPr>
          <p:spPr>
            <a:xfrm>
              <a:off x="2321307" y="3273723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8A561E-8EEF-D345-A2E1-806574C3BD84}"/>
                </a:ext>
              </a:extLst>
            </p:cNvPr>
            <p:cNvSpPr txBox="1"/>
            <p:nvPr/>
          </p:nvSpPr>
          <p:spPr>
            <a:xfrm>
              <a:off x="3224429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FE0C6E-76F6-4348-8891-8EB9EDF4B3EA}"/>
                </a:ext>
              </a:extLst>
            </p:cNvPr>
            <p:cNvSpPr txBox="1"/>
            <p:nvPr/>
          </p:nvSpPr>
          <p:spPr>
            <a:xfrm>
              <a:off x="39488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B53C11-1D98-C84D-AC5C-E956F6CCB70E}"/>
                </a:ext>
              </a:extLst>
            </p:cNvPr>
            <p:cNvSpPr txBox="1"/>
            <p:nvPr/>
          </p:nvSpPr>
          <p:spPr>
            <a:xfrm>
              <a:off x="46731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6996FE-BD09-3D4B-AC72-5A5E42189800}"/>
                </a:ext>
              </a:extLst>
            </p:cNvPr>
            <p:cNvSpPr txBox="1"/>
            <p:nvPr/>
          </p:nvSpPr>
          <p:spPr>
            <a:xfrm>
              <a:off x="53974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873BEF-E77E-2644-AB76-780F28B69DD6}"/>
                </a:ext>
              </a:extLst>
            </p:cNvPr>
            <p:cNvSpPr txBox="1"/>
            <p:nvPr/>
          </p:nvSpPr>
          <p:spPr>
            <a:xfrm>
              <a:off x="61217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77BABE-FD8A-0342-905C-42C8B9E10FD6}"/>
                </a:ext>
              </a:extLst>
            </p:cNvPr>
            <p:cNvSpPr txBox="1"/>
            <p:nvPr/>
          </p:nvSpPr>
          <p:spPr>
            <a:xfrm>
              <a:off x="6846080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1B1624-F611-D841-87FD-D1494C3D0F29}"/>
                </a:ext>
              </a:extLst>
            </p:cNvPr>
            <p:cNvSpPr txBox="1"/>
            <p:nvPr/>
          </p:nvSpPr>
          <p:spPr>
            <a:xfrm>
              <a:off x="7570381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52" name="Graphic 2">
            <a:extLst>
              <a:ext uri="{FF2B5EF4-FFF2-40B4-BE49-F238E27FC236}">
                <a16:creationId xmlns:a16="http://schemas.microsoft.com/office/drawing/2014/main" id="{9E57A2E4-38A6-7040-8DF8-7F0FE33CE166}"/>
              </a:ext>
            </a:extLst>
          </p:cNvPr>
          <p:cNvGrpSpPr/>
          <p:nvPr/>
        </p:nvGrpSpPr>
        <p:grpSpPr>
          <a:xfrm>
            <a:off x="2470342" y="177228"/>
            <a:ext cx="354792" cy="3465306"/>
            <a:chOff x="2475540" y="-405491"/>
            <a:chExt cx="354792" cy="3465306"/>
          </a:xfrm>
          <a:solidFill>
            <a:srgbClr val="2A3F5F"/>
          </a:solidFill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4EB08D-3EDC-3540-86E2-176F4D077C56}"/>
                </a:ext>
              </a:extLst>
            </p:cNvPr>
            <p:cNvSpPr txBox="1"/>
            <p:nvPr/>
          </p:nvSpPr>
          <p:spPr>
            <a:xfrm>
              <a:off x="2475540" y="2782816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14184A-45F4-2B4D-AD76-572FC8AF44EF}"/>
                </a:ext>
              </a:extLst>
            </p:cNvPr>
            <p:cNvSpPr txBox="1"/>
            <p:nvPr/>
          </p:nvSpPr>
          <p:spPr>
            <a:xfrm>
              <a:off x="2475540" y="2384268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7F6BBDC-25A8-4048-9D54-E5F93B42900F}"/>
                </a:ext>
              </a:extLst>
            </p:cNvPr>
            <p:cNvSpPr txBox="1"/>
            <p:nvPr/>
          </p:nvSpPr>
          <p:spPr>
            <a:xfrm>
              <a:off x="2475540" y="1985720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AF9FE0-8F27-DE4F-9F47-A803B12BFB59}"/>
                </a:ext>
              </a:extLst>
            </p:cNvPr>
            <p:cNvSpPr txBox="1"/>
            <p:nvPr/>
          </p:nvSpPr>
          <p:spPr>
            <a:xfrm>
              <a:off x="2557500" y="158717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9FF54B-6456-FA4C-9E95-BC35595EFADA}"/>
                </a:ext>
              </a:extLst>
            </p:cNvPr>
            <p:cNvSpPr txBox="1"/>
            <p:nvPr/>
          </p:nvSpPr>
          <p:spPr>
            <a:xfrm>
              <a:off x="2557500" y="118862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EFA312-02FF-BE47-A222-380D69D4E482}"/>
                </a:ext>
              </a:extLst>
            </p:cNvPr>
            <p:cNvSpPr txBox="1"/>
            <p:nvPr/>
          </p:nvSpPr>
          <p:spPr>
            <a:xfrm>
              <a:off x="2557500" y="790077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54DC83-A1A8-964D-9778-FADD78724227}"/>
                </a:ext>
              </a:extLst>
            </p:cNvPr>
            <p:cNvSpPr txBox="1"/>
            <p:nvPr/>
          </p:nvSpPr>
          <p:spPr>
            <a:xfrm>
              <a:off x="2557500" y="39160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3B35C7-56F4-214A-9549-5DC5FAACFECD}"/>
                </a:ext>
              </a:extLst>
            </p:cNvPr>
            <p:cNvSpPr txBox="1"/>
            <p:nvPr/>
          </p:nvSpPr>
          <p:spPr>
            <a:xfrm>
              <a:off x="2557500" y="-694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DAC57B-E6F4-AD46-930A-7ADEC8978447}"/>
                </a:ext>
              </a:extLst>
            </p:cNvPr>
            <p:cNvSpPr txBox="1"/>
            <p:nvPr/>
          </p:nvSpPr>
          <p:spPr>
            <a:xfrm>
              <a:off x="2557500" y="-405491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9DC07ED-3EEE-664E-ADAE-CB19A83E41ED}"/>
              </a:ext>
            </a:extLst>
          </p:cNvPr>
          <p:cNvSpPr txBox="1"/>
          <p:nvPr/>
        </p:nvSpPr>
        <p:spPr>
          <a:xfrm rot="16200000">
            <a:off x="1287318" y="1898493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66EA7622-B8A1-744A-881D-22827D307AB2}"/>
              </a:ext>
            </a:extLst>
          </p:cNvPr>
          <p:cNvGrpSpPr/>
          <p:nvPr/>
        </p:nvGrpSpPr>
        <p:grpSpPr>
          <a:xfrm>
            <a:off x="2662853" y="4271287"/>
            <a:ext cx="4043757" cy="1824723"/>
            <a:chOff x="2834999" y="3928199"/>
            <a:chExt cx="4043757" cy="1824723"/>
          </a:xfrm>
          <a:solidFill>
            <a:srgbClr val="000000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4D047EE-E871-384B-9949-6F04C542CE23}"/>
                </a:ext>
              </a:extLst>
            </p:cNvPr>
            <p:cNvSpPr/>
            <p:nvPr/>
          </p:nvSpPr>
          <p:spPr>
            <a:xfrm flipH="1">
              <a:off x="2834999" y="3928199"/>
              <a:ext cx="45719" cy="1806171"/>
            </a:xfrm>
            <a:custGeom>
              <a:avLst/>
              <a:gdLst>
                <a:gd name="connsiteX0" fmla="*/ 94 w 7115"/>
                <a:gd name="connsiteY0" fmla="*/ 0 h 3415329"/>
                <a:gd name="connsiteX1" fmla="*/ 9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94" y="0"/>
                  </a:moveTo>
                  <a:lnTo>
                    <a:pt x="9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FC5CCCB-B9B0-7E48-98CF-1A92C0167E88}"/>
                </a:ext>
              </a:extLst>
            </p:cNvPr>
            <p:cNvSpPr/>
            <p:nvPr/>
          </p:nvSpPr>
          <p:spPr>
            <a:xfrm flipH="1">
              <a:off x="3194249" y="3928199"/>
              <a:ext cx="45719" cy="1806171"/>
            </a:xfrm>
            <a:custGeom>
              <a:avLst/>
              <a:gdLst>
                <a:gd name="connsiteX0" fmla="*/ 144 w 7115"/>
                <a:gd name="connsiteY0" fmla="*/ 0 h 3415329"/>
                <a:gd name="connsiteX1" fmla="*/ 14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144" y="0"/>
                  </a:moveTo>
                  <a:lnTo>
                    <a:pt x="14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A9A39FD-B8EB-DE41-ACF6-802C38EE0073}"/>
                </a:ext>
              </a:extLst>
            </p:cNvPr>
            <p:cNvSpPr/>
            <p:nvPr/>
          </p:nvSpPr>
          <p:spPr>
            <a:xfrm>
              <a:off x="3958610" y="3928199"/>
              <a:ext cx="45719" cy="1806171"/>
            </a:xfrm>
            <a:custGeom>
              <a:avLst/>
              <a:gdLst>
                <a:gd name="connsiteX0" fmla="*/ 245 w 7115"/>
                <a:gd name="connsiteY0" fmla="*/ 0 h 3415329"/>
                <a:gd name="connsiteX1" fmla="*/ 245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45" y="0"/>
                  </a:moveTo>
                  <a:lnTo>
                    <a:pt x="245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CFC1473-5C8A-AB40-87B2-C2DCFCFD9DC2}"/>
                </a:ext>
              </a:extLst>
            </p:cNvPr>
            <p:cNvSpPr/>
            <p:nvPr/>
          </p:nvSpPr>
          <p:spPr>
            <a:xfrm>
              <a:off x="4317932" y="3928200"/>
              <a:ext cx="45719" cy="1817608"/>
            </a:xfrm>
            <a:custGeom>
              <a:avLst/>
              <a:gdLst>
                <a:gd name="connsiteX0" fmla="*/ 296 w 7115"/>
                <a:gd name="connsiteY0" fmla="*/ 0 h 3415329"/>
                <a:gd name="connsiteX1" fmla="*/ 29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96" y="0"/>
                  </a:moveTo>
                  <a:lnTo>
                    <a:pt x="29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5BD0054-6A76-CE4F-B6D9-AEF7C454E993}"/>
                </a:ext>
              </a:extLst>
            </p:cNvPr>
            <p:cNvSpPr/>
            <p:nvPr/>
          </p:nvSpPr>
          <p:spPr>
            <a:xfrm flipH="1">
              <a:off x="4631462" y="3928199"/>
              <a:ext cx="45719" cy="1806171"/>
            </a:xfrm>
            <a:custGeom>
              <a:avLst/>
              <a:gdLst>
                <a:gd name="connsiteX0" fmla="*/ 346 w 7115"/>
                <a:gd name="connsiteY0" fmla="*/ 0 h 3415329"/>
                <a:gd name="connsiteX1" fmla="*/ 34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46" y="0"/>
                  </a:moveTo>
                  <a:lnTo>
                    <a:pt x="34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3E17E2A-9301-E24C-92DD-391A5E14D9AD}"/>
                </a:ext>
              </a:extLst>
            </p:cNvPr>
            <p:cNvSpPr/>
            <p:nvPr/>
          </p:nvSpPr>
          <p:spPr>
            <a:xfrm>
              <a:off x="5036502" y="3928199"/>
              <a:ext cx="45719" cy="1806171"/>
            </a:xfrm>
            <a:custGeom>
              <a:avLst/>
              <a:gdLst>
                <a:gd name="connsiteX0" fmla="*/ 397 w 7115"/>
                <a:gd name="connsiteY0" fmla="*/ 0 h 3415329"/>
                <a:gd name="connsiteX1" fmla="*/ 39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97" y="0"/>
                  </a:moveTo>
                  <a:lnTo>
                    <a:pt x="39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5A3541A-A6DD-C548-85C2-97FF21B75F4F}"/>
                </a:ext>
              </a:extLst>
            </p:cNvPr>
            <p:cNvSpPr/>
            <p:nvPr/>
          </p:nvSpPr>
          <p:spPr>
            <a:xfrm>
              <a:off x="5395824" y="3928199"/>
              <a:ext cx="45719" cy="1806171"/>
            </a:xfrm>
            <a:custGeom>
              <a:avLst/>
              <a:gdLst>
                <a:gd name="connsiteX0" fmla="*/ 447 w 7115"/>
                <a:gd name="connsiteY0" fmla="*/ 0 h 3415329"/>
                <a:gd name="connsiteX1" fmla="*/ 44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47" y="0"/>
                  </a:moveTo>
                  <a:lnTo>
                    <a:pt x="44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7A33013-470A-F64C-A230-AB267F7DED7A}"/>
                </a:ext>
              </a:extLst>
            </p:cNvPr>
            <p:cNvSpPr/>
            <p:nvPr/>
          </p:nvSpPr>
          <p:spPr>
            <a:xfrm>
              <a:off x="5755145" y="3928199"/>
              <a:ext cx="45719" cy="1817607"/>
            </a:xfrm>
            <a:custGeom>
              <a:avLst/>
              <a:gdLst>
                <a:gd name="connsiteX0" fmla="*/ 498 w 7115"/>
                <a:gd name="connsiteY0" fmla="*/ 0 h 3415329"/>
                <a:gd name="connsiteX1" fmla="*/ 4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98" y="0"/>
                  </a:moveTo>
                  <a:lnTo>
                    <a:pt x="4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2D088DE-F757-964E-94A5-DA194AA99FFA}"/>
                </a:ext>
              </a:extLst>
            </p:cNvPr>
            <p:cNvSpPr/>
            <p:nvPr/>
          </p:nvSpPr>
          <p:spPr>
            <a:xfrm flipH="1">
              <a:off x="6068747" y="3928199"/>
              <a:ext cx="45719" cy="1817607"/>
            </a:xfrm>
            <a:custGeom>
              <a:avLst/>
              <a:gdLst>
                <a:gd name="connsiteX0" fmla="*/ 548 w 7115"/>
                <a:gd name="connsiteY0" fmla="*/ 0 h 3415329"/>
                <a:gd name="connsiteX1" fmla="*/ 54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48" y="0"/>
                  </a:moveTo>
                  <a:lnTo>
                    <a:pt x="54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E92EC52-D71C-004E-923B-7285EF4A437F}"/>
                </a:ext>
              </a:extLst>
            </p:cNvPr>
            <p:cNvSpPr/>
            <p:nvPr/>
          </p:nvSpPr>
          <p:spPr>
            <a:xfrm flipH="1">
              <a:off x="6427997" y="3928199"/>
              <a:ext cx="45719" cy="1806171"/>
            </a:xfrm>
            <a:custGeom>
              <a:avLst/>
              <a:gdLst>
                <a:gd name="connsiteX0" fmla="*/ 598 w 7115"/>
                <a:gd name="connsiteY0" fmla="*/ 0 h 3415329"/>
                <a:gd name="connsiteX1" fmla="*/ 5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98" y="0"/>
                  </a:moveTo>
                  <a:lnTo>
                    <a:pt x="5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AA0A840-BB78-ED44-B0A3-9255AF5B220E}"/>
                </a:ext>
              </a:extLst>
            </p:cNvPr>
            <p:cNvSpPr/>
            <p:nvPr/>
          </p:nvSpPr>
          <p:spPr>
            <a:xfrm>
              <a:off x="6833037" y="3928199"/>
              <a:ext cx="45719" cy="1824723"/>
            </a:xfrm>
            <a:custGeom>
              <a:avLst/>
              <a:gdLst>
                <a:gd name="connsiteX0" fmla="*/ 649 w 7115"/>
                <a:gd name="connsiteY0" fmla="*/ 0 h 3415329"/>
                <a:gd name="connsiteX1" fmla="*/ 649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649" y="0"/>
                  </a:moveTo>
                  <a:lnTo>
                    <a:pt x="649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79" name="Freeform 78">
            <a:extLst>
              <a:ext uri="{FF2B5EF4-FFF2-40B4-BE49-F238E27FC236}">
                <a16:creationId xmlns:a16="http://schemas.microsoft.com/office/drawing/2014/main" id="{6A89FA5C-B341-144F-B40C-B5BD0AA8F2FF}"/>
              </a:ext>
            </a:extLst>
          </p:cNvPr>
          <p:cNvSpPr/>
          <p:nvPr/>
        </p:nvSpPr>
        <p:spPr>
          <a:xfrm>
            <a:off x="3427143" y="4289216"/>
            <a:ext cx="45719" cy="1788240"/>
          </a:xfrm>
          <a:custGeom>
            <a:avLst/>
            <a:gdLst>
              <a:gd name="connsiteX0" fmla="*/ 195 w 7115"/>
              <a:gd name="connsiteY0" fmla="*/ 0 h 3415329"/>
              <a:gd name="connsiteX1" fmla="*/ 195 w 7115"/>
              <a:gd name="connsiteY1" fmla="*/ 3415330 h 341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3415329">
                <a:moveTo>
                  <a:pt x="195" y="0"/>
                </a:moveTo>
                <a:lnTo>
                  <a:pt x="195" y="3415330"/>
                </a:lnTo>
              </a:path>
            </a:pathLst>
          </a:custGeom>
          <a:solidFill>
            <a:srgbClr val="000000"/>
          </a:solidFill>
          <a:ln w="213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4CAB2644-9A89-B240-A4A7-C905680061F9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CA06459-7C5B-B147-9866-1FF852278D6B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C6FEF366-06F6-9E44-9CCF-716469B89A07}"/>
              </a:ext>
            </a:extLst>
          </p:cNvPr>
          <p:cNvGrpSpPr/>
          <p:nvPr/>
        </p:nvGrpSpPr>
        <p:grpSpPr>
          <a:xfrm>
            <a:off x="2708172" y="4385129"/>
            <a:ext cx="3858652" cy="1548888"/>
            <a:chOff x="2880320" y="4042043"/>
            <a:chExt cx="3858652" cy="1548888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96C472A-9B26-B84E-9500-C32AD4B40887}"/>
                </a:ext>
              </a:extLst>
            </p:cNvPr>
            <p:cNvSpPr/>
            <p:nvPr/>
          </p:nvSpPr>
          <p:spPr>
            <a:xfrm>
              <a:off x="3599289" y="4042043"/>
              <a:ext cx="3139683" cy="394164"/>
            </a:xfrm>
            <a:custGeom>
              <a:avLst/>
              <a:gdLst>
                <a:gd name="connsiteX0" fmla="*/ 41 w 3139683"/>
                <a:gd name="connsiteY0" fmla="*/ 910805 h 910754"/>
                <a:gd name="connsiteX1" fmla="*/ 41 w 3139683"/>
                <a:gd name="connsiteY1" fmla="*/ 50 h 910754"/>
                <a:gd name="connsiteX2" fmla="*/ 3139725 w 3139683"/>
                <a:gd name="connsiteY2" fmla="*/ 50 h 910754"/>
                <a:gd name="connsiteX3" fmla="*/ 3139725 w 313968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9683" h="910754">
                  <a:moveTo>
                    <a:pt x="41" y="910805"/>
                  </a:moveTo>
                  <a:lnTo>
                    <a:pt x="41" y="50"/>
                  </a:lnTo>
                  <a:lnTo>
                    <a:pt x="3139725" y="50"/>
                  </a:lnTo>
                  <a:lnTo>
                    <a:pt x="3139725" y="910805"/>
                  </a:lnTo>
                  <a:close/>
                </a:path>
              </a:pathLst>
            </a:custGeom>
            <a:solidFill>
              <a:srgbClr val="3780BF">
                <a:alpha val="70000"/>
              </a:srgbClr>
            </a:solidFill>
            <a:ln w="21309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6205F6E-3DE8-D842-88A1-E3298212517C}"/>
                </a:ext>
              </a:extLst>
            </p:cNvPr>
            <p:cNvSpPr/>
            <p:nvPr/>
          </p:nvSpPr>
          <p:spPr>
            <a:xfrm>
              <a:off x="2880320" y="4617195"/>
              <a:ext cx="709178" cy="383282"/>
            </a:xfrm>
            <a:custGeom>
              <a:avLst/>
              <a:gdLst>
                <a:gd name="connsiteX0" fmla="*/ 709220 w 709178"/>
                <a:gd name="connsiteY0" fmla="*/ 910805 h 910754"/>
                <a:gd name="connsiteX1" fmla="*/ 709220 w 709178"/>
                <a:gd name="connsiteY1" fmla="*/ 50 h 910754"/>
                <a:gd name="connsiteX2" fmla="*/ 41 w 709178"/>
                <a:gd name="connsiteY2" fmla="*/ 50 h 910754"/>
                <a:gd name="connsiteX3" fmla="*/ 41 w 709178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178" h="910754">
                  <a:moveTo>
                    <a:pt x="709220" y="910805"/>
                  </a:moveTo>
                  <a:lnTo>
                    <a:pt x="709220" y="50"/>
                  </a:lnTo>
                  <a:lnTo>
                    <a:pt x="41" y="50"/>
                  </a:lnTo>
                  <a:lnTo>
                    <a:pt x="41" y="91080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21309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2A6A8C0-18E6-3744-945D-A1F99B545C96}"/>
                </a:ext>
              </a:extLst>
            </p:cNvPr>
            <p:cNvSpPr/>
            <p:nvPr/>
          </p:nvSpPr>
          <p:spPr>
            <a:xfrm>
              <a:off x="3608764" y="5196767"/>
              <a:ext cx="2044643" cy="394164"/>
            </a:xfrm>
            <a:custGeom>
              <a:avLst/>
              <a:gdLst>
                <a:gd name="connsiteX0" fmla="*/ 41 w 2044643"/>
                <a:gd name="connsiteY0" fmla="*/ 910805 h 910754"/>
                <a:gd name="connsiteX1" fmla="*/ 41 w 2044643"/>
                <a:gd name="connsiteY1" fmla="*/ 50 h 910754"/>
                <a:gd name="connsiteX2" fmla="*/ 2044685 w 2044643"/>
                <a:gd name="connsiteY2" fmla="*/ 50 h 910754"/>
                <a:gd name="connsiteX3" fmla="*/ 2044685 w 204464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643" h="910754">
                  <a:moveTo>
                    <a:pt x="41" y="910805"/>
                  </a:moveTo>
                  <a:lnTo>
                    <a:pt x="41" y="50"/>
                  </a:lnTo>
                  <a:lnTo>
                    <a:pt x="2044685" y="50"/>
                  </a:lnTo>
                  <a:lnTo>
                    <a:pt x="2044685" y="910805"/>
                  </a:lnTo>
                  <a:close/>
                </a:path>
              </a:pathLst>
            </a:custGeom>
            <a:solidFill>
              <a:srgbClr val="2CA02C">
                <a:alpha val="70000"/>
              </a:srgbClr>
            </a:solidFill>
            <a:ln w="21309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C4001038-5685-0B41-8423-9B5AA893266E}"/>
              </a:ext>
            </a:extLst>
          </p:cNvPr>
          <p:cNvSpPr/>
          <p:nvPr/>
        </p:nvSpPr>
        <p:spPr>
          <a:xfrm>
            <a:off x="2624541" y="6068221"/>
            <a:ext cx="4026613" cy="45719"/>
          </a:xfrm>
          <a:custGeom>
            <a:avLst/>
            <a:gdLst>
              <a:gd name="connsiteX0" fmla="*/ 0 w 4333198"/>
              <a:gd name="connsiteY0" fmla="*/ 0 h 7115"/>
              <a:gd name="connsiteX1" fmla="*/ 4333199 w 4333198"/>
              <a:gd name="connsiteY1" fmla="*/ 0 h 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33198" h="7115">
                <a:moveTo>
                  <a:pt x="0" y="0"/>
                </a:moveTo>
                <a:lnTo>
                  <a:pt x="4333199" y="0"/>
                </a:lnTo>
              </a:path>
            </a:pathLst>
          </a:custGeom>
          <a:noFill/>
          <a:ln w="1420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36013CED-1C95-DF4C-BF6E-FF529586EF31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noFill/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8892DA-A43B-FD4E-A04B-8F64E1A6D041}"/>
              </a:ext>
            </a:extLst>
          </p:cNvPr>
          <p:cNvSpPr txBox="1"/>
          <p:nvPr/>
        </p:nvSpPr>
        <p:spPr>
          <a:xfrm>
            <a:off x="2498780" y="611919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−10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2B0167-B213-0249-9089-F82FF81C7233}"/>
              </a:ext>
            </a:extLst>
          </p:cNvPr>
          <p:cNvSpPr txBox="1"/>
          <p:nvPr/>
        </p:nvSpPr>
        <p:spPr>
          <a:xfrm>
            <a:off x="2897164" y="611919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5F15BC-F563-D140-A6A9-1F4A58F06468}"/>
              </a:ext>
            </a:extLst>
          </p:cNvPr>
          <p:cNvSpPr txBox="1"/>
          <p:nvPr/>
        </p:nvSpPr>
        <p:spPr>
          <a:xfrm>
            <a:off x="3295619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5760B9-F21E-7242-B7F9-A7B528AAA760}"/>
              </a:ext>
            </a:extLst>
          </p:cNvPr>
          <p:cNvSpPr txBox="1"/>
          <p:nvPr/>
        </p:nvSpPr>
        <p:spPr>
          <a:xfrm>
            <a:off x="3654940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6ECA8E5-3AB9-EC4F-883C-D61AFD1DC942}"/>
              </a:ext>
            </a:extLst>
          </p:cNvPr>
          <p:cNvSpPr txBox="1"/>
          <p:nvPr/>
        </p:nvSpPr>
        <p:spPr>
          <a:xfrm>
            <a:off x="3975128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CB58EB-A700-BE42-BEE8-986720348EF8}"/>
              </a:ext>
            </a:extLst>
          </p:cNvPr>
          <p:cNvSpPr txBox="1"/>
          <p:nvPr/>
        </p:nvSpPr>
        <p:spPr>
          <a:xfrm>
            <a:off x="4334377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875AC8-BAC7-EB43-97B9-3B5D21EAD1A6}"/>
              </a:ext>
            </a:extLst>
          </p:cNvPr>
          <p:cNvSpPr txBox="1"/>
          <p:nvPr/>
        </p:nvSpPr>
        <p:spPr>
          <a:xfrm>
            <a:off x="4693699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BB89A1-A65E-ED41-A391-9167CDCB4FFB}"/>
              </a:ext>
            </a:extLst>
          </p:cNvPr>
          <p:cNvSpPr txBox="1"/>
          <p:nvPr/>
        </p:nvSpPr>
        <p:spPr>
          <a:xfrm>
            <a:off x="5053020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98A9FF-2BDE-644C-AB01-D6B5C37D80BF}"/>
              </a:ext>
            </a:extLst>
          </p:cNvPr>
          <p:cNvSpPr txBox="1"/>
          <p:nvPr/>
        </p:nvSpPr>
        <p:spPr>
          <a:xfrm>
            <a:off x="5412341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8987D7-C22F-9346-AF66-FA557DEE5541}"/>
              </a:ext>
            </a:extLst>
          </p:cNvPr>
          <p:cNvSpPr txBox="1"/>
          <p:nvPr/>
        </p:nvSpPr>
        <p:spPr>
          <a:xfrm>
            <a:off x="577166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C49160-7251-894D-A599-D82739CABB50}"/>
              </a:ext>
            </a:extLst>
          </p:cNvPr>
          <p:cNvSpPr txBox="1"/>
          <p:nvPr/>
        </p:nvSpPr>
        <p:spPr>
          <a:xfrm>
            <a:off x="613091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301BF2-FCAF-DC48-9BDA-089C7BF1E1AD}"/>
              </a:ext>
            </a:extLst>
          </p:cNvPr>
          <p:cNvSpPr txBox="1"/>
          <p:nvPr/>
        </p:nvSpPr>
        <p:spPr>
          <a:xfrm>
            <a:off x="6490233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45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5AA8BC40-ED39-8F4B-94B1-4DCFB1CD12B5}"/>
              </a:ext>
            </a:extLst>
          </p:cNvPr>
          <p:cNvSpPr/>
          <p:nvPr/>
        </p:nvSpPr>
        <p:spPr>
          <a:xfrm>
            <a:off x="6566826" y="4583305"/>
            <a:ext cx="60709" cy="1426732"/>
          </a:xfrm>
          <a:custGeom>
            <a:avLst/>
            <a:gdLst>
              <a:gd name="connsiteX0" fmla="*/ 0 w 7115"/>
              <a:gd name="connsiteY0" fmla="*/ 2959952 h 2959952"/>
              <a:gd name="connsiteX1" fmla="*/ 0 w 7115"/>
              <a:gd name="connsiteY1" fmla="*/ 0 h 295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2959952">
                <a:moveTo>
                  <a:pt x="0" y="2959952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935C75-A843-D742-80BA-003DD3622071}"/>
              </a:ext>
            </a:extLst>
          </p:cNvPr>
          <p:cNvSpPr txBox="1"/>
          <p:nvPr/>
        </p:nvSpPr>
        <p:spPr>
          <a:xfrm>
            <a:off x="3568451" y="6419377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EE1227-4119-AD48-83E6-67E44DA2B9E7}"/>
              </a:ext>
            </a:extLst>
          </p:cNvPr>
          <p:cNvSpPr txBox="1"/>
          <p:nvPr/>
        </p:nvSpPr>
        <p:spPr>
          <a:xfrm rot="16200000">
            <a:off x="1995549" y="4990014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/>
              <p:nvPr/>
            </p:nvSpPr>
            <p:spPr>
              <a:xfrm>
                <a:off x="6800241" y="5003901"/>
                <a:ext cx="3115084" cy="575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FR" sz="1600" b="0" i="1" smtClean="0">
                                          <a:latin typeface="Cambria Math" panose="02040503050406030204" pitchFamily="18" charset="0"/>
                                        </a:rPr>
                                        <m:t>𝑙𝑜𝑎𝑑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FR" sz="1600" b="0" i="1" smtClean="0">
                                          <a:latin typeface="Cambria Math" panose="02040503050406030204" pitchFamily="18" charset="0"/>
                                        </a:rPr>
                                        <m:t>𝑝𝑟𝑜𝑑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FR" sz="16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FR" sz="1600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FR" sz="1600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p>
                                          <m:r>
                                            <a:rPr lang="en-FR" sz="1600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FR" sz="1600" b="0" i="1" smtClean="0">
                                  <a:latin typeface="Cambria Math" panose="02040503050406030204" pitchFamily="18" charset="0"/>
                                </a:rPr>
                                <m:t>𝑙𝑜𝑎𝑑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1" y="5003901"/>
                <a:ext cx="3115084" cy="575735"/>
              </a:xfrm>
              <a:prstGeom prst="rect">
                <a:avLst/>
              </a:prstGeom>
              <a:blipFill>
                <a:blip r:embed="rId3"/>
                <a:stretch>
                  <a:fillRect l="-10163" t="-71739" b="-1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/>
              <p:nvPr/>
            </p:nvSpPr>
            <p:spPr>
              <a:xfrm>
                <a:off x="6800243" y="5685521"/>
                <a:ext cx="3845475" cy="694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FR" sz="1600" b="0" i="1" smtClean="0">
                                          <a:latin typeface="Cambria Math" panose="02040503050406030204" pitchFamily="18" charset="0"/>
                                        </a:rPr>
                                        <m:t>𝑙𝑜𝑎𝑑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16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FR" sz="16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p>
                                              <m:r>
                                                <a:rPr lang="en-FR" sz="16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sup>
                                          </m:sSup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acc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FR" sz="1600" b="0" i="1" smtClean="0">
                                          <a:latin typeface="Cambria Math" panose="02040503050406030204" pitchFamily="18" charset="0"/>
                                        </a:rPr>
                                        <m:t>𝑝𝑟𝑜𝑑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bar>
                                        <m:barPr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16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FR" sz="16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p>
                                              <m:r>
                                                <a:rPr lang="en-FR" sz="16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sup>
                                          </m:sSup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FR" sz="1600" b="0" i="1" smtClean="0">
                                  <a:latin typeface="Cambria Math" panose="02040503050406030204" pitchFamily="18" charset="0"/>
                                </a:rPr>
                                <m:t>𝑙𝑜𝑎𝑑</m:t>
                              </m:r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AU" sz="16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FR" sz="16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en-FR" sz="16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p>
                                  </m:sSup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3" y="5685521"/>
                <a:ext cx="3845475" cy="694998"/>
              </a:xfrm>
              <a:prstGeom prst="rect">
                <a:avLst/>
              </a:prstGeom>
              <a:blipFill>
                <a:blip r:embed="rId4"/>
                <a:stretch>
                  <a:fillRect l="-8882" t="-50000" b="-91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/>
              <p:nvPr/>
            </p:nvSpPr>
            <p:spPr>
              <a:xfrm>
                <a:off x="6816135" y="4254069"/>
                <a:ext cx="2340128" cy="55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FR" sz="1600" b="0" i="1" smtClean="0">
                                          <a:latin typeface="Cambria Math" panose="02040503050406030204" pitchFamily="18" charset="0"/>
                                        </a:rPr>
                                        <m:t>𝑙𝑜𝑎𝑑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FR" sz="1600" b="0" i="1" smtClean="0">
                                          <a:latin typeface="Cambria Math" panose="02040503050406030204" pitchFamily="18" charset="0"/>
                                        </a:rPr>
                                        <m:t>𝑝𝑟𝑜𝑑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FR" sz="1600" b="0" i="1" smtClean="0">
                                  <a:latin typeface="Cambria Math" panose="02040503050406030204" pitchFamily="18" charset="0"/>
                                </a:rPr>
                                <m:t>𝑙𝑜𝑎𝑑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35" y="4254069"/>
                <a:ext cx="2340128" cy="555665"/>
              </a:xfrm>
              <a:prstGeom prst="rect">
                <a:avLst/>
              </a:prstGeom>
              <a:blipFill>
                <a:blip r:embed="rId5"/>
                <a:stretch>
                  <a:fillRect l="-14595" t="-77273" b="-120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33B3773A-6312-D84C-8FF9-0390F1E9A989}"/>
              </a:ext>
            </a:extLst>
          </p:cNvPr>
          <p:cNvSpPr txBox="1"/>
          <p:nvPr/>
        </p:nvSpPr>
        <p:spPr>
          <a:xfrm>
            <a:off x="3031872" y="237149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F60DF64-26D3-3D4D-89C9-2E1134C1857D}"/>
              </a:ext>
            </a:extLst>
          </p:cNvPr>
          <p:cNvCxnSpPr>
            <a:cxnSpLocks/>
          </p:cNvCxnSpPr>
          <p:nvPr/>
        </p:nvCxnSpPr>
        <p:spPr>
          <a:xfrm>
            <a:off x="3749299" y="551907"/>
            <a:ext cx="0" cy="346568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0104CCE-5A32-704A-A88D-C88A9BC33BAF}"/>
              </a:ext>
            </a:extLst>
          </p:cNvPr>
          <p:cNvSpPr txBox="1"/>
          <p:nvPr/>
        </p:nvSpPr>
        <p:spPr>
          <a:xfrm>
            <a:off x="4283436" y="54568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7D0AEF-9801-AF4B-9324-63AB902C6BC8}"/>
              </a:ext>
            </a:extLst>
          </p:cNvPr>
          <p:cNvCxnSpPr>
            <a:cxnSpLocks/>
          </p:cNvCxnSpPr>
          <p:nvPr/>
        </p:nvCxnSpPr>
        <p:spPr>
          <a:xfrm>
            <a:off x="4984303" y="852774"/>
            <a:ext cx="0" cy="847686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586B463-F9EA-004E-ABE9-2F5F66CBD831}"/>
              </a:ext>
            </a:extLst>
          </p:cNvPr>
          <p:cNvSpPr txBox="1"/>
          <p:nvPr/>
        </p:nvSpPr>
        <p:spPr>
          <a:xfrm>
            <a:off x="7398348" y="1091678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AC535C-6640-8C44-A6B9-C471CC18844C}"/>
              </a:ext>
            </a:extLst>
          </p:cNvPr>
          <p:cNvCxnSpPr>
            <a:cxnSpLocks/>
          </p:cNvCxnSpPr>
          <p:nvPr/>
        </p:nvCxnSpPr>
        <p:spPr>
          <a:xfrm>
            <a:off x="7949945" y="1417217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52AC29B-D6A1-154B-8203-E786A5F4AC93}"/>
              </a:ext>
            </a:extLst>
          </p:cNvPr>
          <p:cNvSpPr txBox="1"/>
          <p:nvPr/>
        </p:nvSpPr>
        <p:spPr>
          <a:xfrm>
            <a:off x="3440265" y="4397384"/>
            <a:ext cx="1089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No storage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CAC5BD-9233-8B4F-94CF-4292181FD755}"/>
              </a:ext>
            </a:extLst>
          </p:cNvPr>
          <p:cNvSpPr txBox="1"/>
          <p:nvPr/>
        </p:nvSpPr>
        <p:spPr>
          <a:xfrm>
            <a:off x="3488411" y="5560076"/>
            <a:ext cx="1157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Definition 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7384F-BDEB-FF43-BC21-66DA74790002}"/>
              </a:ext>
            </a:extLst>
          </p:cNvPr>
          <p:cNvCxnSpPr>
            <a:cxnSpLocks/>
          </p:cNvCxnSpPr>
          <p:nvPr/>
        </p:nvCxnSpPr>
        <p:spPr>
          <a:xfrm flipH="1">
            <a:off x="2695391" y="5169684"/>
            <a:ext cx="387143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798A92-5EC6-2546-955F-73FBB3DB2A7C}"/>
              </a:ext>
            </a:extLst>
          </p:cNvPr>
          <p:cNvCxnSpPr>
            <a:cxnSpLocks/>
          </p:cNvCxnSpPr>
          <p:nvPr/>
        </p:nvCxnSpPr>
        <p:spPr>
          <a:xfrm flipH="1">
            <a:off x="5469041" y="5754669"/>
            <a:ext cx="10977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EB3A6E5-E8F4-F942-9ED4-BD9D7B033C84}"/>
              </a:ext>
            </a:extLst>
          </p:cNvPr>
          <p:cNvSpPr txBox="1"/>
          <p:nvPr/>
        </p:nvSpPr>
        <p:spPr>
          <a:xfrm>
            <a:off x="3445497" y="4976554"/>
            <a:ext cx="11574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Definition 1</a:t>
            </a:r>
          </a:p>
        </p:txBody>
      </p:sp>
    </p:spTree>
    <p:extLst>
      <p:ext uri="{BB962C8B-B14F-4D97-AF65-F5344CB8AC3E}">
        <p14:creationId xmlns:p14="http://schemas.microsoft.com/office/powerpoint/2010/main" val="265697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2">
            <a:extLst>
              <a:ext uri="{FF2B5EF4-FFF2-40B4-BE49-F238E27FC236}">
                <a16:creationId xmlns:a16="http://schemas.microsoft.com/office/drawing/2014/main" id="{D342ADA1-2A64-674D-8DB2-F028BE02890C}"/>
              </a:ext>
            </a:extLst>
          </p:cNvPr>
          <p:cNvGrpSpPr/>
          <p:nvPr/>
        </p:nvGrpSpPr>
        <p:grpSpPr>
          <a:xfrm>
            <a:off x="3156997" y="98295"/>
            <a:ext cx="5324400" cy="3128000"/>
            <a:chOff x="3156997" y="-36177"/>
            <a:chExt cx="5324400" cy="3128000"/>
          </a:xfrm>
          <a:solidFill>
            <a:srgbClr val="000000"/>
          </a:solidFill>
        </p:grpSpPr>
        <p:grpSp>
          <p:nvGrpSpPr>
            <p:cNvPr id="75" name="Graphic 2">
              <a:extLst>
                <a:ext uri="{FF2B5EF4-FFF2-40B4-BE49-F238E27FC236}">
                  <a16:creationId xmlns:a16="http://schemas.microsoft.com/office/drawing/2014/main" id="{66327878-443B-7249-A85E-187894F105A4}"/>
                </a:ext>
              </a:extLst>
            </p:cNvPr>
            <p:cNvGrpSpPr/>
            <p:nvPr/>
          </p:nvGrpSpPr>
          <p:grpSpPr>
            <a:xfrm>
              <a:off x="3824893" y="-36177"/>
              <a:ext cx="4007171" cy="3128000"/>
              <a:chOff x="3824893" y="-36177"/>
              <a:chExt cx="4007171" cy="31280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53602F3-E8D4-AE4D-AF9B-88D9A1E010F1}"/>
                  </a:ext>
                </a:extLst>
              </p:cNvPr>
              <p:cNvSpPr/>
              <p:nvPr/>
            </p:nvSpPr>
            <p:spPr>
              <a:xfrm>
                <a:off x="3824893" y="-36177"/>
                <a:ext cx="6800" cy="3128000"/>
              </a:xfrm>
              <a:custGeom>
                <a:avLst/>
                <a:gdLst>
                  <a:gd name="connsiteX0" fmla="*/ 165 w 6800"/>
                  <a:gd name="connsiteY0" fmla="*/ 0 h 3128000"/>
                  <a:gd name="connsiteX1" fmla="*/ 16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165" y="0"/>
                    </a:moveTo>
                    <a:lnTo>
                      <a:pt x="16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9F3C2BA-8E26-534C-A3DB-70AF943B0CCC}"/>
                  </a:ext>
                </a:extLst>
              </p:cNvPr>
              <p:cNvSpPr/>
              <p:nvPr/>
            </p:nvSpPr>
            <p:spPr>
              <a:xfrm>
                <a:off x="4492721" y="-36177"/>
                <a:ext cx="6800" cy="3128000"/>
              </a:xfrm>
              <a:custGeom>
                <a:avLst/>
                <a:gdLst>
                  <a:gd name="connsiteX0" fmla="*/ 263 w 6800"/>
                  <a:gd name="connsiteY0" fmla="*/ 0 h 3128000"/>
                  <a:gd name="connsiteX1" fmla="*/ 263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263" y="0"/>
                    </a:moveTo>
                    <a:lnTo>
                      <a:pt x="263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95591F7-BB31-7747-93B1-482C7BEC69C3}"/>
                  </a:ext>
                </a:extLst>
              </p:cNvPr>
              <p:cNvSpPr/>
              <p:nvPr/>
            </p:nvSpPr>
            <p:spPr>
              <a:xfrm>
                <a:off x="5160617" y="-36177"/>
                <a:ext cx="6800" cy="3128000"/>
              </a:xfrm>
              <a:custGeom>
                <a:avLst/>
                <a:gdLst>
                  <a:gd name="connsiteX0" fmla="*/ 362 w 6800"/>
                  <a:gd name="connsiteY0" fmla="*/ 0 h 3128000"/>
                  <a:gd name="connsiteX1" fmla="*/ 362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362" y="0"/>
                    </a:moveTo>
                    <a:lnTo>
                      <a:pt x="362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3291576-EC46-B246-93E5-82352F7C427B}"/>
                  </a:ext>
                </a:extLst>
              </p:cNvPr>
              <p:cNvSpPr/>
              <p:nvPr/>
            </p:nvSpPr>
            <p:spPr>
              <a:xfrm>
                <a:off x="5828445" y="-36177"/>
                <a:ext cx="6800" cy="3128000"/>
              </a:xfrm>
              <a:custGeom>
                <a:avLst/>
                <a:gdLst>
                  <a:gd name="connsiteX0" fmla="*/ 460 w 6800"/>
                  <a:gd name="connsiteY0" fmla="*/ 0 h 3128000"/>
                  <a:gd name="connsiteX1" fmla="*/ 460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460" y="0"/>
                    </a:moveTo>
                    <a:lnTo>
                      <a:pt x="460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22186E72-FBCF-B94A-B1BB-681014F95826}"/>
                  </a:ext>
                </a:extLst>
              </p:cNvPr>
              <p:cNvSpPr/>
              <p:nvPr/>
            </p:nvSpPr>
            <p:spPr>
              <a:xfrm>
                <a:off x="6496341" y="-36177"/>
                <a:ext cx="6800" cy="3128000"/>
              </a:xfrm>
              <a:custGeom>
                <a:avLst/>
                <a:gdLst>
                  <a:gd name="connsiteX0" fmla="*/ 558 w 6800"/>
                  <a:gd name="connsiteY0" fmla="*/ 0 h 3128000"/>
                  <a:gd name="connsiteX1" fmla="*/ 558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558" y="0"/>
                    </a:moveTo>
                    <a:lnTo>
                      <a:pt x="558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862C0D9B-B6C7-824E-8267-F21C53A5C3C1}"/>
                  </a:ext>
                </a:extLst>
              </p:cNvPr>
              <p:cNvSpPr/>
              <p:nvPr/>
            </p:nvSpPr>
            <p:spPr>
              <a:xfrm>
                <a:off x="7164237" y="-36177"/>
                <a:ext cx="6800" cy="3128000"/>
              </a:xfrm>
              <a:custGeom>
                <a:avLst/>
                <a:gdLst>
                  <a:gd name="connsiteX0" fmla="*/ 656 w 6800"/>
                  <a:gd name="connsiteY0" fmla="*/ 0 h 3128000"/>
                  <a:gd name="connsiteX1" fmla="*/ 656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656" y="0"/>
                    </a:moveTo>
                    <a:lnTo>
                      <a:pt x="656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E26572E-0D5C-914F-A5EF-814F8A167ADE}"/>
                  </a:ext>
                </a:extLst>
              </p:cNvPr>
              <p:cNvSpPr/>
              <p:nvPr/>
            </p:nvSpPr>
            <p:spPr>
              <a:xfrm>
                <a:off x="7832065" y="-36177"/>
                <a:ext cx="6800" cy="3128000"/>
              </a:xfrm>
              <a:custGeom>
                <a:avLst/>
                <a:gdLst>
                  <a:gd name="connsiteX0" fmla="*/ 755 w 6800"/>
                  <a:gd name="connsiteY0" fmla="*/ 0 h 3128000"/>
                  <a:gd name="connsiteX1" fmla="*/ 75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755" y="0"/>
                    </a:moveTo>
                    <a:lnTo>
                      <a:pt x="75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822756FB-8FF1-1C46-8E7F-D3D000B82E6E}"/>
                </a:ext>
              </a:extLst>
            </p:cNvPr>
            <p:cNvGrpSpPr/>
            <p:nvPr/>
          </p:nvGrpSpPr>
          <p:grpSpPr>
            <a:xfrm>
              <a:off x="3156997" y="166939"/>
              <a:ext cx="5324400" cy="2005592"/>
              <a:chOff x="3156997" y="166939"/>
              <a:chExt cx="5324400" cy="2005592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4E702F14-490A-9643-A085-B6A1D491F324}"/>
                  </a:ext>
                </a:extLst>
              </p:cNvPr>
              <p:cNvSpPr/>
              <p:nvPr/>
            </p:nvSpPr>
            <p:spPr>
              <a:xfrm>
                <a:off x="3156997" y="2172531"/>
                <a:ext cx="5324400" cy="6800"/>
              </a:xfrm>
              <a:custGeom>
                <a:avLst/>
                <a:gdLst>
                  <a:gd name="connsiteX0" fmla="*/ 0 w 5324400"/>
                  <a:gd name="connsiteY0" fmla="*/ 375 h 6800"/>
                  <a:gd name="connsiteX1" fmla="*/ 5324400 w 5324400"/>
                  <a:gd name="connsiteY1" fmla="*/ 375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75"/>
                    </a:moveTo>
                    <a:lnTo>
                      <a:pt x="5324400" y="375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96FAE52-3590-7045-A75E-5E5938ED3F9F}"/>
                  </a:ext>
                </a:extLst>
              </p:cNvPr>
              <p:cNvSpPr/>
              <p:nvPr/>
            </p:nvSpPr>
            <p:spPr>
              <a:xfrm>
                <a:off x="3156997" y="1671167"/>
                <a:ext cx="5324400" cy="6800"/>
              </a:xfrm>
              <a:custGeom>
                <a:avLst/>
                <a:gdLst>
                  <a:gd name="connsiteX0" fmla="*/ 0 w 5324400"/>
                  <a:gd name="connsiteY0" fmla="*/ 301 h 6800"/>
                  <a:gd name="connsiteX1" fmla="*/ 5324400 w 5324400"/>
                  <a:gd name="connsiteY1" fmla="*/ 301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01"/>
                    </a:moveTo>
                    <a:lnTo>
                      <a:pt x="5324400" y="301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9026727-3C4E-4445-B8EB-C629C9CA3381}"/>
                  </a:ext>
                </a:extLst>
              </p:cNvPr>
              <p:cNvSpPr/>
              <p:nvPr/>
            </p:nvSpPr>
            <p:spPr>
              <a:xfrm>
                <a:off x="3156997" y="1169735"/>
                <a:ext cx="5324400" cy="6800"/>
              </a:xfrm>
              <a:custGeom>
                <a:avLst/>
                <a:gdLst>
                  <a:gd name="connsiteX0" fmla="*/ 0 w 5324400"/>
                  <a:gd name="connsiteY0" fmla="*/ 227 h 6800"/>
                  <a:gd name="connsiteX1" fmla="*/ 5324400 w 5324400"/>
                  <a:gd name="connsiteY1" fmla="*/ 227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227"/>
                    </a:moveTo>
                    <a:lnTo>
                      <a:pt x="5324400" y="227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92FC35E-9D9B-2743-BB95-B2626B5B2093}"/>
                  </a:ext>
                </a:extLst>
              </p:cNvPr>
              <p:cNvSpPr/>
              <p:nvPr/>
            </p:nvSpPr>
            <p:spPr>
              <a:xfrm>
                <a:off x="3156997" y="668371"/>
                <a:ext cx="5324400" cy="6800"/>
              </a:xfrm>
              <a:custGeom>
                <a:avLst/>
                <a:gdLst>
                  <a:gd name="connsiteX0" fmla="*/ 0 w 5324400"/>
                  <a:gd name="connsiteY0" fmla="*/ 154 h 6800"/>
                  <a:gd name="connsiteX1" fmla="*/ 5324400 w 5324400"/>
                  <a:gd name="connsiteY1" fmla="*/ 154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154"/>
                    </a:moveTo>
                    <a:lnTo>
                      <a:pt x="5324400" y="154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63F20AAF-3346-8648-B287-70C4139B0CF2}"/>
                  </a:ext>
                </a:extLst>
              </p:cNvPr>
              <p:cNvSpPr/>
              <p:nvPr/>
            </p:nvSpPr>
            <p:spPr>
              <a:xfrm>
                <a:off x="3156997" y="166939"/>
                <a:ext cx="5324400" cy="6800"/>
              </a:xfrm>
              <a:custGeom>
                <a:avLst/>
                <a:gdLst>
                  <a:gd name="connsiteX0" fmla="*/ 0 w 5324400"/>
                  <a:gd name="connsiteY0" fmla="*/ 80 h 6800"/>
                  <a:gd name="connsiteX1" fmla="*/ 5324400 w 5324400"/>
                  <a:gd name="connsiteY1" fmla="*/ 80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80"/>
                    </a:moveTo>
                    <a:lnTo>
                      <a:pt x="5324400" y="8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89" name="Freeform 88">
            <a:extLst>
              <a:ext uri="{FF2B5EF4-FFF2-40B4-BE49-F238E27FC236}">
                <a16:creationId xmlns:a16="http://schemas.microsoft.com/office/drawing/2014/main" id="{261F62A7-E839-6E42-9172-31F1A4C9E9B4}"/>
              </a:ext>
            </a:extLst>
          </p:cNvPr>
          <p:cNvSpPr/>
          <p:nvPr/>
        </p:nvSpPr>
        <p:spPr>
          <a:xfrm>
            <a:off x="3156997" y="2808435"/>
            <a:ext cx="5324400" cy="6800"/>
          </a:xfrm>
          <a:custGeom>
            <a:avLst/>
            <a:gdLst>
              <a:gd name="connsiteX0" fmla="*/ 0 w 5324400"/>
              <a:gd name="connsiteY0" fmla="*/ 449 h 6800"/>
              <a:gd name="connsiteX1" fmla="*/ 5324400 w 5324400"/>
              <a:gd name="connsiteY1" fmla="*/ 449 h 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4400" h="6800">
                <a:moveTo>
                  <a:pt x="0" y="449"/>
                </a:moveTo>
                <a:lnTo>
                  <a:pt x="5324400" y="449"/>
                </a:lnTo>
              </a:path>
            </a:pathLst>
          </a:custGeom>
          <a:solidFill>
            <a:srgbClr val="000000"/>
          </a:solidFill>
          <a:ln w="1358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0F5D4DE9-A831-744C-A4EF-80F288E21752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820C00C-07A2-8F41-A80A-EB82F696FDD9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92" name="Graphic 2">
            <a:extLst>
              <a:ext uri="{FF2B5EF4-FFF2-40B4-BE49-F238E27FC236}">
                <a16:creationId xmlns:a16="http://schemas.microsoft.com/office/drawing/2014/main" id="{E8BAB880-62FF-8943-A3B4-67794EE9F39E}"/>
              </a:ext>
            </a:extLst>
          </p:cNvPr>
          <p:cNvGrpSpPr/>
          <p:nvPr/>
        </p:nvGrpSpPr>
        <p:grpSpPr>
          <a:xfrm>
            <a:off x="3156997" y="254695"/>
            <a:ext cx="5324400" cy="2815200"/>
            <a:chOff x="3156997" y="120223"/>
            <a:chExt cx="5324400" cy="2815200"/>
          </a:xfrm>
        </p:grpSpPr>
        <p:grpSp>
          <p:nvGrpSpPr>
            <p:cNvPr id="93" name="Graphic 2">
              <a:extLst>
                <a:ext uri="{FF2B5EF4-FFF2-40B4-BE49-F238E27FC236}">
                  <a16:creationId xmlns:a16="http://schemas.microsoft.com/office/drawing/2014/main" id="{30E480E3-E2A9-6E42-BBBD-C0A938B90FC9}"/>
                </a:ext>
              </a:extLst>
            </p:cNvPr>
            <p:cNvGrpSpPr/>
            <p:nvPr/>
          </p:nvGrpSpPr>
          <p:grpSpPr>
            <a:xfrm>
              <a:off x="3156997" y="120223"/>
              <a:ext cx="5324400" cy="2553739"/>
              <a:chOff x="3156997" y="120223"/>
              <a:chExt cx="5324400" cy="2553739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A531BF4-26A1-5747-886C-19BABEBCF0A3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3739"/>
              </a:xfrm>
              <a:custGeom>
                <a:avLst/>
                <a:gdLst>
                  <a:gd name="connsiteX0" fmla="*/ 5324467 w 5324400"/>
                  <a:gd name="connsiteY0" fmla="*/ 2553790 h 2553739"/>
                  <a:gd name="connsiteX1" fmla="*/ 67 w 5324400"/>
                  <a:gd name="connsiteY1" fmla="*/ 2553790 h 2553739"/>
                  <a:gd name="connsiteX2" fmla="*/ 67 w 5324400"/>
                  <a:gd name="connsiteY2" fmla="*/ 2354074 h 2553739"/>
                  <a:gd name="connsiteX3" fmla="*/ 18631 w 5324400"/>
                  <a:gd name="connsiteY3" fmla="*/ 2467362 h 2553739"/>
                  <a:gd name="connsiteX4" fmla="*/ 37195 w 5324400"/>
                  <a:gd name="connsiteY4" fmla="*/ 2499458 h 2553739"/>
                  <a:gd name="connsiteX5" fmla="*/ 55691 w 5324400"/>
                  <a:gd name="connsiteY5" fmla="*/ 2492522 h 2553739"/>
                  <a:gd name="connsiteX6" fmla="*/ 74255 w 5324400"/>
                  <a:gd name="connsiteY6" fmla="*/ 2444922 h 2553739"/>
                  <a:gd name="connsiteX7" fmla="*/ 92819 w 5324400"/>
                  <a:gd name="connsiteY7" fmla="*/ 2452878 h 2553739"/>
                  <a:gd name="connsiteX8" fmla="*/ 111383 w 5324400"/>
                  <a:gd name="connsiteY8" fmla="*/ 2451042 h 2553739"/>
                  <a:gd name="connsiteX9" fmla="*/ 129947 w 5324400"/>
                  <a:gd name="connsiteY9" fmla="*/ 2463826 h 2553739"/>
                  <a:gd name="connsiteX10" fmla="*/ 148511 w 5324400"/>
                  <a:gd name="connsiteY10" fmla="*/ 2495174 h 2553739"/>
                  <a:gd name="connsiteX11" fmla="*/ 167007 w 5324400"/>
                  <a:gd name="connsiteY11" fmla="*/ 2498030 h 2553739"/>
                  <a:gd name="connsiteX12" fmla="*/ 185571 w 5324400"/>
                  <a:gd name="connsiteY12" fmla="*/ 2467770 h 2553739"/>
                  <a:gd name="connsiteX13" fmla="*/ 204135 w 5324400"/>
                  <a:gd name="connsiteY13" fmla="*/ 2454306 h 2553739"/>
                  <a:gd name="connsiteX14" fmla="*/ 222699 w 5324400"/>
                  <a:gd name="connsiteY14" fmla="*/ 2411534 h 2553739"/>
                  <a:gd name="connsiteX15" fmla="*/ 241263 w 5324400"/>
                  <a:gd name="connsiteY15" fmla="*/ 2357338 h 2553739"/>
                  <a:gd name="connsiteX16" fmla="*/ 259827 w 5324400"/>
                  <a:gd name="connsiteY16" fmla="*/ 2457706 h 2553739"/>
                  <a:gd name="connsiteX17" fmla="*/ 278323 w 5324400"/>
                  <a:gd name="connsiteY17" fmla="*/ 2496330 h 2553739"/>
                  <a:gd name="connsiteX18" fmla="*/ 296887 w 5324400"/>
                  <a:gd name="connsiteY18" fmla="*/ 2486742 h 2553739"/>
                  <a:gd name="connsiteX19" fmla="*/ 315451 w 5324400"/>
                  <a:gd name="connsiteY19" fmla="*/ 2457502 h 2553739"/>
                  <a:gd name="connsiteX20" fmla="*/ 334015 w 5324400"/>
                  <a:gd name="connsiteY20" fmla="*/ 2441454 h 2553739"/>
                  <a:gd name="connsiteX21" fmla="*/ 352579 w 5324400"/>
                  <a:gd name="connsiteY21" fmla="*/ 2449886 h 2553739"/>
                  <a:gd name="connsiteX22" fmla="*/ 371075 w 5324400"/>
                  <a:gd name="connsiteY22" fmla="*/ 2479534 h 2553739"/>
                  <a:gd name="connsiteX23" fmla="*/ 389639 w 5324400"/>
                  <a:gd name="connsiteY23" fmla="*/ 2500274 h 2553739"/>
                  <a:gd name="connsiteX24" fmla="*/ 408203 w 5324400"/>
                  <a:gd name="connsiteY24" fmla="*/ 2489530 h 2553739"/>
                  <a:gd name="connsiteX25" fmla="*/ 426767 w 5324400"/>
                  <a:gd name="connsiteY25" fmla="*/ 2449410 h 2553739"/>
                  <a:gd name="connsiteX26" fmla="*/ 445331 w 5324400"/>
                  <a:gd name="connsiteY26" fmla="*/ 2446758 h 2553739"/>
                  <a:gd name="connsiteX27" fmla="*/ 463895 w 5324400"/>
                  <a:gd name="connsiteY27" fmla="*/ 2442202 h 2553739"/>
                  <a:gd name="connsiteX28" fmla="*/ 482391 w 5324400"/>
                  <a:gd name="connsiteY28" fmla="*/ 2454782 h 2553739"/>
                  <a:gd name="connsiteX29" fmla="*/ 500955 w 5324400"/>
                  <a:gd name="connsiteY29" fmla="*/ 2452334 h 2553739"/>
                  <a:gd name="connsiteX30" fmla="*/ 519519 w 5324400"/>
                  <a:gd name="connsiteY30" fmla="*/ 2471034 h 2553739"/>
                  <a:gd name="connsiteX31" fmla="*/ 538083 w 5324400"/>
                  <a:gd name="connsiteY31" fmla="*/ 2460222 h 2553739"/>
                  <a:gd name="connsiteX32" fmla="*/ 556647 w 5324400"/>
                  <a:gd name="connsiteY32" fmla="*/ 2435878 h 2553739"/>
                  <a:gd name="connsiteX33" fmla="*/ 575143 w 5324400"/>
                  <a:gd name="connsiteY33" fmla="*/ 2447506 h 2553739"/>
                  <a:gd name="connsiteX34" fmla="*/ 593707 w 5324400"/>
                  <a:gd name="connsiteY34" fmla="*/ 2480146 h 2553739"/>
                  <a:gd name="connsiteX35" fmla="*/ 612271 w 5324400"/>
                  <a:gd name="connsiteY35" fmla="*/ 2493814 h 2553739"/>
                  <a:gd name="connsiteX36" fmla="*/ 630835 w 5324400"/>
                  <a:gd name="connsiteY36" fmla="*/ 2493950 h 2553739"/>
                  <a:gd name="connsiteX37" fmla="*/ 649399 w 5324400"/>
                  <a:gd name="connsiteY37" fmla="*/ 2452606 h 2553739"/>
                  <a:gd name="connsiteX38" fmla="*/ 667963 w 5324400"/>
                  <a:gd name="connsiteY38" fmla="*/ 2457094 h 2553739"/>
                  <a:gd name="connsiteX39" fmla="*/ 686459 w 5324400"/>
                  <a:gd name="connsiteY39" fmla="*/ 2450022 h 2553739"/>
                  <a:gd name="connsiteX40" fmla="*/ 705023 w 5324400"/>
                  <a:gd name="connsiteY40" fmla="*/ 2460018 h 2553739"/>
                  <a:gd name="connsiteX41" fmla="*/ 723587 w 5324400"/>
                  <a:gd name="connsiteY41" fmla="*/ 2495446 h 2553739"/>
                  <a:gd name="connsiteX42" fmla="*/ 742151 w 5324400"/>
                  <a:gd name="connsiteY42" fmla="*/ 2464506 h 2553739"/>
                  <a:gd name="connsiteX43" fmla="*/ 760715 w 5324400"/>
                  <a:gd name="connsiteY43" fmla="*/ 2414186 h 2553739"/>
                  <a:gd name="connsiteX44" fmla="*/ 779279 w 5324400"/>
                  <a:gd name="connsiteY44" fmla="*/ 2443970 h 2553739"/>
                  <a:gd name="connsiteX45" fmla="*/ 816339 w 5324400"/>
                  <a:gd name="connsiteY45" fmla="*/ 2447506 h 2553739"/>
                  <a:gd name="connsiteX46" fmla="*/ 834903 w 5324400"/>
                  <a:gd name="connsiteY46" fmla="*/ 2495174 h 2553739"/>
                  <a:gd name="connsiteX47" fmla="*/ 853467 w 5324400"/>
                  <a:gd name="connsiteY47" fmla="*/ 2493678 h 2553739"/>
                  <a:gd name="connsiteX48" fmla="*/ 872031 w 5324400"/>
                  <a:gd name="connsiteY48" fmla="*/ 2483954 h 2553739"/>
                  <a:gd name="connsiteX49" fmla="*/ 890527 w 5324400"/>
                  <a:gd name="connsiteY49" fmla="*/ 2444786 h 2553739"/>
                  <a:gd name="connsiteX50" fmla="*/ 909091 w 5324400"/>
                  <a:gd name="connsiteY50" fmla="*/ 2434382 h 2553739"/>
                  <a:gd name="connsiteX51" fmla="*/ 946219 w 5324400"/>
                  <a:gd name="connsiteY51" fmla="*/ 2484498 h 2553739"/>
                  <a:gd name="connsiteX52" fmla="*/ 964783 w 5324400"/>
                  <a:gd name="connsiteY52" fmla="*/ 2499730 h 2553739"/>
                  <a:gd name="connsiteX53" fmla="*/ 983347 w 5324400"/>
                  <a:gd name="connsiteY53" fmla="*/ 2484158 h 2553739"/>
                  <a:gd name="connsiteX54" fmla="*/ 1001843 w 5324400"/>
                  <a:gd name="connsiteY54" fmla="*/ 2383790 h 2553739"/>
                  <a:gd name="connsiteX55" fmla="*/ 1020407 w 5324400"/>
                  <a:gd name="connsiteY55" fmla="*/ 2359990 h 2553739"/>
                  <a:gd name="connsiteX56" fmla="*/ 1038971 w 5324400"/>
                  <a:gd name="connsiteY56" fmla="*/ 2429146 h 2553739"/>
                  <a:gd name="connsiteX57" fmla="*/ 1057535 w 5324400"/>
                  <a:gd name="connsiteY57" fmla="*/ 2483954 h 2553739"/>
                  <a:gd name="connsiteX58" fmla="*/ 1076099 w 5324400"/>
                  <a:gd name="connsiteY58" fmla="*/ 2490822 h 2553739"/>
                  <a:gd name="connsiteX59" fmla="*/ 1094663 w 5324400"/>
                  <a:gd name="connsiteY59" fmla="*/ 2491094 h 2553739"/>
                  <a:gd name="connsiteX60" fmla="*/ 1113159 w 5324400"/>
                  <a:gd name="connsiteY60" fmla="*/ 2436626 h 2553739"/>
                  <a:gd name="connsiteX61" fmla="*/ 1150287 w 5324400"/>
                  <a:gd name="connsiteY61" fmla="*/ 2449682 h 2553739"/>
                  <a:gd name="connsiteX62" fmla="*/ 1168851 w 5324400"/>
                  <a:gd name="connsiteY62" fmla="*/ 2482594 h 2553739"/>
                  <a:gd name="connsiteX63" fmla="*/ 1187415 w 5324400"/>
                  <a:gd name="connsiteY63" fmla="*/ 2493882 h 2553739"/>
                  <a:gd name="connsiteX64" fmla="*/ 1205911 w 5324400"/>
                  <a:gd name="connsiteY64" fmla="*/ 2495174 h 2553739"/>
                  <a:gd name="connsiteX65" fmla="*/ 1224475 w 5324400"/>
                  <a:gd name="connsiteY65" fmla="*/ 2456890 h 2553739"/>
                  <a:gd name="connsiteX66" fmla="*/ 1243039 w 5324400"/>
                  <a:gd name="connsiteY66" fmla="*/ 2450770 h 2553739"/>
                  <a:gd name="connsiteX67" fmla="*/ 1261603 w 5324400"/>
                  <a:gd name="connsiteY67" fmla="*/ 2354006 h 2553739"/>
                  <a:gd name="connsiteX68" fmla="*/ 1280167 w 5324400"/>
                  <a:gd name="connsiteY68" fmla="*/ 2438394 h 2553739"/>
                  <a:gd name="connsiteX69" fmla="*/ 1298731 w 5324400"/>
                  <a:gd name="connsiteY69" fmla="*/ 2465798 h 2553739"/>
                  <a:gd name="connsiteX70" fmla="*/ 1317227 w 5324400"/>
                  <a:gd name="connsiteY70" fmla="*/ 2432410 h 2553739"/>
                  <a:gd name="connsiteX71" fmla="*/ 1335791 w 5324400"/>
                  <a:gd name="connsiteY71" fmla="*/ 2401878 h 2553739"/>
                  <a:gd name="connsiteX72" fmla="*/ 1354355 w 5324400"/>
                  <a:gd name="connsiteY72" fmla="*/ 2382430 h 2553739"/>
                  <a:gd name="connsiteX73" fmla="*/ 1372919 w 5324400"/>
                  <a:gd name="connsiteY73" fmla="*/ 2383994 h 2553739"/>
                  <a:gd name="connsiteX74" fmla="*/ 1391483 w 5324400"/>
                  <a:gd name="connsiteY74" fmla="*/ 2415954 h 2553739"/>
                  <a:gd name="connsiteX75" fmla="*/ 1409979 w 5324400"/>
                  <a:gd name="connsiteY75" fmla="*/ 2435402 h 2553739"/>
                  <a:gd name="connsiteX76" fmla="*/ 1428543 w 5324400"/>
                  <a:gd name="connsiteY76" fmla="*/ 2493134 h 2553739"/>
                  <a:gd name="connsiteX77" fmla="*/ 1447107 w 5324400"/>
                  <a:gd name="connsiteY77" fmla="*/ 2440026 h 2553739"/>
                  <a:gd name="connsiteX78" fmla="*/ 1465671 w 5324400"/>
                  <a:gd name="connsiteY78" fmla="*/ 2436286 h 2553739"/>
                  <a:gd name="connsiteX79" fmla="*/ 1484235 w 5324400"/>
                  <a:gd name="connsiteY79" fmla="*/ 1681554 h 2553739"/>
                  <a:gd name="connsiteX80" fmla="*/ 1502799 w 5324400"/>
                  <a:gd name="connsiteY80" fmla="*/ 2343330 h 2553739"/>
                  <a:gd name="connsiteX81" fmla="*/ 1521295 w 5324400"/>
                  <a:gd name="connsiteY81" fmla="*/ 2452266 h 2553739"/>
                  <a:gd name="connsiteX82" fmla="*/ 1539859 w 5324400"/>
                  <a:gd name="connsiteY82" fmla="*/ 2459610 h 2553739"/>
                  <a:gd name="connsiteX83" fmla="*/ 1576987 w 5324400"/>
                  <a:gd name="connsiteY83" fmla="*/ 2389774 h 2553739"/>
                  <a:gd name="connsiteX84" fmla="*/ 1595551 w 5324400"/>
                  <a:gd name="connsiteY84" fmla="*/ 2290018 h 2553739"/>
                  <a:gd name="connsiteX85" fmla="*/ 1614115 w 5324400"/>
                  <a:gd name="connsiteY85" fmla="*/ 1046162 h 2553739"/>
                  <a:gd name="connsiteX86" fmla="*/ 1632611 w 5324400"/>
                  <a:gd name="connsiteY86" fmla="*/ 1219970 h 2553739"/>
                  <a:gd name="connsiteX87" fmla="*/ 1651175 w 5324400"/>
                  <a:gd name="connsiteY87" fmla="*/ 2355502 h 2553739"/>
                  <a:gd name="connsiteX88" fmla="*/ 1669739 w 5324400"/>
                  <a:gd name="connsiteY88" fmla="*/ 2358562 h 2553739"/>
                  <a:gd name="connsiteX89" fmla="*/ 1688303 w 5324400"/>
                  <a:gd name="connsiteY89" fmla="*/ 1247646 h 2553739"/>
                  <a:gd name="connsiteX90" fmla="*/ 1706867 w 5324400"/>
                  <a:gd name="connsiteY90" fmla="*/ 1641774 h 2553739"/>
                  <a:gd name="connsiteX91" fmla="*/ 1725363 w 5324400"/>
                  <a:gd name="connsiteY91" fmla="*/ 2443970 h 2553739"/>
                  <a:gd name="connsiteX92" fmla="*/ 1743927 w 5324400"/>
                  <a:gd name="connsiteY92" fmla="*/ 2441522 h 2553739"/>
                  <a:gd name="connsiteX93" fmla="*/ 1762491 w 5324400"/>
                  <a:gd name="connsiteY93" fmla="*/ 2419422 h 2553739"/>
                  <a:gd name="connsiteX94" fmla="*/ 1781055 w 5324400"/>
                  <a:gd name="connsiteY94" fmla="*/ 2406298 h 2553739"/>
                  <a:gd name="connsiteX95" fmla="*/ 1818183 w 5324400"/>
                  <a:gd name="connsiteY95" fmla="*/ 2422210 h 2553739"/>
                  <a:gd name="connsiteX96" fmla="*/ 1836679 w 5324400"/>
                  <a:gd name="connsiteY96" fmla="*/ 2441454 h 2553739"/>
                  <a:gd name="connsiteX97" fmla="*/ 1855243 w 5324400"/>
                  <a:gd name="connsiteY97" fmla="*/ 1413566 h 2553739"/>
                  <a:gd name="connsiteX98" fmla="*/ 1873807 w 5324400"/>
                  <a:gd name="connsiteY98" fmla="*/ 1134290 h 2553739"/>
                  <a:gd name="connsiteX99" fmla="*/ 1910935 w 5324400"/>
                  <a:gd name="connsiteY99" fmla="*/ 2428330 h 2553739"/>
                  <a:gd name="connsiteX100" fmla="*/ 1929499 w 5324400"/>
                  <a:gd name="connsiteY100" fmla="*/ 2428262 h 2553739"/>
                  <a:gd name="connsiteX101" fmla="*/ 1947995 w 5324400"/>
                  <a:gd name="connsiteY101" fmla="*/ 2430846 h 2553739"/>
                  <a:gd name="connsiteX102" fmla="*/ 1966559 w 5324400"/>
                  <a:gd name="connsiteY102" fmla="*/ 2475726 h 2553739"/>
                  <a:gd name="connsiteX103" fmla="*/ 1985123 w 5324400"/>
                  <a:gd name="connsiteY103" fmla="*/ 2443562 h 2553739"/>
                  <a:gd name="connsiteX104" fmla="*/ 2003687 w 5324400"/>
                  <a:gd name="connsiteY104" fmla="*/ 2396710 h 2553739"/>
                  <a:gd name="connsiteX105" fmla="*/ 2022251 w 5324400"/>
                  <a:gd name="connsiteY105" fmla="*/ 2377330 h 2553739"/>
                  <a:gd name="connsiteX106" fmla="*/ 2040747 w 5324400"/>
                  <a:gd name="connsiteY106" fmla="*/ 2429486 h 2553739"/>
                  <a:gd name="connsiteX107" fmla="*/ 2059311 w 5324400"/>
                  <a:gd name="connsiteY107" fmla="*/ 2415342 h 2553739"/>
                  <a:gd name="connsiteX108" fmla="*/ 2077875 w 5324400"/>
                  <a:gd name="connsiteY108" fmla="*/ 2463894 h 2553739"/>
                  <a:gd name="connsiteX109" fmla="*/ 2096439 w 5324400"/>
                  <a:gd name="connsiteY109" fmla="*/ 2480894 h 2553739"/>
                  <a:gd name="connsiteX110" fmla="*/ 2115003 w 5324400"/>
                  <a:gd name="connsiteY110" fmla="*/ 2465934 h 2553739"/>
                  <a:gd name="connsiteX111" fmla="*/ 2133567 w 5324400"/>
                  <a:gd name="connsiteY111" fmla="*/ 2432750 h 2553739"/>
                  <a:gd name="connsiteX112" fmla="*/ 2152063 w 5324400"/>
                  <a:gd name="connsiteY112" fmla="*/ 2432478 h 2553739"/>
                  <a:gd name="connsiteX113" fmla="*/ 2170627 w 5324400"/>
                  <a:gd name="connsiteY113" fmla="*/ 2421326 h 2553739"/>
                  <a:gd name="connsiteX114" fmla="*/ 2189191 w 5324400"/>
                  <a:gd name="connsiteY114" fmla="*/ 2450294 h 2553739"/>
                  <a:gd name="connsiteX115" fmla="*/ 2207755 w 5324400"/>
                  <a:gd name="connsiteY115" fmla="*/ 2463214 h 2553739"/>
                  <a:gd name="connsiteX116" fmla="*/ 2226319 w 5324400"/>
                  <a:gd name="connsiteY116" fmla="*/ 2551410 h 2553739"/>
                  <a:gd name="connsiteX117" fmla="*/ 2319071 w 5324400"/>
                  <a:gd name="connsiteY117" fmla="*/ 2474094 h 2553739"/>
                  <a:gd name="connsiteX118" fmla="*/ 2337635 w 5324400"/>
                  <a:gd name="connsiteY118" fmla="*/ 2524414 h 2553739"/>
                  <a:gd name="connsiteX119" fmla="*/ 2356131 w 5324400"/>
                  <a:gd name="connsiteY119" fmla="*/ 2449682 h 2553739"/>
                  <a:gd name="connsiteX120" fmla="*/ 2374695 w 5324400"/>
                  <a:gd name="connsiteY120" fmla="*/ 2426426 h 2553739"/>
                  <a:gd name="connsiteX121" fmla="*/ 2430387 w 5324400"/>
                  <a:gd name="connsiteY121" fmla="*/ 2432614 h 2553739"/>
                  <a:gd name="connsiteX122" fmla="*/ 2448951 w 5324400"/>
                  <a:gd name="connsiteY122" fmla="*/ 2475930 h 2553739"/>
                  <a:gd name="connsiteX123" fmla="*/ 2486011 w 5324400"/>
                  <a:gd name="connsiteY123" fmla="*/ 1656122 h 2553739"/>
                  <a:gd name="connsiteX124" fmla="*/ 2504575 w 5324400"/>
                  <a:gd name="connsiteY124" fmla="*/ 838014 h 2553739"/>
                  <a:gd name="connsiteX125" fmla="*/ 2523139 w 5324400"/>
                  <a:gd name="connsiteY125" fmla="*/ 842842 h 2553739"/>
                  <a:gd name="connsiteX126" fmla="*/ 2541703 w 5324400"/>
                  <a:gd name="connsiteY126" fmla="*/ 1961578 h 2553739"/>
                  <a:gd name="connsiteX127" fmla="*/ 2560199 w 5324400"/>
                  <a:gd name="connsiteY127" fmla="*/ 2212022 h 2553739"/>
                  <a:gd name="connsiteX128" fmla="*/ 2578763 w 5324400"/>
                  <a:gd name="connsiteY128" fmla="*/ 2082822 h 2553739"/>
                  <a:gd name="connsiteX129" fmla="*/ 2597327 w 5324400"/>
                  <a:gd name="connsiteY129" fmla="*/ 1976538 h 2553739"/>
                  <a:gd name="connsiteX130" fmla="*/ 2615891 w 5324400"/>
                  <a:gd name="connsiteY130" fmla="*/ 2130286 h 2553739"/>
                  <a:gd name="connsiteX131" fmla="*/ 2634455 w 5324400"/>
                  <a:gd name="connsiteY131" fmla="*/ 1739286 h 2553739"/>
                  <a:gd name="connsiteX132" fmla="*/ 2653019 w 5324400"/>
                  <a:gd name="connsiteY132" fmla="*/ 2068202 h 2553739"/>
                  <a:gd name="connsiteX133" fmla="*/ 2708643 w 5324400"/>
                  <a:gd name="connsiteY133" fmla="*/ 2383382 h 2553739"/>
                  <a:gd name="connsiteX134" fmla="*/ 2727207 w 5324400"/>
                  <a:gd name="connsiteY134" fmla="*/ 2435810 h 2553739"/>
                  <a:gd name="connsiteX135" fmla="*/ 2745771 w 5324400"/>
                  <a:gd name="connsiteY135" fmla="*/ 2447778 h 2553739"/>
                  <a:gd name="connsiteX136" fmla="*/ 2764335 w 5324400"/>
                  <a:gd name="connsiteY136" fmla="*/ 2376990 h 2553739"/>
                  <a:gd name="connsiteX137" fmla="*/ 2819959 w 5324400"/>
                  <a:gd name="connsiteY137" fmla="*/ 2370530 h 2553739"/>
                  <a:gd name="connsiteX138" fmla="*/ 2838523 w 5324400"/>
                  <a:gd name="connsiteY138" fmla="*/ 2381478 h 2553739"/>
                  <a:gd name="connsiteX139" fmla="*/ 2857087 w 5324400"/>
                  <a:gd name="connsiteY139" fmla="*/ 2377262 h 2553739"/>
                  <a:gd name="connsiteX140" fmla="*/ 2875583 w 5324400"/>
                  <a:gd name="connsiteY140" fmla="*/ 2437442 h 2553739"/>
                  <a:gd name="connsiteX141" fmla="*/ 2894147 w 5324400"/>
                  <a:gd name="connsiteY141" fmla="*/ 2428194 h 2553739"/>
                  <a:gd name="connsiteX142" fmla="*/ 2912711 w 5324400"/>
                  <a:gd name="connsiteY142" fmla="*/ 2321570 h 2553739"/>
                  <a:gd name="connsiteX143" fmla="*/ 2931275 w 5324400"/>
                  <a:gd name="connsiteY143" fmla="*/ 2324290 h 2553739"/>
                  <a:gd name="connsiteX144" fmla="*/ 2949839 w 5324400"/>
                  <a:gd name="connsiteY144" fmla="*/ 2411466 h 2553739"/>
                  <a:gd name="connsiteX145" fmla="*/ 2968403 w 5324400"/>
                  <a:gd name="connsiteY145" fmla="*/ 2441522 h 2553739"/>
                  <a:gd name="connsiteX146" fmla="*/ 2986899 w 5324400"/>
                  <a:gd name="connsiteY146" fmla="*/ 2418538 h 2553739"/>
                  <a:gd name="connsiteX147" fmla="*/ 3024027 w 5324400"/>
                  <a:gd name="connsiteY147" fmla="*/ 2413030 h 2553739"/>
                  <a:gd name="connsiteX148" fmla="*/ 3042591 w 5324400"/>
                  <a:gd name="connsiteY148" fmla="*/ 2469130 h 2553739"/>
                  <a:gd name="connsiteX149" fmla="*/ 3061155 w 5324400"/>
                  <a:gd name="connsiteY149" fmla="*/ 2482050 h 2553739"/>
                  <a:gd name="connsiteX150" fmla="*/ 3079719 w 5324400"/>
                  <a:gd name="connsiteY150" fmla="*/ 2449546 h 2553739"/>
                  <a:gd name="connsiteX151" fmla="*/ 3098215 w 5324400"/>
                  <a:gd name="connsiteY151" fmla="*/ 2419354 h 2553739"/>
                  <a:gd name="connsiteX152" fmla="*/ 3116779 w 5324400"/>
                  <a:gd name="connsiteY152" fmla="*/ 2358630 h 2553739"/>
                  <a:gd name="connsiteX153" fmla="*/ 3135343 w 5324400"/>
                  <a:gd name="connsiteY153" fmla="*/ 2353802 h 2553739"/>
                  <a:gd name="connsiteX154" fmla="*/ 3153907 w 5324400"/>
                  <a:gd name="connsiteY154" fmla="*/ 2413846 h 2553739"/>
                  <a:gd name="connsiteX155" fmla="*/ 3172471 w 5324400"/>
                  <a:gd name="connsiteY155" fmla="*/ 2435130 h 2553739"/>
                  <a:gd name="connsiteX156" fmla="*/ 3190967 w 5324400"/>
                  <a:gd name="connsiteY156" fmla="*/ 2427854 h 2553739"/>
                  <a:gd name="connsiteX157" fmla="*/ 3209531 w 5324400"/>
                  <a:gd name="connsiteY157" fmla="*/ 2469810 h 2553739"/>
                  <a:gd name="connsiteX158" fmla="*/ 3228095 w 5324400"/>
                  <a:gd name="connsiteY158" fmla="*/ 2491094 h 2553739"/>
                  <a:gd name="connsiteX159" fmla="*/ 3246659 w 5324400"/>
                  <a:gd name="connsiteY159" fmla="*/ 1906838 h 2553739"/>
                  <a:gd name="connsiteX160" fmla="*/ 3265223 w 5324400"/>
                  <a:gd name="connsiteY160" fmla="*/ 2363050 h 2553739"/>
                  <a:gd name="connsiteX161" fmla="*/ 3283787 w 5324400"/>
                  <a:gd name="connsiteY161" fmla="*/ 1829114 h 2553739"/>
                  <a:gd name="connsiteX162" fmla="*/ 3302283 w 5324400"/>
                  <a:gd name="connsiteY162" fmla="*/ 1911598 h 2553739"/>
                  <a:gd name="connsiteX163" fmla="*/ 3320847 w 5324400"/>
                  <a:gd name="connsiteY163" fmla="*/ 1953894 h 2553739"/>
                  <a:gd name="connsiteX164" fmla="*/ 3339411 w 5324400"/>
                  <a:gd name="connsiteY164" fmla="*/ 2193458 h 2553739"/>
                  <a:gd name="connsiteX165" fmla="*/ 3357975 w 5324400"/>
                  <a:gd name="connsiteY165" fmla="*/ 1991634 h 2553739"/>
                  <a:gd name="connsiteX166" fmla="*/ 3376539 w 5324400"/>
                  <a:gd name="connsiteY166" fmla="*/ 2304162 h 2553739"/>
                  <a:gd name="connsiteX167" fmla="*/ 3395035 w 5324400"/>
                  <a:gd name="connsiteY167" fmla="*/ 2274582 h 2553739"/>
                  <a:gd name="connsiteX168" fmla="*/ 3413599 w 5324400"/>
                  <a:gd name="connsiteY168" fmla="*/ 2037126 h 2553739"/>
                  <a:gd name="connsiteX169" fmla="*/ 3432163 w 5324400"/>
                  <a:gd name="connsiteY169" fmla="*/ 488834 h 2553739"/>
                  <a:gd name="connsiteX170" fmla="*/ 3450727 w 5324400"/>
                  <a:gd name="connsiteY170" fmla="*/ 50 h 2553739"/>
                  <a:gd name="connsiteX171" fmla="*/ 3469291 w 5324400"/>
                  <a:gd name="connsiteY171" fmla="*/ 2131374 h 2553739"/>
                  <a:gd name="connsiteX172" fmla="*/ 3487855 w 5324400"/>
                  <a:gd name="connsiteY172" fmla="*/ 1242818 h 2553739"/>
                  <a:gd name="connsiteX173" fmla="*/ 3524915 w 5324400"/>
                  <a:gd name="connsiteY173" fmla="*/ 1674142 h 2553739"/>
                  <a:gd name="connsiteX174" fmla="*/ 3543479 w 5324400"/>
                  <a:gd name="connsiteY174" fmla="*/ 1264646 h 2553739"/>
                  <a:gd name="connsiteX175" fmla="*/ 3562043 w 5324400"/>
                  <a:gd name="connsiteY175" fmla="*/ 2205902 h 2553739"/>
                  <a:gd name="connsiteX176" fmla="*/ 3580607 w 5324400"/>
                  <a:gd name="connsiteY176" fmla="*/ 2396982 h 2553739"/>
                  <a:gd name="connsiteX177" fmla="*/ 3599171 w 5324400"/>
                  <a:gd name="connsiteY177" fmla="*/ 2402014 h 2553739"/>
                  <a:gd name="connsiteX178" fmla="*/ 3617667 w 5324400"/>
                  <a:gd name="connsiteY178" fmla="*/ 2401402 h 2553739"/>
                  <a:gd name="connsiteX179" fmla="*/ 3654795 w 5324400"/>
                  <a:gd name="connsiteY179" fmla="*/ 2402014 h 2553739"/>
                  <a:gd name="connsiteX180" fmla="*/ 3673359 w 5324400"/>
                  <a:gd name="connsiteY180" fmla="*/ 2429486 h 2553739"/>
                  <a:gd name="connsiteX181" fmla="*/ 3691923 w 5324400"/>
                  <a:gd name="connsiteY181" fmla="*/ 2408338 h 2553739"/>
                  <a:gd name="connsiteX182" fmla="*/ 3710419 w 5324400"/>
                  <a:gd name="connsiteY182" fmla="*/ 2399430 h 2553739"/>
                  <a:gd name="connsiteX183" fmla="*/ 3747547 w 5324400"/>
                  <a:gd name="connsiteY183" fmla="*/ 2270638 h 2553739"/>
                  <a:gd name="connsiteX184" fmla="*/ 3766111 w 5324400"/>
                  <a:gd name="connsiteY184" fmla="*/ 2254522 h 2553739"/>
                  <a:gd name="connsiteX185" fmla="*/ 3803239 w 5324400"/>
                  <a:gd name="connsiteY185" fmla="*/ 2316742 h 2553739"/>
                  <a:gd name="connsiteX186" fmla="*/ 3821735 w 5324400"/>
                  <a:gd name="connsiteY186" fmla="*/ 2373998 h 2553739"/>
                  <a:gd name="connsiteX187" fmla="*/ 3840299 w 5324400"/>
                  <a:gd name="connsiteY187" fmla="*/ 2431050 h 2553739"/>
                  <a:gd name="connsiteX188" fmla="*/ 3858863 w 5324400"/>
                  <a:gd name="connsiteY188" fmla="*/ 2434110 h 2553739"/>
                  <a:gd name="connsiteX189" fmla="*/ 3877427 w 5324400"/>
                  <a:gd name="connsiteY189" fmla="*/ 2376242 h 2553739"/>
                  <a:gd name="connsiteX190" fmla="*/ 3895991 w 5324400"/>
                  <a:gd name="connsiteY190" fmla="*/ 2351694 h 2553739"/>
                  <a:gd name="connsiteX191" fmla="*/ 3914555 w 5324400"/>
                  <a:gd name="connsiteY191" fmla="*/ 2316130 h 2553739"/>
                  <a:gd name="connsiteX192" fmla="*/ 3933051 w 5324400"/>
                  <a:gd name="connsiteY192" fmla="*/ 2327690 h 2553739"/>
                  <a:gd name="connsiteX193" fmla="*/ 3951615 w 5324400"/>
                  <a:gd name="connsiteY193" fmla="*/ 506990 h 2553739"/>
                  <a:gd name="connsiteX194" fmla="*/ 3970179 w 5324400"/>
                  <a:gd name="connsiteY194" fmla="*/ 915398 h 2553739"/>
                  <a:gd name="connsiteX195" fmla="*/ 3988743 w 5324400"/>
                  <a:gd name="connsiteY195" fmla="*/ 2279682 h 2553739"/>
                  <a:gd name="connsiteX196" fmla="*/ 4007307 w 5324400"/>
                  <a:gd name="connsiteY196" fmla="*/ 2270094 h 2553739"/>
                  <a:gd name="connsiteX197" fmla="*/ 4025803 w 5324400"/>
                  <a:gd name="connsiteY197" fmla="*/ 829650 h 2553739"/>
                  <a:gd name="connsiteX198" fmla="*/ 4044367 w 5324400"/>
                  <a:gd name="connsiteY198" fmla="*/ 1642182 h 2553739"/>
                  <a:gd name="connsiteX199" fmla="*/ 4062931 w 5324400"/>
                  <a:gd name="connsiteY199" fmla="*/ 2290290 h 2553739"/>
                  <a:gd name="connsiteX200" fmla="*/ 4081495 w 5324400"/>
                  <a:gd name="connsiteY200" fmla="*/ 2351694 h 2553739"/>
                  <a:gd name="connsiteX201" fmla="*/ 4118623 w 5324400"/>
                  <a:gd name="connsiteY201" fmla="*/ 2420646 h 2553739"/>
                  <a:gd name="connsiteX202" fmla="*/ 4137119 w 5324400"/>
                  <a:gd name="connsiteY202" fmla="*/ 2411670 h 2553739"/>
                  <a:gd name="connsiteX203" fmla="*/ 4155683 w 5324400"/>
                  <a:gd name="connsiteY203" fmla="*/ 2355230 h 2553739"/>
                  <a:gd name="connsiteX204" fmla="*/ 4174247 w 5324400"/>
                  <a:gd name="connsiteY204" fmla="*/ 2345166 h 2553739"/>
                  <a:gd name="connsiteX205" fmla="*/ 4192811 w 5324400"/>
                  <a:gd name="connsiteY205" fmla="*/ 1993742 h 2553739"/>
                  <a:gd name="connsiteX206" fmla="*/ 4211375 w 5324400"/>
                  <a:gd name="connsiteY206" fmla="*/ 858278 h 2553739"/>
                  <a:gd name="connsiteX207" fmla="*/ 4229871 w 5324400"/>
                  <a:gd name="connsiteY207" fmla="*/ 892958 h 2553739"/>
                  <a:gd name="connsiteX208" fmla="*/ 4248435 w 5324400"/>
                  <a:gd name="connsiteY208" fmla="*/ 2141506 h 2553739"/>
                  <a:gd name="connsiteX209" fmla="*/ 4266999 w 5324400"/>
                  <a:gd name="connsiteY209" fmla="*/ 2414798 h 2553739"/>
                  <a:gd name="connsiteX210" fmla="*/ 4285563 w 5324400"/>
                  <a:gd name="connsiteY210" fmla="*/ 2357338 h 2553739"/>
                  <a:gd name="connsiteX211" fmla="*/ 4341187 w 5324400"/>
                  <a:gd name="connsiteY211" fmla="*/ 2368354 h 2553739"/>
                  <a:gd name="connsiteX212" fmla="*/ 4359751 w 5324400"/>
                  <a:gd name="connsiteY212" fmla="*/ 2417110 h 2553739"/>
                  <a:gd name="connsiteX213" fmla="*/ 4378315 w 5324400"/>
                  <a:gd name="connsiteY213" fmla="*/ 2442066 h 2553739"/>
                  <a:gd name="connsiteX214" fmla="*/ 4396879 w 5324400"/>
                  <a:gd name="connsiteY214" fmla="*/ 2424250 h 2553739"/>
                  <a:gd name="connsiteX215" fmla="*/ 4434007 w 5324400"/>
                  <a:gd name="connsiteY215" fmla="*/ 2286890 h 2553739"/>
                  <a:gd name="connsiteX216" fmla="*/ 4452503 w 5324400"/>
                  <a:gd name="connsiteY216" fmla="*/ 2244118 h 2553739"/>
                  <a:gd name="connsiteX217" fmla="*/ 4471067 w 5324400"/>
                  <a:gd name="connsiteY217" fmla="*/ 2232626 h 2553739"/>
                  <a:gd name="connsiteX218" fmla="*/ 4489631 w 5324400"/>
                  <a:gd name="connsiteY218" fmla="*/ 2314838 h 2553739"/>
                  <a:gd name="connsiteX219" fmla="*/ 4508195 w 5324400"/>
                  <a:gd name="connsiteY219" fmla="*/ 2364546 h 2553739"/>
                  <a:gd name="connsiteX220" fmla="*/ 4526759 w 5324400"/>
                  <a:gd name="connsiteY220" fmla="*/ 2254250 h 2553739"/>
                  <a:gd name="connsiteX221" fmla="*/ 4545255 w 5324400"/>
                  <a:gd name="connsiteY221" fmla="*/ 2232898 h 2553739"/>
                  <a:gd name="connsiteX222" fmla="*/ 4563819 w 5324400"/>
                  <a:gd name="connsiteY222" fmla="*/ 2293418 h 2553739"/>
                  <a:gd name="connsiteX223" fmla="*/ 4582383 w 5324400"/>
                  <a:gd name="connsiteY223" fmla="*/ 2301578 h 2553739"/>
                  <a:gd name="connsiteX224" fmla="*/ 4600947 w 5324400"/>
                  <a:gd name="connsiteY224" fmla="*/ 2319054 h 2553739"/>
                  <a:gd name="connsiteX225" fmla="*/ 4619511 w 5324400"/>
                  <a:gd name="connsiteY225" fmla="*/ 2367334 h 2553739"/>
                  <a:gd name="connsiteX226" fmla="*/ 4638075 w 5324400"/>
                  <a:gd name="connsiteY226" fmla="*/ 2278322 h 2553739"/>
                  <a:gd name="connsiteX227" fmla="*/ 4656571 w 5324400"/>
                  <a:gd name="connsiteY227" fmla="*/ 2118318 h 2553739"/>
                  <a:gd name="connsiteX228" fmla="*/ 4675135 w 5324400"/>
                  <a:gd name="connsiteY228" fmla="*/ 2101114 h 2553739"/>
                  <a:gd name="connsiteX229" fmla="*/ 4693699 w 5324400"/>
                  <a:gd name="connsiteY229" fmla="*/ 2082278 h 2553739"/>
                  <a:gd name="connsiteX230" fmla="*/ 4712263 w 5324400"/>
                  <a:gd name="connsiteY230" fmla="*/ 2131034 h 2553739"/>
                  <a:gd name="connsiteX231" fmla="*/ 4730827 w 5324400"/>
                  <a:gd name="connsiteY231" fmla="*/ 2223854 h 2553739"/>
                  <a:gd name="connsiteX232" fmla="*/ 4749391 w 5324400"/>
                  <a:gd name="connsiteY232" fmla="*/ 1978918 h 2553739"/>
                  <a:gd name="connsiteX233" fmla="*/ 4767887 w 5324400"/>
                  <a:gd name="connsiteY233" fmla="*/ 2292534 h 2553739"/>
                  <a:gd name="connsiteX234" fmla="*/ 4786451 w 5324400"/>
                  <a:gd name="connsiteY234" fmla="*/ 2220862 h 2553739"/>
                  <a:gd name="connsiteX235" fmla="*/ 4805015 w 5324400"/>
                  <a:gd name="connsiteY235" fmla="*/ 2211818 h 2553739"/>
                  <a:gd name="connsiteX236" fmla="*/ 4823579 w 5324400"/>
                  <a:gd name="connsiteY236" fmla="*/ 2308174 h 2553739"/>
                  <a:gd name="connsiteX237" fmla="*/ 4842143 w 5324400"/>
                  <a:gd name="connsiteY237" fmla="*/ 2412690 h 2553739"/>
                  <a:gd name="connsiteX238" fmla="*/ 4860639 w 5324400"/>
                  <a:gd name="connsiteY238" fmla="*/ 2485518 h 2553739"/>
                  <a:gd name="connsiteX239" fmla="*/ 4879203 w 5324400"/>
                  <a:gd name="connsiteY239" fmla="*/ 2485314 h 2553739"/>
                  <a:gd name="connsiteX240" fmla="*/ 4897767 w 5324400"/>
                  <a:gd name="connsiteY240" fmla="*/ 2451994 h 2553739"/>
                  <a:gd name="connsiteX241" fmla="*/ 4916331 w 5324400"/>
                  <a:gd name="connsiteY241" fmla="*/ 2357950 h 2553739"/>
                  <a:gd name="connsiteX242" fmla="*/ 4934895 w 5324400"/>
                  <a:gd name="connsiteY242" fmla="*/ 2333878 h 2553739"/>
                  <a:gd name="connsiteX243" fmla="*/ 4953459 w 5324400"/>
                  <a:gd name="connsiteY243" fmla="*/ 2356250 h 2553739"/>
                  <a:gd name="connsiteX244" fmla="*/ 4971955 w 5324400"/>
                  <a:gd name="connsiteY244" fmla="*/ 2461990 h 2553739"/>
                  <a:gd name="connsiteX245" fmla="*/ 4990519 w 5324400"/>
                  <a:gd name="connsiteY245" fmla="*/ 2485042 h 2553739"/>
                  <a:gd name="connsiteX246" fmla="*/ 5009083 w 5324400"/>
                  <a:gd name="connsiteY246" fmla="*/ 2483954 h 2553739"/>
                  <a:gd name="connsiteX247" fmla="*/ 5027647 w 5324400"/>
                  <a:gd name="connsiteY247" fmla="*/ 2421530 h 2553739"/>
                  <a:gd name="connsiteX248" fmla="*/ 5046211 w 5324400"/>
                  <a:gd name="connsiteY248" fmla="*/ 2423026 h 2553739"/>
                  <a:gd name="connsiteX249" fmla="*/ 5064707 w 5324400"/>
                  <a:gd name="connsiteY249" fmla="*/ 2425202 h 2553739"/>
                  <a:gd name="connsiteX250" fmla="*/ 5083271 w 5324400"/>
                  <a:gd name="connsiteY250" fmla="*/ 2436558 h 2553739"/>
                  <a:gd name="connsiteX251" fmla="*/ 5101835 w 5324400"/>
                  <a:gd name="connsiteY251" fmla="*/ 2485042 h 2553739"/>
                  <a:gd name="connsiteX252" fmla="*/ 5120399 w 5324400"/>
                  <a:gd name="connsiteY252" fmla="*/ 2485178 h 2553739"/>
                  <a:gd name="connsiteX253" fmla="*/ 5157527 w 5324400"/>
                  <a:gd name="connsiteY253" fmla="*/ 2391270 h 2553739"/>
                  <a:gd name="connsiteX254" fmla="*/ 5176023 w 5324400"/>
                  <a:gd name="connsiteY254" fmla="*/ 2335306 h 2553739"/>
                  <a:gd name="connsiteX255" fmla="*/ 5194587 w 5324400"/>
                  <a:gd name="connsiteY255" fmla="*/ 2336190 h 2553739"/>
                  <a:gd name="connsiteX256" fmla="*/ 5213151 w 5324400"/>
                  <a:gd name="connsiteY256" fmla="*/ 2461514 h 2553739"/>
                  <a:gd name="connsiteX257" fmla="*/ 5231715 w 5324400"/>
                  <a:gd name="connsiteY257" fmla="*/ 2484702 h 2553739"/>
                  <a:gd name="connsiteX258" fmla="*/ 5250279 w 5324400"/>
                  <a:gd name="connsiteY258" fmla="*/ 2427854 h 2553739"/>
                  <a:gd name="connsiteX259" fmla="*/ 5268843 w 5324400"/>
                  <a:gd name="connsiteY259" fmla="*/ 2422550 h 2553739"/>
                  <a:gd name="connsiteX260" fmla="*/ 5287339 w 5324400"/>
                  <a:gd name="connsiteY260" fmla="*/ 2425066 h 2553739"/>
                  <a:gd name="connsiteX261" fmla="*/ 5305903 w 5324400"/>
                  <a:gd name="connsiteY261" fmla="*/ 2426426 h 2553739"/>
                  <a:gd name="connsiteX262" fmla="*/ 5324467 w 5324400"/>
                  <a:gd name="connsiteY262" fmla="*/ 2455870 h 255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</a:cxnLst>
                <a:rect l="l" t="t" r="r" b="b"/>
                <a:pathLst>
                  <a:path w="5324400" h="2553739">
                    <a:moveTo>
                      <a:pt x="5324467" y="2553790"/>
                    </a:moveTo>
                    <a:lnTo>
                      <a:pt x="67" y="2553790"/>
                    </a:lnTo>
                    <a:lnTo>
                      <a:pt x="67" y="2354074"/>
                    </a:ln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4839D-E932-9F4A-AAC7-7A4415136415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1360"/>
              </a:xfrm>
              <a:custGeom>
                <a:avLst/>
                <a:gdLst>
                  <a:gd name="connsiteX0" fmla="*/ 67 w 5324400"/>
                  <a:gd name="connsiteY0" fmla="*/ 2354074 h 2551360"/>
                  <a:gd name="connsiteX1" fmla="*/ 18631 w 5324400"/>
                  <a:gd name="connsiteY1" fmla="*/ 2467362 h 2551360"/>
                  <a:gd name="connsiteX2" fmla="*/ 37195 w 5324400"/>
                  <a:gd name="connsiteY2" fmla="*/ 2499458 h 2551360"/>
                  <a:gd name="connsiteX3" fmla="*/ 55691 w 5324400"/>
                  <a:gd name="connsiteY3" fmla="*/ 2492522 h 2551360"/>
                  <a:gd name="connsiteX4" fmla="*/ 74255 w 5324400"/>
                  <a:gd name="connsiteY4" fmla="*/ 2444922 h 2551360"/>
                  <a:gd name="connsiteX5" fmla="*/ 92819 w 5324400"/>
                  <a:gd name="connsiteY5" fmla="*/ 2452878 h 2551360"/>
                  <a:gd name="connsiteX6" fmla="*/ 111383 w 5324400"/>
                  <a:gd name="connsiteY6" fmla="*/ 2451042 h 2551360"/>
                  <a:gd name="connsiteX7" fmla="*/ 129947 w 5324400"/>
                  <a:gd name="connsiteY7" fmla="*/ 2463826 h 2551360"/>
                  <a:gd name="connsiteX8" fmla="*/ 148511 w 5324400"/>
                  <a:gd name="connsiteY8" fmla="*/ 2495174 h 2551360"/>
                  <a:gd name="connsiteX9" fmla="*/ 167007 w 5324400"/>
                  <a:gd name="connsiteY9" fmla="*/ 2498030 h 2551360"/>
                  <a:gd name="connsiteX10" fmla="*/ 185571 w 5324400"/>
                  <a:gd name="connsiteY10" fmla="*/ 2467770 h 2551360"/>
                  <a:gd name="connsiteX11" fmla="*/ 204135 w 5324400"/>
                  <a:gd name="connsiteY11" fmla="*/ 2454306 h 2551360"/>
                  <a:gd name="connsiteX12" fmla="*/ 222699 w 5324400"/>
                  <a:gd name="connsiteY12" fmla="*/ 2411534 h 2551360"/>
                  <a:gd name="connsiteX13" fmla="*/ 241263 w 5324400"/>
                  <a:gd name="connsiteY13" fmla="*/ 2357338 h 2551360"/>
                  <a:gd name="connsiteX14" fmla="*/ 259827 w 5324400"/>
                  <a:gd name="connsiteY14" fmla="*/ 2457706 h 2551360"/>
                  <a:gd name="connsiteX15" fmla="*/ 278323 w 5324400"/>
                  <a:gd name="connsiteY15" fmla="*/ 2496330 h 2551360"/>
                  <a:gd name="connsiteX16" fmla="*/ 296887 w 5324400"/>
                  <a:gd name="connsiteY16" fmla="*/ 2486742 h 2551360"/>
                  <a:gd name="connsiteX17" fmla="*/ 315451 w 5324400"/>
                  <a:gd name="connsiteY17" fmla="*/ 2457502 h 2551360"/>
                  <a:gd name="connsiteX18" fmla="*/ 334015 w 5324400"/>
                  <a:gd name="connsiteY18" fmla="*/ 2441454 h 2551360"/>
                  <a:gd name="connsiteX19" fmla="*/ 352579 w 5324400"/>
                  <a:gd name="connsiteY19" fmla="*/ 2449886 h 2551360"/>
                  <a:gd name="connsiteX20" fmla="*/ 371075 w 5324400"/>
                  <a:gd name="connsiteY20" fmla="*/ 2479534 h 2551360"/>
                  <a:gd name="connsiteX21" fmla="*/ 389639 w 5324400"/>
                  <a:gd name="connsiteY21" fmla="*/ 2500274 h 2551360"/>
                  <a:gd name="connsiteX22" fmla="*/ 408203 w 5324400"/>
                  <a:gd name="connsiteY22" fmla="*/ 2489530 h 2551360"/>
                  <a:gd name="connsiteX23" fmla="*/ 426767 w 5324400"/>
                  <a:gd name="connsiteY23" fmla="*/ 2449410 h 2551360"/>
                  <a:gd name="connsiteX24" fmla="*/ 445331 w 5324400"/>
                  <a:gd name="connsiteY24" fmla="*/ 2446758 h 2551360"/>
                  <a:gd name="connsiteX25" fmla="*/ 463895 w 5324400"/>
                  <a:gd name="connsiteY25" fmla="*/ 2442202 h 2551360"/>
                  <a:gd name="connsiteX26" fmla="*/ 482391 w 5324400"/>
                  <a:gd name="connsiteY26" fmla="*/ 2454782 h 2551360"/>
                  <a:gd name="connsiteX27" fmla="*/ 500955 w 5324400"/>
                  <a:gd name="connsiteY27" fmla="*/ 2452334 h 2551360"/>
                  <a:gd name="connsiteX28" fmla="*/ 519519 w 5324400"/>
                  <a:gd name="connsiteY28" fmla="*/ 2471034 h 2551360"/>
                  <a:gd name="connsiteX29" fmla="*/ 538083 w 5324400"/>
                  <a:gd name="connsiteY29" fmla="*/ 2460222 h 2551360"/>
                  <a:gd name="connsiteX30" fmla="*/ 556647 w 5324400"/>
                  <a:gd name="connsiteY30" fmla="*/ 2435878 h 2551360"/>
                  <a:gd name="connsiteX31" fmla="*/ 575143 w 5324400"/>
                  <a:gd name="connsiteY31" fmla="*/ 2447506 h 2551360"/>
                  <a:gd name="connsiteX32" fmla="*/ 593707 w 5324400"/>
                  <a:gd name="connsiteY32" fmla="*/ 2480146 h 2551360"/>
                  <a:gd name="connsiteX33" fmla="*/ 612271 w 5324400"/>
                  <a:gd name="connsiteY33" fmla="*/ 2493814 h 2551360"/>
                  <a:gd name="connsiteX34" fmla="*/ 630835 w 5324400"/>
                  <a:gd name="connsiteY34" fmla="*/ 2493950 h 2551360"/>
                  <a:gd name="connsiteX35" fmla="*/ 649399 w 5324400"/>
                  <a:gd name="connsiteY35" fmla="*/ 2452606 h 2551360"/>
                  <a:gd name="connsiteX36" fmla="*/ 667963 w 5324400"/>
                  <a:gd name="connsiteY36" fmla="*/ 2457094 h 2551360"/>
                  <a:gd name="connsiteX37" fmla="*/ 686459 w 5324400"/>
                  <a:gd name="connsiteY37" fmla="*/ 2450022 h 2551360"/>
                  <a:gd name="connsiteX38" fmla="*/ 705023 w 5324400"/>
                  <a:gd name="connsiteY38" fmla="*/ 2460018 h 2551360"/>
                  <a:gd name="connsiteX39" fmla="*/ 723587 w 5324400"/>
                  <a:gd name="connsiteY39" fmla="*/ 2495446 h 2551360"/>
                  <a:gd name="connsiteX40" fmla="*/ 742151 w 5324400"/>
                  <a:gd name="connsiteY40" fmla="*/ 2464506 h 2551360"/>
                  <a:gd name="connsiteX41" fmla="*/ 760715 w 5324400"/>
                  <a:gd name="connsiteY41" fmla="*/ 2414186 h 2551360"/>
                  <a:gd name="connsiteX42" fmla="*/ 779279 w 5324400"/>
                  <a:gd name="connsiteY42" fmla="*/ 2443970 h 2551360"/>
                  <a:gd name="connsiteX43" fmla="*/ 816339 w 5324400"/>
                  <a:gd name="connsiteY43" fmla="*/ 2447506 h 2551360"/>
                  <a:gd name="connsiteX44" fmla="*/ 834903 w 5324400"/>
                  <a:gd name="connsiteY44" fmla="*/ 2495174 h 2551360"/>
                  <a:gd name="connsiteX45" fmla="*/ 853467 w 5324400"/>
                  <a:gd name="connsiteY45" fmla="*/ 2493678 h 2551360"/>
                  <a:gd name="connsiteX46" fmla="*/ 872031 w 5324400"/>
                  <a:gd name="connsiteY46" fmla="*/ 2483954 h 2551360"/>
                  <a:gd name="connsiteX47" fmla="*/ 890527 w 5324400"/>
                  <a:gd name="connsiteY47" fmla="*/ 2444786 h 2551360"/>
                  <a:gd name="connsiteX48" fmla="*/ 909091 w 5324400"/>
                  <a:gd name="connsiteY48" fmla="*/ 2434382 h 2551360"/>
                  <a:gd name="connsiteX49" fmla="*/ 946219 w 5324400"/>
                  <a:gd name="connsiteY49" fmla="*/ 2484498 h 2551360"/>
                  <a:gd name="connsiteX50" fmla="*/ 964783 w 5324400"/>
                  <a:gd name="connsiteY50" fmla="*/ 2499730 h 2551360"/>
                  <a:gd name="connsiteX51" fmla="*/ 983347 w 5324400"/>
                  <a:gd name="connsiteY51" fmla="*/ 2484158 h 2551360"/>
                  <a:gd name="connsiteX52" fmla="*/ 1001843 w 5324400"/>
                  <a:gd name="connsiteY52" fmla="*/ 2383790 h 2551360"/>
                  <a:gd name="connsiteX53" fmla="*/ 1020407 w 5324400"/>
                  <a:gd name="connsiteY53" fmla="*/ 2359990 h 2551360"/>
                  <a:gd name="connsiteX54" fmla="*/ 1038971 w 5324400"/>
                  <a:gd name="connsiteY54" fmla="*/ 2429146 h 2551360"/>
                  <a:gd name="connsiteX55" fmla="*/ 1057535 w 5324400"/>
                  <a:gd name="connsiteY55" fmla="*/ 2483954 h 2551360"/>
                  <a:gd name="connsiteX56" fmla="*/ 1076099 w 5324400"/>
                  <a:gd name="connsiteY56" fmla="*/ 2490822 h 2551360"/>
                  <a:gd name="connsiteX57" fmla="*/ 1094663 w 5324400"/>
                  <a:gd name="connsiteY57" fmla="*/ 2491094 h 2551360"/>
                  <a:gd name="connsiteX58" fmla="*/ 1113159 w 5324400"/>
                  <a:gd name="connsiteY58" fmla="*/ 2436626 h 2551360"/>
                  <a:gd name="connsiteX59" fmla="*/ 1150287 w 5324400"/>
                  <a:gd name="connsiteY59" fmla="*/ 2449682 h 2551360"/>
                  <a:gd name="connsiteX60" fmla="*/ 1168851 w 5324400"/>
                  <a:gd name="connsiteY60" fmla="*/ 2482594 h 2551360"/>
                  <a:gd name="connsiteX61" fmla="*/ 1187415 w 5324400"/>
                  <a:gd name="connsiteY61" fmla="*/ 2493882 h 2551360"/>
                  <a:gd name="connsiteX62" fmla="*/ 1205911 w 5324400"/>
                  <a:gd name="connsiteY62" fmla="*/ 2495174 h 2551360"/>
                  <a:gd name="connsiteX63" fmla="*/ 1224475 w 5324400"/>
                  <a:gd name="connsiteY63" fmla="*/ 2456890 h 2551360"/>
                  <a:gd name="connsiteX64" fmla="*/ 1243039 w 5324400"/>
                  <a:gd name="connsiteY64" fmla="*/ 2450770 h 2551360"/>
                  <a:gd name="connsiteX65" fmla="*/ 1261603 w 5324400"/>
                  <a:gd name="connsiteY65" fmla="*/ 2354006 h 2551360"/>
                  <a:gd name="connsiteX66" fmla="*/ 1280167 w 5324400"/>
                  <a:gd name="connsiteY66" fmla="*/ 2438394 h 2551360"/>
                  <a:gd name="connsiteX67" fmla="*/ 1298731 w 5324400"/>
                  <a:gd name="connsiteY67" fmla="*/ 2465798 h 2551360"/>
                  <a:gd name="connsiteX68" fmla="*/ 1317227 w 5324400"/>
                  <a:gd name="connsiteY68" fmla="*/ 2432410 h 2551360"/>
                  <a:gd name="connsiteX69" fmla="*/ 1335791 w 5324400"/>
                  <a:gd name="connsiteY69" fmla="*/ 2401878 h 2551360"/>
                  <a:gd name="connsiteX70" fmla="*/ 1354355 w 5324400"/>
                  <a:gd name="connsiteY70" fmla="*/ 2382430 h 2551360"/>
                  <a:gd name="connsiteX71" fmla="*/ 1372919 w 5324400"/>
                  <a:gd name="connsiteY71" fmla="*/ 2383994 h 2551360"/>
                  <a:gd name="connsiteX72" fmla="*/ 1391483 w 5324400"/>
                  <a:gd name="connsiteY72" fmla="*/ 2415954 h 2551360"/>
                  <a:gd name="connsiteX73" fmla="*/ 1409979 w 5324400"/>
                  <a:gd name="connsiteY73" fmla="*/ 2435402 h 2551360"/>
                  <a:gd name="connsiteX74" fmla="*/ 1428543 w 5324400"/>
                  <a:gd name="connsiteY74" fmla="*/ 2493134 h 2551360"/>
                  <a:gd name="connsiteX75" fmla="*/ 1447107 w 5324400"/>
                  <a:gd name="connsiteY75" fmla="*/ 2440026 h 2551360"/>
                  <a:gd name="connsiteX76" fmla="*/ 1465671 w 5324400"/>
                  <a:gd name="connsiteY76" fmla="*/ 2436286 h 2551360"/>
                  <a:gd name="connsiteX77" fmla="*/ 1484235 w 5324400"/>
                  <a:gd name="connsiteY77" fmla="*/ 1681554 h 2551360"/>
                  <a:gd name="connsiteX78" fmla="*/ 1502799 w 5324400"/>
                  <a:gd name="connsiteY78" fmla="*/ 2343330 h 2551360"/>
                  <a:gd name="connsiteX79" fmla="*/ 1521295 w 5324400"/>
                  <a:gd name="connsiteY79" fmla="*/ 2452266 h 2551360"/>
                  <a:gd name="connsiteX80" fmla="*/ 1539859 w 5324400"/>
                  <a:gd name="connsiteY80" fmla="*/ 2459610 h 2551360"/>
                  <a:gd name="connsiteX81" fmla="*/ 1576987 w 5324400"/>
                  <a:gd name="connsiteY81" fmla="*/ 2389774 h 2551360"/>
                  <a:gd name="connsiteX82" fmla="*/ 1595551 w 5324400"/>
                  <a:gd name="connsiteY82" fmla="*/ 2290018 h 2551360"/>
                  <a:gd name="connsiteX83" fmla="*/ 1614115 w 5324400"/>
                  <a:gd name="connsiteY83" fmla="*/ 1046162 h 2551360"/>
                  <a:gd name="connsiteX84" fmla="*/ 1632611 w 5324400"/>
                  <a:gd name="connsiteY84" fmla="*/ 1219970 h 2551360"/>
                  <a:gd name="connsiteX85" fmla="*/ 1651175 w 5324400"/>
                  <a:gd name="connsiteY85" fmla="*/ 2355502 h 2551360"/>
                  <a:gd name="connsiteX86" fmla="*/ 1669739 w 5324400"/>
                  <a:gd name="connsiteY86" fmla="*/ 2358562 h 2551360"/>
                  <a:gd name="connsiteX87" fmla="*/ 1688303 w 5324400"/>
                  <a:gd name="connsiteY87" fmla="*/ 1247646 h 2551360"/>
                  <a:gd name="connsiteX88" fmla="*/ 1706867 w 5324400"/>
                  <a:gd name="connsiteY88" fmla="*/ 1641774 h 2551360"/>
                  <a:gd name="connsiteX89" fmla="*/ 1725363 w 5324400"/>
                  <a:gd name="connsiteY89" fmla="*/ 2443970 h 2551360"/>
                  <a:gd name="connsiteX90" fmla="*/ 1743927 w 5324400"/>
                  <a:gd name="connsiteY90" fmla="*/ 2441522 h 2551360"/>
                  <a:gd name="connsiteX91" fmla="*/ 1762491 w 5324400"/>
                  <a:gd name="connsiteY91" fmla="*/ 2419422 h 2551360"/>
                  <a:gd name="connsiteX92" fmla="*/ 1781055 w 5324400"/>
                  <a:gd name="connsiteY92" fmla="*/ 2406298 h 2551360"/>
                  <a:gd name="connsiteX93" fmla="*/ 1818183 w 5324400"/>
                  <a:gd name="connsiteY93" fmla="*/ 2422210 h 2551360"/>
                  <a:gd name="connsiteX94" fmla="*/ 1836679 w 5324400"/>
                  <a:gd name="connsiteY94" fmla="*/ 2441454 h 2551360"/>
                  <a:gd name="connsiteX95" fmla="*/ 1855243 w 5324400"/>
                  <a:gd name="connsiteY95" fmla="*/ 1413566 h 2551360"/>
                  <a:gd name="connsiteX96" fmla="*/ 1873807 w 5324400"/>
                  <a:gd name="connsiteY96" fmla="*/ 1134290 h 2551360"/>
                  <a:gd name="connsiteX97" fmla="*/ 1910935 w 5324400"/>
                  <a:gd name="connsiteY97" fmla="*/ 2428330 h 2551360"/>
                  <a:gd name="connsiteX98" fmla="*/ 1929499 w 5324400"/>
                  <a:gd name="connsiteY98" fmla="*/ 2428262 h 2551360"/>
                  <a:gd name="connsiteX99" fmla="*/ 1947995 w 5324400"/>
                  <a:gd name="connsiteY99" fmla="*/ 2430846 h 2551360"/>
                  <a:gd name="connsiteX100" fmla="*/ 1966559 w 5324400"/>
                  <a:gd name="connsiteY100" fmla="*/ 2475726 h 2551360"/>
                  <a:gd name="connsiteX101" fmla="*/ 1985123 w 5324400"/>
                  <a:gd name="connsiteY101" fmla="*/ 2443562 h 2551360"/>
                  <a:gd name="connsiteX102" fmla="*/ 2003687 w 5324400"/>
                  <a:gd name="connsiteY102" fmla="*/ 2396710 h 2551360"/>
                  <a:gd name="connsiteX103" fmla="*/ 2022251 w 5324400"/>
                  <a:gd name="connsiteY103" fmla="*/ 2377330 h 2551360"/>
                  <a:gd name="connsiteX104" fmla="*/ 2040747 w 5324400"/>
                  <a:gd name="connsiteY104" fmla="*/ 2429486 h 2551360"/>
                  <a:gd name="connsiteX105" fmla="*/ 2059311 w 5324400"/>
                  <a:gd name="connsiteY105" fmla="*/ 2415342 h 2551360"/>
                  <a:gd name="connsiteX106" fmla="*/ 2077875 w 5324400"/>
                  <a:gd name="connsiteY106" fmla="*/ 2463894 h 2551360"/>
                  <a:gd name="connsiteX107" fmla="*/ 2096439 w 5324400"/>
                  <a:gd name="connsiteY107" fmla="*/ 2480894 h 2551360"/>
                  <a:gd name="connsiteX108" fmla="*/ 2115003 w 5324400"/>
                  <a:gd name="connsiteY108" fmla="*/ 2465934 h 2551360"/>
                  <a:gd name="connsiteX109" fmla="*/ 2133567 w 5324400"/>
                  <a:gd name="connsiteY109" fmla="*/ 2432750 h 2551360"/>
                  <a:gd name="connsiteX110" fmla="*/ 2152063 w 5324400"/>
                  <a:gd name="connsiteY110" fmla="*/ 2432478 h 2551360"/>
                  <a:gd name="connsiteX111" fmla="*/ 2170627 w 5324400"/>
                  <a:gd name="connsiteY111" fmla="*/ 2421326 h 2551360"/>
                  <a:gd name="connsiteX112" fmla="*/ 2189191 w 5324400"/>
                  <a:gd name="connsiteY112" fmla="*/ 2450294 h 2551360"/>
                  <a:gd name="connsiteX113" fmla="*/ 2207755 w 5324400"/>
                  <a:gd name="connsiteY113" fmla="*/ 2463214 h 2551360"/>
                  <a:gd name="connsiteX114" fmla="*/ 2226319 w 5324400"/>
                  <a:gd name="connsiteY114" fmla="*/ 2551410 h 2551360"/>
                  <a:gd name="connsiteX115" fmla="*/ 2319071 w 5324400"/>
                  <a:gd name="connsiteY115" fmla="*/ 2474094 h 2551360"/>
                  <a:gd name="connsiteX116" fmla="*/ 2337635 w 5324400"/>
                  <a:gd name="connsiteY116" fmla="*/ 2524414 h 2551360"/>
                  <a:gd name="connsiteX117" fmla="*/ 2356131 w 5324400"/>
                  <a:gd name="connsiteY117" fmla="*/ 2449682 h 2551360"/>
                  <a:gd name="connsiteX118" fmla="*/ 2374695 w 5324400"/>
                  <a:gd name="connsiteY118" fmla="*/ 2426426 h 2551360"/>
                  <a:gd name="connsiteX119" fmla="*/ 2430387 w 5324400"/>
                  <a:gd name="connsiteY119" fmla="*/ 2432614 h 2551360"/>
                  <a:gd name="connsiteX120" fmla="*/ 2448951 w 5324400"/>
                  <a:gd name="connsiteY120" fmla="*/ 2475930 h 2551360"/>
                  <a:gd name="connsiteX121" fmla="*/ 2486011 w 5324400"/>
                  <a:gd name="connsiteY121" fmla="*/ 1656122 h 2551360"/>
                  <a:gd name="connsiteX122" fmla="*/ 2504575 w 5324400"/>
                  <a:gd name="connsiteY122" fmla="*/ 838014 h 2551360"/>
                  <a:gd name="connsiteX123" fmla="*/ 2523139 w 5324400"/>
                  <a:gd name="connsiteY123" fmla="*/ 842842 h 2551360"/>
                  <a:gd name="connsiteX124" fmla="*/ 2541703 w 5324400"/>
                  <a:gd name="connsiteY124" fmla="*/ 1961578 h 2551360"/>
                  <a:gd name="connsiteX125" fmla="*/ 2560199 w 5324400"/>
                  <a:gd name="connsiteY125" fmla="*/ 2212022 h 2551360"/>
                  <a:gd name="connsiteX126" fmla="*/ 2578763 w 5324400"/>
                  <a:gd name="connsiteY126" fmla="*/ 2082822 h 2551360"/>
                  <a:gd name="connsiteX127" fmla="*/ 2597327 w 5324400"/>
                  <a:gd name="connsiteY127" fmla="*/ 1976538 h 2551360"/>
                  <a:gd name="connsiteX128" fmla="*/ 2615891 w 5324400"/>
                  <a:gd name="connsiteY128" fmla="*/ 2130286 h 2551360"/>
                  <a:gd name="connsiteX129" fmla="*/ 2634455 w 5324400"/>
                  <a:gd name="connsiteY129" fmla="*/ 1739286 h 2551360"/>
                  <a:gd name="connsiteX130" fmla="*/ 2653019 w 5324400"/>
                  <a:gd name="connsiteY130" fmla="*/ 2068202 h 2551360"/>
                  <a:gd name="connsiteX131" fmla="*/ 2708643 w 5324400"/>
                  <a:gd name="connsiteY131" fmla="*/ 2383382 h 2551360"/>
                  <a:gd name="connsiteX132" fmla="*/ 2727207 w 5324400"/>
                  <a:gd name="connsiteY132" fmla="*/ 2435810 h 2551360"/>
                  <a:gd name="connsiteX133" fmla="*/ 2745771 w 5324400"/>
                  <a:gd name="connsiteY133" fmla="*/ 2447778 h 2551360"/>
                  <a:gd name="connsiteX134" fmla="*/ 2764335 w 5324400"/>
                  <a:gd name="connsiteY134" fmla="*/ 2376990 h 2551360"/>
                  <a:gd name="connsiteX135" fmla="*/ 2819959 w 5324400"/>
                  <a:gd name="connsiteY135" fmla="*/ 2370530 h 2551360"/>
                  <a:gd name="connsiteX136" fmla="*/ 2838523 w 5324400"/>
                  <a:gd name="connsiteY136" fmla="*/ 2381478 h 2551360"/>
                  <a:gd name="connsiteX137" fmla="*/ 2857087 w 5324400"/>
                  <a:gd name="connsiteY137" fmla="*/ 2377262 h 2551360"/>
                  <a:gd name="connsiteX138" fmla="*/ 2875583 w 5324400"/>
                  <a:gd name="connsiteY138" fmla="*/ 2437442 h 2551360"/>
                  <a:gd name="connsiteX139" fmla="*/ 2894147 w 5324400"/>
                  <a:gd name="connsiteY139" fmla="*/ 2428194 h 2551360"/>
                  <a:gd name="connsiteX140" fmla="*/ 2912711 w 5324400"/>
                  <a:gd name="connsiteY140" fmla="*/ 2321570 h 2551360"/>
                  <a:gd name="connsiteX141" fmla="*/ 2931275 w 5324400"/>
                  <a:gd name="connsiteY141" fmla="*/ 2324290 h 2551360"/>
                  <a:gd name="connsiteX142" fmla="*/ 2949839 w 5324400"/>
                  <a:gd name="connsiteY142" fmla="*/ 2411466 h 2551360"/>
                  <a:gd name="connsiteX143" fmla="*/ 2968403 w 5324400"/>
                  <a:gd name="connsiteY143" fmla="*/ 2441522 h 2551360"/>
                  <a:gd name="connsiteX144" fmla="*/ 2986899 w 5324400"/>
                  <a:gd name="connsiteY144" fmla="*/ 2418538 h 2551360"/>
                  <a:gd name="connsiteX145" fmla="*/ 3024027 w 5324400"/>
                  <a:gd name="connsiteY145" fmla="*/ 2413030 h 2551360"/>
                  <a:gd name="connsiteX146" fmla="*/ 3042591 w 5324400"/>
                  <a:gd name="connsiteY146" fmla="*/ 2469130 h 2551360"/>
                  <a:gd name="connsiteX147" fmla="*/ 3061155 w 5324400"/>
                  <a:gd name="connsiteY147" fmla="*/ 2482050 h 2551360"/>
                  <a:gd name="connsiteX148" fmla="*/ 3079719 w 5324400"/>
                  <a:gd name="connsiteY148" fmla="*/ 2449546 h 2551360"/>
                  <a:gd name="connsiteX149" fmla="*/ 3098215 w 5324400"/>
                  <a:gd name="connsiteY149" fmla="*/ 2419354 h 2551360"/>
                  <a:gd name="connsiteX150" fmla="*/ 3116779 w 5324400"/>
                  <a:gd name="connsiteY150" fmla="*/ 2358630 h 2551360"/>
                  <a:gd name="connsiteX151" fmla="*/ 3135343 w 5324400"/>
                  <a:gd name="connsiteY151" fmla="*/ 2353802 h 2551360"/>
                  <a:gd name="connsiteX152" fmla="*/ 3153907 w 5324400"/>
                  <a:gd name="connsiteY152" fmla="*/ 2413846 h 2551360"/>
                  <a:gd name="connsiteX153" fmla="*/ 3172471 w 5324400"/>
                  <a:gd name="connsiteY153" fmla="*/ 2435130 h 2551360"/>
                  <a:gd name="connsiteX154" fmla="*/ 3190967 w 5324400"/>
                  <a:gd name="connsiteY154" fmla="*/ 2427854 h 2551360"/>
                  <a:gd name="connsiteX155" fmla="*/ 3209531 w 5324400"/>
                  <a:gd name="connsiteY155" fmla="*/ 2469810 h 2551360"/>
                  <a:gd name="connsiteX156" fmla="*/ 3228095 w 5324400"/>
                  <a:gd name="connsiteY156" fmla="*/ 2491094 h 2551360"/>
                  <a:gd name="connsiteX157" fmla="*/ 3246659 w 5324400"/>
                  <a:gd name="connsiteY157" fmla="*/ 1906838 h 2551360"/>
                  <a:gd name="connsiteX158" fmla="*/ 3265223 w 5324400"/>
                  <a:gd name="connsiteY158" fmla="*/ 2363050 h 2551360"/>
                  <a:gd name="connsiteX159" fmla="*/ 3283787 w 5324400"/>
                  <a:gd name="connsiteY159" fmla="*/ 1829114 h 2551360"/>
                  <a:gd name="connsiteX160" fmla="*/ 3302283 w 5324400"/>
                  <a:gd name="connsiteY160" fmla="*/ 1911598 h 2551360"/>
                  <a:gd name="connsiteX161" fmla="*/ 3320847 w 5324400"/>
                  <a:gd name="connsiteY161" fmla="*/ 1953894 h 2551360"/>
                  <a:gd name="connsiteX162" fmla="*/ 3339411 w 5324400"/>
                  <a:gd name="connsiteY162" fmla="*/ 2193458 h 2551360"/>
                  <a:gd name="connsiteX163" fmla="*/ 3357975 w 5324400"/>
                  <a:gd name="connsiteY163" fmla="*/ 1991634 h 2551360"/>
                  <a:gd name="connsiteX164" fmla="*/ 3376539 w 5324400"/>
                  <a:gd name="connsiteY164" fmla="*/ 2304162 h 2551360"/>
                  <a:gd name="connsiteX165" fmla="*/ 3395035 w 5324400"/>
                  <a:gd name="connsiteY165" fmla="*/ 2274582 h 2551360"/>
                  <a:gd name="connsiteX166" fmla="*/ 3413599 w 5324400"/>
                  <a:gd name="connsiteY166" fmla="*/ 2037126 h 2551360"/>
                  <a:gd name="connsiteX167" fmla="*/ 3432163 w 5324400"/>
                  <a:gd name="connsiteY167" fmla="*/ 488834 h 2551360"/>
                  <a:gd name="connsiteX168" fmla="*/ 3450727 w 5324400"/>
                  <a:gd name="connsiteY168" fmla="*/ 50 h 2551360"/>
                  <a:gd name="connsiteX169" fmla="*/ 3469291 w 5324400"/>
                  <a:gd name="connsiteY169" fmla="*/ 2131374 h 2551360"/>
                  <a:gd name="connsiteX170" fmla="*/ 3487855 w 5324400"/>
                  <a:gd name="connsiteY170" fmla="*/ 1242818 h 2551360"/>
                  <a:gd name="connsiteX171" fmla="*/ 3524915 w 5324400"/>
                  <a:gd name="connsiteY171" fmla="*/ 1674142 h 2551360"/>
                  <a:gd name="connsiteX172" fmla="*/ 3543479 w 5324400"/>
                  <a:gd name="connsiteY172" fmla="*/ 1264646 h 2551360"/>
                  <a:gd name="connsiteX173" fmla="*/ 3562043 w 5324400"/>
                  <a:gd name="connsiteY173" fmla="*/ 2205902 h 2551360"/>
                  <a:gd name="connsiteX174" fmla="*/ 3580607 w 5324400"/>
                  <a:gd name="connsiteY174" fmla="*/ 2396982 h 2551360"/>
                  <a:gd name="connsiteX175" fmla="*/ 3599171 w 5324400"/>
                  <a:gd name="connsiteY175" fmla="*/ 2402014 h 2551360"/>
                  <a:gd name="connsiteX176" fmla="*/ 3617667 w 5324400"/>
                  <a:gd name="connsiteY176" fmla="*/ 2401402 h 2551360"/>
                  <a:gd name="connsiteX177" fmla="*/ 3654795 w 5324400"/>
                  <a:gd name="connsiteY177" fmla="*/ 2402014 h 2551360"/>
                  <a:gd name="connsiteX178" fmla="*/ 3673359 w 5324400"/>
                  <a:gd name="connsiteY178" fmla="*/ 2429486 h 2551360"/>
                  <a:gd name="connsiteX179" fmla="*/ 3691923 w 5324400"/>
                  <a:gd name="connsiteY179" fmla="*/ 2408338 h 2551360"/>
                  <a:gd name="connsiteX180" fmla="*/ 3710419 w 5324400"/>
                  <a:gd name="connsiteY180" fmla="*/ 2399430 h 2551360"/>
                  <a:gd name="connsiteX181" fmla="*/ 3747547 w 5324400"/>
                  <a:gd name="connsiteY181" fmla="*/ 2270638 h 2551360"/>
                  <a:gd name="connsiteX182" fmla="*/ 3766111 w 5324400"/>
                  <a:gd name="connsiteY182" fmla="*/ 2254522 h 2551360"/>
                  <a:gd name="connsiteX183" fmla="*/ 3803239 w 5324400"/>
                  <a:gd name="connsiteY183" fmla="*/ 2316742 h 2551360"/>
                  <a:gd name="connsiteX184" fmla="*/ 3821735 w 5324400"/>
                  <a:gd name="connsiteY184" fmla="*/ 2373998 h 2551360"/>
                  <a:gd name="connsiteX185" fmla="*/ 3840299 w 5324400"/>
                  <a:gd name="connsiteY185" fmla="*/ 2431050 h 2551360"/>
                  <a:gd name="connsiteX186" fmla="*/ 3858863 w 5324400"/>
                  <a:gd name="connsiteY186" fmla="*/ 2434110 h 2551360"/>
                  <a:gd name="connsiteX187" fmla="*/ 3877427 w 5324400"/>
                  <a:gd name="connsiteY187" fmla="*/ 2376242 h 2551360"/>
                  <a:gd name="connsiteX188" fmla="*/ 3895991 w 5324400"/>
                  <a:gd name="connsiteY188" fmla="*/ 2351694 h 2551360"/>
                  <a:gd name="connsiteX189" fmla="*/ 3914555 w 5324400"/>
                  <a:gd name="connsiteY189" fmla="*/ 2316130 h 2551360"/>
                  <a:gd name="connsiteX190" fmla="*/ 3933051 w 5324400"/>
                  <a:gd name="connsiteY190" fmla="*/ 2327690 h 2551360"/>
                  <a:gd name="connsiteX191" fmla="*/ 3951615 w 5324400"/>
                  <a:gd name="connsiteY191" fmla="*/ 506990 h 2551360"/>
                  <a:gd name="connsiteX192" fmla="*/ 3970179 w 5324400"/>
                  <a:gd name="connsiteY192" fmla="*/ 915398 h 2551360"/>
                  <a:gd name="connsiteX193" fmla="*/ 3988743 w 5324400"/>
                  <a:gd name="connsiteY193" fmla="*/ 2279682 h 2551360"/>
                  <a:gd name="connsiteX194" fmla="*/ 4007307 w 5324400"/>
                  <a:gd name="connsiteY194" fmla="*/ 2270094 h 2551360"/>
                  <a:gd name="connsiteX195" fmla="*/ 4025803 w 5324400"/>
                  <a:gd name="connsiteY195" fmla="*/ 829650 h 2551360"/>
                  <a:gd name="connsiteX196" fmla="*/ 4044367 w 5324400"/>
                  <a:gd name="connsiteY196" fmla="*/ 1642182 h 2551360"/>
                  <a:gd name="connsiteX197" fmla="*/ 4062931 w 5324400"/>
                  <a:gd name="connsiteY197" fmla="*/ 2290290 h 2551360"/>
                  <a:gd name="connsiteX198" fmla="*/ 4081495 w 5324400"/>
                  <a:gd name="connsiteY198" fmla="*/ 2351694 h 2551360"/>
                  <a:gd name="connsiteX199" fmla="*/ 4118623 w 5324400"/>
                  <a:gd name="connsiteY199" fmla="*/ 2420646 h 2551360"/>
                  <a:gd name="connsiteX200" fmla="*/ 4137119 w 5324400"/>
                  <a:gd name="connsiteY200" fmla="*/ 2411670 h 2551360"/>
                  <a:gd name="connsiteX201" fmla="*/ 4155683 w 5324400"/>
                  <a:gd name="connsiteY201" fmla="*/ 2355230 h 2551360"/>
                  <a:gd name="connsiteX202" fmla="*/ 4174247 w 5324400"/>
                  <a:gd name="connsiteY202" fmla="*/ 2345166 h 2551360"/>
                  <a:gd name="connsiteX203" fmla="*/ 4192811 w 5324400"/>
                  <a:gd name="connsiteY203" fmla="*/ 1993742 h 2551360"/>
                  <a:gd name="connsiteX204" fmla="*/ 4211375 w 5324400"/>
                  <a:gd name="connsiteY204" fmla="*/ 858278 h 2551360"/>
                  <a:gd name="connsiteX205" fmla="*/ 4229871 w 5324400"/>
                  <a:gd name="connsiteY205" fmla="*/ 892958 h 2551360"/>
                  <a:gd name="connsiteX206" fmla="*/ 4248435 w 5324400"/>
                  <a:gd name="connsiteY206" fmla="*/ 2141506 h 2551360"/>
                  <a:gd name="connsiteX207" fmla="*/ 4266999 w 5324400"/>
                  <a:gd name="connsiteY207" fmla="*/ 2414798 h 2551360"/>
                  <a:gd name="connsiteX208" fmla="*/ 4285563 w 5324400"/>
                  <a:gd name="connsiteY208" fmla="*/ 2357338 h 2551360"/>
                  <a:gd name="connsiteX209" fmla="*/ 4341187 w 5324400"/>
                  <a:gd name="connsiteY209" fmla="*/ 2368354 h 2551360"/>
                  <a:gd name="connsiteX210" fmla="*/ 4359751 w 5324400"/>
                  <a:gd name="connsiteY210" fmla="*/ 2417110 h 2551360"/>
                  <a:gd name="connsiteX211" fmla="*/ 4378315 w 5324400"/>
                  <a:gd name="connsiteY211" fmla="*/ 2442066 h 2551360"/>
                  <a:gd name="connsiteX212" fmla="*/ 4396879 w 5324400"/>
                  <a:gd name="connsiteY212" fmla="*/ 2424250 h 2551360"/>
                  <a:gd name="connsiteX213" fmla="*/ 4434007 w 5324400"/>
                  <a:gd name="connsiteY213" fmla="*/ 2286890 h 2551360"/>
                  <a:gd name="connsiteX214" fmla="*/ 4452503 w 5324400"/>
                  <a:gd name="connsiteY214" fmla="*/ 2244118 h 2551360"/>
                  <a:gd name="connsiteX215" fmla="*/ 4471067 w 5324400"/>
                  <a:gd name="connsiteY215" fmla="*/ 2232626 h 2551360"/>
                  <a:gd name="connsiteX216" fmla="*/ 4489631 w 5324400"/>
                  <a:gd name="connsiteY216" fmla="*/ 2314838 h 2551360"/>
                  <a:gd name="connsiteX217" fmla="*/ 4508195 w 5324400"/>
                  <a:gd name="connsiteY217" fmla="*/ 2364546 h 2551360"/>
                  <a:gd name="connsiteX218" fmla="*/ 4526759 w 5324400"/>
                  <a:gd name="connsiteY218" fmla="*/ 2254250 h 2551360"/>
                  <a:gd name="connsiteX219" fmla="*/ 4545255 w 5324400"/>
                  <a:gd name="connsiteY219" fmla="*/ 2232898 h 2551360"/>
                  <a:gd name="connsiteX220" fmla="*/ 4563819 w 5324400"/>
                  <a:gd name="connsiteY220" fmla="*/ 2293418 h 2551360"/>
                  <a:gd name="connsiteX221" fmla="*/ 4582383 w 5324400"/>
                  <a:gd name="connsiteY221" fmla="*/ 2301578 h 2551360"/>
                  <a:gd name="connsiteX222" fmla="*/ 4600947 w 5324400"/>
                  <a:gd name="connsiteY222" fmla="*/ 2319054 h 2551360"/>
                  <a:gd name="connsiteX223" fmla="*/ 4619511 w 5324400"/>
                  <a:gd name="connsiteY223" fmla="*/ 2367334 h 2551360"/>
                  <a:gd name="connsiteX224" fmla="*/ 4638075 w 5324400"/>
                  <a:gd name="connsiteY224" fmla="*/ 2278322 h 2551360"/>
                  <a:gd name="connsiteX225" fmla="*/ 4656571 w 5324400"/>
                  <a:gd name="connsiteY225" fmla="*/ 2118318 h 2551360"/>
                  <a:gd name="connsiteX226" fmla="*/ 4675135 w 5324400"/>
                  <a:gd name="connsiteY226" fmla="*/ 2101114 h 2551360"/>
                  <a:gd name="connsiteX227" fmla="*/ 4693699 w 5324400"/>
                  <a:gd name="connsiteY227" fmla="*/ 2082278 h 2551360"/>
                  <a:gd name="connsiteX228" fmla="*/ 4712263 w 5324400"/>
                  <a:gd name="connsiteY228" fmla="*/ 2131034 h 2551360"/>
                  <a:gd name="connsiteX229" fmla="*/ 4730827 w 5324400"/>
                  <a:gd name="connsiteY229" fmla="*/ 2223854 h 2551360"/>
                  <a:gd name="connsiteX230" fmla="*/ 4749391 w 5324400"/>
                  <a:gd name="connsiteY230" fmla="*/ 1978918 h 2551360"/>
                  <a:gd name="connsiteX231" fmla="*/ 4767887 w 5324400"/>
                  <a:gd name="connsiteY231" fmla="*/ 2292534 h 2551360"/>
                  <a:gd name="connsiteX232" fmla="*/ 4786451 w 5324400"/>
                  <a:gd name="connsiteY232" fmla="*/ 2220862 h 2551360"/>
                  <a:gd name="connsiteX233" fmla="*/ 4805015 w 5324400"/>
                  <a:gd name="connsiteY233" fmla="*/ 2211818 h 2551360"/>
                  <a:gd name="connsiteX234" fmla="*/ 4823579 w 5324400"/>
                  <a:gd name="connsiteY234" fmla="*/ 2308174 h 2551360"/>
                  <a:gd name="connsiteX235" fmla="*/ 4842143 w 5324400"/>
                  <a:gd name="connsiteY235" fmla="*/ 2412690 h 2551360"/>
                  <a:gd name="connsiteX236" fmla="*/ 4860639 w 5324400"/>
                  <a:gd name="connsiteY236" fmla="*/ 2485518 h 2551360"/>
                  <a:gd name="connsiteX237" fmla="*/ 4879203 w 5324400"/>
                  <a:gd name="connsiteY237" fmla="*/ 2485314 h 2551360"/>
                  <a:gd name="connsiteX238" fmla="*/ 4897767 w 5324400"/>
                  <a:gd name="connsiteY238" fmla="*/ 2451994 h 2551360"/>
                  <a:gd name="connsiteX239" fmla="*/ 4916331 w 5324400"/>
                  <a:gd name="connsiteY239" fmla="*/ 2357950 h 2551360"/>
                  <a:gd name="connsiteX240" fmla="*/ 4934895 w 5324400"/>
                  <a:gd name="connsiteY240" fmla="*/ 2333878 h 2551360"/>
                  <a:gd name="connsiteX241" fmla="*/ 4953459 w 5324400"/>
                  <a:gd name="connsiteY241" fmla="*/ 2356250 h 2551360"/>
                  <a:gd name="connsiteX242" fmla="*/ 4971955 w 5324400"/>
                  <a:gd name="connsiteY242" fmla="*/ 2461990 h 2551360"/>
                  <a:gd name="connsiteX243" fmla="*/ 4990519 w 5324400"/>
                  <a:gd name="connsiteY243" fmla="*/ 2485042 h 2551360"/>
                  <a:gd name="connsiteX244" fmla="*/ 5009083 w 5324400"/>
                  <a:gd name="connsiteY244" fmla="*/ 2483954 h 2551360"/>
                  <a:gd name="connsiteX245" fmla="*/ 5027647 w 5324400"/>
                  <a:gd name="connsiteY245" fmla="*/ 2421530 h 2551360"/>
                  <a:gd name="connsiteX246" fmla="*/ 5046211 w 5324400"/>
                  <a:gd name="connsiteY246" fmla="*/ 2423026 h 2551360"/>
                  <a:gd name="connsiteX247" fmla="*/ 5064707 w 5324400"/>
                  <a:gd name="connsiteY247" fmla="*/ 2425202 h 2551360"/>
                  <a:gd name="connsiteX248" fmla="*/ 5083271 w 5324400"/>
                  <a:gd name="connsiteY248" fmla="*/ 2436558 h 2551360"/>
                  <a:gd name="connsiteX249" fmla="*/ 5101835 w 5324400"/>
                  <a:gd name="connsiteY249" fmla="*/ 2485042 h 2551360"/>
                  <a:gd name="connsiteX250" fmla="*/ 5120399 w 5324400"/>
                  <a:gd name="connsiteY250" fmla="*/ 2485178 h 2551360"/>
                  <a:gd name="connsiteX251" fmla="*/ 5157527 w 5324400"/>
                  <a:gd name="connsiteY251" fmla="*/ 2391270 h 2551360"/>
                  <a:gd name="connsiteX252" fmla="*/ 5176023 w 5324400"/>
                  <a:gd name="connsiteY252" fmla="*/ 2335306 h 2551360"/>
                  <a:gd name="connsiteX253" fmla="*/ 5194587 w 5324400"/>
                  <a:gd name="connsiteY253" fmla="*/ 2336190 h 2551360"/>
                  <a:gd name="connsiteX254" fmla="*/ 5213151 w 5324400"/>
                  <a:gd name="connsiteY254" fmla="*/ 2461514 h 2551360"/>
                  <a:gd name="connsiteX255" fmla="*/ 5231715 w 5324400"/>
                  <a:gd name="connsiteY255" fmla="*/ 2484702 h 2551360"/>
                  <a:gd name="connsiteX256" fmla="*/ 5250279 w 5324400"/>
                  <a:gd name="connsiteY256" fmla="*/ 2427854 h 2551360"/>
                  <a:gd name="connsiteX257" fmla="*/ 5268843 w 5324400"/>
                  <a:gd name="connsiteY257" fmla="*/ 2422550 h 2551360"/>
                  <a:gd name="connsiteX258" fmla="*/ 5287339 w 5324400"/>
                  <a:gd name="connsiteY258" fmla="*/ 2425066 h 2551360"/>
                  <a:gd name="connsiteX259" fmla="*/ 5305903 w 5324400"/>
                  <a:gd name="connsiteY259" fmla="*/ 2426426 h 2551360"/>
                  <a:gd name="connsiteX260" fmla="*/ 5324467 w 5324400"/>
                  <a:gd name="connsiteY260" fmla="*/ 2455870 h 255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324400" h="2551360">
                    <a:moveTo>
                      <a:pt x="67" y="2354074"/>
                    </a:move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noFill/>
              <a:ln w="13589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6" name="Graphic 2">
              <a:extLst>
                <a:ext uri="{FF2B5EF4-FFF2-40B4-BE49-F238E27FC236}">
                  <a16:creationId xmlns:a16="http://schemas.microsoft.com/office/drawing/2014/main" id="{EAA7FB35-EBDF-9D4D-BDC1-A04B2EBF39FE}"/>
                </a:ext>
              </a:extLst>
            </p:cNvPr>
            <p:cNvGrpSpPr/>
            <p:nvPr/>
          </p:nvGrpSpPr>
          <p:grpSpPr>
            <a:xfrm>
              <a:off x="3156997" y="2310979"/>
              <a:ext cx="5324400" cy="362983"/>
              <a:chOff x="3156997" y="2310979"/>
              <a:chExt cx="5324400" cy="362983"/>
            </a:xfrm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6BEB6D7D-8597-D049-855B-8A1DC72836E1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5324467 w 5324400"/>
                  <a:gd name="connsiteY0" fmla="*/ 363034 h 362983"/>
                  <a:gd name="connsiteX1" fmla="*/ 67 w 5324400"/>
                  <a:gd name="connsiteY1" fmla="*/ 363034 h 362983"/>
                  <a:gd name="connsiteX2" fmla="*/ 67 w 5324400"/>
                  <a:gd name="connsiteY2" fmla="*/ 363034 h 362983"/>
                  <a:gd name="connsiteX3" fmla="*/ 964783 w 5324400"/>
                  <a:gd name="connsiteY3" fmla="*/ 358818 h 362983"/>
                  <a:gd name="connsiteX4" fmla="*/ 983347 w 5324400"/>
                  <a:gd name="connsiteY4" fmla="*/ 357798 h 362983"/>
                  <a:gd name="connsiteX5" fmla="*/ 1150287 w 5324400"/>
                  <a:gd name="connsiteY5" fmla="*/ 343586 h 362983"/>
                  <a:gd name="connsiteX6" fmla="*/ 1168851 w 5324400"/>
                  <a:gd name="connsiteY6" fmla="*/ 340118 h 362983"/>
                  <a:gd name="connsiteX7" fmla="*/ 1354355 w 5324400"/>
                  <a:gd name="connsiteY7" fmla="*/ 302106 h 362983"/>
                  <a:gd name="connsiteX8" fmla="*/ 1372919 w 5324400"/>
                  <a:gd name="connsiteY8" fmla="*/ 295238 h 362983"/>
                  <a:gd name="connsiteX9" fmla="*/ 1781055 w 5324400"/>
                  <a:gd name="connsiteY9" fmla="*/ 146454 h 362983"/>
                  <a:gd name="connsiteX10" fmla="*/ 1799619 w 5324400"/>
                  <a:gd name="connsiteY10" fmla="*/ 143122 h 362983"/>
                  <a:gd name="connsiteX11" fmla="*/ 2003687 w 5324400"/>
                  <a:gd name="connsiteY11" fmla="*/ 106334 h 362983"/>
                  <a:gd name="connsiteX12" fmla="*/ 2022251 w 5324400"/>
                  <a:gd name="connsiteY12" fmla="*/ 110618 h 362983"/>
                  <a:gd name="connsiteX13" fmla="*/ 2226319 w 5324400"/>
                  <a:gd name="connsiteY13" fmla="*/ 157674 h 362983"/>
                  <a:gd name="connsiteX14" fmla="*/ 2244815 w 5324400"/>
                  <a:gd name="connsiteY14" fmla="*/ 151622 h 362983"/>
                  <a:gd name="connsiteX15" fmla="*/ 2523139 w 5324400"/>
                  <a:gd name="connsiteY15" fmla="*/ 57102 h 362983"/>
                  <a:gd name="connsiteX16" fmla="*/ 2541703 w 5324400"/>
                  <a:gd name="connsiteY16" fmla="*/ 49962 h 362983"/>
                  <a:gd name="connsiteX17" fmla="*/ 2671515 w 5324400"/>
                  <a:gd name="connsiteY17" fmla="*/ 50 h 362983"/>
                  <a:gd name="connsiteX18" fmla="*/ 2690079 w 5324400"/>
                  <a:gd name="connsiteY18" fmla="*/ 16370 h 362983"/>
                  <a:gd name="connsiteX19" fmla="*/ 2894147 w 5324400"/>
                  <a:gd name="connsiteY19" fmla="*/ 196094 h 362983"/>
                  <a:gd name="connsiteX20" fmla="*/ 2912711 w 5324400"/>
                  <a:gd name="connsiteY20" fmla="*/ 200922 h 362983"/>
                  <a:gd name="connsiteX21" fmla="*/ 3135343 w 5324400"/>
                  <a:gd name="connsiteY21" fmla="*/ 255322 h 362983"/>
                  <a:gd name="connsiteX22" fmla="*/ 3153907 w 5324400"/>
                  <a:gd name="connsiteY22" fmla="*/ 256002 h 362983"/>
                  <a:gd name="connsiteX23" fmla="*/ 3357975 w 5324400"/>
                  <a:gd name="connsiteY23" fmla="*/ 259674 h 362983"/>
                  <a:gd name="connsiteX24" fmla="*/ 3376539 w 5324400"/>
                  <a:gd name="connsiteY24" fmla="*/ 256546 h 362983"/>
                  <a:gd name="connsiteX25" fmla="*/ 3562043 w 5324400"/>
                  <a:gd name="connsiteY25" fmla="*/ 225742 h 362983"/>
                  <a:gd name="connsiteX26" fmla="*/ 3580607 w 5324400"/>
                  <a:gd name="connsiteY26" fmla="*/ 230502 h 362983"/>
                  <a:gd name="connsiteX27" fmla="*/ 3877427 w 5324400"/>
                  <a:gd name="connsiteY27" fmla="*/ 301630 h 362983"/>
                  <a:gd name="connsiteX28" fmla="*/ 3895991 w 5324400"/>
                  <a:gd name="connsiteY28" fmla="*/ 305438 h 362983"/>
                  <a:gd name="connsiteX29" fmla="*/ 4062931 w 5324400"/>
                  <a:gd name="connsiteY29" fmla="*/ 334338 h 362983"/>
                  <a:gd name="connsiteX30" fmla="*/ 4081495 w 5324400"/>
                  <a:gd name="connsiteY30" fmla="*/ 336446 h 362983"/>
                  <a:gd name="connsiteX31" fmla="*/ 4285563 w 5324400"/>
                  <a:gd name="connsiteY31" fmla="*/ 355690 h 362983"/>
                  <a:gd name="connsiteX32" fmla="*/ 4304127 w 5324400"/>
                  <a:gd name="connsiteY32" fmla="*/ 356506 h 362983"/>
                  <a:gd name="connsiteX33" fmla="*/ 4563819 w 5324400"/>
                  <a:gd name="connsiteY33" fmla="*/ 363034 h 362983"/>
                  <a:gd name="connsiteX34" fmla="*/ 4582383 w 5324400"/>
                  <a:gd name="connsiteY34" fmla="*/ 363034 h 362983"/>
                  <a:gd name="connsiteX35" fmla="*/ 5324467 w 5324400"/>
                  <a:gd name="connsiteY35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324400" h="362983">
                    <a:moveTo>
                      <a:pt x="5324467" y="363034"/>
                    </a:moveTo>
                    <a:lnTo>
                      <a:pt x="67" y="363034"/>
                    </a:lnTo>
                    <a:lnTo>
                      <a:pt x="67" y="363034"/>
                    </a:ln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B07A33D-AE99-9E4B-865A-0814E80C833B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67 w 5324400"/>
                  <a:gd name="connsiteY0" fmla="*/ 363034 h 362983"/>
                  <a:gd name="connsiteX1" fmla="*/ 964783 w 5324400"/>
                  <a:gd name="connsiteY1" fmla="*/ 358818 h 362983"/>
                  <a:gd name="connsiteX2" fmla="*/ 983347 w 5324400"/>
                  <a:gd name="connsiteY2" fmla="*/ 357798 h 362983"/>
                  <a:gd name="connsiteX3" fmla="*/ 1150287 w 5324400"/>
                  <a:gd name="connsiteY3" fmla="*/ 343586 h 362983"/>
                  <a:gd name="connsiteX4" fmla="*/ 1168851 w 5324400"/>
                  <a:gd name="connsiteY4" fmla="*/ 340118 h 362983"/>
                  <a:gd name="connsiteX5" fmla="*/ 1354355 w 5324400"/>
                  <a:gd name="connsiteY5" fmla="*/ 302106 h 362983"/>
                  <a:gd name="connsiteX6" fmla="*/ 1372919 w 5324400"/>
                  <a:gd name="connsiteY6" fmla="*/ 295238 h 362983"/>
                  <a:gd name="connsiteX7" fmla="*/ 1781055 w 5324400"/>
                  <a:gd name="connsiteY7" fmla="*/ 146454 h 362983"/>
                  <a:gd name="connsiteX8" fmla="*/ 1799619 w 5324400"/>
                  <a:gd name="connsiteY8" fmla="*/ 143122 h 362983"/>
                  <a:gd name="connsiteX9" fmla="*/ 2003687 w 5324400"/>
                  <a:gd name="connsiteY9" fmla="*/ 106334 h 362983"/>
                  <a:gd name="connsiteX10" fmla="*/ 2022251 w 5324400"/>
                  <a:gd name="connsiteY10" fmla="*/ 110618 h 362983"/>
                  <a:gd name="connsiteX11" fmla="*/ 2226319 w 5324400"/>
                  <a:gd name="connsiteY11" fmla="*/ 157674 h 362983"/>
                  <a:gd name="connsiteX12" fmla="*/ 2244815 w 5324400"/>
                  <a:gd name="connsiteY12" fmla="*/ 151622 h 362983"/>
                  <a:gd name="connsiteX13" fmla="*/ 2523139 w 5324400"/>
                  <a:gd name="connsiteY13" fmla="*/ 57102 h 362983"/>
                  <a:gd name="connsiteX14" fmla="*/ 2541703 w 5324400"/>
                  <a:gd name="connsiteY14" fmla="*/ 49962 h 362983"/>
                  <a:gd name="connsiteX15" fmla="*/ 2671515 w 5324400"/>
                  <a:gd name="connsiteY15" fmla="*/ 50 h 362983"/>
                  <a:gd name="connsiteX16" fmla="*/ 2690079 w 5324400"/>
                  <a:gd name="connsiteY16" fmla="*/ 16370 h 362983"/>
                  <a:gd name="connsiteX17" fmla="*/ 2894147 w 5324400"/>
                  <a:gd name="connsiteY17" fmla="*/ 196094 h 362983"/>
                  <a:gd name="connsiteX18" fmla="*/ 2912711 w 5324400"/>
                  <a:gd name="connsiteY18" fmla="*/ 200922 h 362983"/>
                  <a:gd name="connsiteX19" fmla="*/ 3135343 w 5324400"/>
                  <a:gd name="connsiteY19" fmla="*/ 255322 h 362983"/>
                  <a:gd name="connsiteX20" fmla="*/ 3153907 w 5324400"/>
                  <a:gd name="connsiteY20" fmla="*/ 256002 h 362983"/>
                  <a:gd name="connsiteX21" fmla="*/ 3357975 w 5324400"/>
                  <a:gd name="connsiteY21" fmla="*/ 259674 h 362983"/>
                  <a:gd name="connsiteX22" fmla="*/ 3376539 w 5324400"/>
                  <a:gd name="connsiteY22" fmla="*/ 256546 h 362983"/>
                  <a:gd name="connsiteX23" fmla="*/ 3562043 w 5324400"/>
                  <a:gd name="connsiteY23" fmla="*/ 225742 h 362983"/>
                  <a:gd name="connsiteX24" fmla="*/ 3580607 w 5324400"/>
                  <a:gd name="connsiteY24" fmla="*/ 230502 h 362983"/>
                  <a:gd name="connsiteX25" fmla="*/ 3877427 w 5324400"/>
                  <a:gd name="connsiteY25" fmla="*/ 301630 h 362983"/>
                  <a:gd name="connsiteX26" fmla="*/ 3895991 w 5324400"/>
                  <a:gd name="connsiteY26" fmla="*/ 305438 h 362983"/>
                  <a:gd name="connsiteX27" fmla="*/ 4062931 w 5324400"/>
                  <a:gd name="connsiteY27" fmla="*/ 334338 h 362983"/>
                  <a:gd name="connsiteX28" fmla="*/ 4081495 w 5324400"/>
                  <a:gd name="connsiteY28" fmla="*/ 336446 h 362983"/>
                  <a:gd name="connsiteX29" fmla="*/ 4285563 w 5324400"/>
                  <a:gd name="connsiteY29" fmla="*/ 355690 h 362983"/>
                  <a:gd name="connsiteX30" fmla="*/ 4304127 w 5324400"/>
                  <a:gd name="connsiteY30" fmla="*/ 356506 h 362983"/>
                  <a:gd name="connsiteX31" fmla="*/ 4563819 w 5324400"/>
                  <a:gd name="connsiteY31" fmla="*/ 363034 h 362983"/>
                  <a:gd name="connsiteX32" fmla="*/ 4582383 w 5324400"/>
                  <a:gd name="connsiteY32" fmla="*/ 363034 h 362983"/>
                  <a:gd name="connsiteX33" fmla="*/ 5324467 w 5324400"/>
                  <a:gd name="connsiteY33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324400" h="362983">
                    <a:moveTo>
                      <a:pt x="67" y="363034"/>
                    </a:move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noFill/>
              <a:ln w="20383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9" name="Graphic 2">
              <a:extLst>
                <a:ext uri="{FF2B5EF4-FFF2-40B4-BE49-F238E27FC236}">
                  <a16:creationId xmlns:a16="http://schemas.microsoft.com/office/drawing/2014/main" id="{F7B9EF56-AB6D-4C4B-85FA-6C30F004B080}"/>
                </a:ext>
              </a:extLst>
            </p:cNvPr>
            <p:cNvGrpSpPr/>
            <p:nvPr/>
          </p:nvGrpSpPr>
          <p:grpSpPr>
            <a:xfrm>
              <a:off x="3156997" y="2461938"/>
              <a:ext cx="5324400" cy="473484"/>
              <a:chOff x="3156997" y="2461938"/>
              <a:chExt cx="5324400" cy="473484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005C3A5-CDF5-2940-933D-1A06B8871D47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5324467 w 5324400"/>
                  <a:gd name="connsiteY0" fmla="*/ 212074 h 473484"/>
                  <a:gd name="connsiteX1" fmla="*/ 67 w 5324400"/>
                  <a:gd name="connsiteY1" fmla="*/ 212074 h 473484"/>
                  <a:gd name="connsiteX2" fmla="*/ 67 w 5324400"/>
                  <a:gd name="connsiteY2" fmla="*/ 212074 h 473484"/>
                  <a:gd name="connsiteX3" fmla="*/ 1985123 w 5324400"/>
                  <a:gd name="connsiteY3" fmla="*/ 212074 h 473484"/>
                  <a:gd name="connsiteX4" fmla="*/ 2003687 w 5324400"/>
                  <a:gd name="connsiteY4" fmla="*/ 112454 h 473484"/>
                  <a:gd name="connsiteX5" fmla="*/ 2022251 w 5324400"/>
                  <a:gd name="connsiteY5" fmla="*/ 136118 h 473484"/>
                  <a:gd name="connsiteX6" fmla="*/ 2040747 w 5324400"/>
                  <a:gd name="connsiteY6" fmla="*/ 88246 h 473484"/>
                  <a:gd name="connsiteX7" fmla="*/ 2059311 w 5324400"/>
                  <a:gd name="connsiteY7" fmla="*/ 106674 h 473484"/>
                  <a:gd name="connsiteX8" fmla="*/ 2077875 w 5324400"/>
                  <a:gd name="connsiteY8" fmla="*/ 62406 h 473484"/>
                  <a:gd name="connsiteX9" fmla="*/ 2096439 w 5324400"/>
                  <a:gd name="connsiteY9" fmla="*/ 49622 h 473484"/>
                  <a:gd name="connsiteX10" fmla="*/ 2115003 w 5324400"/>
                  <a:gd name="connsiteY10" fmla="*/ 68866 h 473484"/>
                  <a:gd name="connsiteX11" fmla="*/ 2133567 w 5324400"/>
                  <a:gd name="connsiteY11" fmla="*/ 106334 h 473484"/>
                  <a:gd name="connsiteX12" fmla="*/ 2152063 w 5324400"/>
                  <a:gd name="connsiteY12" fmla="*/ 110822 h 473484"/>
                  <a:gd name="connsiteX13" fmla="*/ 2170627 w 5324400"/>
                  <a:gd name="connsiteY13" fmla="*/ 126258 h 473484"/>
                  <a:gd name="connsiteX14" fmla="*/ 2189191 w 5324400"/>
                  <a:gd name="connsiteY14" fmla="*/ 101642 h 473484"/>
                  <a:gd name="connsiteX15" fmla="*/ 2207755 w 5324400"/>
                  <a:gd name="connsiteY15" fmla="*/ 92938 h 473484"/>
                  <a:gd name="connsiteX16" fmla="*/ 2226319 w 5324400"/>
                  <a:gd name="connsiteY16" fmla="*/ 9026 h 473484"/>
                  <a:gd name="connsiteX17" fmla="*/ 2319071 w 5324400"/>
                  <a:gd name="connsiteY17" fmla="*/ 56354 h 473484"/>
                  <a:gd name="connsiteX18" fmla="*/ 2337635 w 5324400"/>
                  <a:gd name="connsiteY18" fmla="*/ 50 h 473484"/>
                  <a:gd name="connsiteX19" fmla="*/ 2356131 w 5324400"/>
                  <a:gd name="connsiteY19" fmla="*/ 68730 h 473484"/>
                  <a:gd name="connsiteX20" fmla="*/ 2374695 w 5324400"/>
                  <a:gd name="connsiteY20" fmla="*/ 86002 h 473484"/>
                  <a:gd name="connsiteX21" fmla="*/ 2430387 w 5324400"/>
                  <a:gd name="connsiteY21" fmla="*/ 61862 h 473484"/>
                  <a:gd name="connsiteX22" fmla="*/ 2448951 w 5324400"/>
                  <a:gd name="connsiteY22" fmla="*/ 12562 h 473484"/>
                  <a:gd name="connsiteX23" fmla="*/ 2467447 w 5324400"/>
                  <a:gd name="connsiteY23" fmla="*/ 233086 h 473484"/>
                  <a:gd name="connsiteX24" fmla="*/ 2486011 w 5324400"/>
                  <a:gd name="connsiteY24" fmla="*/ 277150 h 473484"/>
                  <a:gd name="connsiteX25" fmla="*/ 2504575 w 5324400"/>
                  <a:gd name="connsiteY25" fmla="*/ 364190 h 473484"/>
                  <a:gd name="connsiteX26" fmla="*/ 2523139 w 5324400"/>
                  <a:gd name="connsiteY26" fmla="*/ 362898 h 473484"/>
                  <a:gd name="connsiteX27" fmla="*/ 2541703 w 5324400"/>
                  <a:gd name="connsiteY27" fmla="*/ 241994 h 473484"/>
                  <a:gd name="connsiteX28" fmla="*/ 2560199 w 5324400"/>
                  <a:gd name="connsiteY28" fmla="*/ 214386 h 473484"/>
                  <a:gd name="connsiteX29" fmla="*/ 2597327 w 5324400"/>
                  <a:gd name="connsiteY29" fmla="*/ 238118 h 473484"/>
                  <a:gd name="connsiteX30" fmla="*/ 2615891 w 5324400"/>
                  <a:gd name="connsiteY30" fmla="*/ 220846 h 473484"/>
                  <a:gd name="connsiteX31" fmla="*/ 2634455 w 5324400"/>
                  <a:gd name="connsiteY31" fmla="*/ 262054 h 473484"/>
                  <a:gd name="connsiteX32" fmla="*/ 2653019 w 5324400"/>
                  <a:gd name="connsiteY32" fmla="*/ 225946 h 473484"/>
                  <a:gd name="connsiteX33" fmla="*/ 2671515 w 5324400"/>
                  <a:gd name="connsiteY33" fmla="*/ 214726 h 473484"/>
                  <a:gd name="connsiteX34" fmla="*/ 2690079 w 5324400"/>
                  <a:gd name="connsiteY34" fmla="*/ 134078 h 473484"/>
                  <a:gd name="connsiteX35" fmla="*/ 2708643 w 5324400"/>
                  <a:gd name="connsiteY35" fmla="*/ 52138 h 473484"/>
                  <a:gd name="connsiteX36" fmla="*/ 2727207 w 5324400"/>
                  <a:gd name="connsiteY36" fmla="*/ 16030 h 473484"/>
                  <a:gd name="connsiteX37" fmla="*/ 2745771 w 5324400"/>
                  <a:gd name="connsiteY37" fmla="*/ 20382 h 473484"/>
                  <a:gd name="connsiteX38" fmla="*/ 2764335 w 5324400"/>
                  <a:gd name="connsiteY38" fmla="*/ 107558 h 473484"/>
                  <a:gd name="connsiteX39" fmla="*/ 2819959 w 5324400"/>
                  <a:gd name="connsiteY39" fmla="*/ 162978 h 473484"/>
                  <a:gd name="connsiteX40" fmla="*/ 2838523 w 5324400"/>
                  <a:gd name="connsiteY40" fmla="*/ 168350 h 473484"/>
                  <a:gd name="connsiteX41" fmla="*/ 2857087 w 5324400"/>
                  <a:gd name="connsiteY41" fmla="*/ 188954 h 473484"/>
                  <a:gd name="connsiteX42" fmla="*/ 2875583 w 5324400"/>
                  <a:gd name="connsiteY42" fmla="*/ 145026 h 473484"/>
                  <a:gd name="connsiteX43" fmla="*/ 2894147 w 5324400"/>
                  <a:gd name="connsiteY43" fmla="*/ 170662 h 473484"/>
                  <a:gd name="connsiteX44" fmla="*/ 2912711 w 5324400"/>
                  <a:gd name="connsiteY44" fmla="*/ 219554 h 473484"/>
                  <a:gd name="connsiteX45" fmla="*/ 2931275 w 5324400"/>
                  <a:gd name="connsiteY45" fmla="*/ 219826 h 473484"/>
                  <a:gd name="connsiteX46" fmla="*/ 2949839 w 5324400"/>
                  <a:gd name="connsiteY46" fmla="*/ 202078 h 473484"/>
                  <a:gd name="connsiteX47" fmla="*/ 2968403 w 5324400"/>
                  <a:gd name="connsiteY47" fmla="*/ 176918 h 473484"/>
                  <a:gd name="connsiteX48" fmla="*/ 2986899 w 5324400"/>
                  <a:gd name="connsiteY48" fmla="*/ 204730 h 473484"/>
                  <a:gd name="connsiteX49" fmla="*/ 3005463 w 5324400"/>
                  <a:gd name="connsiteY49" fmla="*/ 212074 h 473484"/>
                  <a:gd name="connsiteX50" fmla="*/ 3024027 w 5324400"/>
                  <a:gd name="connsiteY50" fmla="*/ 212890 h 473484"/>
                  <a:gd name="connsiteX51" fmla="*/ 3042591 w 5324400"/>
                  <a:gd name="connsiteY51" fmla="*/ 168826 h 473484"/>
                  <a:gd name="connsiteX52" fmla="*/ 3061155 w 5324400"/>
                  <a:gd name="connsiteY52" fmla="*/ 160802 h 473484"/>
                  <a:gd name="connsiteX53" fmla="*/ 3079719 w 5324400"/>
                  <a:gd name="connsiteY53" fmla="*/ 198134 h 473484"/>
                  <a:gd name="connsiteX54" fmla="*/ 3098215 w 5324400"/>
                  <a:gd name="connsiteY54" fmla="*/ 214318 h 473484"/>
                  <a:gd name="connsiteX55" fmla="*/ 3116779 w 5324400"/>
                  <a:gd name="connsiteY55" fmla="*/ 221390 h 473484"/>
                  <a:gd name="connsiteX56" fmla="*/ 3135343 w 5324400"/>
                  <a:gd name="connsiteY56" fmla="*/ 221934 h 473484"/>
                  <a:gd name="connsiteX57" fmla="*/ 3172471 w 5324400"/>
                  <a:gd name="connsiteY57" fmla="*/ 213366 h 473484"/>
                  <a:gd name="connsiteX58" fmla="*/ 3190967 w 5324400"/>
                  <a:gd name="connsiteY58" fmla="*/ 214182 h 473484"/>
                  <a:gd name="connsiteX59" fmla="*/ 3228095 w 5324400"/>
                  <a:gd name="connsiteY59" fmla="*/ 170390 h 473484"/>
                  <a:gd name="connsiteX60" fmla="*/ 3246659 w 5324400"/>
                  <a:gd name="connsiteY60" fmla="*/ 270418 h 473484"/>
                  <a:gd name="connsiteX61" fmla="*/ 3265223 w 5324400"/>
                  <a:gd name="connsiteY61" fmla="*/ 221458 h 473484"/>
                  <a:gd name="connsiteX62" fmla="*/ 3283787 w 5324400"/>
                  <a:gd name="connsiteY62" fmla="*/ 278850 h 473484"/>
                  <a:gd name="connsiteX63" fmla="*/ 3320847 w 5324400"/>
                  <a:gd name="connsiteY63" fmla="*/ 265590 h 473484"/>
                  <a:gd name="connsiteX64" fmla="*/ 3339411 w 5324400"/>
                  <a:gd name="connsiteY64" fmla="*/ 239954 h 473484"/>
                  <a:gd name="connsiteX65" fmla="*/ 3357975 w 5324400"/>
                  <a:gd name="connsiteY65" fmla="*/ 261306 h 473484"/>
                  <a:gd name="connsiteX66" fmla="*/ 3376539 w 5324400"/>
                  <a:gd name="connsiteY66" fmla="*/ 227442 h 473484"/>
                  <a:gd name="connsiteX67" fmla="*/ 3395035 w 5324400"/>
                  <a:gd name="connsiteY67" fmla="*/ 230230 h 473484"/>
                  <a:gd name="connsiteX68" fmla="*/ 3413599 w 5324400"/>
                  <a:gd name="connsiteY68" fmla="*/ 255458 h 473484"/>
                  <a:gd name="connsiteX69" fmla="*/ 3432163 w 5324400"/>
                  <a:gd name="connsiteY69" fmla="*/ 421378 h 473484"/>
                  <a:gd name="connsiteX70" fmla="*/ 3450727 w 5324400"/>
                  <a:gd name="connsiteY70" fmla="*/ 473534 h 473484"/>
                  <a:gd name="connsiteX71" fmla="*/ 3469291 w 5324400"/>
                  <a:gd name="connsiteY71" fmla="*/ 244306 h 473484"/>
                  <a:gd name="connsiteX72" fmla="*/ 3487855 w 5324400"/>
                  <a:gd name="connsiteY72" fmla="*/ 339438 h 473484"/>
                  <a:gd name="connsiteX73" fmla="*/ 3524915 w 5324400"/>
                  <a:gd name="connsiteY73" fmla="*/ 292450 h 473484"/>
                  <a:gd name="connsiteX74" fmla="*/ 3543479 w 5324400"/>
                  <a:gd name="connsiteY74" fmla="*/ 336038 h 473484"/>
                  <a:gd name="connsiteX75" fmla="*/ 3562043 w 5324400"/>
                  <a:gd name="connsiteY75" fmla="*/ 234650 h 473484"/>
                  <a:gd name="connsiteX76" fmla="*/ 3580607 w 5324400"/>
                  <a:gd name="connsiteY76" fmla="*/ 214658 h 473484"/>
                  <a:gd name="connsiteX77" fmla="*/ 3710419 w 5324400"/>
                  <a:gd name="connsiteY77" fmla="*/ 217990 h 473484"/>
                  <a:gd name="connsiteX78" fmla="*/ 3728983 w 5324400"/>
                  <a:gd name="connsiteY78" fmla="*/ 225198 h 473484"/>
                  <a:gd name="connsiteX79" fmla="*/ 3766111 w 5324400"/>
                  <a:gd name="connsiteY79" fmla="*/ 235058 h 473484"/>
                  <a:gd name="connsiteX80" fmla="*/ 3784675 w 5324400"/>
                  <a:gd name="connsiteY80" fmla="*/ 232542 h 473484"/>
                  <a:gd name="connsiteX81" fmla="*/ 3858863 w 5324400"/>
                  <a:gd name="connsiteY81" fmla="*/ 217922 h 473484"/>
                  <a:gd name="connsiteX82" fmla="*/ 3877427 w 5324400"/>
                  <a:gd name="connsiteY82" fmla="*/ 224518 h 473484"/>
                  <a:gd name="connsiteX83" fmla="*/ 3933051 w 5324400"/>
                  <a:gd name="connsiteY83" fmla="*/ 230978 h 473484"/>
                  <a:gd name="connsiteX84" fmla="*/ 3951615 w 5324400"/>
                  <a:gd name="connsiteY84" fmla="*/ 426886 h 473484"/>
                  <a:gd name="connsiteX85" fmla="*/ 3970179 w 5324400"/>
                  <a:gd name="connsiteY85" fmla="*/ 383434 h 473484"/>
                  <a:gd name="connsiteX86" fmla="*/ 3988743 w 5324400"/>
                  <a:gd name="connsiteY86" fmla="*/ 237302 h 473484"/>
                  <a:gd name="connsiteX87" fmla="*/ 4007307 w 5324400"/>
                  <a:gd name="connsiteY87" fmla="*/ 238730 h 473484"/>
                  <a:gd name="connsiteX88" fmla="*/ 4025803 w 5324400"/>
                  <a:gd name="connsiteY88" fmla="*/ 393702 h 473484"/>
                  <a:gd name="connsiteX89" fmla="*/ 4062931 w 5324400"/>
                  <a:gd name="connsiteY89" fmla="*/ 237234 h 473484"/>
                  <a:gd name="connsiteX90" fmla="*/ 4081495 w 5324400"/>
                  <a:gd name="connsiteY90" fmla="*/ 230910 h 473484"/>
                  <a:gd name="connsiteX91" fmla="*/ 4137119 w 5324400"/>
                  <a:gd name="connsiteY91" fmla="*/ 225130 h 473484"/>
                  <a:gd name="connsiteX92" fmla="*/ 4155683 w 5324400"/>
                  <a:gd name="connsiteY92" fmla="*/ 231386 h 473484"/>
                  <a:gd name="connsiteX93" fmla="*/ 4174247 w 5324400"/>
                  <a:gd name="connsiteY93" fmla="*/ 232746 h 473484"/>
                  <a:gd name="connsiteX94" fmla="*/ 4192811 w 5324400"/>
                  <a:gd name="connsiteY94" fmla="*/ 270690 h 473484"/>
                  <a:gd name="connsiteX95" fmla="*/ 4211375 w 5324400"/>
                  <a:gd name="connsiteY95" fmla="*/ 392818 h 473484"/>
                  <a:gd name="connsiteX96" fmla="*/ 4229871 w 5324400"/>
                  <a:gd name="connsiteY96" fmla="*/ 389350 h 473484"/>
                  <a:gd name="connsiteX97" fmla="*/ 4248435 w 5324400"/>
                  <a:gd name="connsiteY97" fmla="*/ 255322 h 473484"/>
                  <a:gd name="connsiteX98" fmla="*/ 4266999 w 5324400"/>
                  <a:gd name="connsiteY98" fmla="*/ 226082 h 473484"/>
                  <a:gd name="connsiteX99" fmla="*/ 4285563 w 5324400"/>
                  <a:gd name="connsiteY99" fmla="*/ 232338 h 473484"/>
                  <a:gd name="connsiteX100" fmla="*/ 4304127 w 5324400"/>
                  <a:gd name="connsiteY100" fmla="*/ 231930 h 473484"/>
                  <a:gd name="connsiteX101" fmla="*/ 4359751 w 5324400"/>
                  <a:gd name="connsiteY101" fmla="*/ 226286 h 473484"/>
                  <a:gd name="connsiteX102" fmla="*/ 4378315 w 5324400"/>
                  <a:gd name="connsiteY102" fmla="*/ 223702 h 473484"/>
                  <a:gd name="connsiteX103" fmla="*/ 4396879 w 5324400"/>
                  <a:gd name="connsiteY103" fmla="*/ 225674 h 473484"/>
                  <a:gd name="connsiteX104" fmla="*/ 4415443 w 5324400"/>
                  <a:gd name="connsiteY104" fmla="*/ 234174 h 473484"/>
                  <a:gd name="connsiteX105" fmla="*/ 4452503 w 5324400"/>
                  <a:gd name="connsiteY105" fmla="*/ 245326 h 473484"/>
                  <a:gd name="connsiteX106" fmla="*/ 4471067 w 5324400"/>
                  <a:gd name="connsiteY106" fmla="*/ 246550 h 473484"/>
                  <a:gd name="connsiteX107" fmla="*/ 4508195 w 5324400"/>
                  <a:gd name="connsiteY107" fmla="*/ 232338 h 473484"/>
                  <a:gd name="connsiteX108" fmla="*/ 4526759 w 5324400"/>
                  <a:gd name="connsiteY108" fmla="*/ 244238 h 473484"/>
                  <a:gd name="connsiteX109" fmla="*/ 4545255 w 5324400"/>
                  <a:gd name="connsiteY109" fmla="*/ 246482 h 473484"/>
                  <a:gd name="connsiteX110" fmla="*/ 4563819 w 5324400"/>
                  <a:gd name="connsiteY110" fmla="*/ 240022 h 473484"/>
                  <a:gd name="connsiteX111" fmla="*/ 4600947 w 5324400"/>
                  <a:gd name="connsiteY111" fmla="*/ 237234 h 473484"/>
                  <a:gd name="connsiteX112" fmla="*/ 4619511 w 5324400"/>
                  <a:gd name="connsiteY112" fmla="*/ 232066 h 473484"/>
                  <a:gd name="connsiteX113" fmla="*/ 4638075 w 5324400"/>
                  <a:gd name="connsiteY113" fmla="*/ 241654 h 473484"/>
                  <a:gd name="connsiteX114" fmla="*/ 4656571 w 5324400"/>
                  <a:gd name="connsiteY114" fmla="*/ 258790 h 473484"/>
                  <a:gd name="connsiteX115" fmla="*/ 4693699 w 5324400"/>
                  <a:gd name="connsiteY115" fmla="*/ 262666 h 473484"/>
                  <a:gd name="connsiteX116" fmla="*/ 4712263 w 5324400"/>
                  <a:gd name="connsiteY116" fmla="*/ 257430 h 473484"/>
                  <a:gd name="connsiteX117" fmla="*/ 4730827 w 5324400"/>
                  <a:gd name="connsiteY117" fmla="*/ 247502 h 473484"/>
                  <a:gd name="connsiteX118" fmla="*/ 4749391 w 5324400"/>
                  <a:gd name="connsiteY118" fmla="*/ 273750 h 473484"/>
                  <a:gd name="connsiteX119" fmla="*/ 4767887 w 5324400"/>
                  <a:gd name="connsiteY119" fmla="*/ 240090 h 473484"/>
                  <a:gd name="connsiteX120" fmla="*/ 4786451 w 5324400"/>
                  <a:gd name="connsiteY120" fmla="*/ 247774 h 473484"/>
                  <a:gd name="connsiteX121" fmla="*/ 4805015 w 5324400"/>
                  <a:gd name="connsiteY121" fmla="*/ 248794 h 473484"/>
                  <a:gd name="connsiteX122" fmla="*/ 4823579 w 5324400"/>
                  <a:gd name="connsiteY122" fmla="*/ 238390 h 473484"/>
                  <a:gd name="connsiteX123" fmla="*/ 4860639 w 5324400"/>
                  <a:gd name="connsiteY123" fmla="*/ 219350 h 473484"/>
                  <a:gd name="connsiteX124" fmla="*/ 4879203 w 5324400"/>
                  <a:gd name="connsiteY124" fmla="*/ 219418 h 473484"/>
                  <a:gd name="connsiteX125" fmla="*/ 4897767 w 5324400"/>
                  <a:gd name="connsiteY125" fmla="*/ 222954 h 473484"/>
                  <a:gd name="connsiteX126" fmla="*/ 4916331 w 5324400"/>
                  <a:gd name="connsiteY126" fmla="*/ 212074 h 473484"/>
                  <a:gd name="connsiteX127" fmla="*/ 5324467 w 5324400"/>
                  <a:gd name="connsiteY127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5324400" h="473484">
                    <a:moveTo>
                      <a:pt x="5324467" y="212074"/>
                    </a:moveTo>
                    <a:lnTo>
                      <a:pt x="67" y="212074"/>
                    </a:lnTo>
                    <a:lnTo>
                      <a:pt x="67" y="212074"/>
                    </a:ln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5E6DCDD-2879-3643-9715-F3E2232AB1DE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67 w 5324400"/>
                  <a:gd name="connsiteY0" fmla="*/ 212074 h 473484"/>
                  <a:gd name="connsiteX1" fmla="*/ 1985123 w 5324400"/>
                  <a:gd name="connsiteY1" fmla="*/ 212074 h 473484"/>
                  <a:gd name="connsiteX2" fmla="*/ 2003687 w 5324400"/>
                  <a:gd name="connsiteY2" fmla="*/ 112454 h 473484"/>
                  <a:gd name="connsiteX3" fmla="*/ 2022251 w 5324400"/>
                  <a:gd name="connsiteY3" fmla="*/ 136118 h 473484"/>
                  <a:gd name="connsiteX4" fmla="*/ 2040747 w 5324400"/>
                  <a:gd name="connsiteY4" fmla="*/ 88246 h 473484"/>
                  <a:gd name="connsiteX5" fmla="*/ 2059311 w 5324400"/>
                  <a:gd name="connsiteY5" fmla="*/ 106674 h 473484"/>
                  <a:gd name="connsiteX6" fmla="*/ 2077875 w 5324400"/>
                  <a:gd name="connsiteY6" fmla="*/ 62406 h 473484"/>
                  <a:gd name="connsiteX7" fmla="*/ 2096439 w 5324400"/>
                  <a:gd name="connsiteY7" fmla="*/ 49622 h 473484"/>
                  <a:gd name="connsiteX8" fmla="*/ 2115003 w 5324400"/>
                  <a:gd name="connsiteY8" fmla="*/ 68866 h 473484"/>
                  <a:gd name="connsiteX9" fmla="*/ 2133567 w 5324400"/>
                  <a:gd name="connsiteY9" fmla="*/ 106334 h 473484"/>
                  <a:gd name="connsiteX10" fmla="*/ 2152063 w 5324400"/>
                  <a:gd name="connsiteY10" fmla="*/ 110822 h 473484"/>
                  <a:gd name="connsiteX11" fmla="*/ 2170627 w 5324400"/>
                  <a:gd name="connsiteY11" fmla="*/ 126258 h 473484"/>
                  <a:gd name="connsiteX12" fmla="*/ 2189191 w 5324400"/>
                  <a:gd name="connsiteY12" fmla="*/ 101642 h 473484"/>
                  <a:gd name="connsiteX13" fmla="*/ 2207755 w 5324400"/>
                  <a:gd name="connsiteY13" fmla="*/ 92938 h 473484"/>
                  <a:gd name="connsiteX14" fmla="*/ 2226319 w 5324400"/>
                  <a:gd name="connsiteY14" fmla="*/ 9026 h 473484"/>
                  <a:gd name="connsiteX15" fmla="*/ 2319071 w 5324400"/>
                  <a:gd name="connsiteY15" fmla="*/ 56354 h 473484"/>
                  <a:gd name="connsiteX16" fmla="*/ 2337635 w 5324400"/>
                  <a:gd name="connsiteY16" fmla="*/ 50 h 473484"/>
                  <a:gd name="connsiteX17" fmla="*/ 2356131 w 5324400"/>
                  <a:gd name="connsiteY17" fmla="*/ 68730 h 473484"/>
                  <a:gd name="connsiteX18" fmla="*/ 2374695 w 5324400"/>
                  <a:gd name="connsiteY18" fmla="*/ 86002 h 473484"/>
                  <a:gd name="connsiteX19" fmla="*/ 2430387 w 5324400"/>
                  <a:gd name="connsiteY19" fmla="*/ 61862 h 473484"/>
                  <a:gd name="connsiteX20" fmla="*/ 2448951 w 5324400"/>
                  <a:gd name="connsiteY20" fmla="*/ 12562 h 473484"/>
                  <a:gd name="connsiteX21" fmla="*/ 2467447 w 5324400"/>
                  <a:gd name="connsiteY21" fmla="*/ 233086 h 473484"/>
                  <a:gd name="connsiteX22" fmla="*/ 2486011 w 5324400"/>
                  <a:gd name="connsiteY22" fmla="*/ 277150 h 473484"/>
                  <a:gd name="connsiteX23" fmla="*/ 2504575 w 5324400"/>
                  <a:gd name="connsiteY23" fmla="*/ 364190 h 473484"/>
                  <a:gd name="connsiteX24" fmla="*/ 2523139 w 5324400"/>
                  <a:gd name="connsiteY24" fmla="*/ 362898 h 473484"/>
                  <a:gd name="connsiteX25" fmla="*/ 2541703 w 5324400"/>
                  <a:gd name="connsiteY25" fmla="*/ 241994 h 473484"/>
                  <a:gd name="connsiteX26" fmla="*/ 2560199 w 5324400"/>
                  <a:gd name="connsiteY26" fmla="*/ 214386 h 473484"/>
                  <a:gd name="connsiteX27" fmla="*/ 2597327 w 5324400"/>
                  <a:gd name="connsiteY27" fmla="*/ 238118 h 473484"/>
                  <a:gd name="connsiteX28" fmla="*/ 2615891 w 5324400"/>
                  <a:gd name="connsiteY28" fmla="*/ 220846 h 473484"/>
                  <a:gd name="connsiteX29" fmla="*/ 2634455 w 5324400"/>
                  <a:gd name="connsiteY29" fmla="*/ 262054 h 473484"/>
                  <a:gd name="connsiteX30" fmla="*/ 2653019 w 5324400"/>
                  <a:gd name="connsiteY30" fmla="*/ 225946 h 473484"/>
                  <a:gd name="connsiteX31" fmla="*/ 2671515 w 5324400"/>
                  <a:gd name="connsiteY31" fmla="*/ 214726 h 473484"/>
                  <a:gd name="connsiteX32" fmla="*/ 2690079 w 5324400"/>
                  <a:gd name="connsiteY32" fmla="*/ 134078 h 473484"/>
                  <a:gd name="connsiteX33" fmla="*/ 2708643 w 5324400"/>
                  <a:gd name="connsiteY33" fmla="*/ 52138 h 473484"/>
                  <a:gd name="connsiteX34" fmla="*/ 2727207 w 5324400"/>
                  <a:gd name="connsiteY34" fmla="*/ 16030 h 473484"/>
                  <a:gd name="connsiteX35" fmla="*/ 2745771 w 5324400"/>
                  <a:gd name="connsiteY35" fmla="*/ 20382 h 473484"/>
                  <a:gd name="connsiteX36" fmla="*/ 2764335 w 5324400"/>
                  <a:gd name="connsiteY36" fmla="*/ 107558 h 473484"/>
                  <a:gd name="connsiteX37" fmla="*/ 2819959 w 5324400"/>
                  <a:gd name="connsiteY37" fmla="*/ 162978 h 473484"/>
                  <a:gd name="connsiteX38" fmla="*/ 2838523 w 5324400"/>
                  <a:gd name="connsiteY38" fmla="*/ 168350 h 473484"/>
                  <a:gd name="connsiteX39" fmla="*/ 2857087 w 5324400"/>
                  <a:gd name="connsiteY39" fmla="*/ 188954 h 473484"/>
                  <a:gd name="connsiteX40" fmla="*/ 2875583 w 5324400"/>
                  <a:gd name="connsiteY40" fmla="*/ 145026 h 473484"/>
                  <a:gd name="connsiteX41" fmla="*/ 2894147 w 5324400"/>
                  <a:gd name="connsiteY41" fmla="*/ 170662 h 473484"/>
                  <a:gd name="connsiteX42" fmla="*/ 2912711 w 5324400"/>
                  <a:gd name="connsiteY42" fmla="*/ 219554 h 473484"/>
                  <a:gd name="connsiteX43" fmla="*/ 2931275 w 5324400"/>
                  <a:gd name="connsiteY43" fmla="*/ 219826 h 473484"/>
                  <a:gd name="connsiteX44" fmla="*/ 2949839 w 5324400"/>
                  <a:gd name="connsiteY44" fmla="*/ 202078 h 473484"/>
                  <a:gd name="connsiteX45" fmla="*/ 2968403 w 5324400"/>
                  <a:gd name="connsiteY45" fmla="*/ 176918 h 473484"/>
                  <a:gd name="connsiteX46" fmla="*/ 2986899 w 5324400"/>
                  <a:gd name="connsiteY46" fmla="*/ 204730 h 473484"/>
                  <a:gd name="connsiteX47" fmla="*/ 3005463 w 5324400"/>
                  <a:gd name="connsiteY47" fmla="*/ 212074 h 473484"/>
                  <a:gd name="connsiteX48" fmla="*/ 3024027 w 5324400"/>
                  <a:gd name="connsiteY48" fmla="*/ 212890 h 473484"/>
                  <a:gd name="connsiteX49" fmla="*/ 3042591 w 5324400"/>
                  <a:gd name="connsiteY49" fmla="*/ 168826 h 473484"/>
                  <a:gd name="connsiteX50" fmla="*/ 3061155 w 5324400"/>
                  <a:gd name="connsiteY50" fmla="*/ 160802 h 473484"/>
                  <a:gd name="connsiteX51" fmla="*/ 3079719 w 5324400"/>
                  <a:gd name="connsiteY51" fmla="*/ 198134 h 473484"/>
                  <a:gd name="connsiteX52" fmla="*/ 3098215 w 5324400"/>
                  <a:gd name="connsiteY52" fmla="*/ 214318 h 473484"/>
                  <a:gd name="connsiteX53" fmla="*/ 3116779 w 5324400"/>
                  <a:gd name="connsiteY53" fmla="*/ 221390 h 473484"/>
                  <a:gd name="connsiteX54" fmla="*/ 3135343 w 5324400"/>
                  <a:gd name="connsiteY54" fmla="*/ 221934 h 473484"/>
                  <a:gd name="connsiteX55" fmla="*/ 3172471 w 5324400"/>
                  <a:gd name="connsiteY55" fmla="*/ 213366 h 473484"/>
                  <a:gd name="connsiteX56" fmla="*/ 3190967 w 5324400"/>
                  <a:gd name="connsiteY56" fmla="*/ 214182 h 473484"/>
                  <a:gd name="connsiteX57" fmla="*/ 3228095 w 5324400"/>
                  <a:gd name="connsiteY57" fmla="*/ 170390 h 473484"/>
                  <a:gd name="connsiteX58" fmla="*/ 3246659 w 5324400"/>
                  <a:gd name="connsiteY58" fmla="*/ 270418 h 473484"/>
                  <a:gd name="connsiteX59" fmla="*/ 3265223 w 5324400"/>
                  <a:gd name="connsiteY59" fmla="*/ 221458 h 473484"/>
                  <a:gd name="connsiteX60" fmla="*/ 3283787 w 5324400"/>
                  <a:gd name="connsiteY60" fmla="*/ 278850 h 473484"/>
                  <a:gd name="connsiteX61" fmla="*/ 3320847 w 5324400"/>
                  <a:gd name="connsiteY61" fmla="*/ 265590 h 473484"/>
                  <a:gd name="connsiteX62" fmla="*/ 3339411 w 5324400"/>
                  <a:gd name="connsiteY62" fmla="*/ 239954 h 473484"/>
                  <a:gd name="connsiteX63" fmla="*/ 3357975 w 5324400"/>
                  <a:gd name="connsiteY63" fmla="*/ 261306 h 473484"/>
                  <a:gd name="connsiteX64" fmla="*/ 3376539 w 5324400"/>
                  <a:gd name="connsiteY64" fmla="*/ 227442 h 473484"/>
                  <a:gd name="connsiteX65" fmla="*/ 3395035 w 5324400"/>
                  <a:gd name="connsiteY65" fmla="*/ 230230 h 473484"/>
                  <a:gd name="connsiteX66" fmla="*/ 3413599 w 5324400"/>
                  <a:gd name="connsiteY66" fmla="*/ 255458 h 473484"/>
                  <a:gd name="connsiteX67" fmla="*/ 3432163 w 5324400"/>
                  <a:gd name="connsiteY67" fmla="*/ 421378 h 473484"/>
                  <a:gd name="connsiteX68" fmla="*/ 3450727 w 5324400"/>
                  <a:gd name="connsiteY68" fmla="*/ 473534 h 473484"/>
                  <a:gd name="connsiteX69" fmla="*/ 3469291 w 5324400"/>
                  <a:gd name="connsiteY69" fmla="*/ 244306 h 473484"/>
                  <a:gd name="connsiteX70" fmla="*/ 3487855 w 5324400"/>
                  <a:gd name="connsiteY70" fmla="*/ 339438 h 473484"/>
                  <a:gd name="connsiteX71" fmla="*/ 3524915 w 5324400"/>
                  <a:gd name="connsiteY71" fmla="*/ 292450 h 473484"/>
                  <a:gd name="connsiteX72" fmla="*/ 3543479 w 5324400"/>
                  <a:gd name="connsiteY72" fmla="*/ 336038 h 473484"/>
                  <a:gd name="connsiteX73" fmla="*/ 3562043 w 5324400"/>
                  <a:gd name="connsiteY73" fmla="*/ 234650 h 473484"/>
                  <a:gd name="connsiteX74" fmla="*/ 3580607 w 5324400"/>
                  <a:gd name="connsiteY74" fmla="*/ 214658 h 473484"/>
                  <a:gd name="connsiteX75" fmla="*/ 3710419 w 5324400"/>
                  <a:gd name="connsiteY75" fmla="*/ 217990 h 473484"/>
                  <a:gd name="connsiteX76" fmla="*/ 3728983 w 5324400"/>
                  <a:gd name="connsiteY76" fmla="*/ 225198 h 473484"/>
                  <a:gd name="connsiteX77" fmla="*/ 3766111 w 5324400"/>
                  <a:gd name="connsiteY77" fmla="*/ 235058 h 473484"/>
                  <a:gd name="connsiteX78" fmla="*/ 3784675 w 5324400"/>
                  <a:gd name="connsiteY78" fmla="*/ 232542 h 473484"/>
                  <a:gd name="connsiteX79" fmla="*/ 3858863 w 5324400"/>
                  <a:gd name="connsiteY79" fmla="*/ 217922 h 473484"/>
                  <a:gd name="connsiteX80" fmla="*/ 3877427 w 5324400"/>
                  <a:gd name="connsiteY80" fmla="*/ 224518 h 473484"/>
                  <a:gd name="connsiteX81" fmla="*/ 3933051 w 5324400"/>
                  <a:gd name="connsiteY81" fmla="*/ 230978 h 473484"/>
                  <a:gd name="connsiteX82" fmla="*/ 3951615 w 5324400"/>
                  <a:gd name="connsiteY82" fmla="*/ 426886 h 473484"/>
                  <a:gd name="connsiteX83" fmla="*/ 3970179 w 5324400"/>
                  <a:gd name="connsiteY83" fmla="*/ 383434 h 473484"/>
                  <a:gd name="connsiteX84" fmla="*/ 3988743 w 5324400"/>
                  <a:gd name="connsiteY84" fmla="*/ 237302 h 473484"/>
                  <a:gd name="connsiteX85" fmla="*/ 4007307 w 5324400"/>
                  <a:gd name="connsiteY85" fmla="*/ 238730 h 473484"/>
                  <a:gd name="connsiteX86" fmla="*/ 4025803 w 5324400"/>
                  <a:gd name="connsiteY86" fmla="*/ 393702 h 473484"/>
                  <a:gd name="connsiteX87" fmla="*/ 4062931 w 5324400"/>
                  <a:gd name="connsiteY87" fmla="*/ 237234 h 473484"/>
                  <a:gd name="connsiteX88" fmla="*/ 4081495 w 5324400"/>
                  <a:gd name="connsiteY88" fmla="*/ 230910 h 473484"/>
                  <a:gd name="connsiteX89" fmla="*/ 4137119 w 5324400"/>
                  <a:gd name="connsiteY89" fmla="*/ 225130 h 473484"/>
                  <a:gd name="connsiteX90" fmla="*/ 4155683 w 5324400"/>
                  <a:gd name="connsiteY90" fmla="*/ 231386 h 473484"/>
                  <a:gd name="connsiteX91" fmla="*/ 4174247 w 5324400"/>
                  <a:gd name="connsiteY91" fmla="*/ 232746 h 473484"/>
                  <a:gd name="connsiteX92" fmla="*/ 4192811 w 5324400"/>
                  <a:gd name="connsiteY92" fmla="*/ 270690 h 473484"/>
                  <a:gd name="connsiteX93" fmla="*/ 4211375 w 5324400"/>
                  <a:gd name="connsiteY93" fmla="*/ 392818 h 473484"/>
                  <a:gd name="connsiteX94" fmla="*/ 4229871 w 5324400"/>
                  <a:gd name="connsiteY94" fmla="*/ 389350 h 473484"/>
                  <a:gd name="connsiteX95" fmla="*/ 4248435 w 5324400"/>
                  <a:gd name="connsiteY95" fmla="*/ 255322 h 473484"/>
                  <a:gd name="connsiteX96" fmla="*/ 4266999 w 5324400"/>
                  <a:gd name="connsiteY96" fmla="*/ 226082 h 473484"/>
                  <a:gd name="connsiteX97" fmla="*/ 4285563 w 5324400"/>
                  <a:gd name="connsiteY97" fmla="*/ 232338 h 473484"/>
                  <a:gd name="connsiteX98" fmla="*/ 4304127 w 5324400"/>
                  <a:gd name="connsiteY98" fmla="*/ 231930 h 473484"/>
                  <a:gd name="connsiteX99" fmla="*/ 4359751 w 5324400"/>
                  <a:gd name="connsiteY99" fmla="*/ 226286 h 473484"/>
                  <a:gd name="connsiteX100" fmla="*/ 4378315 w 5324400"/>
                  <a:gd name="connsiteY100" fmla="*/ 223702 h 473484"/>
                  <a:gd name="connsiteX101" fmla="*/ 4396879 w 5324400"/>
                  <a:gd name="connsiteY101" fmla="*/ 225674 h 473484"/>
                  <a:gd name="connsiteX102" fmla="*/ 4415443 w 5324400"/>
                  <a:gd name="connsiteY102" fmla="*/ 234174 h 473484"/>
                  <a:gd name="connsiteX103" fmla="*/ 4452503 w 5324400"/>
                  <a:gd name="connsiteY103" fmla="*/ 245326 h 473484"/>
                  <a:gd name="connsiteX104" fmla="*/ 4471067 w 5324400"/>
                  <a:gd name="connsiteY104" fmla="*/ 246550 h 473484"/>
                  <a:gd name="connsiteX105" fmla="*/ 4508195 w 5324400"/>
                  <a:gd name="connsiteY105" fmla="*/ 232338 h 473484"/>
                  <a:gd name="connsiteX106" fmla="*/ 4526759 w 5324400"/>
                  <a:gd name="connsiteY106" fmla="*/ 244238 h 473484"/>
                  <a:gd name="connsiteX107" fmla="*/ 4545255 w 5324400"/>
                  <a:gd name="connsiteY107" fmla="*/ 246482 h 473484"/>
                  <a:gd name="connsiteX108" fmla="*/ 4563819 w 5324400"/>
                  <a:gd name="connsiteY108" fmla="*/ 240022 h 473484"/>
                  <a:gd name="connsiteX109" fmla="*/ 4600947 w 5324400"/>
                  <a:gd name="connsiteY109" fmla="*/ 237234 h 473484"/>
                  <a:gd name="connsiteX110" fmla="*/ 4619511 w 5324400"/>
                  <a:gd name="connsiteY110" fmla="*/ 232066 h 473484"/>
                  <a:gd name="connsiteX111" fmla="*/ 4638075 w 5324400"/>
                  <a:gd name="connsiteY111" fmla="*/ 241654 h 473484"/>
                  <a:gd name="connsiteX112" fmla="*/ 4656571 w 5324400"/>
                  <a:gd name="connsiteY112" fmla="*/ 258790 h 473484"/>
                  <a:gd name="connsiteX113" fmla="*/ 4693699 w 5324400"/>
                  <a:gd name="connsiteY113" fmla="*/ 262666 h 473484"/>
                  <a:gd name="connsiteX114" fmla="*/ 4712263 w 5324400"/>
                  <a:gd name="connsiteY114" fmla="*/ 257430 h 473484"/>
                  <a:gd name="connsiteX115" fmla="*/ 4730827 w 5324400"/>
                  <a:gd name="connsiteY115" fmla="*/ 247502 h 473484"/>
                  <a:gd name="connsiteX116" fmla="*/ 4749391 w 5324400"/>
                  <a:gd name="connsiteY116" fmla="*/ 273750 h 473484"/>
                  <a:gd name="connsiteX117" fmla="*/ 4767887 w 5324400"/>
                  <a:gd name="connsiteY117" fmla="*/ 240090 h 473484"/>
                  <a:gd name="connsiteX118" fmla="*/ 4786451 w 5324400"/>
                  <a:gd name="connsiteY118" fmla="*/ 247774 h 473484"/>
                  <a:gd name="connsiteX119" fmla="*/ 4805015 w 5324400"/>
                  <a:gd name="connsiteY119" fmla="*/ 248794 h 473484"/>
                  <a:gd name="connsiteX120" fmla="*/ 4823579 w 5324400"/>
                  <a:gd name="connsiteY120" fmla="*/ 238390 h 473484"/>
                  <a:gd name="connsiteX121" fmla="*/ 4860639 w 5324400"/>
                  <a:gd name="connsiteY121" fmla="*/ 219350 h 473484"/>
                  <a:gd name="connsiteX122" fmla="*/ 4879203 w 5324400"/>
                  <a:gd name="connsiteY122" fmla="*/ 219418 h 473484"/>
                  <a:gd name="connsiteX123" fmla="*/ 4897767 w 5324400"/>
                  <a:gd name="connsiteY123" fmla="*/ 222954 h 473484"/>
                  <a:gd name="connsiteX124" fmla="*/ 4916331 w 5324400"/>
                  <a:gd name="connsiteY124" fmla="*/ 212074 h 473484"/>
                  <a:gd name="connsiteX125" fmla="*/ 5324467 w 5324400"/>
                  <a:gd name="connsiteY125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5324400" h="473484">
                    <a:moveTo>
                      <a:pt x="67" y="212074"/>
                    </a:move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noFill/>
              <a:ln w="20383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4BA58A35-05E0-3240-90DB-342F43F81827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noFill/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30211DE3-01F7-244E-957A-57957CD9DB36}"/>
              </a:ext>
            </a:extLst>
          </p:cNvPr>
          <p:cNvSpPr/>
          <p:nvPr/>
        </p:nvSpPr>
        <p:spPr>
          <a:xfrm>
            <a:off x="3150197" y="98295"/>
            <a:ext cx="6800" cy="3128000"/>
          </a:xfrm>
          <a:custGeom>
            <a:avLst/>
            <a:gdLst>
              <a:gd name="connsiteX0" fmla="*/ 0 w 6800"/>
              <a:gd name="connsiteY0" fmla="*/ 0 h 3128000"/>
              <a:gd name="connsiteX1" fmla="*/ 0 w 6800"/>
              <a:gd name="connsiteY1" fmla="*/ 3128000 h 3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0" h="3128000">
                <a:moveTo>
                  <a:pt x="0" y="0"/>
                </a:moveTo>
                <a:lnTo>
                  <a:pt x="0" y="3128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 dirty="0"/>
          </a:p>
        </p:txBody>
      </p:sp>
      <p:grpSp>
        <p:nvGrpSpPr>
          <p:cNvPr id="104" name="Graphic 2">
            <a:extLst>
              <a:ext uri="{FF2B5EF4-FFF2-40B4-BE49-F238E27FC236}">
                <a16:creationId xmlns:a16="http://schemas.microsoft.com/office/drawing/2014/main" id="{0AC98EC2-41B8-6747-8025-13D0E15948D8}"/>
              </a:ext>
            </a:extLst>
          </p:cNvPr>
          <p:cNvGrpSpPr/>
          <p:nvPr/>
        </p:nvGrpSpPr>
        <p:grpSpPr>
          <a:xfrm>
            <a:off x="2735759" y="3180577"/>
            <a:ext cx="5378801" cy="463095"/>
            <a:chOff x="2735757" y="3046103"/>
            <a:chExt cx="5378801" cy="463095"/>
          </a:xfrm>
          <a:solidFill>
            <a:srgbClr val="2A3F5F"/>
          </a:solidFill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5B4FA4-8C6D-A840-97D4-EDE3A103325F}"/>
                </a:ext>
              </a:extLst>
            </p:cNvPr>
            <p:cNvSpPr txBox="1"/>
            <p:nvPr/>
          </p:nvSpPr>
          <p:spPr>
            <a:xfrm>
              <a:off x="289895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A70F3E1-DB27-4B4C-A032-C5E10237DFAE}"/>
                </a:ext>
              </a:extLst>
            </p:cNvPr>
            <p:cNvSpPr txBox="1"/>
            <p:nvPr/>
          </p:nvSpPr>
          <p:spPr>
            <a:xfrm>
              <a:off x="2735757" y="3232199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88C0390-1887-C446-B46B-1C429FED62DA}"/>
                </a:ext>
              </a:extLst>
            </p:cNvPr>
            <p:cNvSpPr txBox="1"/>
            <p:nvPr/>
          </p:nvSpPr>
          <p:spPr>
            <a:xfrm>
              <a:off x="3566853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149B09-9C31-084D-85A1-7D5C6713B72D}"/>
                </a:ext>
              </a:extLst>
            </p:cNvPr>
            <p:cNvSpPr txBox="1"/>
            <p:nvPr/>
          </p:nvSpPr>
          <p:spPr>
            <a:xfrm>
              <a:off x="423468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840C67E-8F8D-8646-AEEC-7207B50CA7B4}"/>
                </a:ext>
              </a:extLst>
            </p:cNvPr>
            <p:cNvSpPr txBox="1"/>
            <p:nvPr/>
          </p:nvSpPr>
          <p:spPr>
            <a:xfrm>
              <a:off x="490257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C940B2-A996-6C48-9CEB-63A98331C5F0}"/>
                </a:ext>
              </a:extLst>
            </p:cNvPr>
            <p:cNvSpPr txBox="1"/>
            <p:nvPr/>
          </p:nvSpPr>
          <p:spPr>
            <a:xfrm>
              <a:off x="557040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665696-358C-A34F-92B0-03DF2FCFFCB9}"/>
                </a:ext>
              </a:extLst>
            </p:cNvPr>
            <p:cNvSpPr txBox="1"/>
            <p:nvPr/>
          </p:nvSpPr>
          <p:spPr>
            <a:xfrm>
              <a:off x="623830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5F0A6DC-B17C-8942-BEBE-F2BAB4AE2C4C}"/>
                </a:ext>
              </a:extLst>
            </p:cNvPr>
            <p:cNvSpPr txBox="1"/>
            <p:nvPr/>
          </p:nvSpPr>
          <p:spPr>
            <a:xfrm>
              <a:off x="690619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DAFFBD-9A3D-864D-A7A1-72DE9B9C37A3}"/>
                </a:ext>
              </a:extLst>
            </p:cNvPr>
            <p:cNvSpPr txBox="1"/>
            <p:nvPr/>
          </p:nvSpPr>
          <p:spPr>
            <a:xfrm>
              <a:off x="757402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E8DC86AE-7E51-8246-9DBE-88E0632DFB58}"/>
              </a:ext>
            </a:extLst>
          </p:cNvPr>
          <p:cNvGrpSpPr/>
          <p:nvPr/>
        </p:nvGrpSpPr>
        <p:grpSpPr>
          <a:xfrm>
            <a:off x="2888562" y="164912"/>
            <a:ext cx="272832" cy="2784023"/>
            <a:chOff x="2951317" y="30438"/>
            <a:chExt cx="272832" cy="2784023"/>
          </a:xfrm>
          <a:solidFill>
            <a:srgbClr val="2A3F5F"/>
          </a:solidFill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10CCDAF-C820-E049-862E-36812BFFD781}"/>
                </a:ext>
              </a:extLst>
            </p:cNvPr>
            <p:cNvSpPr txBox="1"/>
            <p:nvPr/>
          </p:nvSpPr>
          <p:spPr>
            <a:xfrm>
              <a:off x="2951317" y="253746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180820-680B-0B4A-A692-B64BB2A5A5D8}"/>
                </a:ext>
              </a:extLst>
            </p:cNvPr>
            <p:cNvSpPr txBox="1"/>
            <p:nvPr/>
          </p:nvSpPr>
          <p:spPr>
            <a:xfrm>
              <a:off x="2951317" y="203603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E838F93-938D-DC4C-A611-B7E2B461C943}"/>
                </a:ext>
              </a:extLst>
            </p:cNvPr>
            <p:cNvSpPr txBox="1"/>
            <p:nvPr/>
          </p:nvSpPr>
          <p:spPr>
            <a:xfrm>
              <a:off x="2951317" y="1534666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F4CCBA4-A081-FD43-8BB7-162FF10CF4E7}"/>
                </a:ext>
              </a:extLst>
            </p:cNvPr>
            <p:cNvSpPr txBox="1"/>
            <p:nvPr/>
          </p:nvSpPr>
          <p:spPr>
            <a:xfrm>
              <a:off x="2951317" y="103323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8772A3-2BC5-AC4D-BAA2-09C9C2127804}"/>
                </a:ext>
              </a:extLst>
            </p:cNvPr>
            <p:cNvSpPr txBox="1"/>
            <p:nvPr/>
          </p:nvSpPr>
          <p:spPr>
            <a:xfrm>
              <a:off x="2951317" y="53187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9596C3E-6441-0345-B349-16D101050267}"/>
                </a:ext>
              </a:extLst>
            </p:cNvPr>
            <p:cNvSpPr txBox="1"/>
            <p:nvPr/>
          </p:nvSpPr>
          <p:spPr>
            <a:xfrm>
              <a:off x="2951317" y="3043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36992D9-DD33-2B4E-8AD7-4732269DB87E}"/>
              </a:ext>
            </a:extLst>
          </p:cNvPr>
          <p:cNvSpPr txBox="1"/>
          <p:nvPr/>
        </p:nvSpPr>
        <p:spPr>
          <a:xfrm rot="16200000">
            <a:off x="1550935" y="1493018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AA2235B8-9236-D044-873A-92FE8FED33D3}"/>
              </a:ext>
            </a:extLst>
          </p:cNvPr>
          <p:cNvGrpSpPr/>
          <p:nvPr/>
        </p:nvGrpSpPr>
        <p:grpSpPr>
          <a:xfrm>
            <a:off x="3179043" y="3544919"/>
            <a:ext cx="3101892" cy="2763837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0AB45C57-143D-8349-9192-BA006D7D0A3A}"/>
                </a:ext>
              </a:extLst>
            </p:cNvPr>
            <p:cNvGrpSpPr/>
            <p:nvPr/>
          </p:nvGrpSpPr>
          <p:grpSpPr>
            <a:xfrm>
              <a:off x="4255768" y="476250"/>
              <a:ext cx="3890012" cy="5762625"/>
              <a:chOff x="4255768" y="476250"/>
              <a:chExt cx="3890012" cy="5762625"/>
            </a:xfrm>
            <a:solidFill>
              <a:srgbClr val="000000"/>
            </a:solidFill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9EFC6A0-2144-1549-9F1A-308BD3C34F03}"/>
                  </a:ext>
                </a:extLst>
              </p:cNvPr>
              <p:cNvSpPr/>
              <p:nvPr/>
            </p:nvSpPr>
            <p:spPr>
              <a:xfrm>
                <a:off x="4255768" y="476250"/>
                <a:ext cx="9524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708AFCB7-D227-BF4C-B4E6-81C42FEE5C02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236A0DD-3595-A94F-A57D-1881F66F6A89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3AB3E8E-C127-A84A-B05D-D0F04C326B55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32804692-41C3-B74F-8A50-8462AD90C33D}"/>
                </a:ext>
              </a:extLst>
            </p:cNvPr>
            <p:cNvGrpSpPr/>
            <p:nvPr/>
          </p:nvGrpSpPr>
          <p:grpSpPr>
            <a:xfrm>
              <a:off x="2962275" y="1386173"/>
              <a:ext cx="6467475" cy="4255675"/>
              <a:chOff x="2962275" y="1386173"/>
              <a:chExt cx="6467475" cy="4255675"/>
            </a:xfrm>
            <a:solidFill>
              <a:srgbClr val="000000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967C0BC8-8512-8546-B2CE-071EE0CFDF54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A815207-F693-FD47-A4AE-D60FB8768C4E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C3692842-D37C-7F4C-8D62-2C2F26FA46D2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8925715-0814-5B4C-9E93-453E86896076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103894D9-2751-9942-ABD7-D9CA4C37C422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63AEE31A-85C8-534C-ACF3-BE3DED284073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747E3ED-6175-F849-83C9-50982C247C01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D53AAD4-4101-554A-8D2C-63AC9E959DD8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CEDBDEE5-7112-C645-B133-4A1304390CDB}"/>
              </a:ext>
            </a:extLst>
          </p:cNvPr>
          <p:cNvSpPr/>
          <p:nvPr/>
        </p:nvSpPr>
        <p:spPr>
          <a:xfrm>
            <a:off x="3152148" y="6308753"/>
            <a:ext cx="3101892" cy="4568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70B7681-92A2-094D-84FC-B5FD03C7D8BC}"/>
              </a:ext>
            </a:extLst>
          </p:cNvPr>
          <p:cNvSpPr/>
          <p:nvPr/>
        </p:nvSpPr>
        <p:spPr>
          <a:xfrm>
            <a:off x="3204484" y="3971794"/>
            <a:ext cx="2997220" cy="2274192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9E96FA5-D5B3-C842-BCAC-CD4DDAF818E6}"/>
              </a:ext>
            </a:extLst>
          </p:cNvPr>
          <p:cNvSpPr/>
          <p:nvPr/>
        </p:nvSpPr>
        <p:spPr>
          <a:xfrm flipH="1">
            <a:off x="3107324" y="3690065"/>
            <a:ext cx="45719" cy="2618691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16" name="Graphic 2">
            <a:extLst>
              <a:ext uri="{FF2B5EF4-FFF2-40B4-BE49-F238E27FC236}">
                <a16:creationId xmlns:a16="http://schemas.microsoft.com/office/drawing/2014/main" id="{72DDFAE8-5E95-B94B-AACE-BCD112EB10E7}"/>
              </a:ext>
            </a:extLst>
          </p:cNvPr>
          <p:cNvGrpSpPr/>
          <p:nvPr/>
        </p:nvGrpSpPr>
        <p:grpSpPr>
          <a:xfrm>
            <a:off x="3087552" y="6299982"/>
            <a:ext cx="3401442" cy="276999"/>
            <a:chOff x="2818447" y="6193155"/>
            <a:chExt cx="7092042" cy="577547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8A9588-6E3E-284A-9E05-A6AA438001DE}"/>
                </a:ext>
              </a:extLst>
            </p:cNvPr>
            <p:cNvSpPr txBox="1"/>
            <p:nvPr/>
          </p:nvSpPr>
          <p:spPr>
            <a:xfrm>
              <a:off x="2818447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D2C198-2C29-6B4B-A495-54E98F1665FD}"/>
                </a:ext>
              </a:extLst>
            </p:cNvPr>
            <p:cNvSpPr txBox="1"/>
            <p:nvPr/>
          </p:nvSpPr>
          <p:spPr>
            <a:xfrm>
              <a:off x="3925020" y="6193155"/>
              <a:ext cx="79278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40712B-6662-504C-80E9-0B4BB7B73A53}"/>
                </a:ext>
              </a:extLst>
            </p:cNvPr>
            <p:cNvSpPr txBox="1"/>
            <p:nvPr/>
          </p:nvSpPr>
          <p:spPr>
            <a:xfrm>
              <a:off x="5293285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975620-B2EF-DD48-86F0-36C44850860F}"/>
                </a:ext>
              </a:extLst>
            </p:cNvPr>
            <p:cNvSpPr txBox="1"/>
            <p:nvPr/>
          </p:nvSpPr>
          <p:spPr>
            <a:xfrm>
              <a:off x="6504205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AAD57C-8248-3441-B9D8-1FE5100AEDE2}"/>
                </a:ext>
              </a:extLst>
            </p:cNvPr>
            <p:cNvSpPr txBox="1"/>
            <p:nvPr/>
          </p:nvSpPr>
          <p:spPr>
            <a:xfrm>
              <a:off x="7915284" y="6193155"/>
              <a:ext cx="56885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06E173-FAA1-8841-A2F3-82E3F3B89838}"/>
                </a:ext>
              </a:extLst>
            </p:cNvPr>
            <p:cNvSpPr txBox="1"/>
            <p:nvPr/>
          </p:nvSpPr>
          <p:spPr>
            <a:xfrm>
              <a:off x="9117701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AFACBA28-5529-B24E-BB81-B3675836BC1B}"/>
              </a:ext>
            </a:extLst>
          </p:cNvPr>
          <p:cNvGrpSpPr/>
          <p:nvPr/>
        </p:nvGrpSpPr>
        <p:grpSpPr>
          <a:xfrm>
            <a:off x="2774012" y="3823098"/>
            <a:ext cx="341760" cy="2604424"/>
            <a:chOff x="2606040" y="1213295"/>
            <a:chExt cx="712573" cy="5430247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6CC524-4F91-934B-B7BF-E821DC6A835C}"/>
                </a:ext>
              </a:extLst>
            </p:cNvPr>
            <p:cNvSpPr txBox="1"/>
            <p:nvPr/>
          </p:nvSpPr>
          <p:spPr>
            <a:xfrm>
              <a:off x="2710816" y="6065997"/>
              <a:ext cx="568857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76531F-D981-214A-AF04-4B112A9ABDF9}"/>
                </a:ext>
              </a:extLst>
            </p:cNvPr>
            <p:cNvSpPr txBox="1"/>
            <p:nvPr/>
          </p:nvSpPr>
          <p:spPr>
            <a:xfrm>
              <a:off x="2606040" y="54594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548CD6-1438-D342-84A4-7E1603A1F44C}"/>
                </a:ext>
              </a:extLst>
            </p:cNvPr>
            <p:cNvSpPr txBox="1"/>
            <p:nvPr/>
          </p:nvSpPr>
          <p:spPr>
            <a:xfrm>
              <a:off x="2606040" y="48527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208824-E83D-E148-8EB4-FEA81790A264}"/>
                </a:ext>
              </a:extLst>
            </p:cNvPr>
            <p:cNvSpPr txBox="1"/>
            <p:nvPr/>
          </p:nvSpPr>
          <p:spPr>
            <a:xfrm>
              <a:off x="2606040" y="42462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D5D8C5-F46E-D34B-9776-278D48752FE2}"/>
                </a:ext>
              </a:extLst>
            </p:cNvPr>
            <p:cNvSpPr txBox="1"/>
            <p:nvPr/>
          </p:nvSpPr>
          <p:spPr>
            <a:xfrm>
              <a:off x="2606040" y="36395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A7F024-84F0-9B4F-A393-EDAE564F6314}"/>
                </a:ext>
              </a:extLst>
            </p:cNvPr>
            <p:cNvSpPr txBox="1"/>
            <p:nvPr/>
          </p:nvSpPr>
          <p:spPr>
            <a:xfrm>
              <a:off x="2606040" y="30330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0014D3-0D28-A546-84AC-E66C83555773}"/>
                </a:ext>
              </a:extLst>
            </p:cNvPr>
            <p:cNvSpPr txBox="1"/>
            <p:nvPr/>
          </p:nvSpPr>
          <p:spPr>
            <a:xfrm>
              <a:off x="2606040" y="2426399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8294E-9934-2748-98F0-9D2F6845985F}"/>
                </a:ext>
              </a:extLst>
            </p:cNvPr>
            <p:cNvSpPr txBox="1"/>
            <p:nvPr/>
          </p:nvSpPr>
          <p:spPr>
            <a:xfrm>
              <a:off x="2606040" y="181984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C4B8B9-415B-BE4F-8453-F185DEDCEF69}"/>
                </a:ext>
              </a:extLst>
            </p:cNvPr>
            <p:cNvSpPr txBox="1"/>
            <p:nvPr/>
          </p:nvSpPr>
          <p:spPr>
            <a:xfrm>
              <a:off x="2606040" y="121329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97D20C-2DB4-234F-93FE-81EB0F26DF01}"/>
              </a:ext>
            </a:extLst>
          </p:cNvPr>
          <p:cNvSpPr txBox="1"/>
          <p:nvPr/>
        </p:nvSpPr>
        <p:spPr>
          <a:xfrm>
            <a:off x="3875012" y="6460250"/>
            <a:ext cx="130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PV size [kWp]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78572-44A3-AC42-881D-7CE8C1A1B343}"/>
              </a:ext>
            </a:extLst>
          </p:cNvPr>
          <p:cNvSpPr txBox="1"/>
          <p:nvPr/>
        </p:nvSpPr>
        <p:spPr>
          <a:xfrm rot="16200000">
            <a:off x="1731884" y="4738980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CC1342-EB23-C548-AD17-BD8148248743}"/>
              </a:ext>
            </a:extLst>
          </p:cNvPr>
          <p:cNvSpPr txBox="1"/>
          <p:nvPr/>
        </p:nvSpPr>
        <p:spPr>
          <a:xfrm>
            <a:off x="3748998" y="2791231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71EEA55-44D8-0345-8B66-2A307C39CAA5}"/>
              </a:ext>
            </a:extLst>
          </p:cNvPr>
          <p:cNvCxnSpPr>
            <a:cxnSpLocks/>
          </p:cNvCxnSpPr>
          <p:nvPr/>
        </p:nvCxnSpPr>
        <p:spPr>
          <a:xfrm>
            <a:off x="5063837" y="2948933"/>
            <a:ext cx="524498" cy="0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1B78F3F-88EF-D84C-B3C1-172391D1CA79}"/>
              </a:ext>
            </a:extLst>
          </p:cNvPr>
          <p:cNvSpPr txBox="1"/>
          <p:nvPr/>
        </p:nvSpPr>
        <p:spPr>
          <a:xfrm>
            <a:off x="4527076" y="727241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0DC9EBC-80E8-454F-9417-2AB0C47414F4}"/>
              </a:ext>
            </a:extLst>
          </p:cNvPr>
          <p:cNvCxnSpPr>
            <a:cxnSpLocks/>
          </p:cNvCxnSpPr>
          <p:nvPr/>
        </p:nvCxnSpPr>
        <p:spPr>
          <a:xfrm>
            <a:off x="5248414" y="1042959"/>
            <a:ext cx="0" cy="148505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6601DEB-7AB5-FC4E-8A82-C61AD336A6B1}"/>
              </a:ext>
            </a:extLst>
          </p:cNvPr>
          <p:cNvSpPr txBox="1"/>
          <p:nvPr/>
        </p:nvSpPr>
        <p:spPr>
          <a:xfrm>
            <a:off x="7350925" y="1446930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BC0F454-EBA5-C341-A1CB-F2B93602663A}"/>
              </a:ext>
            </a:extLst>
          </p:cNvPr>
          <p:cNvCxnSpPr>
            <a:cxnSpLocks/>
          </p:cNvCxnSpPr>
          <p:nvPr/>
        </p:nvCxnSpPr>
        <p:spPr>
          <a:xfrm>
            <a:off x="7902522" y="1772469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A45938B-7B3D-2646-AD1D-D7E5859675F2}"/>
              </a:ext>
            </a:extLst>
          </p:cNvPr>
          <p:cNvGrpSpPr/>
          <p:nvPr/>
        </p:nvGrpSpPr>
        <p:grpSpPr>
          <a:xfrm>
            <a:off x="3183612" y="3482304"/>
            <a:ext cx="3259664" cy="2808842"/>
            <a:chOff x="3183611" y="3509198"/>
            <a:chExt cx="3346399" cy="2808842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0BA760DB-BD1F-9440-9CF5-8D283747539B}"/>
                </a:ext>
              </a:extLst>
            </p:cNvPr>
            <p:cNvSpPr/>
            <p:nvPr/>
          </p:nvSpPr>
          <p:spPr>
            <a:xfrm rot="5400000">
              <a:off x="3594133" y="3382163"/>
              <a:ext cx="2525355" cy="3346399"/>
            </a:xfrm>
            <a:prstGeom prst="rtTriangle">
              <a:avLst/>
            </a:prstGeom>
            <a:solidFill>
              <a:srgbClr val="AFABA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B035E2F-E12A-B144-892A-225C144ECE5C}"/>
                </a:ext>
              </a:extLst>
            </p:cNvPr>
            <p:cNvSpPr/>
            <p:nvPr/>
          </p:nvSpPr>
          <p:spPr>
            <a:xfrm>
              <a:off x="3748996" y="3509198"/>
              <a:ext cx="2185639" cy="207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D9CD2A73-ECCD-F343-8E9E-4B3FC063506C}"/>
              </a:ext>
            </a:extLst>
          </p:cNvPr>
          <p:cNvSpPr/>
          <p:nvPr/>
        </p:nvSpPr>
        <p:spPr>
          <a:xfrm>
            <a:off x="4374636" y="5409339"/>
            <a:ext cx="90325" cy="903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B55F077-B2FF-C948-A835-14095EA776E0}"/>
              </a:ext>
            </a:extLst>
          </p:cNvPr>
          <p:cNvSpPr/>
          <p:nvPr/>
        </p:nvSpPr>
        <p:spPr>
          <a:xfrm>
            <a:off x="4370780" y="5178453"/>
            <a:ext cx="90325" cy="90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C7C7CA4-9F8E-524D-BAA9-67AEC3B52A36}"/>
              </a:ext>
            </a:extLst>
          </p:cNvPr>
          <p:cNvCxnSpPr>
            <a:cxnSpLocks/>
          </p:cNvCxnSpPr>
          <p:nvPr/>
        </p:nvCxnSpPr>
        <p:spPr>
          <a:xfrm>
            <a:off x="4464961" y="5502091"/>
            <a:ext cx="310255" cy="2917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826C35D-C643-034C-8C15-E774DF613A6C}"/>
              </a:ext>
            </a:extLst>
          </p:cNvPr>
          <p:cNvCxnSpPr>
            <a:cxnSpLocks/>
          </p:cNvCxnSpPr>
          <p:nvPr/>
        </p:nvCxnSpPr>
        <p:spPr>
          <a:xfrm>
            <a:off x="4427816" y="5333921"/>
            <a:ext cx="19553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7A58AB6-2323-BC4A-8615-879E1D397117}"/>
              </a:ext>
            </a:extLst>
          </p:cNvPr>
          <p:cNvCxnSpPr>
            <a:cxnSpLocks/>
          </p:cNvCxnSpPr>
          <p:nvPr/>
        </p:nvCxnSpPr>
        <p:spPr>
          <a:xfrm flipV="1">
            <a:off x="4446647" y="4834377"/>
            <a:ext cx="366796" cy="2846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073BB9-4200-E344-B1A4-6353C21894C5}"/>
              </a:ext>
            </a:extLst>
          </p:cNvPr>
          <p:cNvCxnSpPr>
            <a:cxnSpLocks/>
          </p:cNvCxnSpPr>
          <p:nvPr/>
        </p:nvCxnSpPr>
        <p:spPr>
          <a:xfrm>
            <a:off x="4775214" y="5793821"/>
            <a:ext cx="160790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FDEC80D-1476-4C4A-AAF3-E408C055358D}"/>
              </a:ext>
            </a:extLst>
          </p:cNvPr>
          <p:cNvCxnSpPr>
            <a:cxnSpLocks/>
          </p:cNvCxnSpPr>
          <p:nvPr/>
        </p:nvCxnSpPr>
        <p:spPr>
          <a:xfrm>
            <a:off x="4817692" y="4835253"/>
            <a:ext cx="156542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AF973685-9E03-3846-8532-DA6E315EB490}"/>
              </a:ext>
            </a:extLst>
          </p:cNvPr>
          <p:cNvSpPr/>
          <p:nvPr/>
        </p:nvSpPr>
        <p:spPr>
          <a:xfrm>
            <a:off x="4374636" y="5288838"/>
            <a:ext cx="90325" cy="903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090ED4-8254-5247-95DA-0F8CD01EA0BD}"/>
              </a:ext>
            </a:extLst>
          </p:cNvPr>
          <p:cNvSpPr txBox="1"/>
          <p:nvPr/>
        </p:nvSpPr>
        <p:spPr>
          <a:xfrm>
            <a:off x="5338849" y="4685282"/>
            <a:ext cx="168488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(35%)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Definition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ABA921-6D39-3A43-955B-E705D2CB4FF7}"/>
              </a:ext>
            </a:extLst>
          </p:cNvPr>
          <p:cNvSpPr txBox="1"/>
          <p:nvPr/>
        </p:nvSpPr>
        <p:spPr>
          <a:xfrm>
            <a:off x="5349909" y="5133506"/>
            <a:ext cx="18283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(33%) Net-metering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145F349-230C-6B46-BB89-0E6026A745A0}"/>
              </a:ext>
            </a:extLst>
          </p:cNvPr>
          <p:cNvSpPr txBox="1"/>
          <p:nvPr/>
        </p:nvSpPr>
        <p:spPr>
          <a:xfrm>
            <a:off x="5366753" y="5613777"/>
            <a:ext cx="178587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(31%) </a:t>
            </a:r>
            <a:r>
              <a:rPr lang="en-AU" sz="1600" dirty="0">
                <a:solidFill>
                  <a:schemeClr val="accent2"/>
                </a:solidFill>
              </a:rPr>
              <a:t>Definition 1</a:t>
            </a:r>
            <a:r>
              <a:rPr lang="en-A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86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69">
            <a:extLst>
              <a:ext uri="{FF2B5EF4-FFF2-40B4-BE49-F238E27FC236}">
                <a16:creationId xmlns:a16="http://schemas.microsoft.com/office/drawing/2014/main" id="{38E9140A-1042-C948-B4B7-4864B2F13EB0}"/>
              </a:ext>
            </a:extLst>
          </p:cNvPr>
          <p:cNvGrpSpPr/>
          <p:nvPr/>
        </p:nvGrpSpPr>
        <p:grpSpPr>
          <a:xfrm>
            <a:off x="2486027" y="2000250"/>
            <a:ext cx="7229475" cy="2476500"/>
            <a:chOff x="2486025" y="2000250"/>
            <a:chExt cx="7229475" cy="2476500"/>
          </a:xfrm>
          <a:solidFill>
            <a:srgbClr val="000000"/>
          </a:solidFill>
        </p:grpSpPr>
        <p:grpSp>
          <p:nvGrpSpPr>
            <p:cNvPr id="75" name="Graphic 69">
              <a:extLst>
                <a:ext uri="{FF2B5EF4-FFF2-40B4-BE49-F238E27FC236}">
                  <a16:creationId xmlns:a16="http://schemas.microsoft.com/office/drawing/2014/main" id="{4EF839E1-D81D-EC40-AE89-CD36DD9C0B5B}"/>
                </a:ext>
              </a:extLst>
            </p:cNvPr>
            <p:cNvGrpSpPr/>
            <p:nvPr/>
          </p:nvGrpSpPr>
          <p:grpSpPr>
            <a:xfrm>
              <a:off x="3389757" y="2000250"/>
              <a:ext cx="5422106" cy="2476500"/>
              <a:chOff x="3389757" y="2000250"/>
              <a:chExt cx="5422106" cy="24765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A098155-C5F2-8A4C-858C-471278445554}"/>
                  </a:ext>
                </a:extLst>
              </p:cNvPr>
              <p:cNvSpPr/>
              <p:nvPr/>
            </p:nvSpPr>
            <p:spPr>
              <a:xfrm>
                <a:off x="3389757" y="2000250"/>
                <a:ext cx="9525" cy="2476500"/>
              </a:xfrm>
              <a:custGeom>
                <a:avLst/>
                <a:gdLst>
                  <a:gd name="connsiteX0" fmla="*/ 166 w 9525"/>
                  <a:gd name="connsiteY0" fmla="*/ 0 h 2476500"/>
                  <a:gd name="connsiteX1" fmla="*/ 16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66" y="0"/>
                    </a:moveTo>
                    <a:lnTo>
                      <a:pt x="16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9DD0007-B236-A447-9D2D-6329CBC07F70}"/>
                  </a:ext>
                </a:extLst>
              </p:cNvPr>
              <p:cNvSpPr/>
              <p:nvPr/>
            </p:nvSpPr>
            <p:spPr>
              <a:xfrm>
                <a:off x="4293393" y="2000250"/>
                <a:ext cx="9525" cy="2476500"/>
              </a:xfrm>
              <a:custGeom>
                <a:avLst/>
                <a:gdLst>
                  <a:gd name="connsiteX0" fmla="*/ 261 w 9525"/>
                  <a:gd name="connsiteY0" fmla="*/ 0 h 2476500"/>
                  <a:gd name="connsiteX1" fmla="*/ 26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1" y="0"/>
                    </a:moveTo>
                    <a:lnTo>
                      <a:pt x="26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7C7928F0-0FA3-314D-9535-DF693A40EAAB}"/>
                  </a:ext>
                </a:extLst>
              </p:cNvPr>
              <p:cNvSpPr/>
              <p:nvPr/>
            </p:nvSpPr>
            <p:spPr>
              <a:xfrm>
                <a:off x="5197125" y="2000250"/>
                <a:ext cx="9525" cy="2476500"/>
              </a:xfrm>
              <a:custGeom>
                <a:avLst/>
                <a:gdLst>
                  <a:gd name="connsiteX0" fmla="*/ 356 w 9525"/>
                  <a:gd name="connsiteY0" fmla="*/ 0 h 2476500"/>
                  <a:gd name="connsiteX1" fmla="*/ 35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56" y="0"/>
                    </a:moveTo>
                    <a:lnTo>
                      <a:pt x="35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7020E0C-58EE-F649-AE5F-4DB8DFBBB6D0}"/>
                  </a:ext>
                </a:extLst>
              </p:cNvPr>
              <p:cNvSpPr/>
              <p:nvPr/>
            </p:nvSpPr>
            <p:spPr>
              <a:xfrm>
                <a:off x="6100762" y="2000250"/>
                <a:ext cx="9525" cy="2476500"/>
              </a:xfrm>
              <a:custGeom>
                <a:avLst/>
                <a:gdLst>
                  <a:gd name="connsiteX0" fmla="*/ 451 w 9525"/>
                  <a:gd name="connsiteY0" fmla="*/ 0 h 2476500"/>
                  <a:gd name="connsiteX1" fmla="*/ 45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51" y="0"/>
                    </a:moveTo>
                    <a:lnTo>
                      <a:pt x="45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DD59904-0881-9345-A519-69931ACFEC9B}"/>
                  </a:ext>
                </a:extLst>
              </p:cNvPr>
              <p:cNvSpPr/>
              <p:nvPr/>
            </p:nvSpPr>
            <p:spPr>
              <a:xfrm>
                <a:off x="7004494" y="2000250"/>
                <a:ext cx="9525" cy="2476500"/>
              </a:xfrm>
              <a:custGeom>
                <a:avLst/>
                <a:gdLst>
                  <a:gd name="connsiteX0" fmla="*/ 545 w 9525"/>
                  <a:gd name="connsiteY0" fmla="*/ 0 h 2476500"/>
                  <a:gd name="connsiteX1" fmla="*/ 54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45" y="0"/>
                    </a:moveTo>
                    <a:lnTo>
                      <a:pt x="54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0EE914B-BED1-CA4C-89A4-229F1D347240}"/>
                  </a:ext>
                </a:extLst>
              </p:cNvPr>
              <p:cNvSpPr/>
              <p:nvPr/>
            </p:nvSpPr>
            <p:spPr>
              <a:xfrm>
                <a:off x="7908131" y="2000250"/>
                <a:ext cx="9525" cy="2476500"/>
              </a:xfrm>
              <a:custGeom>
                <a:avLst/>
                <a:gdLst>
                  <a:gd name="connsiteX0" fmla="*/ 640 w 9525"/>
                  <a:gd name="connsiteY0" fmla="*/ 0 h 2476500"/>
                  <a:gd name="connsiteX1" fmla="*/ 64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40" y="0"/>
                    </a:moveTo>
                    <a:lnTo>
                      <a:pt x="64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72A0F10-0EE5-2B46-A7E6-E3D1EB3070EE}"/>
                  </a:ext>
                </a:extLst>
              </p:cNvPr>
              <p:cNvSpPr/>
              <p:nvPr/>
            </p:nvSpPr>
            <p:spPr>
              <a:xfrm>
                <a:off x="8811863" y="2000250"/>
                <a:ext cx="9525" cy="2476500"/>
              </a:xfrm>
              <a:custGeom>
                <a:avLst/>
                <a:gdLst>
                  <a:gd name="connsiteX0" fmla="*/ 735 w 9525"/>
                  <a:gd name="connsiteY0" fmla="*/ 0 h 2476500"/>
                  <a:gd name="connsiteX1" fmla="*/ 73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35" y="0"/>
                    </a:moveTo>
                    <a:lnTo>
                      <a:pt x="73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3" name="Graphic 69">
              <a:extLst>
                <a:ext uri="{FF2B5EF4-FFF2-40B4-BE49-F238E27FC236}">
                  <a16:creationId xmlns:a16="http://schemas.microsoft.com/office/drawing/2014/main" id="{5A0EC0B5-DC22-F444-94F2-57491AB101F9}"/>
                </a:ext>
              </a:extLst>
            </p:cNvPr>
            <p:cNvGrpSpPr/>
            <p:nvPr/>
          </p:nvGrpSpPr>
          <p:grpSpPr>
            <a:xfrm>
              <a:off x="2486025" y="2338863"/>
              <a:ext cx="7229475" cy="1781555"/>
              <a:chOff x="2486025" y="2338863"/>
              <a:chExt cx="7229475" cy="1781555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2FEE193-A665-C74D-8BD1-84816D601134}"/>
                  </a:ext>
                </a:extLst>
              </p:cNvPr>
              <p:cNvSpPr/>
              <p:nvPr/>
            </p:nvSpPr>
            <p:spPr>
              <a:xfrm>
                <a:off x="2486025" y="4120419"/>
                <a:ext cx="7229475" cy="9525"/>
              </a:xfrm>
              <a:custGeom>
                <a:avLst/>
                <a:gdLst>
                  <a:gd name="connsiteX0" fmla="*/ 0 w 7229475"/>
                  <a:gd name="connsiteY0" fmla="*/ 273 h 9525"/>
                  <a:gd name="connsiteX1" fmla="*/ 7229475 w 7229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73"/>
                    </a:moveTo>
                    <a:lnTo>
                      <a:pt x="7229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FB8F39FC-D2B5-5E42-8592-FAE5520EF84F}"/>
                  </a:ext>
                </a:extLst>
              </p:cNvPr>
              <p:cNvSpPr/>
              <p:nvPr/>
            </p:nvSpPr>
            <p:spPr>
              <a:xfrm>
                <a:off x="2486025" y="3764089"/>
                <a:ext cx="7229475" cy="9525"/>
              </a:xfrm>
              <a:custGeom>
                <a:avLst/>
                <a:gdLst>
                  <a:gd name="connsiteX0" fmla="*/ 0 w 7229475"/>
                  <a:gd name="connsiteY0" fmla="*/ 235 h 9525"/>
                  <a:gd name="connsiteX1" fmla="*/ 7229475 w 72294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35"/>
                    </a:moveTo>
                    <a:lnTo>
                      <a:pt x="72294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72D4F3A4-DA8E-F944-B769-DA1DAF1EEDFC}"/>
                  </a:ext>
                </a:extLst>
              </p:cNvPr>
              <p:cNvSpPr/>
              <p:nvPr/>
            </p:nvSpPr>
            <p:spPr>
              <a:xfrm>
                <a:off x="2486025" y="3407854"/>
                <a:ext cx="7229475" cy="9525"/>
              </a:xfrm>
              <a:custGeom>
                <a:avLst/>
                <a:gdLst>
                  <a:gd name="connsiteX0" fmla="*/ 0 w 7229475"/>
                  <a:gd name="connsiteY0" fmla="*/ 198 h 9525"/>
                  <a:gd name="connsiteX1" fmla="*/ 7229475 w 7229475"/>
                  <a:gd name="connsiteY1" fmla="*/ 19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98"/>
                    </a:moveTo>
                    <a:lnTo>
                      <a:pt x="7229475" y="19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95B60537-B688-9347-9B5C-E3F50A00D3CD}"/>
                  </a:ext>
                </a:extLst>
              </p:cNvPr>
              <p:cNvSpPr/>
              <p:nvPr/>
            </p:nvSpPr>
            <p:spPr>
              <a:xfrm>
                <a:off x="2486025" y="3051524"/>
                <a:ext cx="7229475" cy="9525"/>
              </a:xfrm>
              <a:custGeom>
                <a:avLst/>
                <a:gdLst>
                  <a:gd name="connsiteX0" fmla="*/ 0 w 7229475"/>
                  <a:gd name="connsiteY0" fmla="*/ 160 h 9525"/>
                  <a:gd name="connsiteX1" fmla="*/ 7229475 w 7229475"/>
                  <a:gd name="connsiteY1" fmla="*/ 16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60"/>
                    </a:moveTo>
                    <a:lnTo>
                      <a:pt x="7229475" y="16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4D573D4-2E83-FD4E-A964-76722B5A3419}"/>
                  </a:ext>
                </a:extLst>
              </p:cNvPr>
              <p:cNvSpPr/>
              <p:nvPr/>
            </p:nvSpPr>
            <p:spPr>
              <a:xfrm>
                <a:off x="2486025" y="2695194"/>
                <a:ext cx="7229475" cy="9525"/>
              </a:xfrm>
              <a:custGeom>
                <a:avLst/>
                <a:gdLst>
                  <a:gd name="connsiteX0" fmla="*/ 0 w 7229475"/>
                  <a:gd name="connsiteY0" fmla="*/ 123 h 9525"/>
                  <a:gd name="connsiteX1" fmla="*/ 7229475 w 72294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23"/>
                    </a:moveTo>
                    <a:lnTo>
                      <a:pt x="72294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88E4001-22EE-F743-83CE-BB2D0B5170B6}"/>
                  </a:ext>
                </a:extLst>
              </p:cNvPr>
              <p:cNvSpPr/>
              <p:nvPr/>
            </p:nvSpPr>
            <p:spPr>
              <a:xfrm>
                <a:off x="2486025" y="2338863"/>
                <a:ext cx="7229475" cy="9525"/>
              </a:xfrm>
              <a:custGeom>
                <a:avLst/>
                <a:gdLst>
                  <a:gd name="connsiteX0" fmla="*/ 0 w 7229475"/>
                  <a:gd name="connsiteY0" fmla="*/ 86 h 9525"/>
                  <a:gd name="connsiteX1" fmla="*/ 7229475 w 7229475"/>
                  <a:gd name="connsiteY1" fmla="*/ 8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86"/>
                    </a:moveTo>
                    <a:lnTo>
                      <a:pt x="7229475" y="8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61182CCB-2A88-114A-A12F-1DFC101AABD1}"/>
              </a:ext>
            </a:extLst>
          </p:cNvPr>
          <p:cNvSpPr/>
          <p:nvPr/>
        </p:nvSpPr>
        <p:spPr>
          <a:xfrm>
            <a:off x="2486027" y="4476752"/>
            <a:ext cx="7229475" cy="9525"/>
          </a:xfrm>
          <a:custGeom>
            <a:avLst/>
            <a:gdLst>
              <a:gd name="connsiteX0" fmla="*/ 0 w 7229475"/>
              <a:gd name="connsiteY0" fmla="*/ 310 h 9525"/>
              <a:gd name="connsiteX1" fmla="*/ 7229475 w 72294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0" y="310"/>
                </a:moveTo>
                <a:lnTo>
                  <a:pt x="72294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93" name="Graphic 69">
            <a:extLst>
              <a:ext uri="{FF2B5EF4-FFF2-40B4-BE49-F238E27FC236}">
                <a16:creationId xmlns:a16="http://schemas.microsoft.com/office/drawing/2014/main" id="{8238FC8C-0645-6044-80CA-7DC85AE02F69}"/>
              </a:ext>
            </a:extLst>
          </p:cNvPr>
          <p:cNvGrpSpPr/>
          <p:nvPr/>
        </p:nvGrpSpPr>
        <p:grpSpPr>
          <a:xfrm>
            <a:off x="2486027" y="2124077"/>
            <a:ext cx="7229475" cy="2352675"/>
            <a:chOff x="2486025" y="2124075"/>
            <a:chExt cx="7229475" cy="2352675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DB900A61-5C42-A541-9DF6-A8AD66993187}"/>
                </a:ext>
              </a:extLst>
            </p:cNvPr>
            <p:cNvSpPr/>
            <p:nvPr/>
          </p:nvSpPr>
          <p:spPr>
            <a:xfrm>
              <a:off x="2486025" y="2124075"/>
              <a:ext cx="7229475" cy="2168080"/>
            </a:xfrm>
            <a:custGeom>
              <a:avLst/>
              <a:gdLst>
                <a:gd name="connsiteX0" fmla="*/ 71 w 7229475"/>
                <a:gd name="connsiteY0" fmla="*/ 1886857 h 2168080"/>
                <a:gd name="connsiteX1" fmla="*/ 18931 w 7229475"/>
                <a:gd name="connsiteY1" fmla="*/ 1876189 h 2168080"/>
                <a:gd name="connsiteX2" fmla="*/ 37695 w 7229475"/>
                <a:gd name="connsiteY2" fmla="*/ 1851234 h 2168080"/>
                <a:gd name="connsiteX3" fmla="*/ 56554 w 7229475"/>
                <a:gd name="connsiteY3" fmla="*/ 1844947 h 2168080"/>
                <a:gd name="connsiteX4" fmla="*/ 75414 w 7229475"/>
                <a:gd name="connsiteY4" fmla="*/ 2061355 h 2168080"/>
                <a:gd name="connsiteX5" fmla="*/ 94178 w 7229475"/>
                <a:gd name="connsiteY5" fmla="*/ 1811800 h 2168080"/>
                <a:gd name="connsiteX6" fmla="*/ 113038 w 7229475"/>
                <a:gd name="connsiteY6" fmla="*/ 2092216 h 2168080"/>
                <a:gd name="connsiteX7" fmla="*/ 131897 w 7229475"/>
                <a:gd name="connsiteY7" fmla="*/ 2054307 h 2168080"/>
                <a:gd name="connsiteX8" fmla="*/ 150661 w 7229475"/>
                <a:gd name="connsiteY8" fmla="*/ 1934101 h 2168080"/>
                <a:gd name="connsiteX9" fmla="*/ 169521 w 7229475"/>
                <a:gd name="connsiteY9" fmla="*/ 1911432 h 2168080"/>
                <a:gd name="connsiteX10" fmla="*/ 188380 w 7229475"/>
                <a:gd name="connsiteY10" fmla="*/ 2017826 h 2168080"/>
                <a:gd name="connsiteX11" fmla="*/ 226004 w 7229475"/>
                <a:gd name="connsiteY11" fmla="*/ 2029732 h 2168080"/>
                <a:gd name="connsiteX12" fmla="*/ 244864 w 7229475"/>
                <a:gd name="connsiteY12" fmla="*/ 2034495 h 2168080"/>
                <a:gd name="connsiteX13" fmla="*/ 263628 w 7229475"/>
                <a:gd name="connsiteY13" fmla="*/ 2130507 h 2168080"/>
                <a:gd name="connsiteX14" fmla="*/ 282487 w 7229475"/>
                <a:gd name="connsiteY14" fmla="*/ 2122125 h 2168080"/>
                <a:gd name="connsiteX15" fmla="*/ 301347 w 7229475"/>
                <a:gd name="connsiteY15" fmla="*/ 1975059 h 2168080"/>
                <a:gd name="connsiteX16" fmla="*/ 320111 w 7229475"/>
                <a:gd name="connsiteY16" fmla="*/ 2034781 h 2168080"/>
                <a:gd name="connsiteX17" fmla="*/ 338971 w 7229475"/>
                <a:gd name="connsiteY17" fmla="*/ 2008206 h 2168080"/>
                <a:gd name="connsiteX18" fmla="*/ 357735 w 7229475"/>
                <a:gd name="connsiteY18" fmla="*/ 2039543 h 2168080"/>
                <a:gd name="connsiteX19" fmla="*/ 376594 w 7229475"/>
                <a:gd name="connsiteY19" fmla="*/ 2102122 h 2168080"/>
                <a:gd name="connsiteX20" fmla="*/ 395454 w 7229475"/>
                <a:gd name="connsiteY20" fmla="*/ 1999824 h 2168080"/>
                <a:gd name="connsiteX21" fmla="*/ 414218 w 7229475"/>
                <a:gd name="connsiteY21" fmla="*/ 1920195 h 2168080"/>
                <a:gd name="connsiteX22" fmla="*/ 433078 w 7229475"/>
                <a:gd name="connsiteY22" fmla="*/ 2033542 h 2168080"/>
                <a:gd name="connsiteX23" fmla="*/ 451937 w 7229475"/>
                <a:gd name="connsiteY23" fmla="*/ 1802847 h 2168080"/>
                <a:gd name="connsiteX24" fmla="*/ 470701 w 7229475"/>
                <a:gd name="connsiteY24" fmla="*/ 1897430 h 2168080"/>
                <a:gd name="connsiteX25" fmla="*/ 489561 w 7229475"/>
                <a:gd name="connsiteY25" fmla="*/ 1781797 h 2168080"/>
                <a:gd name="connsiteX26" fmla="*/ 508420 w 7229475"/>
                <a:gd name="connsiteY26" fmla="*/ 1918290 h 2168080"/>
                <a:gd name="connsiteX27" fmla="*/ 527185 w 7229475"/>
                <a:gd name="connsiteY27" fmla="*/ 1860854 h 2168080"/>
                <a:gd name="connsiteX28" fmla="*/ 546044 w 7229475"/>
                <a:gd name="connsiteY28" fmla="*/ 1657972 h 2168080"/>
                <a:gd name="connsiteX29" fmla="*/ 564904 w 7229475"/>
                <a:gd name="connsiteY29" fmla="*/ 1887524 h 2168080"/>
                <a:gd name="connsiteX30" fmla="*/ 583668 w 7229475"/>
                <a:gd name="connsiteY30" fmla="*/ 1826659 h 2168080"/>
                <a:gd name="connsiteX31" fmla="*/ 602527 w 7229475"/>
                <a:gd name="connsiteY31" fmla="*/ 1730076 h 2168080"/>
                <a:gd name="connsiteX32" fmla="*/ 621387 w 7229475"/>
                <a:gd name="connsiteY32" fmla="*/ 1858759 h 2168080"/>
                <a:gd name="connsiteX33" fmla="*/ 659011 w 7229475"/>
                <a:gd name="connsiteY33" fmla="*/ 1781511 h 2168080"/>
                <a:gd name="connsiteX34" fmla="*/ 677870 w 7229475"/>
                <a:gd name="connsiteY34" fmla="*/ 1899335 h 2168080"/>
                <a:gd name="connsiteX35" fmla="*/ 696634 w 7229475"/>
                <a:gd name="connsiteY35" fmla="*/ 1913908 h 2168080"/>
                <a:gd name="connsiteX36" fmla="*/ 715494 w 7229475"/>
                <a:gd name="connsiteY36" fmla="*/ 1960105 h 2168080"/>
                <a:gd name="connsiteX37" fmla="*/ 734353 w 7229475"/>
                <a:gd name="connsiteY37" fmla="*/ 1956961 h 2168080"/>
                <a:gd name="connsiteX38" fmla="*/ 753118 w 7229475"/>
                <a:gd name="connsiteY38" fmla="*/ 2035257 h 2168080"/>
                <a:gd name="connsiteX39" fmla="*/ 771977 w 7229475"/>
                <a:gd name="connsiteY39" fmla="*/ 2033066 h 2168080"/>
                <a:gd name="connsiteX40" fmla="*/ 790836 w 7229475"/>
                <a:gd name="connsiteY40" fmla="*/ 1993347 h 2168080"/>
                <a:gd name="connsiteX41" fmla="*/ 809601 w 7229475"/>
                <a:gd name="connsiteY41" fmla="*/ 2031066 h 2168080"/>
                <a:gd name="connsiteX42" fmla="*/ 828460 w 7229475"/>
                <a:gd name="connsiteY42" fmla="*/ 1808181 h 2168080"/>
                <a:gd name="connsiteX43" fmla="*/ 847320 w 7229475"/>
                <a:gd name="connsiteY43" fmla="*/ 2004301 h 2168080"/>
                <a:gd name="connsiteX44" fmla="*/ 866084 w 7229475"/>
                <a:gd name="connsiteY44" fmla="*/ 2003253 h 2168080"/>
                <a:gd name="connsiteX45" fmla="*/ 884944 w 7229475"/>
                <a:gd name="connsiteY45" fmla="*/ 1865998 h 2168080"/>
                <a:gd name="connsiteX46" fmla="*/ 903803 w 7229475"/>
                <a:gd name="connsiteY46" fmla="*/ 1573675 h 2168080"/>
                <a:gd name="connsiteX47" fmla="*/ 922567 w 7229475"/>
                <a:gd name="connsiteY47" fmla="*/ 1580438 h 2168080"/>
                <a:gd name="connsiteX48" fmla="*/ 941427 w 7229475"/>
                <a:gd name="connsiteY48" fmla="*/ 1937149 h 2168080"/>
                <a:gd name="connsiteX49" fmla="*/ 960191 w 7229475"/>
                <a:gd name="connsiteY49" fmla="*/ 1737601 h 2168080"/>
                <a:gd name="connsiteX50" fmla="*/ 979051 w 7229475"/>
                <a:gd name="connsiteY50" fmla="*/ 1795227 h 2168080"/>
                <a:gd name="connsiteX51" fmla="*/ 997910 w 7229475"/>
                <a:gd name="connsiteY51" fmla="*/ 1696453 h 2168080"/>
                <a:gd name="connsiteX52" fmla="*/ 1016674 w 7229475"/>
                <a:gd name="connsiteY52" fmla="*/ 1846376 h 2168080"/>
                <a:gd name="connsiteX53" fmla="*/ 1035534 w 7229475"/>
                <a:gd name="connsiteY53" fmla="*/ 1984393 h 2168080"/>
                <a:gd name="connsiteX54" fmla="*/ 1054393 w 7229475"/>
                <a:gd name="connsiteY54" fmla="*/ 1938864 h 2168080"/>
                <a:gd name="connsiteX55" fmla="*/ 1073158 w 7229475"/>
                <a:gd name="connsiteY55" fmla="*/ 1876475 h 2168080"/>
                <a:gd name="connsiteX56" fmla="*/ 1092017 w 7229475"/>
                <a:gd name="connsiteY56" fmla="*/ 1936483 h 2168080"/>
                <a:gd name="connsiteX57" fmla="*/ 1110877 w 7229475"/>
                <a:gd name="connsiteY57" fmla="*/ 1935530 h 2168080"/>
                <a:gd name="connsiteX58" fmla="*/ 1129641 w 7229475"/>
                <a:gd name="connsiteY58" fmla="*/ 1958200 h 2168080"/>
                <a:gd name="connsiteX59" fmla="*/ 1148500 w 7229475"/>
                <a:gd name="connsiteY59" fmla="*/ 2011063 h 2168080"/>
                <a:gd name="connsiteX60" fmla="*/ 1167360 w 7229475"/>
                <a:gd name="connsiteY60" fmla="*/ 2024208 h 2168080"/>
                <a:gd name="connsiteX61" fmla="*/ 1186124 w 7229475"/>
                <a:gd name="connsiteY61" fmla="*/ 2015921 h 2168080"/>
                <a:gd name="connsiteX62" fmla="*/ 1204984 w 7229475"/>
                <a:gd name="connsiteY62" fmla="*/ 2061260 h 2168080"/>
                <a:gd name="connsiteX63" fmla="*/ 1223843 w 7229475"/>
                <a:gd name="connsiteY63" fmla="*/ 1997538 h 2168080"/>
                <a:gd name="connsiteX64" fmla="*/ 1242607 w 7229475"/>
                <a:gd name="connsiteY64" fmla="*/ 1993442 h 2168080"/>
                <a:gd name="connsiteX65" fmla="*/ 1261467 w 7229475"/>
                <a:gd name="connsiteY65" fmla="*/ 2052211 h 2168080"/>
                <a:gd name="connsiteX66" fmla="*/ 1280326 w 7229475"/>
                <a:gd name="connsiteY66" fmla="*/ 2042210 h 2168080"/>
                <a:gd name="connsiteX67" fmla="*/ 1317950 w 7229475"/>
                <a:gd name="connsiteY67" fmla="*/ 2016683 h 2168080"/>
                <a:gd name="connsiteX68" fmla="*/ 1336810 w 7229475"/>
                <a:gd name="connsiteY68" fmla="*/ 2067451 h 2168080"/>
                <a:gd name="connsiteX69" fmla="*/ 1355574 w 7229475"/>
                <a:gd name="connsiteY69" fmla="*/ 1648161 h 2168080"/>
                <a:gd name="connsiteX70" fmla="*/ 1374433 w 7229475"/>
                <a:gd name="connsiteY70" fmla="*/ 1972773 h 2168080"/>
                <a:gd name="connsiteX71" fmla="*/ 1393293 w 7229475"/>
                <a:gd name="connsiteY71" fmla="*/ 1915337 h 2168080"/>
                <a:gd name="connsiteX72" fmla="*/ 1412057 w 7229475"/>
                <a:gd name="connsiteY72" fmla="*/ 1909527 h 2168080"/>
                <a:gd name="connsiteX73" fmla="*/ 1449776 w 7229475"/>
                <a:gd name="connsiteY73" fmla="*/ 1699120 h 2168080"/>
                <a:gd name="connsiteX74" fmla="*/ 1468540 w 7229475"/>
                <a:gd name="connsiteY74" fmla="*/ 1935435 h 2168080"/>
                <a:gd name="connsiteX75" fmla="*/ 1487400 w 7229475"/>
                <a:gd name="connsiteY75" fmla="*/ 1793989 h 2168080"/>
                <a:gd name="connsiteX76" fmla="*/ 1506259 w 7229475"/>
                <a:gd name="connsiteY76" fmla="*/ 1843233 h 2168080"/>
                <a:gd name="connsiteX77" fmla="*/ 1525024 w 7229475"/>
                <a:gd name="connsiteY77" fmla="*/ 1798275 h 2168080"/>
                <a:gd name="connsiteX78" fmla="*/ 1543883 w 7229475"/>
                <a:gd name="connsiteY78" fmla="*/ 1882857 h 2168080"/>
                <a:gd name="connsiteX79" fmla="*/ 1562647 w 7229475"/>
                <a:gd name="connsiteY79" fmla="*/ 1785702 h 2168080"/>
                <a:gd name="connsiteX80" fmla="*/ 1581507 w 7229475"/>
                <a:gd name="connsiteY80" fmla="*/ 1928386 h 2168080"/>
                <a:gd name="connsiteX81" fmla="*/ 1600366 w 7229475"/>
                <a:gd name="connsiteY81" fmla="*/ 1818277 h 2168080"/>
                <a:gd name="connsiteX82" fmla="*/ 1619131 w 7229475"/>
                <a:gd name="connsiteY82" fmla="*/ 1858473 h 2168080"/>
                <a:gd name="connsiteX83" fmla="*/ 1656850 w 7229475"/>
                <a:gd name="connsiteY83" fmla="*/ 1956104 h 2168080"/>
                <a:gd name="connsiteX84" fmla="*/ 1675614 w 7229475"/>
                <a:gd name="connsiteY84" fmla="*/ 1901907 h 2168080"/>
                <a:gd name="connsiteX85" fmla="*/ 1694473 w 7229475"/>
                <a:gd name="connsiteY85" fmla="*/ 1799323 h 2168080"/>
                <a:gd name="connsiteX86" fmla="*/ 1713333 w 7229475"/>
                <a:gd name="connsiteY86" fmla="*/ 1524812 h 2168080"/>
                <a:gd name="connsiteX87" fmla="*/ 1750957 w 7229475"/>
                <a:gd name="connsiteY87" fmla="*/ 1953056 h 2168080"/>
                <a:gd name="connsiteX88" fmla="*/ 1769816 w 7229475"/>
                <a:gd name="connsiteY88" fmla="*/ 1896573 h 2168080"/>
                <a:gd name="connsiteX89" fmla="*/ 1788580 w 7229475"/>
                <a:gd name="connsiteY89" fmla="*/ 1815991 h 2168080"/>
                <a:gd name="connsiteX90" fmla="*/ 1807440 w 7229475"/>
                <a:gd name="connsiteY90" fmla="*/ 2056498 h 2168080"/>
                <a:gd name="connsiteX91" fmla="*/ 1845064 w 7229475"/>
                <a:gd name="connsiteY91" fmla="*/ 1932101 h 2168080"/>
                <a:gd name="connsiteX92" fmla="*/ 1863923 w 7229475"/>
                <a:gd name="connsiteY92" fmla="*/ 1942388 h 2168080"/>
                <a:gd name="connsiteX93" fmla="*/ 1882783 w 7229475"/>
                <a:gd name="connsiteY93" fmla="*/ 2061927 h 2168080"/>
                <a:gd name="connsiteX94" fmla="*/ 1901547 w 7229475"/>
                <a:gd name="connsiteY94" fmla="*/ 1938483 h 2168080"/>
                <a:gd name="connsiteX95" fmla="*/ 1920406 w 7229475"/>
                <a:gd name="connsiteY95" fmla="*/ 1870570 h 2168080"/>
                <a:gd name="connsiteX96" fmla="*/ 1939266 w 7229475"/>
                <a:gd name="connsiteY96" fmla="*/ 2068975 h 2168080"/>
                <a:gd name="connsiteX97" fmla="*/ 1976889 w 7229475"/>
                <a:gd name="connsiteY97" fmla="*/ 1961057 h 2168080"/>
                <a:gd name="connsiteX98" fmla="*/ 1995749 w 7229475"/>
                <a:gd name="connsiteY98" fmla="*/ 2022303 h 2168080"/>
                <a:gd name="connsiteX99" fmla="*/ 2014513 w 7229475"/>
                <a:gd name="connsiteY99" fmla="*/ 2038972 h 2168080"/>
                <a:gd name="connsiteX100" fmla="*/ 2033373 w 7229475"/>
                <a:gd name="connsiteY100" fmla="*/ 1901145 h 2168080"/>
                <a:gd name="connsiteX101" fmla="*/ 2052232 w 7229475"/>
                <a:gd name="connsiteY101" fmla="*/ 2006301 h 2168080"/>
                <a:gd name="connsiteX102" fmla="*/ 2070997 w 7229475"/>
                <a:gd name="connsiteY102" fmla="*/ 1911813 h 2168080"/>
                <a:gd name="connsiteX103" fmla="*/ 2089856 w 7229475"/>
                <a:gd name="connsiteY103" fmla="*/ 1972392 h 2168080"/>
                <a:gd name="connsiteX104" fmla="*/ 2108716 w 7229475"/>
                <a:gd name="connsiteY104" fmla="*/ 1953628 h 2168080"/>
                <a:gd name="connsiteX105" fmla="*/ 2127480 w 7229475"/>
                <a:gd name="connsiteY105" fmla="*/ 1841518 h 2168080"/>
                <a:gd name="connsiteX106" fmla="*/ 2146339 w 7229475"/>
                <a:gd name="connsiteY106" fmla="*/ 2021350 h 2168080"/>
                <a:gd name="connsiteX107" fmla="*/ 2165104 w 7229475"/>
                <a:gd name="connsiteY107" fmla="*/ 2050783 h 2168080"/>
                <a:gd name="connsiteX108" fmla="*/ 2183963 w 7229475"/>
                <a:gd name="connsiteY108" fmla="*/ 1958866 h 2168080"/>
                <a:gd name="connsiteX109" fmla="*/ 2202823 w 7229475"/>
                <a:gd name="connsiteY109" fmla="*/ 2096026 h 2168080"/>
                <a:gd name="connsiteX110" fmla="*/ 2221587 w 7229475"/>
                <a:gd name="connsiteY110" fmla="*/ 2037829 h 2168080"/>
                <a:gd name="connsiteX111" fmla="*/ 2240446 w 7229475"/>
                <a:gd name="connsiteY111" fmla="*/ 2086406 h 2168080"/>
                <a:gd name="connsiteX112" fmla="*/ 2259306 w 7229475"/>
                <a:gd name="connsiteY112" fmla="*/ 1868284 h 2168080"/>
                <a:gd name="connsiteX113" fmla="*/ 2278070 w 7229475"/>
                <a:gd name="connsiteY113" fmla="*/ 1822849 h 2168080"/>
                <a:gd name="connsiteX114" fmla="*/ 2296930 w 7229475"/>
                <a:gd name="connsiteY114" fmla="*/ 1643017 h 2168080"/>
                <a:gd name="connsiteX115" fmla="*/ 2315789 w 7229475"/>
                <a:gd name="connsiteY115" fmla="*/ 1959438 h 2168080"/>
                <a:gd name="connsiteX116" fmla="*/ 2334553 w 7229475"/>
                <a:gd name="connsiteY116" fmla="*/ 1938007 h 2168080"/>
                <a:gd name="connsiteX117" fmla="*/ 2353413 w 7229475"/>
                <a:gd name="connsiteY117" fmla="*/ 1949437 h 2168080"/>
                <a:gd name="connsiteX118" fmla="*/ 2372272 w 7229475"/>
                <a:gd name="connsiteY118" fmla="*/ 1840375 h 2168080"/>
                <a:gd name="connsiteX119" fmla="*/ 2391037 w 7229475"/>
                <a:gd name="connsiteY119" fmla="*/ 1954675 h 2168080"/>
                <a:gd name="connsiteX120" fmla="*/ 2409896 w 7229475"/>
                <a:gd name="connsiteY120" fmla="*/ 1919814 h 2168080"/>
                <a:gd name="connsiteX121" fmla="*/ 2428756 w 7229475"/>
                <a:gd name="connsiteY121" fmla="*/ 1996014 h 2168080"/>
                <a:gd name="connsiteX122" fmla="*/ 2447520 w 7229475"/>
                <a:gd name="connsiteY122" fmla="*/ 2016112 h 2168080"/>
                <a:gd name="connsiteX123" fmla="*/ 2466379 w 7229475"/>
                <a:gd name="connsiteY123" fmla="*/ 1922671 h 2168080"/>
                <a:gd name="connsiteX124" fmla="*/ 2485239 w 7229475"/>
                <a:gd name="connsiteY124" fmla="*/ 2023446 h 2168080"/>
                <a:gd name="connsiteX125" fmla="*/ 2504003 w 7229475"/>
                <a:gd name="connsiteY125" fmla="*/ 1905336 h 2168080"/>
                <a:gd name="connsiteX126" fmla="*/ 2522862 w 7229475"/>
                <a:gd name="connsiteY126" fmla="*/ 1961724 h 2168080"/>
                <a:gd name="connsiteX127" fmla="*/ 2541722 w 7229475"/>
                <a:gd name="connsiteY127" fmla="*/ 1843804 h 2168080"/>
                <a:gd name="connsiteX128" fmla="*/ 2560486 w 7229475"/>
                <a:gd name="connsiteY128" fmla="*/ 1961533 h 2168080"/>
                <a:gd name="connsiteX129" fmla="*/ 2579346 w 7229475"/>
                <a:gd name="connsiteY129" fmla="*/ 1933816 h 2168080"/>
                <a:gd name="connsiteX130" fmla="*/ 2598205 w 7229475"/>
                <a:gd name="connsiteY130" fmla="*/ 1998871 h 2168080"/>
                <a:gd name="connsiteX131" fmla="*/ 2616970 w 7229475"/>
                <a:gd name="connsiteY131" fmla="*/ 2026208 h 2168080"/>
                <a:gd name="connsiteX132" fmla="*/ 2635829 w 7229475"/>
                <a:gd name="connsiteY132" fmla="*/ 1725789 h 2168080"/>
                <a:gd name="connsiteX133" fmla="*/ 2654689 w 7229475"/>
                <a:gd name="connsiteY133" fmla="*/ 1897621 h 2168080"/>
                <a:gd name="connsiteX134" fmla="*/ 2673453 w 7229475"/>
                <a:gd name="connsiteY134" fmla="*/ 1896192 h 2168080"/>
                <a:gd name="connsiteX135" fmla="*/ 2711172 w 7229475"/>
                <a:gd name="connsiteY135" fmla="*/ 1963343 h 2168080"/>
                <a:gd name="connsiteX136" fmla="*/ 2729936 w 7229475"/>
                <a:gd name="connsiteY136" fmla="*/ 1872379 h 2168080"/>
                <a:gd name="connsiteX137" fmla="*/ 2748795 w 7229475"/>
                <a:gd name="connsiteY137" fmla="*/ 1906288 h 2168080"/>
                <a:gd name="connsiteX138" fmla="*/ 2767560 w 7229475"/>
                <a:gd name="connsiteY138" fmla="*/ 1814563 h 2168080"/>
                <a:gd name="connsiteX139" fmla="*/ 2786419 w 7229475"/>
                <a:gd name="connsiteY139" fmla="*/ 1748650 h 2168080"/>
                <a:gd name="connsiteX140" fmla="*/ 2805279 w 7229475"/>
                <a:gd name="connsiteY140" fmla="*/ 1884190 h 2168080"/>
                <a:gd name="connsiteX141" fmla="*/ 2824043 w 7229475"/>
                <a:gd name="connsiteY141" fmla="*/ 1839613 h 2168080"/>
                <a:gd name="connsiteX142" fmla="*/ 2842903 w 7229475"/>
                <a:gd name="connsiteY142" fmla="*/ 1907527 h 2168080"/>
                <a:gd name="connsiteX143" fmla="*/ 2880526 w 7229475"/>
                <a:gd name="connsiteY143" fmla="*/ 1864283 h 2168080"/>
                <a:gd name="connsiteX144" fmla="*/ 2899386 w 7229475"/>
                <a:gd name="connsiteY144" fmla="*/ 1989918 h 2168080"/>
                <a:gd name="connsiteX145" fmla="*/ 2918245 w 7229475"/>
                <a:gd name="connsiteY145" fmla="*/ 1876285 h 2168080"/>
                <a:gd name="connsiteX146" fmla="*/ 2937010 w 7229475"/>
                <a:gd name="connsiteY146" fmla="*/ 1937149 h 2168080"/>
                <a:gd name="connsiteX147" fmla="*/ 2955869 w 7229475"/>
                <a:gd name="connsiteY147" fmla="*/ 2052307 h 2168080"/>
                <a:gd name="connsiteX148" fmla="*/ 2974729 w 7229475"/>
                <a:gd name="connsiteY148" fmla="*/ 1918957 h 2168080"/>
                <a:gd name="connsiteX149" fmla="*/ 2993493 w 7229475"/>
                <a:gd name="connsiteY149" fmla="*/ 2051735 h 2168080"/>
                <a:gd name="connsiteX150" fmla="*/ 3012352 w 7229475"/>
                <a:gd name="connsiteY150" fmla="*/ 2055640 h 2168080"/>
                <a:gd name="connsiteX151" fmla="*/ 3031212 w 7229475"/>
                <a:gd name="connsiteY151" fmla="*/ 2110981 h 2168080"/>
                <a:gd name="connsiteX152" fmla="*/ 3049976 w 7229475"/>
                <a:gd name="connsiteY152" fmla="*/ 2052783 h 2168080"/>
                <a:gd name="connsiteX153" fmla="*/ 3068836 w 7229475"/>
                <a:gd name="connsiteY153" fmla="*/ 2027351 h 2168080"/>
                <a:gd name="connsiteX154" fmla="*/ 3087695 w 7229475"/>
                <a:gd name="connsiteY154" fmla="*/ 2052688 h 2168080"/>
                <a:gd name="connsiteX155" fmla="*/ 3106459 w 7229475"/>
                <a:gd name="connsiteY155" fmla="*/ 1874380 h 2168080"/>
                <a:gd name="connsiteX156" fmla="*/ 3125319 w 7229475"/>
                <a:gd name="connsiteY156" fmla="*/ 2115648 h 2168080"/>
                <a:gd name="connsiteX157" fmla="*/ 3144178 w 7229475"/>
                <a:gd name="connsiteY157" fmla="*/ 2018683 h 2168080"/>
                <a:gd name="connsiteX158" fmla="*/ 3162943 w 7229475"/>
                <a:gd name="connsiteY158" fmla="*/ 1988203 h 2168080"/>
                <a:gd name="connsiteX159" fmla="*/ 3181802 w 7229475"/>
                <a:gd name="connsiteY159" fmla="*/ 1981441 h 2168080"/>
                <a:gd name="connsiteX160" fmla="*/ 3200662 w 7229475"/>
                <a:gd name="connsiteY160" fmla="*/ 1936578 h 2168080"/>
                <a:gd name="connsiteX161" fmla="*/ 3219426 w 7229475"/>
                <a:gd name="connsiteY161" fmla="*/ 2036876 h 2168080"/>
                <a:gd name="connsiteX162" fmla="*/ 3238285 w 7229475"/>
                <a:gd name="connsiteY162" fmla="*/ 1971439 h 2168080"/>
                <a:gd name="connsiteX163" fmla="*/ 3257145 w 7229475"/>
                <a:gd name="connsiteY163" fmla="*/ 1901431 h 2168080"/>
                <a:gd name="connsiteX164" fmla="*/ 3275909 w 7229475"/>
                <a:gd name="connsiteY164" fmla="*/ 1918861 h 2168080"/>
                <a:gd name="connsiteX165" fmla="*/ 3294769 w 7229475"/>
                <a:gd name="connsiteY165" fmla="*/ 2006777 h 2168080"/>
                <a:gd name="connsiteX166" fmla="*/ 3313628 w 7229475"/>
                <a:gd name="connsiteY166" fmla="*/ 1960009 h 2168080"/>
                <a:gd name="connsiteX167" fmla="*/ 3332392 w 7229475"/>
                <a:gd name="connsiteY167" fmla="*/ 2019064 h 2168080"/>
                <a:gd name="connsiteX168" fmla="*/ 3351252 w 7229475"/>
                <a:gd name="connsiteY168" fmla="*/ 2004777 h 2168080"/>
                <a:gd name="connsiteX169" fmla="*/ 3370016 w 7229475"/>
                <a:gd name="connsiteY169" fmla="*/ 1976488 h 2168080"/>
                <a:gd name="connsiteX170" fmla="*/ 3388876 w 7229475"/>
                <a:gd name="connsiteY170" fmla="*/ 1981345 h 2168080"/>
                <a:gd name="connsiteX171" fmla="*/ 3407735 w 7229475"/>
                <a:gd name="connsiteY171" fmla="*/ 1954485 h 2168080"/>
                <a:gd name="connsiteX172" fmla="*/ 3426499 w 7229475"/>
                <a:gd name="connsiteY172" fmla="*/ 1879999 h 2168080"/>
                <a:gd name="connsiteX173" fmla="*/ 3445359 w 7229475"/>
                <a:gd name="connsiteY173" fmla="*/ 1835422 h 2168080"/>
                <a:gd name="connsiteX174" fmla="*/ 3464218 w 7229475"/>
                <a:gd name="connsiteY174" fmla="*/ 1548815 h 2168080"/>
                <a:gd name="connsiteX175" fmla="*/ 3482983 w 7229475"/>
                <a:gd name="connsiteY175" fmla="*/ 1895239 h 2168080"/>
                <a:gd name="connsiteX176" fmla="*/ 3501842 w 7229475"/>
                <a:gd name="connsiteY176" fmla="*/ 1919909 h 2168080"/>
                <a:gd name="connsiteX177" fmla="*/ 3520702 w 7229475"/>
                <a:gd name="connsiteY177" fmla="*/ 1899430 h 2168080"/>
                <a:gd name="connsiteX178" fmla="*/ 3539466 w 7229475"/>
                <a:gd name="connsiteY178" fmla="*/ 1834184 h 2168080"/>
                <a:gd name="connsiteX179" fmla="*/ 3558325 w 7229475"/>
                <a:gd name="connsiteY179" fmla="*/ 1815420 h 2168080"/>
                <a:gd name="connsiteX180" fmla="*/ 3577185 w 7229475"/>
                <a:gd name="connsiteY180" fmla="*/ 1757032 h 2168080"/>
                <a:gd name="connsiteX181" fmla="*/ 3595949 w 7229475"/>
                <a:gd name="connsiteY181" fmla="*/ 1976583 h 2168080"/>
                <a:gd name="connsiteX182" fmla="*/ 3614809 w 7229475"/>
                <a:gd name="connsiteY182" fmla="*/ 2054593 h 2168080"/>
                <a:gd name="connsiteX183" fmla="*/ 3633668 w 7229475"/>
                <a:gd name="connsiteY183" fmla="*/ 2096407 h 2168080"/>
                <a:gd name="connsiteX184" fmla="*/ 3652432 w 7229475"/>
                <a:gd name="connsiteY184" fmla="*/ 2058212 h 2168080"/>
                <a:gd name="connsiteX185" fmla="*/ 3671292 w 7229475"/>
                <a:gd name="connsiteY185" fmla="*/ 2104123 h 2168080"/>
                <a:gd name="connsiteX186" fmla="*/ 3690151 w 7229475"/>
                <a:gd name="connsiteY186" fmla="*/ 2101075 h 2168080"/>
                <a:gd name="connsiteX187" fmla="*/ 3727775 w 7229475"/>
                <a:gd name="connsiteY187" fmla="*/ 2075262 h 2168080"/>
                <a:gd name="connsiteX188" fmla="*/ 3746635 w 7229475"/>
                <a:gd name="connsiteY188" fmla="*/ 2084692 h 2168080"/>
                <a:gd name="connsiteX189" fmla="*/ 3765399 w 7229475"/>
                <a:gd name="connsiteY189" fmla="*/ 2033542 h 2168080"/>
                <a:gd name="connsiteX190" fmla="*/ 3784258 w 7229475"/>
                <a:gd name="connsiteY190" fmla="*/ 2122696 h 2168080"/>
                <a:gd name="connsiteX191" fmla="*/ 3803118 w 7229475"/>
                <a:gd name="connsiteY191" fmla="*/ 2092693 h 2168080"/>
                <a:gd name="connsiteX192" fmla="*/ 3821882 w 7229475"/>
                <a:gd name="connsiteY192" fmla="*/ 2144032 h 2168080"/>
                <a:gd name="connsiteX193" fmla="*/ 3840742 w 7229475"/>
                <a:gd name="connsiteY193" fmla="*/ 2168131 h 2168080"/>
                <a:gd name="connsiteX194" fmla="*/ 3859601 w 7229475"/>
                <a:gd name="connsiteY194" fmla="*/ 2155177 h 2168080"/>
                <a:gd name="connsiteX195" fmla="*/ 3878366 w 7229475"/>
                <a:gd name="connsiteY195" fmla="*/ 2087835 h 2168080"/>
                <a:gd name="connsiteX196" fmla="*/ 3897225 w 7229475"/>
                <a:gd name="connsiteY196" fmla="*/ 1638064 h 2168080"/>
                <a:gd name="connsiteX197" fmla="*/ 3916084 w 7229475"/>
                <a:gd name="connsiteY197" fmla="*/ 2120220 h 2168080"/>
                <a:gd name="connsiteX198" fmla="*/ 3934849 w 7229475"/>
                <a:gd name="connsiteY198" fmla="*/ 2148319 h 2168080"/>
                <a:gd name="connsiteX199" fmla="*/ 3953708 w 7229475"/>
                <a:gd name="connsiteY199" fmla="*/ 2110409 h 2168080"/>
                <a:gd name="connsiteX200" fmla="*/ 3972472 w 7229475"/>
                <a:gd name="connsiteY200" fmla="*/ 1961248 h 2168080"/>
                <a:gd name="connsiteX201" fmla="*/ 3991332 w 7229475"/>
                <a:gd name="connsiteY201" fmla="*/ 1965820 h 2168080"/>
                <a:gd name="connsiteX202" fmla="*/ 4010191 w 7229475"/>
                <a:gd name="connsiteY202" fmla="*/ 2131936 h 2168080"/>
                <a:gd name="connsiteX203" fmla="*/ 4028956 w 7229475"/>
                <a:gd name="connsiteY203" fmla="*/ 2123935 h 2168080"/>
                <a:gd name="connsiteX204" fmla="*/ 4047815 w 7229475"/>
                <a:gd name="connsiteY204" fmla="*/ 2138127 h 2168080"/>
                <a:gd name="connsiteX205" fmla="*/ 4066675 w 7229475"/>
                <a:gd name="connsiteY205" fmla="*/ 2094598 h 2168080"/>
                <a:gd name="connsiteX206" fmla="*/ 4085439 w 7229475"/>
                <a:gd name="connsiteY206" fmla="*/ 2024875 h 2168080"/>
                <a:gd name="connsiteX207" fmla="*/ 4104299 w 7229475"/>
                <a:gd name="connsiteY207" fmla="*/ 2042305 h 2168080"/>
                <a:gd name="connsiteX208" fmla="*/ 4123158 w 7229475"/>
                <a:gd name="connsiteY208" fmla="*/ 1990204 h 2168080"/>
                <a:gd name="connsiteX209" fmla="*/ 4141922 w 7229475"/>
                <a:gd name="connsiteY209" fmla="*/ 1961533 h 2168080"/>
                <a:gd name="connsiteX210" fmla="*/ 4160782 w 7229475"/>
                <a:gd name="connsiteY210" fmla="*/ 1976488 h 2168080"/>
                <a:gd name="connsiteX211" fmla="*/ 4179641 w 7229475"/>
                <a:gd name="connsiteY211" fmla="*/ 2012111 h 2168080"/>
                <a:gd name="connsiteX212" fmla="*/ 4198405 w 7229475"/>
                <a:gd name="connsiteY212" fmla="*/ 1773700 h 2168080"/>
                <a:gd name="connsiteX213" fmla="*/ 4217265 w 7229475"/>
                <a:gd name="connsiteY213" fmla="*/ 1908003 h 2168080"/>
                <a:gd name="connsiteX214" fmla="*/ 4236125 w 7229475"/>
                <a:gd name="connsiteY214" fmla="*/ 1978583 h 2168080"/>
                <a:gd name="connsiteX215" fmla="*/ 4254889 w 7229475"/>
                <a:gd name="connsiteY215" fmla="*/ 1820754 h 2168080"/>
                <a:gd name="connsiteX216" fmla="*/ 4273748 w 7229475"/>
                <a:gd name="connsiteY216" fmla="*/ 2064499 h 2168080"/>
                <a:gd name="connsiteX217" fmla="*/ 4292608 w 7229475"/>
                <a:gd name="connsiteY217" fmla="*/ 1817515 h 2168080"/>
                <a:gd name="connsiteX218" fmla="*/ 4311372 w 7229475"/>
                <a:gd name="connsiteY218" fmla="*/ 2028304 h 2168080"/>
                <a:gd name="connsiteX219" fmla="*/ 4330231 w 7229475"/>
                <a:gd name="connsiteY219" fmla="*/ 1718455 h 2168080"/>
                <a:gd name="connsiteX220" fmla="*/ 4349091 w 7229475"/>
                <a:gd name="connsiteY220" fmla="*/ 1902859 h 2168080"/>
                <a:gd name="connsiteX221" fmla="*/ 4367855 w 7229475"/>
                <a:gd name="connsiteY221" fmla="*/ 1690357 h 2168080"/>
                <a:gd name="connsiteX222" fmla="*/ 4386715 w 7229475"/>
                <a:gd name="connsiteY222" fmla="*/ 1749221 h 2168080"/>
                <a:gd name="connsiteX223" fmla="*/ 4424338 w 7229475"/>
                <a:gd name="connsiteY223" fmla="*/ 1631397 h 2168080"/>
                <a:gd name="connsiteX224" fmla="*/ 4443198 w 7229475"/>
                <a:gd name="connsiteY224" fmla="*/ 50 h 2168080"/>
                <a:gd name="connsiteX225" fmla="*/ 4462058 w 7229475"/>
                <a:gd name="connsiteY225" fmla="*/ 1797799 h 2168080"/>
                <a:gd name="connsiteX226" fmla="*/ 4480822 w 7229475"/>
                <a:gd name="connsiteY226" fmla="*/ 1706644 h 2168080"/>
                <a:gd name="connsiteX227" fmla="*/ 4499681 w 7229475"/>
                <a:gd name="connsiteY227" fmla="*/ 1677498 h 2168080"/>
                <a:gd name="connsiteX228" fmla="*/ 4518541 w 7229475"/>
                <a:gd name="connsiteY228" fmla="*/ 1699215 h 2168080"/>
                <a:gd name="connsiteX229" fmla="*/ 4556164 w 7229475"/>
                <a:gd name="connsiteY229" fmla="*/ 1935530 h 2168080"/>
                <a:gd name="connsiteX230" fmla="*/ 4574929 w 7229475"/>
                <a:gd name="connsiteY230" fmla="*/ 1683880 h 2168080"/>
                <a:gd name="connsiteX231" fmla="*/ 4593788 w 7229475"/>
                <a:gd name="connsiteY231" fmla="*/ 1458042 h 2168080"/>
                <a:gd name="connsiteX232" fmla="*/ 4612648 w 7229475"/>
                <a:gd name="connsiteY232" fmla="*/ 1648732 h 2168080"/>
                <a:gd name="connsiteX233" fmla="*/ 4650271 w 7229475"/>
                <a:gd name="connsiteY233" fmla="*/ 1813420 h 2168080"/>
                <a:gd name="connsiteX234" fmla="*/ 4669131 w 7229475"/>
                <a:gd name="connsiteY234" fmla="*/ 1973630 h 2168080"/>
                <a:gd name="connsiteX235" fmla="*/ 4687895 w 7229475"/>
                <a:gd name="connsiteY235" fmla="*/ 1898192 h 2168080"/>
                <a:gd name="connsiteX236" fmla="*/ 4706755 w 7229475"/>
                <a:gd name="connsiteY236" fmla="*/ 1907622 h 2168080"/>
                <a:gd name="connsiteX237" fmla="*/ 4725614 w 7229475"/>
                <a:gd name="connsiteY237" fmla="*/ 2034018 h 2168080"/>
                <a:gd name="connsiteX238" fmla="*/ 4744378 w 7229475"/>
                <a:gd name="connsiteY238" fmla="*/ 2110790 h 2168080"/>
                <a:gd name="connsiteX239" fmla="*/ 4763238 w 7229475"/>
                <a:gd name="connsiteY239" fmla="*/ 2026399 h 2168080"/>
                <a:gd name="connsiteX240" fmla="*/ 4782097 w 7229475"/>
                <a:gd name="connsiteY240" fmla="*/ 2035352 h 2168080"/>
                <a:gd name="connsiteX241" fmla="*/ 4800862 w 7229475"/>
                <a:gd name="connsiteY241" fmla="*/ 2008206 h 2168080"/>
                <a:gd name="connsiteX242" fmla="*/ 4819721 w 7229475"/>
                <a:gd name="connsiteY242" fmla="*/ 1954961 h 2168080"/>
                <a:gd name="connsiteX243" fmla="*/ 4838581 w 7229475"/>
                <a:gd name="connsiteY243" fmla="*/ 2074976 h 2168080"/>
                <a:gd name="connsiteX244" fmla="*/ 4857345 w 7229475"/>
                <a:gd name="connsiteY244" fmla="*/ 2026780 h 2168080"/>
                <a:gd name="connsiteX245" fmla="*/ 4876204 w 7229475"/>
                <a:gd name="connsiteY245" fmla="*/ 2028208 h 2168080"/>
                <a:gd name="connsiteX246" fmla="*/ 4895064 w 7229475"/>
                <a:gd name="connsiteY246" fmla="*/ 2062879 h 2168080"/>
                <a:gd name="connsiteX247" fmla="*/ 4913828 w 7229475"/>
                <a:gd name="connsiteY247" fmla="*/ 2068118 h 2168080"/>
                <a:gd name="connsiteX248" fmla="*/ 4932688 w 7229475"/>
                <a:gd name="connsiteY248" fmla="*/ 2088406 h 2168080"/>
                <a:gd name="connsiteX249" fmla="*/ 4970311 w 7229475"/>
                <a:gd name="connsiteY249" fmla="*/ 1799227 h 2168080"/>
                <a:gd name="connsiteX250" fmla="*/ 4989171 w 7229475"/>
                <a:gd name="connsiteY250" fmla="*/ 1921147 h 2168080"/>
                <a:gd name="connsiteX251" fmla="*/ 5008031 w 7229475"/>
                <a:gd name="connsiteY251" fmla="*/ 1931911 h 2168080"/>
                <a:gd name="connsiteX252" fmla="*/ 5026795 w 7229475"/>
                <a:gd name="connsiteY252" fmla="*/ 1924100 h 2168080"/>
                <a:gd name="connsiteX253" fmla="*/ 5045654 w 7229475"/>
                <a:gd name="connsiteY253" fmla="*/ 1812086 h 2168080"/>
                <a:gd name="connsiteX254" fmla="*/ 5064514 w 7229475"/>
                <a:gd name="connsiteY254" fmla="*/ 1255540 h 2168080"/>
                <a:gd name="connsiteX255" fmla="*/ 5083278 w 7229475"/>
                <a:gd name="connsiteY255" fmla="*/ 1863045 h 2168080"/>
                <a:gd name="connsiteX256" fmla="*/ 5102138 w 7229475"/>
                <a:gd name="connsiteY256" fmla="*/ 1596059 h 2168080"/>
                <a:gd name="connsiteX257" fmla="*/ 5139761 w 7229475"/>
                <a:gd name="connsiteY257" fmla="*/ 1929815 h 2168080"/>
                <a:gd name="connsiteX258" fmla="*/ 5158621 w 7229475"/>
                <a:gd name="connsiteY258" fmla="*/ 1874475 h 2168080"/>
                <a:gd name="connsiteX259" fmla="*/ 5196245 w 7229475"/>
                <a:gd name="connsiteY259" fmla="*/ 1785035 h 2168080"/>
                <a:gd name="connsiteX260" fmla="*/ 5215104 w 7229475"/>
                <a:gd name="connsiteY260" fmla="*/ 1857806 h 2168080"/>
                <a:gd name="connsiteX261" fmla="*/ 5233868 w 7229475"/>
                <a:gd name="connsiteY261" fmla="*/ 1847233 h 2168080"/>
                <a:gd name="connsiteX262" fmla="*/ 5252728 w 7229475"/>
                <a:gd name="connsiteY262" fmla="*/ 1804371 h 2168080"/>
                <a:gd name="connsiteX263" fmla="*/ 5271587 w 7229475"/>
                <a:gd name="connsiteY263" fmla="*/ 1851520 h 2168080"/>
                <a:gd name="connsiteX264" fmla="*/ 5290351 w 7229475"/>
                <a:gd name="connsiteY264" fmla="*/ 1813610 h 2168080"/>
                <a:gd name="connsiteX265" fmla="*/ 5309211 w 7229475"/>
                <a:gd name="connsiteY265" fmla="*/ 1807514 h 2168080"/>
                <a:gd name="connsiteX266" fmla="*/ 5328070 w 7229475"/>
                <a:gd name="connsiteY266" fmla="*/ 1847519 h 2168080"/>
                <a:gd name="connsiteX267" fmla="*/ 5346835 w 7229475"/>
                <a:gd name="connsiteY267" fmla="*/ 1774367 h 2168080"/>
                <a:gd name="connsiteX268" fmla="*/ 5365694 w 7229475"/>
                <a:gd name="connsiteY268" fmla="*/ 1915813 h 2168080"/>
                <a:gd name="connsiteX269" fmla="*/ 5384554 w 7229475"/>
                <a:gd name="connsiteY269" fmla="*/ 1984393 h 2168080"/>
                <a:gd name="connsiteX270" fmla="*/ 5403318 w 7229475"/>
                <a:gd name="connsiteY270" fmla="*/ 1894192 h 2168080"/>
                <a:gd name="connsiteX271" fmla="*/ 5422177 w 7229475"/>
                <a:gd name="connsiteY271" fmla="*/ 2034685 h 2168080"/>
                <a:gd name="connsiteX272" fmla="*/ 5441037 w 7229475"/>
                <a:gd name="connsiteY272" fmla="*/ 2068594 h 2168080"/>
                <a:gd name="connsiteX273" fmla="*/ 5478661 w 7229475"/>
                <a:gd name="connsiteY273" fmla="*/ 1970773 h 2168080"/>
                <a:gd name="connsiteX274" fmla="*/ 5497520 w 7229475"/>
                <a:gd name="connsiteY274" fmla="*/ 2053640 h 2168080"/>
                <a:gd name="connsiteX275" fmla="*/ 5516285 w 7229475"/>
                <a:gd name="connsiteY275" fmla="*/ 2105075 h 2168080"/>
                <a:gd name="connsiteX276" fmla="*/ 5535144 w 7229475"/>
                <a:gd name="connsiteY276" fmla="*/ 2040781 h 2168080"/>
                <a:gd name="connsiteX277" fmla="*/ 5554004 w 7229475"/>
                <a:gd name="connsiteY277" fmla="*/ 2060879 h 2168080"/>
                <a:gd name="connsiteX278" fmla="*/ 5572768 w 7229475"/>
                <a:gd name="connsiteY278" fmla="*/ 1514239 h 2168080"/>
                <a:gd name="connsiteX279" fmla="*/ 5591627 w 7229475"/>
                <a:gd name="connsiteY279" fmla="*/ 1900573 h 2168080"/>
                <a:gd name="connsiteX280" fmla="*/ 5610487 w 7229475"/>
                <a:gd name="connsiteY280" fmla="*/ 1774939 h 2168080"/>
                <a:gd name="connsiteX281" fmla="*/ 5648110 w 7229475"/>
                <a:gd name="connsiteY281" fmla="*/ 1966486 h 2168080"/>
                <a:gd name="connsiteX282" fmla="*/ 5666970 w 7229475"/>
                <a:gd name="connsiteY282" fmla="*/ 1643970 h 2168080"/>
                <a:gd name="connsiteX283" fmla="*/ 5685734 w 7229475"/>
                <a:gd name="connsiteY283" fmla="*/ 1989346 h 2168080"/>
                <a:gd name="connsiteX284" fmla="*/ 5704594 w 7229475"/>
                <a:gd name="connsiteY284" fmla="*/ 2047258 h 2168080"/>
                <a:gd name="connsiteX285" fmla="*/ 5723453 w 7229475"/>
                <a:gd name="connsiteY285" fmla="*/ 1845900 h 2168080"/>
                <a:gd name="connsiteX286" fmla="*/ 5742217 w 7229475"/>
                <a:gd name="connsiteY286" fmla="*/ 1876570 h 2168080"/>
                <a:gd name="connsiteX287" fmla="*/ 5761077 w 7229475"/>
                <a:gd name="connsiteY287" fmla="*/ 1977059 h 2168080"/>
                <a:gd name="connsiteX288" fmla="*/ 5779841 w 7229475"/>
                <a:gd name="connsiteY288" fmla="*/ 1945436 h 2168080"/>
                <a:gd name="connsiteX289" fmla="*/ 5798701 w 7229475"/>
                <a:gd name="connsiteY289" fmla="*/ 1992585 h 2168080"/>
                <a:gd name="connsiteX290" fmla="*/ 5817560 w 7229475"/>
                <a:gd name="connsiteY290" fmla="*/ 1894192 h 2168080"/>
                <a:gd name="connsiteX291" fmla="*/ 5836324 w 7229475"/>
                <a:gd name="connsiteY291" fmla="*/ 2074309 h 2168080"/>
                <a:gd name="connsiteX292" fmla="*/ 5855184 w 7229475"/>
                <a:gd name="connsiteY292" fmla="*/ 2056974 h 2168080"/>
                <a:gd name="connsiteX293" fmla="*/ 5874044 w 7229475"/>
                <a:gd name="connsiteY293" fmla="*/ 1817230 h 2168080"/>
                <a:gd name="connsiteX294" fmla="*/ 5892807 w 7229475"/>
                <a:gd name="connsiteY294" fmla="*/ 1840852 h 2168080"/>
                <a:gd name="connsiteX295" fmla="*/ 5911667 w 7229475"/>
                <a:gd name="connsiteY295" fmla="*/ 1930672 h 2168080"/>
                <a:gd name="connsiteX296" fmla="*/ 5930527 w 7229475"/>
                <a:gd name="connsiteY296" fmla="*/ 1863045 h 2168080"/>
                <a:gd name="connsiteX297" fmla="*/ 5949291 w 7229475"/>
                <a:gd name="connsiteY297" fmla="*/ 1927815 h 2168080"/>
                <a:gd name="connsiteX298" fmla="*/ 5968151 w 7229475"/>
                <a:gd name="connsiteY298" fmla="*/ 1790941 h 2168080"/>
                <a:gd name="connsiteX299" fmla="*/ 5987010 w 7229475"/>
                <a:gd name="connsiteY299" fmla="*/ 1960009 h 2168080"/>
                <a:gd name="connsiteX300" fmla="*/ 6005774 w 7229475"/>
                <a:gd name="connsiteY300" fmla="*/ 1958200 h 2168080"/>
                <a:gd name="connsiteX301" fmla="*/ 6024634 w 7229475"/>
                <a:gd name="connsiteY301" fmla="*/ 1890382 h 2168080"/>
                <a:gd name="connsiteX302" fmla="*/ 6043493 w 7229475"/>
                <a:gd name="connsiteY302" fmla="*/ 2017159 h 2168080"/>
                <a:gd name="connsiteX303" fmla="*/ 6062258 w 7229475"/>
                <a:gd name="connsiteY303" fmla="*/ 1956390 h 2168080"/>
                <a:gd name="connsiteX304" fmla="*/ 6081117 w 7229475"/>
                <a:gd name="connsiteY304" fmla="*/ 1936102 h 2168080"/>
                <a:gd name="connsiteX305" fmla="*/ 6099976 w 7229475"/>
                <a:gd name="connsiteY305" fmla="*/ 1857520 h 2168080"/>
                <a:gd name="connsiteX306" fmla="*/ 6118741 w 7229475"/>
                <a:gd name="connsiteY306" fmla="*/ 1818563 h 2168080"/>
                <a:gd name="connsiteX307" fmla="*/ 6156460 w 7229475"/>
                <a:gd name="connsiteY307" fmla="*/ 1540338 h 2168080"/>
                <a:gd name="connsiteX308" fmla="*/ 6175224 w 7229475"/>
                <a:gd name="connsiteY308" fmla="*/ 1897716 h 2168080"/>
                <a:gd name="connsiteX309" fmla="*/ 6194083 w 7229475"/>
                <a:gd name="connsiteY309" fmla="*/ 1681308 h 2168080"/>
                <a:gd name="connsiteX310" fmla="*/ 6212943 w 7229475"/>
                <a:gd name="connsiteY310" fmla="*/ 1858092 h 2168080"/>
                <a:gd name="connsiteX311" fmla="*/ 6231707 w 7229475"/>
                <a:gd name="connsiteY311" fmla="*/ 1765223 h 2168080"/>
                <a:gd name="connsiteX312" fmla="*/ 6250566 w 7229475"/>
                <a:gd name="connsiteY312" fmla="*/ 1891048 h 2168080"/>
                <a:gd name="connsiteX313" fmla="*/ 6269426 w 7229475"/>
                <a:gd name="connsiteY313" fmla="*/ 1838756 h 2168080"/>
                <a:gd name="connsiteX314" fmla="*/ 6288190 w 7229475"/>
                <a:gd name="connsiteY314" fmla="*/ 1677212 h 2168080"/>
                <a:gd name="connsiteX315" fmla="*/ 6325910 w 7229475"/>
                <a:gd name="connsiteY315" fmla="*/ 1465948 h 2168080"/>
                <a:gd name="connsiteX316" fmla="*/ 6344674 w 7229475"/>
                <a:gd name="connsiteY316" fmla="*/ 1671592 h 2168080"/>
                <a:gd name="connsiteX317" fmla="*/ 6363533 w 7229475"/>
                <a:gd name="connsiteY317" fmla="*/ 1714360 h 2168080"/>
                <a:gd name="connsiteX318" fmla="*/ 6382297 w 7229475"/>
                <a:gd name="connsiteY318" fmla="*/ 1802561 h 2168080"/>
                <a:gd name="connsiteX319" fmla="*/ 6420017 w 7229475"/>
                <a:gd name="connsiteY319" fmla="*/ 1756460 h 2168080"/>
                <a:gd name="connsiteX320" fmla="*/ 6438781 w 7229475"/>
                <a:gd name="connsiteY320" fmla="*/ 1912194 h 2168080"/>
                <a:gd name="connsiteX321" fmla="*/ 6457640 w 7229475"/>
                <a:gd name="connsiteY321" fmla="*/ 1827231 h 2168080"/>
                <a:gd name="connsiteX322" fmla="*/ 6476500 w 7229475"/>
                <a:gd name="connsiteY322" fmla="*/ 1943436 h 2168080"/>
                <a:gd name="connsiteX323" fmla="*/ 6495264 w 7229475"/>
                <a:gd name="connsiteY323" fmla="*/ 1996776 h 2168080"/>
                <a:gd name="connsiteX324" fmla="*/ 6514124 w 7229475"/>
                <a:gd name="connsiteY324" fmla="*/ 1986203 h 2168080"/>
                <a:gd name="connsiteX325" fmla="*/ 6532983 w 7229475"/>
                <a:gd name="connsiteY325" fmla="*/ 1909051 h 2168080"/>
                <a:gd name="connsiteX326" fmla="*/ 6551748 w 7229475"/>
                <a:gd name="connsiteY326" fmla="*/ 2046877 h 2168080"/>
                <a:gd name="connsiteX327" fmla="*/ 6570607 w 7229475"/>
                <a:gd name="connsiteY327" fmla="*/ 2079453 h 2168080"/>
                <a:gd name="connsiteX328" fmla="*/ 6589466 w 7229475"/>
                <a:gd name="connsiteY328" fmla="*/ 2020969 h 2168080"/>
                <a:gd name="connsiteX329" fmla="*/ 6608231 w 7229475"/>
                <a:gd name="connsiteY329" fmla="*/ 1996776 h 2168080"/>
                <a:gd name="connsiteX330" fmla="*/ 6627090 w 7229475"/>
                <a:gd name="connsiteY330" fmla="*/ 2029732 h 2168080"/>
                <a:gd name="connsiteX331" fmla="*/ 6645949 w 7229475"/>
                <a:gd name="connsiteY331" fmla="*/ 1969439 h 2168080"/>
                <a:gd name="connsiteX332" fmla="*/ 6664714 w 7229475"/>
                <a:gd name="connsiteY332" fmla="*/ 2001348 h 2168080"/>
                <a:gd name="connsiteX333" fmla="*/ 6683573 w 7229475"/>
                <a:gd name="connsiteY333" fmla="*/ 2010873 h 2168080"/>
                <a:gd name="connsiteX334" fmla="*/ 6702432 w 7229475"/>
                <a:gd name="connsiteY334" fmla="*/ 1096949 h 2168080"/>
                <a:gd name="connsiteX335" fmla="*/ 6721197 w 7229475"/>
                <a:gd name="connsiteY335" fmla="*/ 2065546 h 2168080"/>
                <a:gd name="connsiteX336" fmla="*/ 6740056 w 7229475"/>
                <a:gd name="connsiteY336" fmla="*/ 1958676 h 2168080"/>
                <a:gd name="connsiteX337" fmla="*/ 6758916 w 7229475"/>
                <a:gd name="connsiteY337" fmla="*/ 1978869 h 2168080"/>
                <a:gd name="connsiteX338" fmla="*/ 6777680 w 7229475"/>
                <a:gd name="connsiteY338" fmla="*/ 1950580 h 2168080"/>
                <a:gd name="connsiteX339" fmla="*/ 6796540 w 7229475"/>
                <a:gd name="connsiteY339" fmla="*/ 1982012 h 2168080"/>
                <a:gd name="connsiteX340" fmla="*/ 6815399 w 7229475"/>
                <a:gd name="connsiteY340" fmla="*/ 1909908 h 2168080"/>
                <a:gd name="connsiteX341" fmla="*/ 6834163 w 7229475"/>
                <a:gd name="connsiteY341" fmla="*/ 1966201 h 2168080"/>
                <a:gd name="connsiteX342" fmla="*/ 6853023 w 7229475"/>
                <a:gd name="connsiteY342" fmla="*/ 1927815 h 2168080"/>
                <a:gd name="connsiteX343" fmla="*/ 6871883 w 7229475"/>
                <a:gd name="connsiteY343" fmla="*/ 1889334 h 2168080"/>
                <a:gd name="connsiteX344" fmla="*/ 6890647 w 7229475"/>
                <a:gd name="connsiteY344" fmla="*/ 2022874 h 2168080"/>
                <a:gd name="connsiteX345" fmla="*/ 6909506 w 7229475"/>
                <a:gd name="connsiteY345" fmla="*/ 1868950 h 2168080"/>
                <a:gd name="connsiteX346" fmla="*/ 6928366 w 7229475"/>
                <a:gd name="connsiteY346" fmla="*/ 1895811 h 2168080"/>
                <a:gd name="connsiteX347" fmla="*/ 6947130 w 7229475"/>
                <a:gd name="connsiteY347" fmla="*/ 1997443 h 2168080"/>
                <a:gd name="connsiteX348" fmla="*/ 6965990 w 7229475"/>
                <a:gd name="connsiteY348" fmla="*/ 1800370 h 2168080"/>
                <a:gd name="connsiteX349" fmla="*/ 6984754 w 7229475"/>
                <a:gd name="connsiteY349" fmla="*/ 1769128 h 2168080"/>
                <a:gd name="connsiteX350" fmla="*/ 7003614 w 7229475"/>
                <a:gd name="connsiteY350" fmla="*/ 1866474 h 2168080"/>
                <a:gd name="connsiteX351" fmla="*/ 7022473 w 7229475"/>
                <a:gd name="connsiteY351" fmla="*/ 1809610 h 2168080"/>
                <a:gd name="connsiteX352" fmla="*/ 7041237 w 7229475"/>
                <a:gd name="connsiteY352" fmla="*/ 1915528 h 2168080"/>
                <a:gd name="connsiteX353" fmla="*/ 7060097 w 7229475"/>
                <a:gd name="connsiteY353" fmla="*/ 1929243 h 2168080"/>
                <a:gd name="connsiteX354" fmla="*/ 7078956 w 7229475"/>
                <a:gd name="connsiteY354" fmla="*/ 1869427 h 2168080"/>
                <a:gd name="connsiteX355" fmla="*/ 7097720 w 7229475"/>
                <a:gd name="connsiteY355" fmla="*/ 1974487 h 2168080"/>
                <a:gd name="connsiteX356" fmla="*/ 7116580 w 7229475"/>
                <a:gd name="connsiteY356" fmla="*/ 1803704 h 2168080"/>
                <a:gd name="connsiteX357" fmla="*/ 7135439 w 7229475"/>
                <a:gd name="connsiteY357" fmla="*/ 1731409 h 2168080"/>
                <a:gd name="connsiteX358" fmla="*/ 7154204 w 7229475"/>
                <a:gd name="connsiteY358" fmla="*/ 1767223 h 2168080"/>
                <a:gd name="connsiteX359" fmla="*/ 7173063 w 7229475"/>
                <a:gd name="connsiteY359" fmla="*/ 1894287 h 2168080"/>
                <a:gd name="connsiteX360" fmla="*/ 7191922 w 7229475"/>
                <a:gd name="connsiteY360" fmla="*/ 1897525 h 2168080"/>
                <a:gd name="connsiteX361" fmla="*/ 7210687 w 7229475"/>
                <a:gd name="connsiteY361" fmla="*/ 1995538 h 2168080"/>
                <a:gd name="connsiteX362" fmla="*/ 7229546 w 7229475"/>
                <a:gd name="connsiteY362" fmla="*/ 1893049 h 216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</a:cxnLst>
              <a:rect l="l" t="t" r="r" b="b"/>
              <a:pathLst>
                <a:path w="7229475" h="2168080">
                  <a:moveTo>
                    <a:pt x="71" y="1886857"/>
                  </a:moveTo>
                  <a:lnTo>
                    <a:pt x="18931" y="1876189"/>
                  </a:lnTo>
                  <a:lnTo>
                    <a:pt x="37695" y="1851234"/>
                  </a:lnTo>
                  <a:lnTo>
                    <a:pt x="56554" y="1844947"/>
                  </a:lnTo>
                  <a:lnTo>
                    <a:pt x="75414" y="2061355"/>
                  </a:lnTo>
                  <a:lnTo>
                    <a:pt x="94178" y="1811800"/>
                  </a:lnTo>
                  <a:lnTo>
                    <a:pt x="113038" y="2092216"/>
                  </a:lnTo>
                  <a:lnTo>
                    <a:pt x="131897" y="2054307"/>
                  </a:lnTo>
                  <a:lnTo>
                    <a:pt x="150661" y="1934101"/>
                  </a:lnTo>
                  <a:lnTo>
                    <a:pt x="169521" y="1911432"/>
                  </a:lnTo>
                  <a:lnTo>
                    <a:pt x="188380" y="2017826"/>
                  </a:lnTo>
                  <a:lnTo>
                    <a:pt x="226004" y="2029732"/>
                  </a:lnTo>
                  <a:lnTo>
                    <a:pt x="244864" y="2034495"/>
                  </a:lnTo>
                  <a:lnTo>
                    <a:pt x="263628" y="2130507"/>
                  </a:lnTo>
                  <a:lnTo>
                    <a:pt x="282487" y="2122125"/>
                  </a:lnTo>
                  <a:lnTo>
                    <a:pt x="301347" y="1975059"/>
                  </a:lnTo>
                  <a:lnTo>
                    <a:pt x="320111" y="2034781"/>
                  </a:lnTo>
                  <a:lnTo>
                    <a:pt x="338971" y="2008206"/>
                  </a:lnTo>
                  <a:lnTo>
                    <a:pt x="357735" y="2039543"/>
                  </a:lnTo>
                  <a:lnTo>
                    <a:pt x="376594" y="2102122"/>
                  </a:lnTo>
                  <a:lnTo>
                    <a:pt x="395454" y="1999824"/>
                  </a:lnTo>
                  <a:lnTo>
                    <a:pt x="414218" y="1920195"/>
                  </a:lnTo>
                  <a:lnTo>
                    <a:pt x="433078" y="2033542"/>
                  </a:lnTo>
                  <a:lnTo>
                    <a:pt x="451937" y="1802847"/>
                  </a:lnTo>
                  <a:lnTo>
                    <a:pt x="470701" y="1897430"/>
                  </a:lnTo>
                  <a:lnTo>
                    <a:pt x="489561" y="1781797"/>
                  </a:lnTo>
                  <a:lnTo>
                    <a:pt x="508420" y="1918290"/>
                  </a:lnTo>
                  <a:lnTo>
                    <a:pt x="527185" y="1860854"/>
                  </a:lnTo>
                  <a:lnTo>
                    <a:pt x="546044" y="1657972"/>
                  </a:lnTo>
                  <a:lnTo>
                    <a:pt x="564904" y="1887524"/>
                  </a:lnTo>
                  <a:lnTo>
                    <a:pt x="583668" y="1826659"/>
                  </a:lnTo>
                  <a:lnTo>
                    <a:pt x="602527" y="1730076"/>
                  </a:lnTo>
                  <a:lnTo>
                    <a:pt x="621387" y="1858759"/>
                  </a:lnTo>
                  <a:lnTo>
                    <a:pt x="659011" y="1781511"/>
                  </a:lnTo>
                  <a:lnTo>
                    <a:pt x="677870" y="1899335"/>
                  </a:lnTo>
                  <a:lnTo>
                    <a:pt x="696634" y="1913908"/>
                  </a:lnTo>
                  <a:lnTo>
                    <a:pt x="715494" y="1960105"/>
                  </a:lnTo>
                  <a:lnTo>
                    <a:pt x="734353" y="1956961"/>
                  </a:lnTo>
                  <a:lnTo>
                    <a:pt x="753118" y="2035257"/>
                  </a:lnTo>
                  <a:lnTo>
                    <a:pt x="771977" y="2033066"/>
                  </a:lnTo>
                  <a:lnTo>
                    <a:pt x="790836" y="1993347"/>
                  </a:lnTo>
                  <a:lnTo>
                    <a:pt x="809601" y="2031066"/>
                  </a:lnTo>
                  <a:lnTo>
                    <a:pt x="828460" y="1808181"/>
                  </a:lnTo>
                  <a:lnTo>
                    <a:pt x="847320" y="2004301"/>
                  </a:lnTo>
                  <a:lnTo>
                    <a:pt x="866084" y="2003253"/>
                  </a:lnTo>
                  <a:lnTo>
                    <a:pt x="884944" y="1865998"/>
                  </a:lnTo>
                  <a:lnTo>
                    <a:pt x="903803" y="1573675"/>
                  </a:lnTo>
                  <a:lnTo>
                    <a:pt x="922567" y="1580438"/>
                  </a:lnTo>
                  <a:lnTo>
                    <a:pt x="941427" y="1937149"/>
                  </a:lnTo>
                  <a:lnTo>
                    <a:pt x="960191" y="1737601"/>
                  </a:lnTo>
                  <a:lnTo>
                    <a:pt x="979051" y="1795227"/>
                  </a:lnTo>
                  <a:lnTo>
                    <a:pt x="997910" y="1696453"/>
                  </a:lnTo>
                  <a:lnTo>
                    <a:pt x="1016674" y="1846376"/>
                  </a:lnTo>
                  <a:lnTo>
                    <a:pt x="1035534" y="1984393"/>
                  </a:lnTo>
                  <a:lnTo>
                    <a:pt x="1054393" y="1938864"/>
                  </a:lnTo>
                  <a:lnTo>
                    <a:pt x="1073158" y="1876475"/>
                  </a:lnTo>
                  <a:lnTo>
                    <a:pt x="1092017" y="1936483"/>
                  </a:lnTo>
                  <a:lnTo>
                    <a:pt x="1110877" y="1935530"/>
                  </a:lnTo>
                  <a:lnTo>
                    <a:pt x="1129641" y="1958200"/>
                  </a:lnTo>
                  <a:lnTo>
                    <a:pt x="1148500" y="2011063"/>
                  </a:lnTo>
                  <a:lnTo>
                    <a:pt x="1167360" y="2024208"/>
                  </a:lnTo>
                  <a:lnTo>
                    <a:pt x="1186124" y="2015921"/>
                  </a:lnTo>
                  <a:lnTo>
                    <a:pt x="1204984" y="2061260"/>
                  </a:lnTo>
                  <a:lnTo>
                    <a:pt x="1223843" y="1997538"/>
                  </a:lnTo>
                  <a:lnTo>
                    <a:pt x="1242607" y="1993442"/>
                  </a:lnTo>
                  <a:lnTo>
                    <a:pt x="1261467" y="2052211"/>
                  </a:lnTo>
                  <a:lnTo>
                    <a:pt x="1280326" y="2042210"/>
                  </a:lnTo>
                  <a:lnTo>
                    <a:pt x="1317950" y="2016683"/>
                  </a:lnTo>
                  <a:lnTo>
                    <a:pt x="1336810" y="2067451"/>
                  </a:lnTo>
                  <a:lnTo>
                    <a:pt x="1355574" y="1648161"/>
                  </a:lnTo>
                  <a:lnTo>
                    <a:pt x="1374433" y="1972773"/>
                  </a:lnTo>
                  <a:lnTo>
                    <a:pt x="1393293" y="1915337"/>
                  </a:lnTo>
                  <a:lnTo>
                    <a:pt x="1412057" y="1909527"/>
                  </a:lnTo>
                  <a:lnTo>
                    <a:pt x="1449776" y="1699120"/>
                  </a:lnTo>
                  <a:lnTo>
                    <a:pt x="1468540" y="1935435"/>
                  </a:lnTo>
                  <a:lnTo>
                    <a:pt x="1487400" y="1793989"/>
                  </a:lnTo>
                  <a:lnTo>
                    <a:pt x="1506259" y="1843233"/>
                  </a:lnTo>
                  <a:lnTo>
                    <a:pt x="1525024" y="1798275"/>
                  </a:lnTo>
                  <a:lnTo>
                    <a:pt x="1543883" y="1882857"/>
                  </a:lnTo>
                  <a:lnTo>
                    <a:pt x="1562647" y="1785702"/>
                  </a:lnTo>
                  <a:lnTo>
                    <a:pt x="1581507" y="1928386"/>
                  </a:lnTo>
                  <a:lnTo>
                    <a:pt x="1600366" y="1818277"/>
                  </a:lnTo>
                  <a:lnTo>
                    <a:pt x="1619131" y="1858473"/>
                  </a:lnTo>
                  <a:lnTo>
                    <a:pt x="1656850" y="1956104"/>
                  </a:lnTo>
                  <a:lnTo>
                    <a:pt x="1675614" y="1901907"/>
                  </a:lnTo>
                  <a:lnTo>
                    <a:pt x="1694473" y="1799323"/>
                  </a:lnTo>
                  <a:lnTo>
                    <a:pt x="1713333" y="1524812"/>
                  </a:lnTo>
                  <a:lnTo>
                    <a:pt x="1750957" y="1953056"/>
                  </a:lnTo>
                  <a:lnTo>
                    <a:pt x="1769816" y="1896573"/>
                  </a:lnTo>
                  <a:lnTo>
                    <a:pt x="1788580" y="1815991"/>
                  </a:lnTo>
                  <a:lnTo>
                    <a:pt x="1807440" y="2056498"/>
                  </a:lnTo>
                  <a:lnTo>
                    <a:pt x="1845064" y="1932101"/>
                  </a:lnTo>
                  <a:lnTo>
                    <a:pt x="1863923" y="1942388"/>
                  </a:lnTo>
                  <a:lnTo>
                    <a:pt x="1882783" y="2061927"/>
                  </a:lnTo>
                  <a:lnTo>
                    <a:pt x="1901547" y="1938483"/>
                  </a:lnTo>
                  <a:lnTo>
                    <a:pt x="1920406" y="1870570"/>
                  </a:lnTo>
                  <a:lnTo>
                    <a:pt x="1939266" y="2068975"/>
                  </a:lnTo>
                  <a:lnTo>
                    <a:pt x="1976889" y="1961057"/>
                  </a:lnTo>
                  <a:lnTo>
                    <a:pt x="1995749" y="2022303"/>
                  </a:lnTo>
                  <a:lnTo>
                    <a:pt x="2014513" y="2038972"/>
                  </a:lnTo>
                  <a:lnTo>
                    <a:pt x="2033373" y="1901145"/>
                  </a:lnTo>
                  <a:lnTo>
                    <a:pt x="2052232" y="2006301"/>
                  </a:lnTo>
                  <a:lnTo>
                    <a:pt x="2070997" y="1911813"/>
                  </a:lnTo>
                  <a:lnTo>
                    <a:pt x="2089856" y="1972392"/>
                  </a:lnTo>
                  <a:lnTo>
                    <a:pt x="2108716" y="1953628"/>
                  </a:lnTo>
                  <a:lnTo>
                    <a:pt x="2127480" y="1841518"/>
                  </a:lnTo>
                  <a:lnTo>
                    <a:pt x="2146339" y="2021350"/>
                  </a:lnTo>
                  <a:lnTo>
                    <a:pt x="2165104" y="2050783"/>
                  </a:lnTo>
                  <a:lnTo>
                    <a:pt x="2183963" y="1958866"/>
                  </a:lnTo>
                  <a:lnTo>
                    <a:pt x="2202823" y="2096026"/>
                  </a:lnTo>
                  <a:lnTo>
                    <a:pt x="2221587" y="2037829"/>
                  </a:lnTo>
                  <a:lnTo>
                    <a:pt x="2240446" y="2086406"/>
                  </a:lnTo>
                  <a:lnTo>
                    <a:pt x="2259306" y="1868284"/>
                  </a:lnTo>
                  <a:lnTo>
                    <a:pt x="2278070" y="1822849"/>
                  </a:lnTo>
                  <a:lnTo>
                    <a:pt x="2296930" y="1643017"/>
                  </a:lnTo>
                  <a:lnTo>
                    <a:pt x="2315789" y="1959438"/>
                  </a:lnTo>
                  <a:lnTo>
                    <a:pt x="2334553" y="1938007"/>
                  </a:lnTo>
                  <a:lnTo>
                    <a:pt x="2353413" y="1949437"/>
                  </a:lnTo>
                  <a:lnTo>
                    <a:pt x="2372272" y="1840375"/>
                  </a:lnTo>
                  <a:lnTo>
                    <a:pt x="2391037" y="1954675"/>
                  </a:lnTo>
                  <a:lnTo>
                    <a:pt x="2409896" y="1919814"/>
                  </a:lnTo>
                  <a:lnTo>
                    <a:pt x="2428756" y="1996014"/>
                  </a:lnTo>
                  <a:lnTo>
                    <a:pt x="2447520" y="2016112"/>
                  </a:lnTo>
                  <a:lnTo>
                    <a:pt x="2466379" y="1922671"/>
                  </a:lnTo>
                  <a:lnTo>
                    <a:pt x="2485239" y="2023446"/>
                  </a:lnTo>
                  <a:lnTo>
                    <a:pt x="2504003" y="1905336"/>
                  </a:lnTo>
                  <a:lnTo>
                    <a:pt x="2522862" y="1961724"/>
                  </a:lnTo>
                  <a:lnTo>
                    <a:pt x="2541722" y="1843804"/>
                  </a:lnTo>
                  <a:lnTo>
                    <a:pt x="2560486" y="1961533"/>
                  </a:lnTo>
                  <a:lnTo>
                    <a:pt x="2579346" y="1933816"/>
                  </a:lnTo>
                  <a:lnTo>
                    <a:pt x="2598205" y="1998871"/>
                  </a:lnTo>
                  <a:lnTo>
                    <a:pt x="2616970" y="2026208"/>
                  </a:lnTo>
                  <a:lnTo>
                    <a:pt x="2635829" y="1725789"/>
                  </a:lnTo>
                  <a:lnTo>
                    <a:pt x="2654689" y="1897621"/>
                  </a:lnTo>
                  <a:lnTo>
                    <a:pt x="2673453" y="1896192"/>
                  </a:lnTo>
                  <a:lnTo>
                    <a:pt x="2711172" y="1963343"/>
                  </a:lnTo>
                  <a:lnTo>
                    <a:pt x="2729936" y="1872379"/>
                  </a:lnTo>
                  <a:lnTo>
                    <a:pt x="2748795" y="1906288"/>
                  </a:lnTo>
                  <a:lnTo>
                    <a:pt x="2767560" y="1814563"/>
                  </a:lnTo>
                  <a:lnTo>
                    <a:pt x="2786419" y="1748650"/>
                  </a:lnTo>
                  <a:lnTo>
                    <a:pt x="2805279" y="1884190"/>
                  </a:lnTo>
                  <a:lnTo>
                    <a:pt x="2824043" y="1839613"/>
                  </a:lnTo>
                  <a:lnTo>
                    <a:pt x="2842903" y="1907527"/>
                  </a:lnTo>
                  <a:lnTo>
                    <a:pt x="2880526" y="1864283"/>
                  </a:lnTo>
                  <a:lnTo>
                    <a:pt x="2899386" y="1989918"/>
                  </a:lnTo>
                  <a:lnTo>
                    <a:pt x="2918245" y="1876285"/>
                  </a:lnTo>
                  <a:lnTo>
                    <a:pt x="2937010" y="1937149"/>
                  </a:lnTo>
                  <a:lnTo>
                    <a:pt x="2955869" y="2052307"/>
                  </a:lnTo>
                  <a:lnTo>
                    <a:pt x="2974729" y="1918957"/>
                  </a:lnTo>
                  <a:lnTo>
                    <a:pt x="2993493" y="2051735"/>
                  </a:lnTo>
                  <a:lnTo>
                    <a:pt x="3012352" y="2055640"/>
                  </a:lnTo>
                  <a:lnTo>
                    <a:pt x="3031212" y="2110981"/>
                  </a:lnTo>
                  <a:lnTo>
                    <a:pt x="3049976" y="2052783"/>
                  </a:lnTo>
                  <a:lnTo>
                    <a:pt x="3068836" y="2027351"/>
                  </a:lnTo>
                  <a:lnTo>
                    <a:pt x="3087695" y="2052688"/>
                  </a:lnTo>
                  <a:lnTo>
                    <a:pt x="3106459" y="1874380"/>
                  </a:lnTo>
                  <a:lnTo>
                    <a:pt x="3125319" y="2115648"/>
                  </a:lnTo>
                  <a:lnTo>
                    <a:pt x="3144178" y="2018683"/>
                  </a:lnTo>
                  <a:lnTo>
                    <a:pt x="3162943" y="1988203"/>
                  </a:lnTo>
                  <a:lnTo>
                    <a:pt x="3181802" y="1981441"/>
                  </a:lnTo>
                  <a:lnTo>
                    <a:pt x="3200662" y="1936578"/>
                  </a:lnTo>
                  <a:lnTo>
                    <a:pt x="3219426" y="2036876"/>
                  </a:lnTo>
                  <a:lnTo>
                    <a:pt x="3238285" y="1971439"/>
                  </a:lnTo>
                  <a:lnTo>
                    <a:pt x="3257145" y="1901431"/>
                  </a:lnTo>
                  <a:lnTo>
                    <a:pt x="3275909" y="1918861"/>
                  </a:lnTo>
                  <a:lnTo>
                    <a:pt x="3294769" y="2006777"/>
                  </a:lnTo>
                  <a:lnTo>
                    <a:pt x="3313628" y="1960009"/>
                  </a:lnTo>
                  <a:lnTo>
                    <a:pt x="3332392" y="2019064"/>
                  </a:lnTo>
                  <a:lnTo>
                    <a:pt x="3351252" y="2004777"/>
                  </a:lnTo>
                  <a:lnTo>
                    <a:pt x="3370016" y="1976488"/>
                  </a:lnTo>
                  <a:lnTo>
                    <a:pt x="3388876" y="1981345"/>
                  </a:lnTo>
                  <a:lnTo>
                    <a:pt x="3407735" y="1954485"/>
                  </a:lnTo>
                  <a:lnTo>
                    <a:pt x="3426499" y="1879999"/>
                  </a:lnTo>
                  <a:lnTo>
                    <a:pt x="3445359" y="1835422"/>
                  </a:lnTo>
                  <a:lnTo>
                    <a:pt x="3464218" y="1548815"/>
                  </a:lnTo>
                  <a:lnTo>
                    <a:pt x="3482983" y="1895239"/>
                  </a:lnTo>
                  <a:lnTo>
                    <a:pt x="3501842" y="1919909"/>
                  </a:lnTo>
                  <a:lnTo>
                    <a:pt x="3520702" y="1899430"/>
                  </a:lnTo>
                  <a:lnTo>
                    <a:pt x="3539466" y="1834184"/>
                  </a:lnTo>
                  <a:lnTo>
                    <a:pt x="3558325" y="1815420"/>
                  </a:lnTo>
                  <a:lnTo>
                    <a:pt x="3577185" y="1757032"/>
                  </a:lnTo>
                  <a:lnTo>
                    <a:pt x="3595949" y="1976583"/>
                  </a:lnTo>
                  <a:lnTo>
                    <a:pt x="3614809" y="2054593"/>
                  </a:lnTo>
                  <a:lnTo>
                    <a:pt x="3633668" y="2096407"/>
                  </a:lnTo>
                  <a:lnTo>
                    <a:pt x="3652432" y="2058212"/>
                  </a:lnTo>
                  <a:lnTo>
                    <a:pt x="3671292" y="2104123"/>
                  </a:lnTo>
                  <a:lnTo>
                    <a:pt x="3690151" y="2101075"/>
                  </a:lnTo>
                  <a:lnTo>
                    <a:pt x="3727775" y="2075262"/>
                  </a:lnTo>
                  <a:lnTo>
                    <a:pt x="3746635" y="2084692"/>
                  </a:lnTo>
                  <a:lnTo>
                    <a:pt x="3765399" y="2033542"/>
                  </a:lnTo>
                  <a:lnTo>
                    <a:pt x="3784258" y="2122696"/>
                  </a:lnTo>
                  <a:lnTo>
                    <a:pt x="3803118" y="2092693"/>
                  </a:lnTo>
                  <a:lnTo>
                    <a:pt x="3821882" y="2144032"/>
                  </a:lnTo>
                  <a:lnTo>
                    <a:pt x="3840742" y="2168131"/>
                  </a:lnTo>
                  <a:lnTo>
                    <a:pt x="3859601" y="2155177"/>
                  </a:lnTo>
                  <a:lnTo>
                    <a:pt x="3878366" y="2087835"/>
                  </a:lnTo>
                  <a:lnTo>
                    <a:pt x="3897225" y="1638064"/>
                  </a:lnTo>
                  <a:lnTo>
                    <a:pt x="3916084" y="2120220"/>
                  </a:lnTo>
                  <a:lnTo>
                    <a:pt x="3934849" y="2148319"/>
                  </a:lnTo>
                  <a:lnTo>
                    <a:pt x="3953708" y="2110409"/>
                  </a:lnTo>
                  <a:lnTo>
                    <a:pt x="3972472" y="1961248"/>
                  </a:lnTo>
                  <a:lnTo>
                    <a:pt x="3991332" y="1965820"/>
                  </a:lnTo>
                  <a:lnTo>
                    <a:pt x="4010191" y="2131936"/>
                  </a:lnTo>
                  <a:lnTo>
                    <a:pt x="4028956" y="2123935"/>
                  </a:lnTo>
                  <a:lnTo>
                    <a:pt x="4047815" y="2138127"/>
                  </a:lnTo>
                  <a:lnTo>
                    <a:pt x="4066675" y="2094598"/>
                  </a:lnTo>
                  <a:lnTo>
                    <a:pt x="4085439" y="2024875"/>
                  </a:lnTo>
                  <a:lnTo>
                    <a:pt x="4104299" y="2042305"/>
                  </a:lnTo>
                  <a:lnTo>
                    <a:pt x="4123158" y="1990204"/>
                  </a:lnTo>
                  <a:lnTo>
                    <a:pt x="4141922" y="1961533"/>
                  </a:lnTo>
                  <a:lnTo>
                    <a:pt x="4160782" y="1976488"/>
                  </a:lnTo>
                  <a:lnTo>
                    <a:pt x="4179641" y="2012111"/>
                  </a:lnTo>
                  <a:lnTo>
                    <a:pt x="4198405" y="1773700"/>
                  </a:lnTo>
                  <a:lnTo>
                    <a:pt x="4217265" y="1908003"/>
                  </a:lnTo>
                  <a:lnTo>
                    <a:pt x="4236125" y="1978583"/>
                  </a:lnTo>
                  <a:lnTo>
                    <a:pt x="4254889" y="1820754"/>
                  </a:lnTo>
                  <a:lnTo>
                    <a:pt x="4273748" y="2064499"/>
                  </a:lnTo>
                  <a:lnTo>
                    <a:pt x="4292608" y="1817515"/>
                  </a:lnTo>
                  <a:lnTo>
                    <a:pt x="4311372" y="2028304"/>
                  </a:lnTo>
                  <a:lnTo>
                    <a:pt x="4330231" y="1718455"/>
                  </a:lnTo>
                  <a:lnTo>
                    <a:pt x="4349091" y="1902859"/>
                  </a:lnTo>
                  <a:lnTo>
                    <a:pt x="4367855" y="1690357"/>
                  </a:lnTo>
                  <a:lnTo>
                    <a:pt x="4386715" y="1749221"/>
                  </a:lnTo>
                  <a:lnTo>
                    <a:pt x="4424338" y="1631397"/>
                  </a:lnTo>
                  <a:lnTo>
                    <a:pt x="4443198" y="50"/>
                  </a:lnTo>
                  <a:lnTo>
                    <a:pt x="4462058" y="1797799"/>
                  </a:lnTo>
                  <a:lnTo>
                    <a:pt x="4480822" y="1706644"/>
                  </a:lnTo>
                  <a:lnTo>
                    <a:pt x="4499681" y="1677498"/>
                  </a:lnTo>
                  <a:lnTo>
                    <a:pt x="4518541" y="1699215"/>
                  </a:lnTo>
                  <a:lnTo>
                    <a:pt x="4556164" y="1935530"/>
                  </a:lnTo>
                  <a:lnTo>
                    <a:pt x="4574929" y="1683880"/>
                  </a:lnTo>
                  <a:lnTo>
                    <a:pt x="4593788" y="1458042"/>
                  </a:lnTo>
                  <a:lnTo>
                    <a:pt x="4612648" y="1648732"/>
                  </a:lnTo>
                  <a:lnTo>
                    <a:pt x="4650271" y="1813420"/>
                  </a:lnTo>
                  <a:lnTo>
                    <a:pt x="4669131" y="1973630"/>
                  </a:lnTo>
                  <a:lnTo>
                    <a:pt x="4687895" y="1898192"/>
                  </a:lnTo>
                  <a:lnTo>
                    <a:pt x="4706755" y="1907622"/>
                  </a:lnTo>
                  <a:lnTo>
                    <a:pt x="4725614" y="2034018"/>
                  </a:lnTo>
                  <a:lnTo>
                    <a:pt x="4744378" y="2110790"/>
                  </a:lnTo>
                  <a:lnTo>
                    <a:pt x="4763238" y="2026399"/>
                  </a:lnTo>
                  <a:lnTo>
                    <a:pt x="4782097" y="2035352"/>
                  </a:lnTo>
                  <a:lnTo>
                    <a:pt x="4800862" y="2008206"/>
                  </a:lnTo>
                  <a:lnTo>
                    <a:pt x="4819721" y="1954961"/>
                  </a:lnTo>
                  <a:lnTo>
                    <a:pt x="4838581" y="2074976"/>
                  </a:lnTo>
                  <a:lnTo>
                    <a:pt x="4857345" y="2026780"/>
                  </a:lnTo>
                  <a:lnTo>
                    <a:pt x="4876204" y="2028208"/>
                  </a:lnTo>
                  <a:lnTo>
                    <a:pt x="4895064" y="2062879"/>
                  </a:lnTo>
                  <a:lnTo>
                    <a:pt x="4913828" y="2068118"/>
                  </a:lnTo>
                  <a:lnTo>
                    <a:pt x="4932688" y="2088406"/>
                  </a:lnTo>
                  <a:lnTo>
                    <a:pt x="4970311" y="1799227"/>
                  </a:lnTo>
                  <a:lnTo>
                    <a:pt x="4989171" y="1921147"/>
                  </a:lnTo>
                  <a:lnTo>
                    <a:pt x="5008031" y="1931911"/>
                  </a:lnTo>
                  <a:lnTo>
                    <a:pt x="5026795" y="1924100"/>
                  </a:lnTo>
                  <a:lnTo>
                    <a:pt x="5045654" y="1812086"/>
                  </a:lnTo>
                  <a:lnTo>
                    <a:pt x="5064514" y="1255540"/>
                  </a:lnTo>
                  <a:lnTo>
                    <a:pt x="5083278" y="1863045"/>
                  </a:lnTo>
                  <a:lnTo>
                    <a:pt x="5102138" y="1596059"/>
                  </a:lnTo>
                  <a:lnTo>
                    <a:pt x="5139761" y="1929815"/>
                  </a:lnTo>
                  <a:lnTo>
                    <a:pt x="5158621" y="1874475"/>
                  </a:lnTo>
                  <a:lnTo>
                    <a:pt x="5196245" y="1785035"/>
                  </a:lnTo>
                  <a:lnTo>
                    <a:pt x="5215104" y="1857806"/>
                  </a:lnTo>
                  <a:lnTo>
                    <a:pt x="5233868" y="1847233"/>
                  </a:lnTo>
                  <a:lnTo>
                    <a:pt x="5252728" y="1804371"/>
                  </a:lnTo>
                  <a:lnTo>
                    <a:pt x="5271587" y="1851520"/>
                  </a:lnTo>
                  <a:lnTo>
                    <a:pt x="5290351" y="1813610"/>
                  </a:lnTo>
                  <a:lnTo>
                    <a:pt x="5309211" y="1807514"/>
                  </a:lnTo>
                  <a:lnTo>
                    <a:pt x="5328070" y="1847519"/>
                  </a:lnTo>
                  <a:lnTo>
                    <a:pt x="5346835" y="1774367"/>
                  </a:lnTo>
                  <a:lnTo>
                    <a:pt x="5365694" y="1915813"/>
                  </a:lnTo>
                  <a:lnTo>
                    <a:pt x="5384554" y="1984393"/>
                  </a:lnTo>
                  <a:lnTo>
                    <a:pt x="5403318" y="1894192"/>
                  </a:lnTo>
                  <a:lnTo>
                    <a:pt x="5422177" y="2034685"/>
                  </a:lnTo>
                  <a:lnTo>
                    <a:pt x="5441037" y="2068594"/>
                  </a:lnTo>
                  <a:lnTo>
                    <a:pt x="5478661" y="1970773"/>
                  </a:lnTo>
                  <a:lnTo>
                    <a:pt x="5497520" y="2053640"/>
                  </a:lnTo>
                  <a:lnTo>
                    <a:pt x="5516285" y="2105075"/>
                  </a:lnTo>
                  <a:lnTo>
                    <a:pt x="5535144" y="2040781"/>
                  </a:lnTo>
                  <a:lnTo>
                    <a:pt x="5554004" y="2060879"/>
                  </a:lnTo>
                  <a:lnTo>
                    <a:pt x="5572768" y="1514239"/>
                  </a:lnTo>
                  <a:lnTo>
                    <a:pt x="5591627" y="1900573"/>
                  </a:lnTo>
                  <a:lnTo>
                    <a:pt x="5610487" y="1774939"/>
                  </a:lnTo>
                  <a:lnTo>
                    <a:pt x="5648110" y="1966486"/>
                  </a:lnTo>
                  <a:lnTo>
                    <a:pt x="5666970" y="1643970"/>
                  </a:lnTo>
                  <a:lnTo>
                    <a:pt x="5685734" y="1989346"/>
                  </a:lnTo>
                  <a:lnTo>
                    <a:pt x="5704594" y="2047258"/>
                  </a:lnTo>
                  <a:lnTo>
                    <a:pt x="5723453" y="1845900"/>
                  </a:lnTo>
                  <a:lnTo>
                    <a:pt x="5742217" y="1876570"/>
                  </a:lnTo>
                  <a:lnTo>
                    <a:pt x="5761077" y="1977059"/>
                  </a:lnTo>
                  <a:lnTo>
                    <a:pt x="5779841" y="1945436"/>
                  </a:lnTo>
                  <a:lnTo>
                    <a:pt x="5798701" y="1992585"/>
                  </a:lnTo>
                  <a:lnTo>
                    <a:pt x="5817560" y="1894192"/>
                  </a:lnTo>
                  <a:lnTo>
                    <a:pt x="5836324" y="2074309"/>
                  </a:lnTo>
                  <a:lnTo>
                    <a:pt x="5855184" y="2056974"/>
                  </a:lnTo>
                  <a:lnTo>
                    <a:pt x="5874044" y="1817230"/>
                  </a:lnTo>
                  <a:lnTo>
                    <a:pt x="5892807" y="1840852"/>
                  </a:lnTo>
                  <a:lnTo>
                    <a:pt x="5911667" y="1930672"/>
                  </a:lnTo>
                  <a:lnTo>
                    <a:pt x="5930527" y="1863045"/>
                  </a:lnTo>
                  <a:lnTo>
                    <a:pt x="5949291" y="1927815"/>
                  </a:lnTo>
                  <a:lnTo>
                    <a:pt x="5968151" y="1790941"/>
                  </a:lnTo>
                  <a:lnTo>
                    <a:pt x="5987010" y="1960009"/>
                  </a:lnTo>
                  <a:lnTo>
                    <a:pt x="6005774" y="1958200"/>
                  </a:lnTo>
                  <a:lnTo>
                    <a:pt x="6024634" y="1890382"/>
                  </a:lnTo>
                  <a:lnTo>
                    <a:pt x="6043493" y="2017159"/>
                  </a:lnTo>
                  <a:lnTo>
                    <a:pt x="6062258" y="1956390"/>
                  </a:lnTo>
                  <a:lnTo>
                    <a:pt x="6081117" y="1936102"/>
                  </a:lnTo>
                  <a:lnTo>
                    <a:pt x="6099976" y="1857520"/>
                  </a:lnTo>
                  <a:lnTo>
                    <a:pt x="6118741" y="1818563"/>
                  </a:lnTo>
                  <a:lnTo>
                    <a:pt x="6156460" y="1540338"/>
                  </a:lnTo>
                  <a:lnTo>
                    <a:pt x="6175224" y="1897716"/>
                  </a:lnTo>
                  <a:lnTo>
                    <a:pt x="6194083" y="1681308"/>
                  </a:lnTo>
                  <a:lnTo>
                    <a:pt x="6212943" y="1858092"/>
                  </a:lnTo>
                  <a:lnTo>
                    <a:pt x="6231707" y="1765223"/>
                  </a:lnTo>
                  <a:lnTo>
                    <a:pt x="6250566" y="1891048"/>
                  </a:lnTo>
                  <a:lnTo>
                    <a:pt x="6269426" y="1838756"/>
                  </a:lnTo>
                  <a:lnTo>
                    <a:pt x="6288190" y="1677212"/>
                  </a:lnTo>
                  <a:lnTo>
                    <a:pt x="6325910" y="1465948"/>
                  </a:lnTo>
                  <a:lnTo>
                    <a:pt x="6344674" y="1671592"/>
                  </a:lnTo>
                  <a:lnTo>
                    <a:pt x="6363533" y="1714360"/>
                  </a:lnTo>
                  <a:lnTo>
                    <a:pt x="6382297" y="1802561"/>
                  </a:lnTo>
                  <a:lnTo>
                    <a:pt x="6420017" y="1756460"/>
                  </a:lnTo>
                  <a:lnTo>
                    <a:pt x="6438781" y="1912194"/>
                  </a:lnTo>
                  <a:lnTo>
                    <a:pt x="6457640" y="1827231"/>
                  </a:lnTo>
                  <a:lnTo>
                    <a:pt x="6476500" y="1943436"/>
                  </a:lnTo>
                  <a:lnTo>
                    <a:pt x="6495264" y="1996776"/>
                  </a:lnTo>
                  <a:lnTo>
                    <a:pt x="6514124" y="1986203"/>
                  </a:lnTo>
                  <a:lnTo>
                    <a:pt x="6532983" y="1909051"/>
                  </a:lnTo>
                  <a:lnTo>
                    <a:pt x="6551748" y="2046877"/>
                  </a:lnTo>
                  <a:lnTo>
                    <a:pt x="6570607" y="2079453"/>
                  </a:lnTo>
                  <a:lnTo>
                    <a:pt x="6589466" y="2020969"/>
                  </a:lnTo>
                  <a:lnTo>
                    <a:pt x="6608231" y="1996776"/>
                  </a:lnTo>
                  <a:lnTo>
                    <a:pt x="6627090" y="2029732"/>
                  </a:lnTo>
                  <a:lnTo>
                    <a:pt x="6645949" y="1969439"/>
                  </a:lnTo>
                  <a:lnTo>
                    <a:pt x="6664714" y="2001348"/>
                  </a:lnTo>
                  <a:lnTo>
                    <a:pt x="6683573" y="2010873"/>
                  </a:lnTo>
                  <a:lnTo>
                    <a:pt x="6702432" y="1096949"/>
                  </a:lnTo>
                  <a:lnTo>
                    <a:pt x="6721197" y="2065546"/>
                  </a:lnTo>
                  <a:lnTo>
                    <a:pt x="6740056" y="1958676"/>
                  </a:lnTo>
                  <a:lnTo>
                    <a:pt x="6758916" y="1978869"/>
                  </a:lnTo>
                  <a:lnTo>
                    <a:pt x="6777680" y="1950580"/>
                  </a:lnTo>
                  <a:lnTo>
                    <a:pt x="6796540" y="1982012"/>
                  </a:lnTo>
                  <a:lnTo>
                    <a:pt x="6815399" y="1909908"/>
                  </a:lnTo>
                  <a:lnTo>
                    <a:pt x="6834163" y="1966201"/>
                  </a:lnTo>
                  <a:lnTo>
                    <a:pt x="6853023" y="1927815"/>
                  </a:lnTo>
                  <a:lnTo>
                    <a:pt x="6871883" y="1889334"/>
                  </a:lnTo>
                  <a:lnTo>
                    <a:pt x="6890647" y="2022874"/>
                  </a:lnTo>
                  <a:lnTo>
                    <a:pt x="6909506" y="1868950"/>
                  </a:lnTo>
                  <a:lnTo>
                    <a:pt x="6928366" y="1895811"/>
                  </a:lnTo>
                  <a:lnTo>
                    <a:pt x="6947130" y="1997443"/>
                  </a:lnTo>
                  <a:lnTo>
                    <a:pt x="6965990" y="1800370"/>
                  </a:lnTo>
                  <a:lnTo>
                    <a:pt x="6984754" y="1769128"/>
                  </a:lnTo>
                  <a:lnTo>
                    <a:pt x="7003614" y="1866474"/>
                  </a:lnTo>
                  <a:lnTo>
                    <a:pt x="7022473" y="1809610"/>
                  </a:lnTo>
                  <a:lnTo>
                    <a:pt x="7041237" y="1915528"/>
                  </a:lnTo>
                  <a:lnTo>
                    <a:pt x="7060097" y="1929243"/>
                  </a:lnTo>
                  <a:lnTo>
                    <a:pt x="7078956" y="1869427"/>
                  </a:lnTo>
                  <a:lnTo>
                    <a:pt x="7097720" y="1974487"/>
                  </a:lnTo>
                  <a:lnTo>
                    <a:pt x="7116580" y="1803704"/>
                  </a:lnTo>
                  <a:lnTo>
                    <a:pt x="7135439" y="1731409"/>
                  </a:lnTo>
                  <a:lnTo>
                    <a:pt x="7154204" y="1767223"/>
                  </a:lnTo>
                  <a:lnTo>
                    <a:pt x="7173063" y="1894287"/>
                  </a:lnTo>
                  <a:lnTo>
                    <a:pt x="7191922" y="1897525"/>
                  </a:lnTo>
                  <a:lnTo>
                    <a:pt x="7210687" y="1995538"/>
                  </a:lnTo>
                  <a:lnTo>
                    <a:pt x="7229546" y="1893049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95" name="Graphic 69">
              <a:extLst>
                <a:ext uri="{FF2B5EF4-FFF2-40B4-BE49-F238E27FC236}">
                  <a16:creationId xmlns:a16="http://schemas.microsoft.com/office/drawing/2014/main" id="{B483726C-0B2F-BD43-AB27-06C6C864D57A}"/>
                </a:ext>
              </a:extLst>
            </p:cNvPr>
            <p:cNvGrpSpPr/>
            <p:nvPr/>
          </p:nvGrpSpPr>
          <p:grpSpPr>
            <a:xfrm>
              <a:off x="2486025" y="2649950"/>
              <a:ext cx="7229475" cy="1826799"/>
              <a:chOff x="2486025" y="2649950"/>
              <a:chExt cx="7229475" cy="182679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2C1016C-7610-B144-8E2F-A260ACB5BDB8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229546 w 7229475"/>
                  <a:gd name="connsiteY0" fmla="*/ 1826850 h 1826799"/>
                  <a:gd name="connsiteX1" fmla="*/ 71 w 7229475"/>
                  <a:gd name="connsiteY1" fmla="*/ 1826850 h 1826799"/>
                  <a:gd name="connsiteX2" fmla="*/ 71 w 7229475"/>
                  <a:gd name="connsiteY2" fmla="*/ 1826850 h 1826799"/>
                  <a:gd name="connsiteX3" fmla="*/ 338971 w 7229475"/>
                  <a:gd name="connsiteY3" fmla="*/ 1820563 h 1826799"/>
                  <a:gd name="connsiteX4" fmla="*/ 357735 w 7229475"/>
                  <a:gd name="connsiteY4" fmla="*/ 1817325 h 1826799"/>
                  <a:gd name="connsiteX5" fmla="*/ 376594 w 7229475"/>
                  <a:gd name="connsiteY5" fmla="*/ 1814182 h 1826799"/>
                  <a:gd name="connsiteX6" fmla="*/ 395454 w 7229475"/>
                  <a:gd name="connsiteY6" fmla="*/ 1760651 h 1826799"/>
                  <a:gd name="connsiteX7" fmla="*/ 451937 w 7229475"/>
                  <a:gd name="connsiteY7" fmla="*/ 1600155 h 1826799"/>
                  <a:gd name="connsiteX8" fmla="*/ 470701 w 7229475"/>
                  <a:gd name="connsiteY8" fmla="*/ 1504143 h 1826799"/>
                  <a:gd name="connsiteX9" fmla="*/ 677870 w 7229475"/>
                  <a:gd name="connsiteY9" fmla="*/ 451059 h 1826799"/>
                  <a:gd name="connsiteX10" fmla="*/ 696634 w 7229475"/>
                  <a:gd name="connsiteY10" fmla="*/ 399243 h 1826799"/>
                  <a:gd name="connsiteX11" fmla="*/ 753118 w 7229475"/>
                  <a:gd name="connsiteY11" fmla="*/ 243985 h 1826799"/>
                  <a:gd name="connsiteX12" fmla="*/ 771977 w 7229475"/>
                  <a:gd name="connsiteY12" fmla="*/ 315709 h 1826799"/>
                  <a:gd name="connsiteX13" fmla="*/ 828460 w 7229475"/>
                  <a:gd name="connsiteY13" fmla="*/ 530974 h 1826799"/>
                  <a:gd name="connsiteX14" fmla="*/ 847320 w 7229475"/>
                  <a:gd name="connsiteY14" fmla="*/ 430009 h 1826799"/>
                  <a:gd name="connsiteX15" fmla="*/ 903803 w 7229475"/>
                  <a:gd name="connsiteY15" fmla="*/ 127209 h 1826799"/>
                  <a:gd name="connsiteX16" fmla="*/ 922567 w 7229475"/>
                  <a:gd name="connsiteY16" fmla="*/ 153117 h 1826799"/>
                  <a:gd name="connsiteX17" fmla="*/ 979051 w 7229475"/>
                  <a:gd name="connsiteY17" fmla="*/ 230650 h 1826799"/>
                  <a:gd name="connsiteX18" fmla="*/ 997910 w 7229475"/>
                  <a:gd name="connsiteY18" fmla="*/ 315994 h 1826799"/>
                  <a:gd name="connsiteX19" fmla="*/ 1110877 w 7229475"/>
                  <a:gd name="connsiteY19" fmla="*/ 857014 h 1826799"/>
                  <a:gd name="connsiteX20" fmla="*/ 1129641 w 7229475"/>
                  <a:gd name="connsiteY20" fmla="*/ 952074 h 1826799"/>
                  <a:gd name="connsiteX21" fmla="*/ 1204984 w 7229475"/>
                  <a:gd name="connsiteY21" fmla="*/ 1243539 h 1826799"/>
                  <a:gd name="connsiteX22" fmla="*/ 1223843 w 7229475"/>
                  <a:gd name="connsiteY22" fmla="*/ 1365649 h 1826799"/>
                  <a:gd name="connsiteX23" fmla="*/ 1280326 w 7229475"/>
                  <a:gd name="connsiteY23" fmla="*/ 1731886 h 1826799"/>
                  <a:gd name="connsiteX24" fmla="*/ 1299091 w 7229475"/>
                  <a:gd name="connsiteY24" fmla="*/ 1750555 h 1826799"/>
                  <a:gd name="connsiteX25" fmla="*/ 1355574 w 7229475"/>
                  <a:gd name="connsiteY25" fmla="*/ 1806466 h 1826799"/>
                  <a:gd name="connsiteX26" fmla="*/ 1374433 w 7229475"/>
                  <a:gd name="connsiteY26" fmla="*/ 1811610 h 1826799"/>
                  <a:gd name="connsiteX27" fmla="*/ 1449776 w 7229475"/>
                  <a:gd name="connsiteY27" fmla="*/ 1826850 h 1826799"/>
                  <a:gd name="connsiteX28" fmla="*/ 1468540 w 7229475"/>
                  <a:gd name="connsiteY28" fmla="*/ 1826850 h 1826799"/>
                  <a:gd name="connsiteX29" fmla="*/ 2183963 w 7229475"/>
                  <a:gd name="connsiteY29" fmla="*/ 1826850 h 1826799"/>
                  <a:gd name="connsiteX30" fmla="*/ 2202823 w 7229475"/>
                  <a:gd name="connsiteY30" fmla="*/ 1788655 h 1826799"/>
                  <a:gd name="connsiteX31" fmla="*/ 2259306 w 7229475"/>
                  <a:gd name="connsiteY31" fmla="*/ 1673974 h 1826799"/>
                  <a:gd name="connsiteX32" fmla="*/ 2278070 w 7229475"/>
                  <a:gd name="connsiteY32" fmla="*/ 1663401 h 1826799"/>
                  <a:gd name="connsiteX33" fmla="*/ 2334553 w 7229475"/>
                  <a:gd name="connsiteY33" fmla="*/ 1631683 h 1826799"/>
                  <a:gd name="connsiteX34" fmla="*/ 2353413 w 7229475"/>
                  <a:gd name="connsiteY34" fmla="*/ 1593583 h 1826799"/>
                  <a:gd name="connsiteX35" fmla="*/ 2409896 w 7229475"/>
                  <a:gd name="connsiteY35" fmla="*/ 1479378 h 1826799"/>
                  <a:gd name="connsiteX36" fmla="*/ 2428756 w 7229475"/>
                  <a:gd name="connsiteY36" fmla="*/ 1470424 h 1826799"/>
                  <a:gd name="connsiteX37" fmla="*/ 2485239 w 7229475"/>
                  <a:gd name="connsiteY37" fmla="*/ 1443659 h 1826799"/>
                  <a:gd name="connsiteX38" fmla="*/ 2504003 w 7229475"/>
                  <a:gd name="connsiteY38" fmla="*/ 1463376 h 1826799"/>
                  <a:gd name="connsiteX39" fmla="*/ 2560486 w 7229475"/>
                  <a:gd name="connsiteY39" fmla="*/ 1522717 h 1826799"/>
                  <a:gd name="connsiteX40" fmla="*/ 2579346 w 7229475"/>
                  <a:gd name="connsiteY40" fmla="*/ 1442326 h 1826799"/>
                  <a:gd name="connsiteX41" fmla="*/ 2635829 w 7229475"/>
                  <a:gd name="connsiteY41" fmla="*/ 1201248 h 1826799"/>
                  <a:gd name="connsiteX42" fmla="*/ 2654689 w 7229475"/>
                  <a:gd name="connsiteY42" fmla="*/ 1259160 h 1826799"/>
                  <a:gd name="connsiteX43" fmla="*/ 2711172 w 7229475"/>
                  <a:gd name="connsiteY43" fmla="*/ 1432801 h 1826799"/>
                  <a:gd name="connsiteX44" fmla="*/ 2729936 w 7229475"/>
                  <a:gd name="connsiteY44" fmla="*/ 1393081 h 1826799"/>
                  <a:gd name="connsiteX45" fmla="*/ 2786419 w 7229475"/>
                  <a:gd name="connsiteY45" fmla="*/ 1274114 h 1826799"/>
                  <a:gd name="connsiteX46" fmla="*/ 2805279 w 7229475"/>
                  <a:gd name="connsiteY46" fmla="*/ 1331074 h 1826799"/>
                  <a:gd name="connsiteX47" fmla="*/ 2937010 w 7229475"/>
                  <a:gd name="connsiteY47" fmla="*/ 1727695 h 1826799"/>
                  <a:gd name="connsiteX48" fmla="*/ 2955869 w 7229475"/>
                  <a:gd name="connsiteY48" fmla="*/ 1741506 h 1826799"/>
                  <a:gd name="connsiteX49" fmla="*/ 3012352 w 7229475"/>
                  <a:gd name="connsiteY49" fmla="*/ 1782940 h 1826799"/>
                  <a:gd name="connsiteX50" fmla="*/ 3031212 w 7229475"/>
                  <a:gd name="connsiteY50" fmla="*/ 1786845 h 1826799"/>
                  <a:gd name="connsiteX51" fmla="*/ 3125319 w 7229475"/>
                  <a:gd name="connsiteY51" fmla="*/ 1812181 h 1826799"/>
                  <a:gd name="connsiteX52" fmla="*/ 3144178 w 7229475"/>
                  <a:gd name="connsiteY52" fmla="*/ 1819039 h 1826799"/>
                  <a:gd name="connsiteX53" fmla="*/ 3181802 w 7229475"/>
                  <a:gd name="connsiteY53" fmla="*/ 1826183 h 1826799"/>
                  <a:gd name="connsiteX54" fmla="*/ 3200662 w 7229475"/>
                  <a:gd name="connsiteY54" fmla="*/ 1826374 h 1826799"/>
                  <a:gd name="connsiteX55" fmla="*/ 3690151 w 7229475"/>
                  <a:gd name="connsiteY55" fmla="*/ 1826850 h 1826799"/>
                  <a:gd name="connsiteX56" fmla="*/ 3708916 w 7229475"/>
                  <a:gd name="connsiteY56" fmla="*/ 1826850 h 1826799"/>
                  <a:gd name="connsiteX57" fmla="*/ 3916084 w 7229475"/>
                  <a:gd name="connsiteY57" fmla="*/ 1826850 h 1826799"/>
                  <a:gd name="connsiteX58" fmla="*/ 3934849 w 7229475"/>
                  <a:gd name="connsiteY58" fmla="*/ 1817706 h 1826799"/>
                  <a:gd name="connsiteX59" fmla="*/ 4028956 w 7229475"/>
                  <a:gd name="connsiteY59" fmla="*/ 1764747 h 1826799"/>
                  <a:gd name="connsiteX60" fmla="*/ 4047815 w 7229475"/>
                  <a:gd name="connsiteY60" fmla="*/ 1751888 h 1826799"/>
                  <a:gd name="connsiteX61" fmla="*/ 4066675 w 7229475"/>
                  <a:gd name="connsiteY61" fmla="*/ 1739029 h 1826799"/>
                  <a:gd name="connsiteX62" fmla="*/ 4085439 w 7229475"/>
                  <a:gd name="connsiteY62" fmla="*/ 1687309 h 1826799"/>
                  <a:gd name="connsiteX63" fmla="*/ 4141922 w 7229475"/>
                  <a:gd name="connsiteY63" fmla="*/ 1532146 h 1826799"/>
                  <a:gd name="connsiteX64" fmla="*/ 4160782 w 7229475"/>
                  <a:gd name="connsiteY64" fmla="*/ 1557007 h 1826799"/>
                  <a:gd name="connsiteX65" fmla="*/ 4254889 w 7229475"/>
                  <a:gd name="connsiteY65" fmla="*/ 1672735 h 1826799"/>
                  <a:gd name="connsiteX66" fmla="*/ 4273748 w 7229475"/>
                  <a:gd name="connsiteY66" fmla="*/ 1693214 h 1826799"/>
                  <a:gd name="connsiteX67" fmla="*/ 4292608 w 7229475"/>
                  <a:gd name="connsiteY67" fmla="*/ 1713693 h 1826799"/>
                  <a:gd name="connsiteX68" fmla="*/ 4311372 w 7229475"/>
                  <a:gd name="connsiteY68" fmla="*/ 1683403 h 1826799"/>
                  <a:gd name="connsiteX69" fmla="*/ 4367855 w 7229475"/>
                  <a:gd name="connsiteY69" fmla="*/ 1592344 h 1826799"/>
                  <a:gd name="connsiteX70" fmla="*/ 4386715 w 7229475"/>
                  <a:gd name="connsiteY70" fmla="*/ 1587582 h 1826799"/>
                  <a:gd name="connsiteX71" fmla="*/ 4443198 w 7229475"/>
                  <a:gd name="connsiteY71" fmla="*/ 1573104 h 1826799"/>
                  <a:gd name="connsiteX72" fmla="*/ 4462058 w 7229475"/>
                  <a:gd name="connsiteY72" fmla="*/ 1580533 h 1826799"/>
                  <a:gd name="connsiteX73" fmla="*/ 4518541 w 7229475"/>
                  <a:gd name="connsiteY73" fmla="*/ 1602822 h 1826799"/>
                  <a:gd name="connsiteX74" fmla="*/ 4537305 w 7229475"/>
                  <a:gd name="connsiteY74" fmla="*/ 1599393 h 1826799"/>
                  <a:gd name="connsiteX75" fmla="*/ 4593788 w 7229475"/>
                  <a:gd name="connsiteY75" fmla="*/ 1589296 h 1826799"/>
                  <a:gd name="connsiteX76" fmla="*/ 4612648 w 7229475"/>
                  <a:gd name="connsiteY76" fmla="*/ 1618348 h 1826799"/>
                  <a:gd name="connsiteX77" fmla="*/ 4669131 w 7229475"/>
                  <a:gd name="connsiteY77" fmla="*/ 1705501 h 1826799"/>
                  <a:gd name="connsiteX78" fmla="*/ 4687895 w 7229475"/>
                  <a:gd name="connsiteY78" fmla="*/ 1694738 h 1826799"/>
                  <a:gd name="connsiteX79" fmla="*/ 4744378 w 7229475"/>
                  <a:gd name="connsiteY79" fmla="*/ 1662734 h 1826799"/>
                  <a:gd name="connsiteX80" fmla="*/ 4763238 w 7229475"/>
                  <a:gd name="connsiteY80" fmla="*/ 1671688 h 1826799"/>
                  <a:gd name="connsiteX81" fmla="*/ 4895064 w 7229475"/>
                  <a:gd name="connsiteY81" fmla="*/ 1730457 h 1826799"/>
                  <a:gd name="connsiteX82" fmla="*/ 4913828 w 7229475"/>
                  <a:gd name="connsiteY82" fmla="*/ 1752936 h 1826799"/>
                  <a:gd name="connsiteX83" fmla="*/ 4970311 w 7229475"/>
                  <a:gd name="connsiteY83" fmla="*/ 1820659 h 1826799"/>
                  <a:gd name="connsiteX84" fmla="*/ 4989171 w 7229475"/>
                  <a:gd name="connsiteY84" fmla="*/ 1822183 h 1826799"/>
                  <a:gd name="connsiteX85" fmla="*/ 5120997 w 7229475"/>
                  <a:gd name="connsiteY85" fmla="*/ 1826850 h 1826799"/>
                  <a:gd name="connsiteX86" fmla="*/ 5139761 w 7229475"/>
                  <a:gd name="connsiteY86" fmla="*/ 1826850 h 1826799"/>
                  <a:gd name="connsiteX87" fmla="*/ 5723453 w 7229475"/>
                  <a:gd name="connsiteY87" fmla="*/ 1826850 h 1826799"/>
                  <a:gd name="connsiteX88" fmla="*/ 5742217 w 7229475"/>
                  <a:gd name="connsiteY88" fmla="*/ 1816563 h 1826799"/>
                  <a:gd name="connsiteX89" fmla="*/ 5798701 w 7229475"/>
                  <a:gd name="connsiteY89" fmla="*/ 1785607 h 1826799"/>
                  <a:gd name="connsiteX90" fmla="*/ 5817560 w 7229475"/>
                  <a:gd name="connsiteY90" fmla="*/ 1727695 h 1826799"/>
                  <a:gd name="connsiteX91" fmla="*/ 5874044 w 7229475"/>
                  <a:gd name="connsiteY91" fmla="*/ 1553959 h 1826799"/>
                  <a:gd name="connsiteX92" fmla="*/ 5892807 w 7229475"/>
                  <a:gd name="connsiteY92" fmla="*/ 1436706 h 1826799"/>
                  <a:gd name="connsiteX93" fmla="*/ 6024634 w 7229475"/>
                  <a:gd name="connsiteY93" fmla="*/ 648703 h 1826799"/>
                  <a:gd name="connsiteX94" fmla="*/ 6043493 w 7229475"/>
                  <a:gd name="connsiteY94" fmla="*/ 562501 h 1826799"/>
                  <a:gd name="connsiteX95" fmla="*/ 6099976 w 7229475"/>
                  <a:gd name="connsiteY95" fmla="*/ 303898 h 1826799"/>
                  <a:gd name="connsiteX96" fmla="*/ 6118741 w 7229475"/>
                  <a:gd name="connsiteY96" fmla="*/ 263893 h 1826799"/>
                  <a:gd name="connsiteX97" fmla="*/ 6250566 w 7229475"/>
                  <a:gd name="connsiteY97" fmla="*/ 50 h 1826799"/>
                  <a:gd name="connsiteX98" fmla="*/ 6269426 w 7229475"/>
                  <a:gd name="connsiteY98" fmla="*/ 10146 h 1826799"/>
                  <a:gd name="connsiteX99" fmla="*/ 6325910 w 7229475"/>
                  <a:gd name="connsiteY99" fmla="*/ 40436 h 1826799"/>
                  <a:gd name="connsiteX100" fmla="*/ 6344674 w 7229475"/>
                  <a:gd name="connsiteY100" fmla="*/ 81584 h 1826799"/>
                  <a:gd name="connsiteX101" fmla="*/ 6401157 w 7229475"/>
                  <a:gd name="connsiteY101" fmla="*/ 204933 h 1826799"/>
                  <a:gd name="connsiteX102" fmla="*/ 6420017 w 7229475"/>
                  <a:gd name="connsiteY102" fmla="*/ 285324 h 1826799"/>
                  <a:gd name="connsiteX103" fmla="*/ 6551748 w 7229475"/>
                  <a:gd name="connsiteY103" fmla="*/ 879303 h 1826799"/>
                  <a:gd name="connsiteX104" fmla="*/ 6570607 w 7229475"/>
                  <a:gd name="connsiteY104" fmla="*/ 975791 h 1826799"/>
                  <a:gd name="connsiteX105" fmla="*/ 6702432 w 7229475"/>
                  <a:gd name="connsiteY105" fmla="*/ 1675593 h 1826799"/>
                  <a:gd name="connsiteX106" fmla="*/ 6721197 w 7229475"/>
                  <a:gd name="connsiteY106" fmla="*/ 1707121 h 1826799"/>
                  <a:gd name="connsiteX107" fmla="*/ 6777680 w 7229475"/>
                  <a:gd name="connsiteY107" fmla="*/ 1801609 h 1826799"/>
                  <a:gd name="connsiteX108" fmla="*/ 6796540 w 7229475"/>
                  <a:gd name="connsiteY108" fmla="*/ 1807895 h 1826799"/>
                  <a:gd name="connsiteX109" fmla="*/ 6871883 w 7229475"/>
                  <a:gd name="connsiteY109" fmla="*/ 1826850 h 1826799"/>
                  <a:gd name="connsiteX110" fmla="*/ 6890647 w 7229475"/>
                  <a:gd name="connsiteY110" fmla="*/ 1826850 h 1826799"/>
                  <a:gd name="connsiteX111" fmla="*/ 7229546 w 7229475"/>
                  <a:gd name="connsiteY111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7229475" h="1826799">
                    <a:moveTo>
                      <a:pt x="7229546" y="1826850"/>
                    </a:moveTo>
                    <a:lnTo>
                      <a:pt x="71" y="1826850"/>
                    </a:lnTo>
                    <a:lnTo>
                      <a:pt x="71" y="1826850"/>
                    </a:ln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solidFill>
                <a:srgbClr val="FF7F0E">
                  <a:alpha val="1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49DED1-AAE6-464E-84D2-FDFFD5EFE2A6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1 w 7229475"/>
                  <a:gd name="connsiteY0" fmla="*/ 1826850 h 1826799"/>
                  <a:gd name="connsiteX1" fmla="*/ 338971 w 7229475"/>
                  <a:gd name="connsiteY1" fmla="*/ 1820563 h 1826799"/>
                  <a:gd name="connsiteX2" fmla="*/ 357735 w 7229475"/>
                  <a:gd name="connsiteY2" fmla="*/ 1817325 h 1826799"/>
                  <a:gd name="connsiteX3" fmla="*/ 376594 w 7229475"/>
                  <a:gd name="connsiteY3" fmla="*/ 1814182 h 1826799"/>
                  <a:gd name="connsiteX4" fmla="*/ 395454 w 7229475"/>
                  <a:gd name="connsiteY4" fmla="*/ 1760651 h 1826799"/>
                  <a:gd name="connsiteX5" fmla="*/ 451937 w 7229475"/>
                  <a:gd name="connsiteY5" fmla="*/ 1600155 h 1826799"/>
                  <a:gd name="connsiteX6" fmla="*/ 470701 w 7229475"/>
                  <a:gd name="connsiteY6" fmla="*/ 1504143 h 1826799"/>
                  <a:gd name="connsiteX7" fmla="*/ 677870 w 7229475"/>
                  <a:gd name="connsiteY7" fmla="*/ 451059 h 1826799"/>
                  <a:gd name="connsiteX8" fmla="*/ 696634 w 7229475"/>
                  <a:gd name="connsiteY8" fmla="*/ 399243 h 1826799"/>
                  <a:gd name="connsiteX9" fmla="*/ 753118 w 7229475"/>
                  <a:gd name="connsiteY9" fmla="*/ 243985 h 1826799"/>
                  <a:gd name="connsiteX10" fmla="*/ 771977 w 7229475"/>
                  <a:gd name="connsiteY10" fmla="*/ 315709 h 1826799"/>
                  <a:gd name="connsiteX11" fmla="*/ 828460 w 7229475"/>
                  <a:gd name="connsiteY11" fmla="*/ 530974 h 1826799"/>
                  <a:gd name="connsiteX12" fmla="*/ 847320 w 7229475"/>
                  <a:gd name="connsiteY12" fmla="*/ 430009 h 1826799"/>
                  <a:gd name="connsiteX13" fmla="*/ 903803 w 7229475"/>
                  <a:gd name="connsiteY13" fmla="*/ 127209 h 1826799"/>
                  <a:gd name="connsiteX14" fmla="*/ 922567 w 7229475"/>
                  <a:gd name="connsiteY14" fmla="*/ 153117 h 1826799"/>
                  <a:gd name="connsiteX15" fmla="*/ 979051 w 7229475"/>
                  <a:gd name="connsiteY15" fmla="*/ 230650 h 1826799"/>
                  <a:gd name="connsiteX16" fmla="*/ 997910 w 7229475"/>
                  <a:gd name="connsiteY16" fmla="*/ 315994 h 1826799"/>
                  <a:gd name="connsiteX17" fmla="*/ 1110877 w 7229475"/>
                  <a:gd name="connsiteY17" fmla="*/ 857014 h 1826799"/>
                  <a:gd name="connsiteX18" fmla="*/ 1129641 w 7229475"/>
                  <a:gd name="connsiteY18" fmla="*/ 952074 h 1826799"/>
                  <a:gd name="connsiteX19" fmla="*/ 1204984 w 7229475"/>
                  <a:gd name="connsiteY19" fmla="*/ 1243539 h 1826799"/>
                  <a:gd name="connsiteX20" fmla="*/ 1223843 w 7229475"/>
                  <a:gd name="connsiteY20" fmla="*/ 1365649 h 1826799"/>
                  <a:gd name="connsiteX21" fmla="*/ 1280326 w 7229475"/>
                  <a:gd name="connsiteY21" fmla="*/ 1731886 h 1826799"/>
                  <a:gd name="connsiteX22" fmla="*/ 1299091 w 7229475"/>
                  <a:gd name="connsiteY22" fmla="*/ 1750555 h 1826799"/>
                  <a:gd name="connsiteX23" fmla="*/ 1355574 w 7229475"/>
                  <a:gd name="connsiteY23" fmla="*/ 1806466 h 1826799"/>
                  <a:gd name="connsiteX24" fmla="*/ 1374433 w 7229475"/>
                  <a:gd name="connsiteY24" fmla="*/ 1811610 h 1826799"/>
                  <a:gd name="connsiteX25" fmla="*/ 1449776 w 7229475"/>
                  <a:gd name="connsiteY25" fmla="*/ 1826850 h 1826799"/>
                  <a:gd name="connsiteX26" fmla="*/ 1468540 w 7229475"/>
                  <a:gd name="connsiteY26" fmla="*/ 1826850 h 1826799"/>
                  <a:gd name="connsiteX27" fmla="*/ 2183963 w 7229475"/>
                  <a:gd name="connsiteY27" fmla="*/ 1826850 h 1826799"/>
                  <a:gd name="connsiteX28" fmla="*/ 2202823 w 7229475"/>
                  <a:gd name="connsiteY28" fmla="*/ 1788655 h 1826799"/>
                  <a:gd name="connsiteX29" fmla="*/ 2259306 w 7229475"/>
                  <a:gd name="connsiteY29" fmla="*/ 1673974 h 1826799"/>
                  <a:gd name="connsiteX30" fmla="*/ 2278070 w 7229475"/>
                  <a:gd name="connsiteY30" fmla="*/ 1663401 h 1826799"/>
                  <a:gd name="connsiteX31" fmla="*/ 2334553 w 7229475"/>
                  <a:gd name="connsiteY31" fmla="*/ 1631683 h 1826799"/>
                  <a:gd name="connsiteX32" fmla="*/ 2353413 w 7229475"/>
                  <a:gd name="connsiteY32" fmla="*/ 1593583 h 1826799"/>
                  <a:gd name="connsiteX33" fmla="*/ 2409896 w 7229475"/>
                  <a:gd name="connsiteY33" fmla="*/ 1479378 h 1826799"/>
                  <a:gd name="connsiteX34" fmla="*/ 2428756 w 7229475"/>
                  <a:gd name="connsiteY34" fmla="*/ 1470424 h 1826799"/>
                  <a:gd name="connsiteX35" fmla="*/ 2485239 w 7229475"/>
                  <a:gd name="connsiteY35" fmla="*/ 1443659 h 1826799"/>
                  <a:gd name="connsiteX36" fmla="*/ 2504003 w 7229475"/>
                  <a:gd name="connsiteY36" fmla="*/ 1463376 h 1826799"/>
                  <a:gd name="connsiteX37" fmla="*/ 2560486 w 7229475"/>
                  <a:gd name="connsiteY37" fmla="*/ 1522717 h 1826799"/>
                  <a:gd name="connsiteX38" fmla="*/ 2579346 w 7229475"/>
                  <a:gd name="connsiteY38" fmla="*/ 1442326 h 1826799"/>
                  <a:gd name="connsiteX39" fmla="*/ 2635829 w 7229475"/>
                  <a:gd name="connsiteY39" fmla="*/ 1201248 h 1826799"/>
                  <a:gd name="connsiteX40" fmla="*/ 2654689 w 7229475"/>
                  <a:gd name="connsiteY40" fmla="*/ 1259160 h 1826799"/>
                  <a:gd name="connsiteX41" fmla="*/ 2711172 w 7229475"/>
                  <a:gd name="connsiteY41" fmla="*/ 1432801 h 1826799"/>
                  <a:gd name="connsiteX42" fmla="*/ 2729936 w 7229475"/>
                  <a:gd name="connsiteY42" fmla="*/ 1393081 h 1826799"/>
                  <a:gd name="connsiteX43" fmla="*/ 2786419 w 7229475"/>
                  <a:gd name="connsiteY43" fmla="*/ 1274114 h 1826799"/>
                  <a:gd name="connsiteX44" fmla="*/ 2805279 w 7229475"/>
                  <a:gd name="connsiteY44" fmla="*/ 1331074 h 1826799"/>
                  <a:gd name="connsiteX45" fmla="*/ 2937010 w 7229475"/>
                  <a:gd name="connsiteY45" fmla="*/ 1727695 h 1826799"/>
                  <a:gd name="connsiteX46" fmla="*/ 2955869 w 7229475"/>
                  <a:gd name="connsiteY46" fmla="*/ 1741506 h 1826799"/>
                  <a:gd name="connsiteX47" fmla="*/ 3012352 w 7229475"/>
                  <a:gd name="connsiteY47" fmla="*/ 1782940 h 1826799"/>
                  <a:gd name="connsiteX48" fmla="*/ 3031212 w 7229475"/>
                  <a:gd name="connsiteY48" fmla="*/ 1786845 h 1826799"/>
                  <a:gd name="connsiteX49" fmla="*/ 3125319 w 7229475"/>
                  <a:gd name="connsiteY49" fmla="*/ 1812181 h 1826799"/>
                  <a:gd name="connsiteX50" fmla="*/ 3144178 w 7229475"/>
                  <a:gd name="connsiteY50" fmla="*/ 1819039 h 1826799"/>
                  <a:gd name="connsiteX51" fmla="*/ 3181802 w 7229475"/>
                  <a:gd name="connsiteY51" fmla="*/ 1826183 h 1826799"/>
                  <a:gd name="connsiteX52" fmla="*/ 3200662 w 7229475"/>
                  <a:gd name="connsiteY52" fmla="*/ 1826374 h 1826799"/>
                  <a:gd name="connsiteX53" fmla="*/ 3690151 w 7229475"/>
                  <a:gd name="connsiteY53" fmla="*/ 1826850 h 1826799"/>
                  <a:gd name="connsiteX54" fmla="*/ 3708916 w 7229475"/>
                  <a:gd name="connsiteY54" fmla="*/ 1826850 h 1826799"/>
                  <a:gd name="connsiteX55" fmla="*/ 3916084 w 7229475"/>
                  <a:gd name="connsiteY55" fmla="*/ 1826850 h 1826799"/>
                  <a:gd name="connsiteX56" fmla="*/ 3934849 w 7229475"/>
                  <a:gd name="connsiteY56" fmla="*/ 1817706 h 1826799"/>
                  <a:gd name="connsiteX57" fmla="*/ 4028956 w 7229475"/>
                  <a:gd name="connsiteY57" fmla="*/ 1764747 h 1826799"/>
                  <a:gd name="connsiteX58" fmla="*/ 4047815 w 7229475"/>
                  <a:gd name="connsiteY58" fmla="*/ 1751888 h 1826799"/>
                  <a:gd name="connsiteX59" fmla="*/ 4066675 w 7229475"/>
                  <a:gd name="connsiteY59" fmla="*/ 1739029 h 1826799"/>
                  <a:gd name="connsiteX60" fmla="*/ 4085439 w 7229475"/>
                  <a:gd name="connsiteY60" fmla="*/ 1687309 h 1826799"/>
                  <a:gd name="connsiteX61" fmla="*/ 4141922 w 7229475"/>
                  <a:gd name="connsiteY61" fmla="*/ 1532146 h 1826799"/>
                  <a:gd name="connsiteX62" fmla="*/ 4160782 w 7229475"/>
                  <a:gd name="connsiteY62" fmla="*/ 1557007 h 1826799"/>
                  <a:gd name="connsiteX63" fmla="*/ 4254889 w 7229475"/>
                  <a:gd name="connsiteY63" fmla="*/ 1672735 h 1826799"/>
                  <a:gd name="connsiteX64" fmla="*/ 4273748 w 7229475"/>
                  <a:gd name="connsiteY64" fmla="*/ 1693214 h 1826799"/>
                  <a:gd name="connsiteX65" fmla="*/ 4292608 w 7229475"/>
                  <a:gd name="connsiteY65" fmla="*/ 1713693 h 1826799"/>
                  <a:gd name="connsiteX66" fmla="*/ 4311372 w 7229475"/>
                  <a:gd name="connsiteY66" fmla="*/ 1683403 h 1826799"/>
                  <a:gd name="connsiteX67" fmla="*/ 4367855 w 7229475"/>
                  <a:gd name="connsiteY67" fmla="*/ 1592344 h 1826799"/>
                  <a:gd name="connsiteX68" fmla="*/ 4386715 w 7229475"/>
                  <a:gd name="connsiteY68" fmla="*/ 1587582 h 1826799"/>
                  <a:gd name="connsiteX69" fmla="*/ 4443198 w 7229475"/>
                  <a:gd name="connsiteY69" fmla="*/ 1573104 h 1826799"/>
                  <a:gd name="connsiteX70" fmla="*/ 4462058 w 7229475"/>
                  <a:gd name="connsiteY70" fmla="*/ 1580533 h 1826799"/>
                  <a:gd name="connsiteX71" fmla="*/ 4518541 w 7229475"/>
                  <a:gd name="connsiteY71" fmla="*/ 1602822 h 1826799"/>
                  <a:gd name="connsiteX72" fmla="*/ 4537305 w 7229475"/>
                  <a:gd name="connsiteY72" fmla="*/ 1599393 h 1826799"/>
                  <a:gd name="connsiteX73" fmla="*/ 4593788 w 7229475"/>
                  <a:gd name="connsiteY73" fmla="*/ 1589296 h 1826799"/>
                  <a:gd name="connsiteX74" fmla="*/ 4612648 w 7229475"/>
                  <a:gd name="connsiteY74" fmla="*/ 1618348 h 1826799"/>
                  <a:gd name="connsiteX75" fmla="*/ 4669131 w 7229475"/>
                  <a:gd name="connsiteY75" fmla="*/ 1705501 h 1826799"/>
                  <a:gd name="connsiteX76" fmla="*/ 4687895 w 7229475"/>
                  <a:gd name="connsiteY76" fmla="*/ 1694738 h 1826799"/>
                  <a:gd name="connsiteX77" fmla="*/ 4744378 w 7229475"/>
                  <a:gd name="connsiteY77" fmla="*/ 1662734 h 1826799"/>
                  <a:gd name="connsiteX78" fmla="*/ 4763238 w 7229475"/>
                  <a:gd name="connsiteY78" fmla="*/ 1671688 h 1826799"/>
                  <a:gd name="connsiteX79" fmla="*/ 4895064 w 7229475"/>
                  <a:gd name="connsiteY79" fmla="*/ 1730457 h 1826799"/>
                  <a:gd name="connsiteX80" fmla="*/ 4913828 w 7229475"/>
                  <a:gd name="connsiteY80" fmla="*/ 1752936 h 1826799"/>
                  <a:gd name="connsiteX81" fmla="*/ 4970311 w 7229475"/>
                  <a:gd name="connsiteY81" fmla="*/ 1820659 h 1826799"/>
                  <a:gd name="connsiteX82" fmla="*/ 4989171 w 7229475"/>
                  <a:gd name="connsiteY82" fmla="*/ 1822183 h 1826799"/>
                  <a:gd name="connsiteX83" fmla="*/ 5120997 w 7229475"/>
                  <a:gd name="connsiteY83" fmla="*/ 1826850 h 1826799"/>
                  <a:gd name="connsiteX84" fmla="*/ 5139761 w 7229475"/>
                  <a:gd name="connsiteY84" fmla="*/ 1826850 h 1826799"/>
                  <a:gd name="connsiteX85" fmla="*/ 5723453 w 7229475"/>
                  <a:gd name="connsiteY85" fmla="*/ 1826850 h 1826799"/>
                  <a:gd name="connsiteX86" fmla="*/ 5742217 w 7229475"/>
                  <a:gd name="connsiteY86" fmla="*/ 1816563 h 1826799"/>
                  <a:gd name="connsiteX87" fmla="*/ 5798701 w 7229475"/>
                  <a:gd name="connsiteY87" fmla="*/ 1785607 h 1826799"/>
                  <a:gd name="connsiteX88" fmla="*/ 5817560 w 7229475"/>
                  <a:gd name="connsiteY88" fmla="*/ 1727695 h 1826799"/>
                  <a:gd name="connsiteX89" fmla="*/ 5874044 w 7229475"/>
                  <a:gd name="connsiteY89" fmla="*/ 1553959 h 1826799"/>
                  <a:gd name="connsiteX90" fmla="*/ 5892807 w 7229475"/>
                  <a:gd name="connsiteY90" fmla="*/ 1436706 h 1826799"/>
                  <a:gd name="connsiteX91" fmla="*/ 6024634 w 7229475"/>
                  <a:gd name="connsiteY91" fmla="*/ 648703 h 1826799"/>
                  <a:gd name="connsiteX92" fmla="*/ 6043493 w 7229475"/>
                  <a:gd name="connsiteY92" fmla="*/ 562501 h 1826799"/>
                  <a:gd name="connsiteX93" fmla="*/ 6099976 w 7229475"/>
                  <a:gd name="connsiteY93" fmla="*/ 303898 h 1826799"/>
                  <a:gd name="connsiteX94" fmla="*/ 6118741 w 7229475"/>
                  <a:gd name="connsiteY94" fmla="*/ 263893 h 1826799"/>
                  <a:gd name="connsiteX95" fmla="*/ 6250566 w 7229475"/>
                  <a:gd name="connsiteY95" fmla="*/ 50 h 1826799"/>
                  <a:gd name="connsiteX96" fmla="*/ 6269426 w 7229475"/>
                  <a:gd name="connsiteY96" fmla="*/ 10146 h 1826799"/>
                  <a:gd name="connsiteX97" fmla="*/ 6325910 w 7229475"/>
                  <a:gd name="connsiteY97" fmla="*/ 40436 h 1826799"/>
                  <a:gd name="connsiteX98" fmla="*/ 6344674 w 7229475"/>
                  <a:gd name="connsiteY98" fmla="*/ 81584 h 1826799"/>
                  <a:gd name="connsiteX99" fmla="*/ 6401157 w 7229475"/>
                  <a:gd name="connsiteY99" fmla="*/ 204933 h 1826799"/>
                  <a:gd name="connsiteX100" fmla="*/ 6420017 w 7229475"/>
                  <a:gd name="connsiteY100" fmla="*/ 285324 h 1826799"/>
                  <a:gd name="connsiteX101" fmla="*/ 6551748 w 7229475"/>
                  <a:gd name="connsiteY101" fmla="*/ 879303 h 1826799"/>
                  <a:gd name="connsiteX102" fmla="*/ 6570607 w 7229475"/>
                  <a:gd name="connsiteY102" fmla="*/ 975791 h 1826799"/>
                  <a:gd name="connsiteX103" fmla="*/ 6702432 w 7229475"/>
                  <a:gd name="connsiteY103" fmla="*/ 1675593 h 1826799"/>
                  <a:gd name="connsiteX104" fmla="*/ 6721197 w 7229475"/>
                  <a:gd name="connsiteY104" fmla="*/ 1707121 h 1826799"/>
                  <a:gd name="connsiteX105" fmla="*/ 6777680 w 7229475"/>
                  <a:gd name="connsiteY105" fmla="*/ 1801609 h 1826799"/>
                  <a:gd name="connsiteX106" fmla="*/ 6796540 w 7229475"/>
                  <a:gd name="connsiteY106" fmla="*/ 1807895 h 1826799"/>
                  <a:gd name="connsiteX107" fmla="*/ 6871883 w 7229475"/>
                  <a:gd name="connsiteY107" fmla="*/ 1826850 h 1826799"/>
                  <a:gd name="connsiteX108" fmla="*/ 6890647 w 7229475"/>
                  <a:gd name="connsiteY108" fmla="*/ 1826850 h 1826799"/>
                  <a:gd name="connsiteX109" fmla="*/ 7229546 w 7229475"/>
                  <a:gd name="connsiteY109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7229475" h="1826799">
                    <a:moveTo>
                      <a:pt x="71" y="1826850"/>
                    </a:move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noFill/>
              <a:ln w="28575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E1EB453B-A0D0-7841-91EF-037DBAA0EF8C}"/>
              </a:ext>
            </a:extLst>
          </p:cNvPr>
          <p:cNvSpPr/>
          <p:nvPr/>
        </p:nvSpPr>
        <p:spPr>
          <a:xfrm>
            <a:off x="2476502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0" name="Graphic 69">
            <a:extLst>
              <a:ext uri="{FF2B5EF4-FFF2-40B4-BE49-F238E27FC236}">
                <a16:creationId xmlns:a16="http://schemas.microsoft.com/office/drawing/2014/main" id="{B1E246E8-D8BA-A946-8E13-A92AD71F68BB}"/>
              </a:ext>
            </a:extLst>
          </p:cNvPr>
          <p:cNvGrpSpPr/>
          <p:nvPr/>
        </p:nvGrpSpPr>
        <p:grpSpPr>
          <a:xfrm>
            <a:off x="1889762" y="4431032"/>
            <a:ext cx="8334073" cy="574357"/>
            <a:chOff x="1889760" y="4431030"/>
            <a:chExt cx="8334073" cy="574357"/>
          </a:xfrm>
          <a:solidFill>
            <a:srgbClr val="2A3F5F"/>
          </a:solidFill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686F33-CA20-624E-B5E2-DAB8D7768722}"/>
                </a:ext>
              </a:extLst>
            </p:cNvPr>
            <p:cNvSpPr txBox="1"/>
            <p:nvPr/>
          </p:nvSpPr>
          <p:spPr>
            <a:xfrm>
              <a:off x="216122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000D24-EB5B-C24A-80B0-853DA14A69B3}"/>
                </a:ext>
              </a:extLst>
            </p:cNvPr>
            <p:cNvSpPr txBox="1"/>
            <p:nvPr/>
          </p:nvSpPr>
          <p:spPr>
            <a:xfrm>
              <a:off x="1889760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C1B4E7-AF3C-B94B-AA65-4B20515DF9F4}"/>
                </a:ext>
              </a:extLst>
            </p:cNvPr>
            <p:cNvSpPr txBox="1"/>
            <p:nvPr/>
          </p:nvSpPr>
          <p:spPr>
            <a:xfrm>
              <a:off x="3064954" y="443103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5357A4C-EDE5-8E4C-A1E5-87D7EB03B54C}"/>
                </a:ext>
              </a:extLst>
            </p:cNvPr>
            <p:cNvSpPr txBox="1"/>
            <p:nvPr/>
          </p:nvSpPr>
          <p:spPr>
            <a:xfrm>
              <a:off x="3968591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68CE4B-80E2-B34D-B2F3-B8E0E5D9E36C}"/>
                </a:ext>
              </a:extLst>
            </p:cNvPr>
            <p:cNvSpPr txBox="1"/>
            <p:nvPr/>
          </p:nvSpPr>
          <p:spPr>
            <a:xfrm>
              <a:off x="3697128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AC4BBD9-27F4-8148-9F15-C07B979BD16A}"/>
                </a:ext>
              </a:extLst>
            </p:cNvPr>
            <p:cNvSpPr txBox="1"/>
            <p:nvPr/>
          </p:nvSpPr>
          <p:spPr>
            <a:xfrm>
              <a:off x="4872323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0A56D9F-6EEA-8042-B86C-86747329FDD1}"/>
                </a:ext>
              </a:extLst>
            </p:cNvPr>
            <p:cNvSpPr txBox="1"/>
            <p:nvPr/>
          </p:nvSpPr>
          <p:spPr>
            <a:xfrm>
              <a:off x="57759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3EFB8E-E30F-2047-8E50-15D4D338F13D}"/>
                </a:ext>
              </a:extLst>
            </p:cNvPr>
            <p:cNvSpPr txBox="1"/>
            <p:nvPr/>
          </p:nvSpPr>
          <p:spPr>
            <a:xfrm>
              <a:off x="5504497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F88261-6173-CE4B-A296-DB26D4FDF58C}"/>
                </a:ext>
              </a:extLst>
            </p:cNvPr>
            <p:cNvSpPr txBox="1"/>
            <p:nvPr/>
          </p:nvSpPr>
          <p:spPr>
            <a:xfrm>
              <a:off x="667969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FEC306A-12FD-1E45-915D-FC7C8FF1970D}"/>
                </a:ext>
              </a:extLst>
            </p:cNvPr>
            <p:cNvSpPr txBox="1"/>
            <p:nvPr/>
          </p:nvSpPr>
          <p:spPr>
            <a:xfrm>
              <a:off x="7583328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332816-F940-EF41-BBB5-725D6734E749}"/>
                </a:ext>
              </a:extLst>
            </p:cNvPr>
            <p:cNvSpPr txBox="1"/>
            <p:nvPr/>
          </p:nvSpPr>
          <p:spPr>
            <a:xfrm>
              <a:off x="7311866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4, 2019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715EF39-E7B4-934E-A337-8DB713938FEA}"/>
                </a:ext>
              </a:extLst>
            </p:cNvPr>
            <p:cNvSpPr txBox="1"/>
            <p:nvPr/>
          </p:nvSpPr>
          <p:spPr>
            <a:xfrm>
              <a:off x="84870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B3BFE8A-86D8-134F-B14E-B6F93977C255}"/>
                </a:ext>
              </a:extLst>
            </p:cNvPr>
            <p:cNvSpPr txBox="1"/>
            <p:nvPr/>
          </p:nvSpPr>
          <p:spPr>
            <a:xfrm>
              <a:off x="9390697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E1F029-F686-D446-9C2F-638E6D57DE2B}"/>
                </a:ext>
              </a:extLst>
            </p:cNvPr>
            <p:cNvSpPr txBox="1"/>
            <p:nvPr/>
          </p:nvSpPr>
          <p:spPr>
            <a:xfrm>
              <a:off x="9119235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5, 2019</a:t>
              </a:r>
            </a:p>
          </p:txBody>
        </p:sp>
      </p:grpSp>
      <p:grpSp>
        <p:nvGrpSpPr>
          <p:cNvPr id="115" name="Graphic 69">
            <a:extLst>
              <a:ext uri="{FF2B5EF4-FFF2-40B4-BE49-F238E27FC236}">
                <a16:creationId xmlns:a16="http://schemas.microsoft.com/office/drawing/2014/main" id="{064A2745-BA43-BF4A-B5F5-CD86A5616DDF}"/>
              </a:ext>
            </a:extLst>
          </p:cNvPr>
          <p:cNvGrpSpPr/>
          <p:nvPr/>
        </p:nvGrpSpPr>
        <p:grpSpPr>
          <a:xfrm>
            <a:off x="2129792" y="2165986"/>
            <a:ext cx="382415" cy="2449511"/>
            <a:chOff x="2129790" y="2165984"/>
            <a:chExt cx="382415" cy="2449511"/>
          </a:xfrm>
          <a:solidFill>
            <a:srgbClr val="2A3F5F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862EBF0-DFB0-F541-B533-E5B36C8B9976}"/>
                </a:ext>
              </a:extLst>
            </p:cNvPr>
            <p:cNvSpPr txBox="1"/>
            <p:nvPr/>
          </p:nvSpPr>
          <p:spPr>
            <a:xfrm>
              <a:off x="2234565" y="430387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2C4A8C9-4902-5B43-8986-7158507B44D4}"/>
                </a:ext>
              </a:extLst>
            </p:cNvPr>
            <p:cNvSpPr txBox="1"/>
            <p:nvPr/>
          </p:nvSpPr>
          <p:spPr>
            <a:xfrm>
              <a:off x="2129790" y="394754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1989DDA-09F8-7044-B893-91C353824BC9}"/>
                </a:ext>
              </a:extLst>
            </p:cNvPr>
            <p:cNvSpPr txBox="1"/>
            <p:nvPr/>
          </p:nvSpPr>
          <p:spPr>
            <a:xfrm>
              <a:off x="2129790" y="359121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E6D840D-FDC2-0149-AF67-D5B0401BCB23}"/>
                </a:ext>
              </a:extLst>
            </p:cNvPr>
            <p:cNvSpPr txBox="1"/>
            <p:nvPr/>
          </p:nvSpPr>
          <p:spPr>
            <a:xfrm>
              <a:off x="2129790" y="323497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D0D07F-CF6E-C64E-84B8-27E1BA89BDFA}"/>
                </a:ext>
              </a:extLst>
            </p:cNvPr>
            <p:cNvSpPr txBox="1"/>
            <p:nvPr/>
          </p:nvSpPr>
          <p:spPr>
            <a:xfrm>
              <a:off x="2129790" y="287864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A6C4BC-79C3-004C-BACF-E9A3EBDBE1DE}"/>
                </a:ext>
              </a:extLst>
            </p:cNvPr>
            <p:cNvSpPr txBox="1"/>
            <p:nvPr/>
          </p:nvSpPr>
          <p:spPr>
            <a:xfrm>
              <a:off x="2129790" y="252231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5FD5D1-27A2-224C-985D-B10BDD1E62A8}"/>
                </a:ext>
              </a:extLst>
            </p:cNvPr>
            <p:cNvSpPr txBox="1"/>
            <p:nvPr/>
          </p:nvSpPr>
          <p:spPr>
            <a:xfrm>
              <a:off x="2129790" y="216598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8FF54E7-DAF9-194E-A3AB-C4BFECE466C8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0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9A813F-2E65-864B-B1DC-74D6A2B5CD34}"/>
              </a:ext>
            </a:extLst>
          </p:cNvPr>
          <p:cNvSpPr txBox="1"/>
          <p:nvPr/>
        </p:nvSpPr>
        <p:spPr>
          <a:xfrm>
            <a:off x="2568939" y="1959077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7081C0-62D1-9B49-B380-A36440DBD21B}"/>
              </a:ext>
            </a:extLst>
          </p:cNvPr>
          <p:cNvCxnSpPr>
            <a:cxnSpLocks/>
          </p:cNvCxnSpPr>
          <p:nvPr/>
        </p:nvCxnSpPr>
        <p:spPr>
          <a:xfrm>
            <a:off x="3246821" y="2243642"/>
            <a:ext cx="0" cy="608782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7ACFF9A-9694-5E45-82E5-B593C14650A6}"/>
              </a:ext>
            </a:extLst>
          </p:cNvPr>
          <p:cNvSpPr txBox="1"/>
          <p:nvPr/>
        </p:nvSpPr>
        <p:spPr>
          <a:xfrm>
            <a:off x="4228567" y="2990654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34ED8F-B624-734A-A47A-6564E17BCEFE}"/>
              </a:ext>
            </a:extLst>
          </p:cNvPr>
          <p:cNvCxnSpPr>
            <a:cxnSpLocks/>
          </p:cNvCxnSpPr>
          <p:nvPr/>
        </p:nvCxnSpPr>
        <p:spPr>
          <a:xfrm>
            <a:off x="4780164" y="3316193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2CE84323-7721-944A-9867-33AE89DCEE9C}"/>
              </a:ext>
            </a:extLst>
          </p:cNvPr>
          <p:cNvGrpSpPr/>
          <p:nvPr/>
        </p:nvGrpSpPr>
        <p:grpSpPr>
          <a:xfrm>
            <a:off x="2384427" y="1397000"/>
            <a:ext cx="7077075" cy="3429000"/>
            <a:chOff x="2638425" y="1524000"/>
            <a:chExt cx="707707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622D2BD-E4A5-6246-A141-3DC993B18873}"/>
                </a:ext>
              </a:extLst>
            </p:cNvPr>
            <p:cNvGrpSpPr/>
            <p:nvPr/>
          </p:nvGrpSpPr>
          <p:grpSpPr>
            <a:xfrm>
              <a:off x="3523107" y="1524000"/>
              <a:ext cx="5307806" cy="3429000"/>
              <a:chOff x="3523107" y="1524000"/>
              <a:chExt cx="5307806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E1A3387A-BC5B-C047-8F38-6DFA50F06FC2}"/>
                  </a:ext>
                </a:extLst>
              </p:cNvPr>
              <p:cNvSpPr/>
              <p:nvPr/>
            </p:nvSpPr>
            <p:spPr>
              <a:xfrm>
                <a:off x="3523107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B375EE9-0202-DC43-AA69-B746DC0BD312}"/>
                  </a:ext>
                </a:extLst>
              </p:cNvPr>
              <p:cNvSpPr/>
              <p:nvPr/>
            </p:nvSpPr>
            <p:spPr>
              <a:xfrm>
                <a:off x="4407693" y="1524000"/>
                <a:ext cx="9525" cy="3429000"/>
              </a:xfrm>
              <a:custGeom>
                <a:avLst/>
                <a:gdLst>
                  <a:gd name="connsiteX0" fmla="*/ 273 w 9525"/>
                  <a:gd name="connsiteY0" fmla="*/ 0 h 3429000"/>
                  <a:gd name="connsiteX1" fmla="*/ 27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3" y="0"/>
                    </a:moveTo>
                    <a:lnTo>
                      <a:pt x="27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2D5A12-D1A6-9D46-8F32-05EA6837568C}"/>
                  </a:ext>
                </a:extLst>
              </p:cNvPr>
              <p:cNvSpPr/>
              <p:nvPr/>
            </p:nvSpPr>
            <p:spPr>
              <a:xfrm>
                <a:off x="5292375" y="1524000"/>
                <a:ext cx="9525" cy="3429000"/>
              </a:xfrm>
              <a:custGeom>
                <a:avLst/>
                <a:gdLst>
                  <a:gd name="connsiteX0" fmla="*/ 366 w 9525"/>
                  <a:gd name="connsiteY0" fmla="*/ 0 h 3429000"/>
                  <a:gd name="connsiteX1" fmla="*/ 3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6" y="0"/>
                    </a:moveTo>
                    <a:lnTo>
                      <a:pt x="3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294EACF-CB0B-6F45-9652-998AE8E84C2A}"/>
                  </a:ext>
                </a:extLst>
              </p:cNvPr>
              <p:cNvSpPr/>
              <p:nvPr/>
            </p:nvSpPr>
            <p:spPr>
              <a:xfrm>
                <a:off x="6176962" y="1524000"/>
                <a:ext cx="9525" cy="3429000"/>
              </a:xfrm>
              <a:custGeom>
                <a:avLst/>
                <a:gdLst>
                  <a:gd name="connsiteX0" fmla="*/ 459 w 9525"/>
                  <a:gd name="connsiteY0" fmla="*/ 0 h 3429000"/>
                  <a:gd name="connsiteX1" fmla="*/ 45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59" y="0"/>
                    </a:moveTo>
                    <a:lnTo>
                      <a:pt x="45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F8C42D7-5DDB-C046-A7C5-0958E9D70394}"/>
                  </a:ext>
                </a:extLst>
              </p:cNvPr>
              <p:cNvSpPr/>
              <p:nvPr/>
            </p:nvSpPr>
            <p:spPr>
              <a:xfrm>
                <a:off x="7061644" y="1524000"/>
                <a:ext cx="9525" cy="3429000"/>
              </a:xfrm>
              <a:custGeom>
                <a:avLst/>
                <a:gdLst>
                  <a:gd name="connsiteX0" fmla="*/ 551 w 9525"/>
                  <a:gd name="connsiteY0" fmla="*/ 0 h 3429000"/>
                  <a:gd name="connsiteX1" fmla="*/ 55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1" y="0"/>
                    </a:moveTo>
                    <a:lnTo>
                      <a:pt x="55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DE0127C-7BF0-5C43-AE29-6BFDA4013174}"/>
                  </a:ext>
                </a:extLst>
              </p:cNvPr>
              <p:cNvSpPr/>
              <p:nvPr/>
            </p:nvSpPr>
            <p:spPr>
              <a:xfrm>
                <a:off x="7946231" y="1524000"/>
                <a:ext cx="9525" cy="3429000"/>
              </a:xfrm>
              <a:custGeom>
                <a:avLst/>
                <a:gdLst>
                  <a:gd name="connsiteX0" fmla="*/ 644 w 9525"/>
                  <a:gd name="connsiteY0" fmla="*/ 0 h 3429000"/>
                  <a:gd name="connsiteX1" fmla="*/ 64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4" y="0"/>
                    </a:moveTo>
                    <a:lnTo>
                      <a:pt x="64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EF431F4-35D7-0449-AAD4-DECCF842588A}"/>
                  </a:ext>
                </a:extLst>
              </p:cNvPr>
              <p:cNvSpPr/>
              <p:nvPr/>
            </p:nvSpPr>
            <p:spPr>
              <a:xfrm>
                <a:off x="8830913" y="1524000"/>
                <a:ext cx="9525" cy="3429000"/>
              </a:xfrm>
              <a:custGeom>
                <a:avLst/>
                <a:gdLst>
                  <a:gd name="connsiteX0" fmla="*/ 737 w 9525"/>
                  <a:gd name="connsiteY0" fmla="*/ 0 h 3429000"/>
                  <a:gd name="connsiteX1" fmla="*/ 73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37" y="0"/>
                    </a:moveTo>
                    <a:lnTo>
                      <a:pt x="73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202278C5-F8F2-B34F-BC4D-F7D51A34F3C0}"/>
                </a:ext>
              </a:extLst>
            </p:cNvPr>
            <p:cNvGrpSpPr/>
            <p:nvPr/>
          </p:nvGrpSpPr>
          <p:grpSpPr>
            <a:xfrm>
              <a:off x="2638425" y="1671923"/>
              <a:ext cx="7077075" cy="3140964"/>
              <a:chOff x="2638425" y="1671923"/>
              <a:chExt cx="7077075" cy="314096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225E97D-2E8D-3842-B6D0-01251D06F7D1}"/>
                  </a:ext>
                </a:extLst>
              </p:cNvPr>
              <p:cNvSpPr/>
              <p:nvPr/>
            </p:nvSpPr>
            <p:spPr>
              <a:xfrm>
                <a:off x="2638425" y="4812887"/>
                <a:ext cx="7077075" cy="9525"/>
              </a:xfrm>
              <a:custGeom>
                <a:avLst/>
                <a:gdLst>
                  <a:gd name="connsiteX0" fmla="*/ 0 w 7077075"/>
                  <a:gd name="connsiteY0" fmla="*/ 395 h 9525"/>
                  <a:gd name="connsiteX1" fmla="*/ 7077075 w 7077075"/>
                  <a:gd name="connsiteY1" fmla="*/ 3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95"/>
                    </a:moveTo>
                    <a:lnTo>
                      <a:pt x="7077075" y="3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E52E64-6068-7243-AFFD-96F2429ECE2E}"/>
                  </a:ext>
                </a:extLst>
              </p:cNvPr>
              <p:cNvSpPr/>
              <p:nvPr/>
            </p:nvSpPr>
            <p:spPr>
              <a:xfrm>
                <a:off x="2638425" y="4420266"/>
                <a:ext cx="7077075" cy="9525"/>
              </a:xfrm>
              <a:custGeom>
                <a:avLst/>
                <a:gdLst>
                  <a:gd name="connsiteX0" fmla="*/ 0 w 7077075"/>
                  <a:gd name="connsiteY0" fmla="*/ 354 h 9525"/>
                  <a:gd name="connsiteX1" fmla="*/ 7077075 w 7077075"/>
                  <a:gd name="connsiteY1" fmla="*/ 3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54"/>
                    </a:moveTo>
                    <a:lnTo>
                      <a:pt x="7077075" y="3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F233A97-F15F-8F41-9CA6-32A0A42F846B}"/>
                  </a:ext>
                </a:extLst>
              </p:cNvPr>
              <p:cNvSpPr/>
              <p:nvPr/>
            </p:nvSpPr>
            <p:spPr>
              <a:xfrm>
                <a:off x="2638425" y="3635025"/>
                <a:ext cx="7077075" cy="9525"/>
              </a:xfrm>
              <a:custGeom>
                <a:avLst/>
                <a:gdLst>
                  <a:gd name="connsiteX0" fmla="*/ 0 w 7077075"/>
                  <a:gd name="connsiteY0" fmla="*/ 272 h 9525"/>
                  <a:gd name="connsiteX1" fmla="*/ 7077075 w 7077075"/>
                  <a:gd name="connsiteY1" fmla="*/ 2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72"/>
                    </a:moveTo>
                    <a:lnTo>
                      <a:pt x="7077075" y="2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5E1E104-2D86-A843-A591-526FB0032C30}"/>
                  </a:ext>
                </a:extLst>
              </p:cNvPr>
              <p:cNvSpPr/>
              <p:nvPr/>
            </p:nvSpPr>
            <p:spPr>
              <a:xfrm>
                <a:off x="2638425" y="3242405"/>
                <a:ext cx="7077075" cy="9525"/>
              </a:xfrm>
              <a:custGeom>
                <a:avLst/>
                <a:gdLst>
                  <a:gd name="connsiteX0" fmla="*/ 0 w 7077075"/>
                  <a:gd name="connsiteY0" fmla="*/ 230 h 9525"/>
                  <a:gd name="connsiteX1" fmla="*/ 7077075 w 7077075"/>
                  <a:gd name="connsiteY1" fmla="*/ 2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30"/>
                    </a:moveTo>
                    <a:lnTo>
                      <a:pt x="7077075" y="2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18CFAC-F63A-C540-89AC-C48B987AAC44}"/>
                  </a:ext>
                </a:extLst>
              </p:cNvPr>
              <p:cNvSpPr/>
              <p:nvPr/>
            </p:nvSpPr>
            <p:spPr>
              <a:xfrm>
                <a:off x="2638425" y="2849784"/>
                <a:ext cx="7077075" cy="9525"/>
              </a:xfrm>
              <a:custGeom>
                <a:avLst/>
                <a:gdLst>
                  <a:gd name="connsiteX0" fmla="*/ 0 w 7077075"/>
                  <a:gd name="connsiteY0" fmla="*/ 189 h 9525"/>
                  <a:gd name="connsiteX1" fmla="*/ 7077075 w 7077075"/>
                  <a:gd name="connsiteY1" fmla="*/ 1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89"/>
                    </a:moveTo>
                    <a:lnTo>
                      <a:pt x="7077075" y="1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62C58C6-291D-4E4F-85CA-F78E49FD1F7E}"/>
                  </a:ext>
                </a:extLst>
              </p:cNvPr>
              <p:cNvSpPr/>
              <p:nvPr/>
            </p:nvSpPr>
            <p:spPr>
              <a:xfrm>
                <a:off x="2638425" y="2457164"/>
                <a:ext cx="7077075" cy="9525"/>
              </a:xfrm>
              <a:custGeom>
                <a:avLst/>
                <a:gdLst>
                  <a:gd name="connsiteX0" fmla="*/ 0 w 7077075"/>
                  <a:gd name="connsiteY0" fmla="*/ 148 h 9525"/>
                  <a:gd name="connsiteX1" fmla="*/ 7077075 w 7077075"/>
                  <a:gd name="connsiteY1" fmla="*/ 14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48"/>
                    </a:moveTo>
                    <a:lnTo>
                      <a:pt x="7077075" y="14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05A09E1-19BC-4846-8825-264E41135E25}"/>
                  </a:ext>
                </a:extLst>
              </p:cNvPr>
              <p:cNvSpPr/>
              <p:nvPr/>
            </p:nvSpPr>
            <p:spPr>
              <a:xfrm>
                <a:off x="2638425" y="2064543"/>
                <a:ext cx="7077075" cy="9525"/>
              </a:xfrm>
              <a:custGeom>
                <a:avLst/>
                <a:gdLst>
                  <a:gd name="connsiteX0" fmla="*/ 0 w 7077075"/>
                  <a:gd name="connsiteY0" fmla="*/ 107 h 9525"/>
                  <a:gd name="connsiteX1" fmla="*/ 7077075 w 7077075"/>
                  <a:gd name="connsiteY1" fmla="*/ 1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07"/>
                    </a:moveTo>
                    <a:lnTo>
                      <a:pt x="7077075" y="1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DA946C7-AE62-374A-A5F4-A1C17943345A}"/>
                  </a:ext>
                </a:extLst>
              </p:cNvPr>
              <p:cNvSpPr/>
              <p:nvPr/>
            </p:nvSpPr>
            <p:spPr>
              <a:xfrm>
                <a:off x="2638425" y="1671923"/>
                <a:ext cx="7077075" cy="9525"/>
              </a:xfrm>
              <a:custGeom>
                <a:avLst/>
                <a:gdLst>
                  <a:gd name="connsiteX0" fmla="*/ 0 w 7077075"/>
                  <a:gd name="connsiteY0" fmla="*/ 66 h 9525"/>
                  <a:gd name="connsiteX1" fmla="*/ 7077075 w 7077075"/>
                  <a:gd name="connsiteY1" fmla="*/ 6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66"/>
                    </a:moveTo>
                    <a:lnTo>
                      <a:pt x="7077075" y="6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276588-62EA-894E-A376-440B37680338}"/>
              </a:ext>
            </a:extLst>
          </p:cNvPr>
          <p:cNvSpPr/>
          <p:nvPr/>
        </p:nvSpPr>
        <p:spPr>
          <a:xfrm>
            <a:off x="2384427" y="3900648"/>
            <a:ext cx="7077075" cy="9525"/>
          </a:xfrm>
          <a:custGeom>
            <a:avLst/>
            <a:gdLst>
              <a:gd name="connsiteX0" fmla="*/ 0 w 7077075"/>
              <a:gd name="connsiteY0" fmla="*/ 313 h 9525"/>
              <a:gd name="connsiteX1" fmla="*/ 7077075 w 7077075"/>
              <a:gd name="connsiteY1" fmla="*/ 3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7075" h="9525">
                <a:moveTo>
                  <a:pt x="0" y="313"/>
                </a:moveTo>
                <a:lnTo>
                  <a:pt x="7077075" y="313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D4B4BBC-207A-BC47-B82C-7F1A8BE73F00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4185EE9-330E-2041-8AB1-DBCD8BAA1886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6F5A1C4-5AC3-3343-A07A-36A114E068B0}"/>
              </a:ext>
            </a:extLst>
          </p:cNvPr>
          <p:cNvSpPr/>
          <p:nvPr/>
        </p:nvSpPr>
        <p:spPr>
          <a:xfrm>
            <a:off x="2384427" y="2988341"/>
            <a:ext cx="7077075" cy="667416"/>
          </a:xfrm>
          <a:custGeom>
            <a:avLst/>
            <a:gdLst>
              <a:gd name="connsiteX0" fmla="*/ 87 w 7077075"/>
              <a:gd name="connsiteY0" fmla="*/ 399052 h 667416"/>
              <a:gd name="connsiteX1" fmla="*/ 36949 w 7077075"/>
              <a:gd name="connsiteY1" fmla="*/ 387241 h 667416"/>
              <a:gd name="connsiteX2" fmla="*/ 73811 w 7077075"/>
              <a:gd name="connsiteY2" fmla="*/ 359714 h 667416"/>
              <a:gd name="connsiteX3" fmla="*/ 110672 w 7077075"/>
              <a:gd name="connsiteY3" fmla="*/ 352761 h 667416"/>
              <a:gd name="connsiteX4" fmla="*/ 147534 w 7077075"/>
              <a:gd name="connsiteY4" fmla="*/ 591267 h 667416"/>
              <a:gd name="connsiteX5" fmla="*/ 184396 w 7077075"/>
              <a:gd name="connsiteY5" fmla="*/ 316375 h 667416"/>
              <a:gd name="connsiteX6" fmla="*/ 221258 w 7077075"/>
              <a:gd name="connsiteY6" fmla="*/ 625366 h 667416"/>
              <a:gd name="connsiteX7" fmla="*/ 258119 w 7077075"/>
              <a:gd name="connsiteY7" fmla="*/ 583456 h 667416"/>
              <a:gd name="connsiteX8" fmla="*/ 294981 w 7077075"/>
              <a:gd name="connsiteY8" fmla="*/ 451059 h 667416"/>
              <a:gd name="connsiteX9" fmla="*/ 331843 w 7077075"/>
              <a:gd name="connsiteY9" fmla="*/ 426103 h 667416"/>
              <a:gd name="connsiteX10" fmla="*/ 368705 w 7077075"/>
              <a:gd name="connsiteY10" fmla="*/ 543356 h 667416"/>
              <a:gd name="connsiteX11" fmla="*/ 442428 w 7077075"/>
              <a:gd name="connsiteY11" fmla="*/ 556501 h 667416"/>
              <a:gd name="connsiteX12" fmla="*/ 479290 w 7077075"/>
              <a:gd name="connsiteY12" fmla="*/ 561644 h 667416"/>
              <a:gd name="connsiteX13" fmla="*/ 516152 w 7077075"/>
              <a:gd name="connsiteY13" fmla="*/ 667467 h 667416"/>
              <a:gd name="connsiteX14" fmla="*/ 553013 w 7077075"/>
              <a:gd name="connsiteY14" fmla="*/ 658227 h 667416"/>
              <a:gd name="connsiteX15" fmla="*/ 589875 w 7077075"/>
              <a:gd name="connsiteY15" fmla="*/ 496207 h 667416"/>
              <a:gd name="connsiteX16" fmla="*/ 626737 w 7077075"/>
              <a:gd name="connsiteY16" fmla="*/ 562025 h 667416"/>
              <a:gd name="connsiteX17" fmla="*/ 663599 w 7077075"/>
              <a:gd name="connsiteY17" fmla="*/ 532688 h 667416"/>
              <a:gd name="connsiteX18" fmla="*/ 700460 w 7077075"/>
              <a:gd name="connsiteY18" fmla="*/ 567168 h 667416"/>
              <a:gd name="connsiteX19" fmla="*/ 737322 w 7077075"/>
              <a:gd name="connsiteY19" fmla="*/ 636225 h 667416"/>
              <a:gd name="connsiteX20" fmla="*/ 774184 w 7077075"/>
              <a:gd name="connsiteY20" fmla="*/ 523449 h 667416"/>
              <a:gd name="connsiteX21" fmla="*/ 811046 w 7077075"/>
              <a:gd name="connsiteY21" fmla="*/ 435819 h 667416"/>
              <a:gd name="connsiteX22" fmla="*/ 847907 w 7077075"/>
              <a:gd name="connsiteY22" fmla="*/ 560596 h 667416"/>
              <a:gd name="connsiteX23" fmla="*/ 884769 w 7077075"/>
              <a:gd name="connsiteY23" fmla="*/ 306469 h 667416"/>
              <a:gd name="connsiteX24" fmla="*/ 921536 w 7077075"/>
              <a:gd name="connsiteY24" fmla="*/ 410673 h 667416"/>
              <a:gd name="connsiteX25" fmla="*/ 958397 w 7077075"/>
              <a:gd name="connsiteY25" fmla="*/ 283228 h 667416"/>
              <a:gd name="connsiteX26" fmla="*/ 995259 w 7077075"/>
              <a:gd name="connsiteY26" fmla="*/ 433628 h 667416"/>
              <a:gd name="connsiteX27" fmla="*/ 1032121 w 7077075"/>
              <a:gd name="connsiteY27" fmla="*/ 370287 h 667416"/>
              <a:gd name="connsiteX28" fmla="*/ 1068983 w 7077075"/>
              <a:gd name="connsiteY28" fmla="*/ 146830 h 667416"/>
              <a:gd name="connsiteX29" fmla="*/ 1105844 w 7077075"/>
              <a:gd name="connsiteY29" fmla="*/ 399719 h 667416"/>
              <a:gd name="connsiteX30" fmla="*/ 1142706 w 7077075"/>
              <a:gd name="connsiteY30" fmla="*/ 332663 h 667416"/>
              <a:gd name="connsiteX31" fmla="*/ 1179568 w 7077075"/>
              <a:gd name="connsiteY31" fmla="*/ 226269 h 667416"/>
              <a:gd name="connsiteX32" fmla="*/ 1216430 w 7077075"/>
              <a:gd name="connsiteY32" fmla="*/ 368001 h 667416"/>
              <a:gd name="connsiteX33" fmla="*/ 1290153 w 7077075"/>
              <a:gd name="connsiteY33" fmla="*/ 282847 h 667416"/>
              <a:gd name="connsiteX34" fmla="*/ 1327015 w 7077075"/>
              <a:gd name="connsiteY34" fmla="*/ 412768 h 667416"/>
              <a:gd name="connsiteX35" fmla="*/ 1363876 w 7077075"/>
              <a:gd name="connsiteY35" fmla="*/ 428770 h 667416"/>
              <a:gd name="connsiteX36" fmla="*/ 1400738 w 7077075"/>
              <a:gd name="connsiteY36" fmla="*/ 479634 h 667416"/>
              <a:gd name="connsiteX37" fmla="*/ 1437600 w 7077075"/>
              <a:gd name="connsiteY37" fmla="*/ 476205 h 667416"/>
              <a:gd name="connsiteX38" fmla="*/ 1474462 w 7077075"/>
              <a:gd name="connsiteY38" fmla="*/ 562501 h 667416"/>
              <a:gd name="connsiteX39" fmla="*/ 1511324 w 7077075"/>
              <a:gd name="connsiteY39" fmla="*/ 560025 h 667416"/>
              <a:gd name="connsiteX40" fmla="*/ 1548185 w 7077075"/>
              <a:gd name="connsiteY40" fmla="*/ 516305 h 667416"/>
              <a:gd name="connsiteX41" fmla="*/ 1585047 w 7077075"/>
              <a:gd name="connsiteY41" fmla="*/ 557929 h 667416"/>
              <a:gd name="connsiteX42" fmla="*/ 1621909 w 7077075"/>
              <a:gd name="connsiteY42" fmla="*/ 312375 h 667416"/>
              <a:gd name="connsiteX43" fmla="*/ 1658771 w 7077075"/>
              <a:gd name="connsiteY43" fmla="*/ 528402 h 667416"/>
              <a:gd name="connsiteX44" fmla="*/ 1695632 w 7077075"/>
              <a:gd name="connsiteY44" fmla="*/ 527259 h 667416"/>
              <a:gd name="connsiteX45" fmla="*/ 1732494 w 7077075"/>
              <a:gd name="connsiteY45" fmla="*/ 376002 h 667416"/>
              <a:gd name="connsiteX46" fmla="*/ 1769356 w 7077075"/>
              <a:gd name="connsiteY46" fmla="*/ 53866 h 667416"/>
              <a:gd name="connsiteX47" fmla="*/ 1806218 w 7077075"/>
              <a:gd name="connsiteY47" fmla="*/ 61391 h 667416"/>
              <a:gd name="connsiteX48" fmla="*/ 1843079 w 7077075"/>
              <a:gd name="connsiteY48" fmla="*/ 454392 h 667416"/>
              <a:gd name="connsiteX49" fmla="*/ 1879941 w 7077075"/>
              <a:gd name="connsiteY49" fmla="*/ 234555 h 667416"/>
              <a:gd name="connsiteX50" fmla="*/ 1916803 w 7077075"/>
              <a:gd name="connsiteY50" fmla="*/ 297992 h 667416"/>
              <a:gd name="connsiteX51" fmla="*/ 1953665 w 7077075"/>
              <a:gd name="connsiteY51" fmla="*/ 189216 h 667416"/>
              <a:gd name="connsiteX52" fmla="*/ 1990526 w 7077075"/>
              <a:gd name="connsiteY52" fmla="*/ 354380 h 667416"/>
              <a:gd name="connsiteX53" fmla="*/ 2027388 w 7077075"/>
              <a:gd name="connsiteY53" fmla="*/ 506494 h 667416"/>
              <a:gd name="connsiteX54" fmla="*/ 2064250 w 7077075"/>
              <a:gd name="connsiteY54" fmla="*/ 456297 h 667416"/>
              <a:gd name="connsiteX55" fmla="*/ 2101112 w 7077075"/>
              <a:gd name="connsiteY55" fmla="*/ 387527 h 667416"/>
              <a:gd name="connsiteX56" fmla="*/ 2137973 w 7077075"/>
              <a:gd name="connsiteY56" fmla="*/ 453630 h 667416"/>
              <a:gd name="connsiteX57" fmla="*/ 2174835 w 7077075"/>
              <a:gd name="connsiteY57" fmla="*/ 452678 h 667416"/>
              <a:gd name="connsiteX58" fmla="*/ 2211697 w 7077075"/>
              <a:gd name="connsiteY58" fmla="*/ 477538 h 667416"/>
              <a:gd name="connsiteX59" fmla="*/ 2248559 w 7077075"/>
              <a:gd name="connsiteY59" fmla="*/ 535926 h 667416"/>
              <a:gd name="connsiteX60" fmla="*/ 2285420 w 7077075"/>
              <a:gd name="connsiteY60" fmla="*/ 550309 h 667416"/>
              <a:gd name="connsiteX61" fmla="*/ 2322282 w 7077075"/>
              <a:gd name="connsiteY61" fmla="*/ 541260 h 667416"/>
              <a:gd name="connsiteX62" fmla="*/ 2359144 w 7077075"/>
              <a:gd name="connsiteY62" fmla="*/ 591172 h 667416"/>
              <a:gd name="connsiteX63" fmla="*/ 2396006 w 7077075"/>
              <a:gd name="connsiteY63" fmla="*/ 520877 h 667416"/>
              <a:gd name="connsiteX64" fmla="*/ 2432867 w 7077075"/>
              <a:gd name="connsiteY64" fmla="*/ 516400 h 667416"/>
              <a:gd name="connsiteX65" fmla="*/ 2469729 w 7077075"/>
              <a:gd name="connsiteY65" fmla="*/ 581265 h 667416"/>
              <a:gd name="connsiteX66" fmla="*/ 2506591 w 7077075"/>
              <a:gd name="connsiteY66" fmla="*/ 570216 h 667416"/>
              <a:gd name="connsiteX67" fmla="*/ 2543453 w 7077075"/>
              <a:gd name="connsiteY67" fmla="*/ 551547 h 667416"/>
              <a:gd name="connsiteX68" fmla="*/ 2580315 w 7077075"/>
              <a:gd name="connsiteY68" fmla="*/ 542022 h 667416"/>
              <a:gd name="connsiteX69" fmla="*/ 2617176 w 7077075"/>
              <a:gd name="connsiteY69" fmla="*/ 598030 h 667416"/>
              <a:gd name="connsiteX70" fmla="*/ 2654038 w 7077075"/>
              <a:gd name="connsiteY70" fmla="*/ 135972 h 667416"/>
              <a:gd name="connsiteX71" fmla="*/ 2690804 w 7077075"/>
              <a:gd name="connsiteY71" fmla="*/ 493635 h 667416"/>
              <a:gd name="connsiteX72" fmla="*/ 2727666 w 7077075"/>
              <a:gd name="connsiteY72" fmla="*/ 430389 h 667416"/>
              <a:gd name="connsiteX73" fmla="*/ 2764528 w 7077075"/>
              <a:gd name="connsiteY73" fmla="*/ 423913 h 667416"/>
              <a:gd name="connsiteX74" fmla="*/ 2801390 w 7077075"/>
              <a:gd name="connsiteY74" fmla="*/ 296087 h 667416"/>
              <a:gd name="connsiteX75" fmla="*/ 2838251 w 7077075"/>
              <a:gd name="connsiteY75" fmla="*/ 192074 h 667416"/>
              <a:gd name="connsiteX76" fmla="*/ 2875113 w 7077075"/>
              <a:gd name="connsiteY76" fmla="*/ 452583 h 667416"/>
              <a:gd name="connsiteX77" fmla="*/ 2911975 w 7077075"/>
              <a:gd name="connsiteY77" fmla="*/ 296659 h 667416"/>
              <a:gd name="connsiteX78" fmla="*/ 2948836 w 7077075"/>
              <a:gd name="connsiteY78" fmla="*/ 350951 h 667416"/>
              <a:gd name="connsiteX79" fmla="*/ 2985698 w 7077075"/>
              <a:gd name="connsiteY79" fmla="*/ 301326 h 667416"/>
              <a:gd name="connsiteX80" fmla="*/ 3022560 w 7077075"/>
              <a:gd name="connsiteY80" fmla="*/ 394575 h 667416"/>
              <a:gd name="connsiteX81" fmla="*/ 3059422 w 7077075"/>
              <a:gd name="connsiteY81" fmla="*/ 287514 h 667416"/>
              <a:gd name="connsiteX82" fmla="*/ 3096284 w 7077075"/>
              <a:gd name="connsiteY82" fmla="*/ 444677 h 667416"/>
              <a:gd name="connsiteX83" fmla="*/ 3133145 w 7077075"/>
              <a:gd name="connsiteY83" fmla="*/ 323424 h 667416"/>
              <a:gd name="connsiteX84" fmla="*/ 3170007 w 7077075"/>
              <a:gd name="connsiteY84" fmla="*/ 367715 h 667416"/>
              <a:gd name="connsiteX85" fmla="*/ 3206869 w 7077075"/>
              <a:gd name="connsiteY85" fmla="*/ 434295 h 667416"/>
              <a:gd name="connsiteX86" fmla="*/ 3243731 w 7077075"/>
              <a:gd name="connsiteY86" fmla="*/ 475252 h 667416"/>
              <a:gd name="connsiteX87" fmla="*/ 3280592 w 7077075"/>
              <a:gd name="connsiteY87" fmla="*/ 415530 h 667416"/>
              <a:gd name="connsiteX88" fmla="*/ 3317454 w 7077075"/>
              <a:gd name="connsiteY88" fmla="*/ 302564 h 667416"/>
              <a:gd name="connsiteX89" fmla="*/ 3354316 w 7077075"/>
              <a:gd name="connsiteY89" fmla="*/ 50 h 667416"/>
              <a:gd name="connsiteX90" fmla="*/ 3391178 w 7077075"/>
              <a:gd name="connsiteY90" fmla="*/ 237603 h 667416"/>
              <a:gd name="connsiteX91" fmla="*/ 3428040 w 7077075"/>
              <a:gd name="connsiteY91" fmla="*/ 471918 h 667416"/>
              <a:gd name="connsiteX92" fmla="*/ 3464901 w 7077075"/>
              <a:gd name="connsiteY92" fmla="*/ 409720 h 667416"/>
              <a:gd name="connsiteX93" fmla="*/ 3501763 w 7077075"/>
              <a:gd name="connsiteY93" fmla="*/ 320947 h 667416"/>
              <a:gd name="connsiteX94" fmla="*/ 3538625 w 7077075"/>
              <a:gd name="connsiteY94" fmla="*/ 585838 h 667416"/>
              <a:gd name="connsiteX95" fmla="*/ 3612348 w 7077075"/>
              <a:gd name="connsiteY95" fmla="*/ 448868 h 667416"/>
              <a:gd name="connsiteX96" fmla="*/ 3649210 w 7077075"/>
              <a:gd name="connsiteY96" fmla="*/ 460203 h 667416"/>
              <a:gd name="connsiteX97" fmla="*/ 3686072 w 7077075"/>
              <a:gd name="connsiteY97" fmla="*/ 591934 h 667416"/>
              <a:gd name="connsiteX98" fmla="*/ 3722933 w 7077075"/>
              <a:gd name="connsiteY98" fmla="*/ 455821 h 667416"/>
              <a:gd name="connsiteX99" fmla="*/ 3759795 w 7077075"/>
              <a:gd name="connsiteY99" fmla="*/ 381050 h 667416"/>
              <a:gd name="connsiteX100" fmla="*/ 3796657 w 7077075"/>
              <a:gd name="connsiteY100" fmla="*/ 599744 h 667416"/>
              <a:gd name="connsiteX101" fmla="*/ 3870380 w 7077075"/>
              <a:gd name="connsiteY101" fmla="*/ 480681 h 667416"/>
              <a:gd name="connsiteX102" fmla="*/ 3907242 w 7077075"/>
              <a:gd name="connsiteY102" fmla="*/ 548309 h 667416"/>
              <a:gd name="connsiteX103" fmla="*/ 3944104 w 7077075"/>
              <a:gd name="connsiteY103" fmla="*/ 566597 h 667416"/>
              <a:gd name="connsiteX104" fmla="*/ 3980966 w 7077075"/>
              <a:gd name="connsiteY104" fmla="*/ 414768 h 667416"/>
              <a:gd name="connsiteX105" fmla="*/ 4017827 w 7077075"/>
              <a:gd name="connsiteY105" fmla="*/ 530688 h 667416"/>
              <a:gd name="connsiteX106" fmla="*/ 4054689 w 7077075"/>
              <a:gd name="connsiteY106" fmla="*/ 426484 h 667416"/>
              <a:gd name="connsiteX107" fmla="*/ 4091551 w 7077075"/>
              <a:gd name="connsiteY107" fmla="*/ 493255 h 667416"/>
              <a:gd name="connsiteX108" fmla="*/ 4128413 w 7077075"/>
              <a:gd name="connsiteY108" fmla="*/ 472585 h 667416"/>
              <a:gd name="connsiteX109" fmla="*/ 4165274 w 7077075"/>
              <a:gd name="connsiteY109" fmla="*/ 349046 h 667416"/>
              <a:gd name="connsiteX110" fmla="*/ 4202136 w 7077075"/>
              <a:gd name="connsiteY110" fmla="*/ 547166 h 667416"/>
              <a:gd name="connsiteX111" fmla="*/ 4238998 w 7077075"/>
              <a:gd name="connsiteY111" fmla="*/ 579551 h 667416"/>
              <a:gd name="connsiteX112" fmla="*/ 4275860 w 7077075"/>
              <a:gd name="connsiteY112" fmla="*/ 478395 h 667416"/>
              <a:gd name="connsiteX113" fmla="*/ 4312721 w 7077075"/>
              <a:gd name="connsiteY113" fmla="*/ 629557 h 667416"/>
              <a:gd name="connsiteX114" fmla="*/ 4349583 w 7077075"/>
              <a:gd name="connsiteY114" fmla="*/ 565263 h 667416"/>
              <a:gd name="connsiteX115" fmla="*/ 4386445 w 7077075"/>
              <a:gd name="connsiteY115" fmla="*/ 618794 h 667416"/>
              <a:gd name="connsiteX116" fmla="*/ 4423307 w 7077075"/>
              <a:gd name="connsiteY116" fmla="*/ 378478 h 667416"/>
              <a:gd name="connsiteX117" fmla="*/ 4460073 w 7077075"/>
              <a:gd name="connsiteY117" fmla="*/ 328472 h 667416"/>
              <a:gd name="connsiteX118" fmla="*/ 4496935 w 7077075"/>
              <a:gd name="connsiteY118" fmla="*/ 130257 h 667416"/>
              <a:gd name="connsiteX119" fmla="*/ 4533797 w 7077075"/>
              <a:gd name="connsiteY119" fmla="*/ 478967 h 667416"/>
              <a:gd name="connsiteX120" fmla="*/ 4570659 w 7077075"/>
              <a:gd name="connsiteY120" fmla="*/ 455345 h 667416"/>
              <a:gd name="connsiteX121" fmla="*/ 4607520 w 7077075"/>
              <a:gd name="connsiteY121" fmla="*/ 468013 h 667416"/>
              <a:gd name="connsiteX122" fmla="*/ 4644382 w 7077075"/>
              <a:gd name="connsiteY122" fmla="*/ 347713 h 667416"/>
              <a:gd name="connsiteX123" fmla="*/ 4681244 w 7077075"/>
              <a:gd name="connsiteY123" fmla="*/ 473728 h 667416"/>
              <a:gd name="connsiteX124" fmla="*/ 4718105 w 7077075"/>
              <a:gd name="connsiteY124" fmla="*/ 435247 h 667416"/>
              <a:gd name="connsiteX125" fmla="*/ 4754967 w 7077075"/>
              <a:gd name="connsiteY125" fmla="*/ 519353 h 667416"/>
              <a:gd name="connsiteX126" fmla="*/ 4791829 w 7077075"/>
              <a:gd name="connsiteY126" fmla="*/ 541356 h 667416"/>
              <a:gd name="connsiteX127" fmla="*/ 4828691 w 7077075"/>
              <a:gd name="connsiteY127" fmla="*/ 438486 h 667416"/>
              <a:gd name="connsiteX128" fmla="*/ 4865552 w 7077075"/>
              <a:gd name="connsiteY128" fmla="*/ 549547 h 667416"/>
              <a:gd name="connsiteX129" fmla="*/ 4902414 w 7077075"/>
              <a:gd name="connsiteY129" fmla="*/ 419340 h 667416"/>
              <a:gd name="connsiteX130" fmla="*/ 4939276 w 7077075"/>
              <a:gd name="connsiteY130" fmla="*/ 481443 h 667416"/>
              <a:gd name="connsiteX131" fmla="*/ 4976138 w 7077075"/>
              <a:gd name="connsiteY131" fmla="*/ 351522 h 667416"/>
              <a:gd name="connsiteX132" fmla="*/ 5012999 w 7077075"/>
              <a:gd name="connsiteY132" fmla="*/ 481253 h 667416"/>
              <a:gd name="connsiteX133" fmla="*/ 5049861 w 7077075"/>
              <a:gd name="connsiteY133" fmla="*/ 450678 h 667416"/>
              <a:gd name="connsiteX134" fmla="*/ 5086723 w 7077075"/>
              <a:gd name="connsiteY134" fmla="*/ 522401 h 667416"/>
              <a:gd name="connsiteX135" fmla="*/ 5123585 w 7077075"/>
              <a:gd name="connsiteY135" fmla="*/ 552595 h 667416"/>
              <a:gd name="connsiteX136" fmla="*/ 5160447 w 7077075"/>
              <a:gd name="connsiteY136" fmla="*/ 221506 h 667416"/>
              <a:gd name="connsiteX137" fmla="*/ 5197308 w 7077075"/>
              <a:gd name="connsiteY137" fmla="*/ 410863 h 667416"/>
              <a:gd name="connsiteX138" fmla="*/ 5234170 w 7077075"/>
              <a:gd name="connsiteY138" fmla="*/ 409339 h 667416"/>
              <a:gd name="connsiteX139" fmla="*/ 5271032 w 7077075"/>
              <a:gd name="connsiteY139" fmla="*/ 452011 h 667416"/>
              <a:gd name="connsiteX140" fmla="*/ 5307893 w 7077075"/>
              <a:gd name="connsiteY140" fmla="*/ 483253 h 667416"/>
              <a:gd name="connsiteX141" fmla="*/ 5344755 w 7077075"/>
              <a:gd name="connsiteY141" fmla="*/ 383050 h 667416"/>
              <a:gd name="connsiteX142" fmla="*/ 5381617 w 7077075"/>
              <a:gd name="connsiteY142" fmla="*/ 420388 h 667416"/>
              <a:gd name="connsiteX143" fmla="*/ 5418479 w 7077075"/>
              <a:gd name="connsiteY143" fmla="*/ 319328 h 667416"/>
              <a:gd name="connsiteX144" fmla="*/ 5455340 w 7077075"/>
              <a:gd name="connsiteY144" fmla="*/ 246747 h 667416"/>
              <a:gd name="connsiteX145" fmla="*/ 5492202 w 7077075"/>
              <a:gd name="connsiteY145" fmla="*/ 396004 h 667416"/>
              <a:gd name="connsiteX146" fmla="*/ 5529064 w 7077075"/>
              <a:gd name="connsiteY146" fmla="*/ 346950 h 667416"/>
              <a:gd name="connsiteX147" fmla="*/ 5565926 w 7077075"/>
              <a:gd name="connsiteY147" fmla="*/ 421817 h 667416"/>
              <a:gd name="connsiteX148" fmla="*/ 5602788 w 7077075"/>
              <a:gd name="connsiteY148" fmla="*/ 391051 h 667416"/>
              <a:gd name="connsiteX149" fmla="*/ 5639649 w 7077075"/>
              <a:gd name="connsiteY149" fmla="*/ 374097 h 667416"/>
              <a:gd name="connsiteX150" fmla="*/ 5676511 w 7077075"/>
              <a:gd name="connsiteY150" fmla="*/ 512495 h 667416"/>
              <a:gd name="connsiteX151" fmla="*/ 5713373 w 7077075"/>
              <a:gd name="connsiteY151" fmla="*/ 387336 h 667416"/>
              <a:gd name="connsiteX152" fmla="*/ 5750235 w 7077075"/>
              <a:gd name="connsiteY152" fmla="*/ 454392 h 667416"/>
              <a:gd name="connsiteX153" fmla="*/ 5787096 w 7077075"/>
              <a:gd name="connsiteY153" fmla="*/ 581265 h 667416"/>
              <a:gd name="connsiteX154" fmla="*/ 5823958 w 7077075"/>
              <a:gd name="connsiteY154" fmla="*/ 434295 h 667416"/>
              <a:gd name="connsiteX155" fmla="*/ 5860820 w 7077075"/>
              <a:gd name="connsiteY155" fmla="*/ 580694 h 667416"/>
              <a:gd name="connsiteX156" fmla="*/ 5897681 w 7077075"/>
              <a:gd name="connsiteY156" fmla="*/ 584980 h 667416"/>
              <a:gd name="connsiteX157" fmla="*/ 5934543 w 7077075"/>
              <a:gd name="connsiteY157" fmla="*/ 645940 h 667416"/>
              <a:gd name="connsiteX158" fmla="*/ 5971405 w 7077075"/>
              <a:gd name="connsiteY158" fmla="*/ 581837 h 667416"/>
              <a:gd name="connsiteX159" fmla="*/ 6008267 w 7077075"/>
              <a:gd name="connsiteY159" fmla="*/ 553834 h 667416"/>
              <a:gd name="connsiteX160" fmla="*/ 6045129 w 7077075"/>
              <a:gd name="connsiteY160" fmla="*/ 581742 h 667416"/>
              <a:gd name="connsiteX161" fmla="*/ 6081990 w 7077075"/>
              <a:gd name="connsiteY161" fmla="*/ 385241 h 667416"/>
              <a:gd name="connsiteX162" fmla="*/ 6118852 w 7077075"/>
              <a:gd name="connsiteY162" fmla="*/ 651084 h 667416"/>
              <a:gd name="connsiteX163" fmla="*/ 6155714 w 7077075"/>
              <a:gd name="connsiteY163" fmla="*/ 544213 h 667416"/>
              <a:gd name="connsiteX164" fmla="*/ 6192576 w 7077075"/>
              <a:gd name="connsiteY164" fmla="*/ 510685 h 667416"/>
              <a:gd name="connsiteX165" fmla="*/ 6229342 w 7077075"/>
              <a:gd name="connsiteY165" fmla="*/ 503256 h 667416"/>
              <a:gd name="connsiteX166" fmla="*/ 6266204 w 7077075"/>
              <a:gd name="connsiteY166" fmla="*/ 453726 h 667416"/>
              <a:gd name="connsiteX167" fmla="*/ 6303065 w 7077075"/>
              <a:gd name="connsiteY167" fmla="*/ 564311 h 667416"/>
              <a:gd name="connsiteX168" fmla="*/ 6339927 w 7077075"/>
              <a:gd name="connsiteY168" fmla="*/ 492207 h 667416"/>
              <a:gd name="connsiteX169" fmla="*/ 6376789 w 7077075"/>
              <a:gd name="connsiteY169" fmla="*/ 415054 h 667416"/>
              <a:gd name="connsiteX170" fmla="*/ 6413651 w 7077075"/>
              <a:gd name="connsiteY170" fmla="*/ 434295 h 667416"/>
              <a:gd name="connsiteX171" fmla="*/ 6450513 w 7077075"/>
              <a:gd name="connsiteY171" fmla="*/ 531164 h 667416"/>
              <a:gd name="connsiteX172" fmla="*/ 6487374 w 7077075"/>
              <a:gd name="connsiteY172" fmla="*/ 479634 h 667416"/>
              <a:gd name="connsiteX173" fmla="*/ 6524236 w 7077075"/>
              <a:gd name="connsiteY173" fmla="*/ 544594 h 667416"/>
              <a:gd name="connsiteX174" fmla="*/ 6561098 w 7077075"/>
              <a:gd name="connsiteY174" fmla="*/ 528973 h 667416"/>
              <a:gd name="connsiteX175" fmla="*/ 6597960 w 7077075"/>
              <a:gd name="connsiteY175" fmla="*/ 497731 h 667416"/>
              <a:gd name="connsiteX176" fmla="*/ 6634821 w 7077075"/>
              <a:gd name="connsiteY176" fmla="*/ 503065 h 667416"/>
              <a:gd name="connsiteX177" fmla="*/ 6671683 w 7077075"/>
              <a:gd name="connsiteY177" fmla="*/ 473538 h 667416"/>
              <a:gd name="connsiteX178" fmla="*/ 6708545 w 7077075"/>
              <a:gd name="connsiteY178" fmla="*/ 391432 h 667416"/>
              <a:gd name="connsiteX179" fmla="*/ 6745406 w 7077075"/>
              <a:gd name="connsiteY179" fmla="*/ 342378 h 667416"/>
              <a:gd name="connsiteX180" fmla="*/ 6782268 w 7077075"/>
              <a:gd name="connsiteY180" fmla="*/ 26434 h 667416"/>
              <a:gd name="connsiteX181" fmla="*/ 6819130 w 7077075"/>
              <a:gd name="connsiteY181" fmla="*/ 408291 h 667416"/>
              <a:gd name="connsiteX182" fmla="*/ 6855992 w 7077075"/>
              <a:gd name="connsiteY182" fmla="*/ 435438 h 667416"/>
              <a:gd name="connsiteX183" fmla="*/ 6892854 w 7077075"/>
              <a:gd name="connsiteY183" fmla="*/ 412768 h 667416"/>
              <a:gd name="connsiteX184" fmla="*/ 6929715 w 7077075"/>
              <a:gd name="connsiteY184" fmla="*/ 340855 h 667416"/>
              <a:gd name="connsiteX185" fmla="*/ 6966577 w 7077075"/>
              <a:gd name="connsiteY185" fmla="*/ 320280 h 667416"/>
              <a:gd name="connsiteX186" fmla="*/ 7003439 w 7077075"/>
              <a:gd name="connsiteY186" fmla="*/ 255987 h 667416"/>
              <a:gd name="connsiteX187" fmla="*/ 7040301 w 7077075"/>
              <a:gd name="connsiteY187" fmla="*/ 497826 h 667416"/>
              <a:gd name="connsiteX188" fmla="*/ 7077162 w 7077075"/>
              <a:gd name="connsiteY188" fmla="*/ 583837 h 6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077075" h="667416">
                <a:moveTo>
                  <a:pt x="87" y="399052"/>
                </a:moveTo>
                <a:lnTo>
                  <a:pt x="36949" y="387241"/>
                </a:lnTo>
                <a:lnTo>
                  <a:pt x="73811" y="359714"/>
                </a:lnTo>
                <a:lnTo>
                  <a:pt x="110672" y="352761"/>
                </a:lnTo>
                <a:lnTo>
                  <a:pt x="147534" y="591267"/>
                </a:lnTo>
                <a:lnTo>
                  <a:pt x="184396" y="316375"/>
                </a:lnTo>
                <a:lnTo>
                  <a:pt x="221258" y="625366"/>
                </a:lnTo>
                <a:lnTo>
                  <a:pt x="258119" y="583456"/>
                </a:lnTo>
                <a:lnTo>
                  <a:pt x="294981" y="451059"/>
                </a:lnTo>
                <a:lnTo>
                  <a:pt x="331843" y="426103"/>
                </a:lnTo>
                <a:lnTo>
                  <a:pt x="368705" y="543356"/>
                </a:lnTo>
                <a:lnTo>
                  <a:pt x="442428" y="556501"/>
                </a:lnTo>
                <a:lnTo>
                  <a:pt x="479290" y="561644"/>
                </a:lnTo>
                <a:lnTo>
                  <a:pt x="516152" y="667467"/>
                </a:lnTo>
                <a:lnTo>
                  <a:pt x="553013" y="658227"/>
                </a:lnTo>
                <a:lnTo>
                  <a:pt x="589875" y="496207"/>
                </a:lnTo>
                <a:lnTo>
                  <a:pt x="626737" y="562025"/>
                </a:lnTo>
                <a:lnTo>
                  <a:pt x="663599" y="532688"/>
                </a:lnTo>
                <a:lnTo>
                  <a:pt x="700460" y="567168"/>
                </a:lnTo>
                <a:lnTo>
                  <a:pt x="737322" y="636225"/>
                </a:lnTo>
                <a:lnTo>
                  <a:pt x="774184" y="523449"/>
                </a:lnTo>
                <a:lnTo>
                  <a:pt x="811046" y="435819"/>
                </a:lnTo>
                <a:lnTo>
                  <a:pt x="847907" y="560596"/>
                </a:lnTo>
                <a:lnTo>
                  <a:pt x="884769" y="306469"/>
                </a:lnTo>
                <a:lnTo>
                  <a:pt x="921536" y="410673"/>
                </a:lnTo>
                <a:lnTo>
                  <a:pt x="958397" y="283228"/>
                </a:lnTo>
                <a:lnTo>
                  <a:pt x="995259" y="433628"/>
                </a:lnTo>
                <a:lnTo>
                  <a:pt x="1032121" y="370287"/>
                </a:lnTo>
                <a:lnTo>
                  <a:pt x="1068983" y="146830"/>
                </a:lnTo>
                <a:lnTo>
                  <a:pt x="1105844" y="399719"/>
                </a:lnTo>
                <a:lnTo>
                  <a:pt x="1142706" y="332663"/>
                </a:lnTo>
                <a:lnTo>
                  <a:pt x="1179568" y="226269"/>
                </a:lnTo>
                <a:lnTo>
                  <a:pt x="1216430" y="368001"/>
                </a:lnTo>
                <a:lnTo>
                  <a:pt x="1290153" y="282847"/>
                </a:lnTo>
                <a:lnTo>
                  <a:pt x="1327015" y="412768"/>
                </a:lnTo>
                <a:lnTo>
                  <a:pt x="1363876" y="428770"/>
                </a:lnTo>
                <a:lnTo>
                  <a:pt x="1400738" y="479634"/>
                </a:lnTo>
                <a:lnTo>
                  <a:pt x="1437600" y="476205"/>
                </a:lnTo>
                <a:lnTo>
                  <a:pt x="1474462" y="562501"/>
                </a:lnTo>
                <a:lnTo>
                  <a:pt x="1511324" y="560025"/>
                </a:lnTo>
                <a:lnTo>
                  <a:pt x="1548185" y="516305"/>
                </a:lnTo>
                <a:lnTo>
                  <a:pt x="1585047" y="557929"/>
                </a:lnTo>
                <a:lnTo>
                  <a:pt x="1621909" y="312375"/>
                </a:lnTo>
                <a:lnTo>
                  <a:pt x="1658771" y="528402"/>
                </a:lnTo>
                <a:lnTo>
                  <a:pt x="1695632" y="527259"/>
                </a:lnTo>
                <a:lnTo>
                  <a:pt x="1732494" y="376002"/>
                </a:lnTo>
                <a:lnTo>
                  <a:pt x="1769356" y="53866"/>
                </a:lnTo>
                <a:lnTo>
                  <a:pt x="1806218" y="61391"/>
                </a:lnTo>
                <a:lnTo>
                  <a:pt x="1843079" y="454392"/>
                </a:lnTo>
                <a:lnTo>
                  <a:pt x="1879941" y="234555"/>
                </a:lnTo>
                <a:lnTo>
                  <a:pt x="1916803" y="297992"/>
                </a:lnTo>
                <a:lnTo>
                  <a:pt x="1953665" y="189216"/>
                </a:lnTo>
                <a:lnTo>
                  <a:pt x="1990526" y="354380"/>
                </a:lnTo>
                <a:lnTo>
                  <a:pt x="2027388" y="506494"/>
                </a:lnTo>
                <a:lnTo>
                  <a:pt x="2064250" y="456297"/>
                </a:lnTo>
                <a:lnTo>
                  <a:pt x="2101112" y="387527"/>
                </a:lnTo>
                <a:lnTo>
                  <a:pt x="2137973" y="453630"/>
                </a:lnTo>
                <a:lnTo>
                  <a:pt x="2174835" y="452678"/>
                </a:lnTo>
                <a:lnTo>
                  <a:pt x="2211697" y="477538"/>
                </a:lnTo>
                <a:lnTo>
                  <a:pt x="2248559" y="535926"/>
                </a:lnTo>
                <a:lnTo>
                  <a:pt x="2285420" y="550309"/>
                </a:lnTo>
                <a:lnTo>
                  <a:pt x="2322282" y="541260"/>
                </a:lnTo>
                <a:lnTo>
                  <a:pt x="2359144" y="591172"/>
                </a:lnTo>
                <a:lnTo>
                  <a:pt x="2396006" y="520877"/>
                </a:lnTo>
                <a:lnTo>
                  <a:pt x="2432867" y="516400"/>
                </a:lnTo>
                <a:lnTo>
                  <a:pt x="2469729" y="581265"/>
                </a:lnTo>
                <a:lnTo>
                  <a:pt x="2506591" y="570216"/>
                </a:lnTo>
                <a:lnTo>
                  <a:pt x="2543453" y="551547"/>
                </a:lnTo>
                <a:lnTo>
                  <a:pt x="2580315" y="542022"/>
                </a:lnTo>
                <a:lnTo>
                  <a:pt x="2617176" y="598030"/>
                </a:lnTo>
                <a:lnTo>
                  <a:pt x="2654038" y="135972"/>
                </a:lnTo>
                <a:lnTo>
                  <a:pt x="2690804" y="493635"/>
                </a:lnTo>
                <a:lnTo>
                  <a:pt x="2727666" y="430389"/>
                </a:lnTo>
                <a:lnTo>
                  <a:pt x="2764528" y="423913"/>
                </a:lnTo>
                <a:lnTo>
                  <a:pt x="2801390" y="296087"/>
                </a:lnTo>
                <a:lnTo>
                  <a:pt x="2838251" y="192074"/>
                </a:lnTo>
                <a:lnTo>
                  <a:pt x="2875113" y="452583"/>
                </a:lnTo>
                <a:lnTo>
                  <a:pt x="2911975" y="296659"/>
                </a:lnTo>
                <a:lnTo>
                  <a:pt x="2948836" y="350951"/>
                </a:lnTo>
                <a:lnTo>
                  <a:pt x="2985698" y="301326"/>
                </a:lnTo>
                <a:lnTo>
                  <a:pt x="3022560" y="394575"/>
                </a:lnTo>
                <a:lnTo>
                  <a:pt x="3059422" y="287514"/>
                </a:lnTo>
                <a:lnTo>
                  <a:pt x="3096284" y="444677"/>
                </a:lnTo>
                <a:lnTo>
                  <a:pt x="3133145" y="323424"/>
                </a:lnTo>
                <a:lnTo>
                  <a:pt x="3170007" y="367715"/>
                </a:lnTo>
                <a:lnTo>
                  <a:pt x="3206869" y="434295"/>
                </a:lnTo>
                <a:lnTo>
                  <a:pt x="3243731" y="475252"/>
                </a:lnTo>
                <a:lnTo>
                  <a:pt x="3280592" y="415530"/>
                </a:lnTo>
                <a:lnTo>
                  <a:pt x="3317454" y="302564"/>
                </a:lnTo>
                <a:lnTo>
                  <a:pt x="3354316" y="50"/>
                </a:lnTo>
                <a:lnTo>
                  <a:pt x="3391178" y="237603"/>
                </a:lnTo>
                <a:lnTo>
                  <a:pt x="3428040" y="471918"/>
                </a:lnTo>
                <a:lnTo>
                  <a:pt x="3464901" y="409720"/>
                </a:lnTo>
                <a:lnTo>
                  <a:pt x="3501763" y="320947"/>
                </a:lnTo>
                <a:lnTo>
                  <a:pt x="3538625" y="585838"/>
                </a:lnTo>
                <a:lnTo>
                  <a:pt x="3612348" y="448868"/>
                </a:lnTo>
                <a:lnTo>
                  <a:pt x="3649210" y="460203"/>
                </a:lnTo>
                <a:lnTo>
                  <a:pt x="3686072" y="591934"/>
                </a:lnTo>
                <a:lnTo>
                  <a:pt x="3722933" y="455821"/>
                </a:lnTo>
                <a:lnTo>
                  <a:pt x="3759795" y="381050"/>
                </a:lnTo>
                <a:lnTo>
                  <a:pt x="3796657" y="599744"/>
                </a:lnTo>
                <a:lnTo>
                  <a:pt x="3870380" y="480681"/>
                </a:lnTo>
                <a:lnTo>
                  <a:pt x="3907242" y="548309"/>
                </a:lnTo>
                <a:lnTo>
                  <a:pt x="3944104" y="566597"/>
                </a:lnTo>
                <a:lnTo>
                  <a:pt x="3980966" y="414768"/>
                </a:lnTo>
                <a:lnTo>
                  <a:pt x="4017827" y="530688"/>
                </a:lnTo>
                <a:lnTo>
                  <a:pt x="4054689" y="426484"/>
                </a:lnTo>
                <a:lnTo>
                  <a:pt x="4091551" y="493255"/>
                </a:lnTo>
                <a:lnTo>
                  <a:pt x="4128413" y="472585"/>
                </a:lnTo>
                <a:lnTo>
                  <a:pt x="4165274" y="349046"/>
                </a:lnTo>
                <a:lnTo>
                  <a:pt x="4202136" y="547166"/>
                </a:lnTo>
                <a:lnTo>
                  <a:pt x="4238998" y="579551"/>
                </a:lnTo>
                <a:lnTo>
                  <a:pt x="4275860" y="478395"/>
                </a:lnTo>
                <a:lnTo>
                  <a:pt x="4312721" y="629557"/>
                </a:lnTo>
                <a:lnTo>
                  <a:pt x="4349583" y="565263"/>
                </a:lnTo>
                <a:lnTo>
                  <a:pt x="4386445" y="618794"/>
                </a:lnTo>
                <a:lnTo>
                  <a:pt x="4423307" y="378478"/>
                </a:lnTo>
                <a:lnTo>
                  <a:pt x="4460073" y="328472"/>
                </a:lnTo>
                <a:lnTo>
                  <a:pt x="4496935" y="130257"/>
                </a:lnTo>
                <a:lnTo>
                  <a:pt x="4533797" y="478967"/>
                </a:lnTo>
                <a:lnTo>
                  <a:pt x="4570659" y="455345"/>
                </a:lnTo>
                <a:lnTo>
                  <a:pt x="4607520" y="468013"/>
                </a:lnTo>
                <a:lnTo>
                  <a:pt x="4644382" y="347713"/>
                </a:lnTo>
                <a:lnTo>
                  <a:pt x="4681244" y="473728"/>
                </a:lnTo>
                <a:lnTo>
                  <a:pt x="4718105" y="435247"/>
                </a:lnTo>
                <a:lnTo>
                  <a:pt x="4754967" y="519353"/>
                </a:lnTo>
                <a:lnTo>
                  <a:pt x="4791829" y="541356"/>
                </a:lnTo>
                <a:lnTo>
                  <a:pt x="4828691" y="438486"/>
                </a:lnTo>
                <a:lnTo>
                  <a:pt x="4865552" y="549547"/>
                </a:lnTo>
                <a:lnTo>
                  <a:pt x="4902414" y="419340"/>
                </a:lnTo>
                <a:lnTo>
                  <a:pt x="4939276" y="481443"/>
                </a:lnTo>
                <a:lnTo>
                  <a:pt x="4976138" y="351522"/>
                </a:lnTo>
                <a:lnTo>
                  <a:pt x="5012999" y="481253"/>
                </a:lnTo>
                <a:lnTo>
                  <a:pt x="5049861" y="450678"/>
                </a:lnTo>
                <a:lnTo>
                  <a:pt x="5086723" y="522401"/>
                </a:lnTo>
                <a:lnTo>
                  <a:pt x="5123585" y="552595"/>
                </a:lnTo>
                <a:lnTo>
                  <a:pt x="5160447" y="221506"/>
                </a:lnTo>
                <a:lnTo>
                  <a:pt x="5197308" y="410863"/>
                </a:lnTo>
                <a:lnTo>
                  <a:pt x="5234170" y="409339"/>
                </a:lnTo>
                <a:lnTo>
                  <a:pt x="5271032" y="452011"/>
                </a:lnTo>
                <a:lnTo>
                  <a:pt x="5307893" y="483253"/>
                </a:lnTo>
                <a:lnTo>
                  <a:pt x="5344755" y="383050"/>
                </a:lnTo>
                <a:lnTo>
                  <a:pt x="5381617" y="420388"/>
                </a:lnTo>
                <a:lnTo>
                  <a:pt x="5418479" y="319328"/>
                </a:lnTo>
                <a:lnTo>
                  <a:pt x="5455340" y="246747"/>
                </a:lnTo>
                <a:lnTo>
                  <a:pt x="5492202" y="396004"/>
                </a:lnTo>
                <a:lnTo>
                  <a:pt x="5529064" y="346950"/>
                </a:lnTo>
                <a:lnTo>
                  <a:pt x="5565926" y="421817"/>
                </a:lnTo>
                <a:lnTo>
                  <a:pt x="5602788" y="391051"/>
                </a:lnTo>
                <a:lnTo>
                  <a:pt x="5639649" y="374097"/>
                </a:lnTo>
                <a:lnTo>
                  <a:pt x="5676511" y="512495"/>
                </a:lnTo>
                <a:lnTo>
                  <a:pt x="5713373" y="387336"/>
                </a:lnTo>
                <a:lnTo>
                  <a:pt x="5750235" y="454392"/>
                </a:lnTo>
                <a:lnTo>
                  <a:pt x="5787096" y="581265"/>
                </a:lnTo>
                <a:lnTo>
                  <a:pt x="5823958" y="434295"/>
                </a:lnTo>
                <a:lnTo>
                  <a:pt x="5860820" y="580694"/>
                </a:lnTo>
                <a:lnTo>
                  <a:pt x="5897681" y="584980"/>
                </a:lnTo>
                <a:lnTo>
                  <a:pt x="5934543" y="645940"/>
                </a:lnTo>
                <a:lnTo>
                  <a:pt x="5971405" y="581837"/>
                </a:lnTo>
                <a:lnTo>
                  <a:pt x="6008267" y="553834"/>
                </a:lnTo>
                <a:lnTo>
                  <a:pt x="6045129" y="581742"/>
                </a:lnTo>
                <a:lnTo>
                  <a:pt x="6081990" y="385241"/>
                </a:lnTo>
                <a:lnTo>
                  <a:pt x="6118852" y="651084"/>
                </a:lnTo>
                <a:lnTo>
                  <a:pt x="6155714" y="544213"/>
                </a:lnTo>
                <a:lnTo>
                  <a:pt x="6192576" y="510685"/>
                </a:lnTo>
                <a:lnTo>
                  <a:pt x="6229342" y="503256"/>
                </a:lnTo>
                <a:lnTo>
                  <a:pt x="6266204" y="453726"/>
                </a:lnTo>
                <a:lnTo>
                  <a:pt x="6303065" y="564311"/>
                </a:lnTo>
                <a:lnTo>
                  <a:pt x="6339927" y="492207"/>
                </a:lnTo>
                <a:lnTo>
                  <a:pt x="6376789" y="415054"/>
                </a:lnTo>
                <a:lnTo>
                  <a:pt x="6413651" y="434295"/>
                </a:lnTo>
                <a:lnTo>
                  <a:pt x="6450513" y="531164"/>
                </a:lnTo>
                <a:lnTo>
                  <a:pt x="6487374" y="479634"/>
                </a:lnTo>
                <a:lnTo>
                  <a:pt x="6524236" y="544594"/>
                </a:lnTo>
                <a:lnTo>
                  <a:pt x="6561098" y="528973"/>
                </a:lnTo>
                <a:lnTo>
                  <a:pt x="6597960" y="497731"/>
                </a:lnTo>
                <a:lnTo>
                  <a:pt x="6634821" y="503065"/>
                </a:lnTo>
                <a:lnTo>
                  <a:pt x="6671683" y="473538"/>
                </a:lnTo>
                <a:lnTo>
                  <a:pt x="6708545" y="391432"/>
                </a:lnTo>
                <a:lnTo>
                  <a:pt x="6745406" y="342378"/>
                </a:lnTo>
                <a:lnTo>
                  <a:pt x="6782268" y="26434"/>
                </a:lnTo>
                <a:lnTo>
                  <a:pt x="6819130" y="408291"/>
                </a:lnTo>
                <a:lnTo>
                  <a:pt x="6855992" y="435438"/>
                </a:lnTo>
                <a:lnTo>
                  <a:pt x="6892854" y="412768"/>
                </a:lnTo>
                <a:lnTo>
                  <a:pt x="6929715" y="340855"/>
                </a:lnTo>
                <a:lnTo>
                  <a:pt x="6966577" y="320280"/>
                </a:lnTo>
                <a:lnTo>
                  <a:pt x="7003439" y="255987"/>
                </a:lnTo>
                <a:lnTo>
                  <a:pt x="7040301" y="497826"/>
                </a:lnTo>
                <a:lnTo>
                  <a:pt x="7077162" y="583837"/>
                </a:lnTo>
              </a:path>
            </a:pathLst>
          </a:custGeom>
          <a:noFill/>
          <a:ln w="19050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3BC03A-4055-BB48-A9CF-0AFF70696B8F}"/>
              </a:ext>
            </a:extLst>
          </p:cNvPr>
          <p:cNvSpPr/>
          <p:nvPr/>
        </p:nvSpPr>
        <p:spPr>
          <a:xfrm>
            <a:off x="2384427" y="2027842"/>
            <a:ext cx="7077075" cy="1872805"/>
          </a:xfrm>
          <a:custGeom>
            <a:avLst/>
            <a:gdLst>
              <a:gd name="connsiteX0" fmla="*/ 87 w 7077075"/>
              <a:gd name="connsiteY0" fmla="*/ 1872856 h 1872805"/>
              <a:gd name="connsiteX1" fmla="*/ 663599 w 7077075"/>
              <a:gd name="connsiteY1" fmla="*/ 1865902 h 1872805"/>
              <a:gd name="connsiteX2" fmla="*/ 700460 w 7077075"/>
              <a:gd name="connsiteY2" fmla="*/ 1862378 h 1872805"/>
              <a:gd name="connsiteX3" fmla="*/ 737322 w 7077075"/>
              <a:gd name="connsiteY3" fmla="*/ 1858854 h 1872805"/>
              <a:gd name="connsiteX4" fmla="*/ 774184 w 7077075"/>
              <a:gd name="connsiteY4" fmla="*/ 1799894 h 1872805"/>
              <a:gd name="connsiteX5" fmla="*/ 884769 w 7077075"/>
              <a:gd name="connsiteY5" fmla="*/ 1623015 h 1872805"/>
              <a:gd name="connsiteX6" fmla="*/ 921536 w 7077075"/>
              <a:gd name="connsiteY6" fmla="*/ 1517287 h 1872805"/>
              <a:gd name="connsiteX7" fmla="*/ 1327015 w 7077075"/>
              <a:gd name="connsiteY7" fmla="*/ 356761 h 1872805"/>
              <a:gd name="connsiteX8" fmla="*/ 1363876 w 7077075"/>
              <a:gd name="connsiteY8" fmla="*/ 299802 h 1872805"/>
              <a:gd name="connsiteX9" fmla="*/ 1474462 w 7077075"/>
              <a:gd name="connsiteY9" fmla="*/ 128638 h 1872805"/>
              <a:gd name="connsiteX10" fmla="*/ 1511324 w 7077075"/>
              <a:gd name="connsiteY10" fmla="*/ 207695 h 1872805"/>
              <a:gd name="connsiteX11" fmla="*/ 1621909 w 7077075"/>
              <a:gd name="connsiteY11" fmla="*/ 444867 h 1872805"/>
              <a:gd name="connsiteX12" fmla="*/ 1658771 w 7077075"/>
              <a:gd name="connsiteY12" fmla="*/ 333711 h 1872805"/>
              <a:gd name="connsiteX13" fmla="*/ 1769356 w 7077075"/>
              <a:gd name="connsiteY13" fmla="*/ 50 h 1872805"/>
              <a:gd name="connsiteX14" fmla="*/ 1806218 w 7077075"/>
              <a:gd name="connsiteY14" fmla="*/ 28530 h 1872805"/>
              <a:gd name="connsiteX15" fmla="*/ 1916803 w 7077075"/>
              <a:gd name="connsiteY15" fmla="*/ 114064 h 1872805"/>
              <a:gd name="connsiteX16" fmla="*/ 1953665 w 7077075"/>
              <a:gd name="connsiteY16" fmla="*/ 207981 h 1872805"/>
              <a:gd name="connsiteX17" fmla="*/ 2101112 w 7077075"/>
              <a:gd name="connsiteY17" fmla="*/ 594696 h 1872805"/>
              <a:gd name="connsiteX18" fmla="*/ 2137973 w 7077075"/>
              <a:gd name="connsiteY18" fmla="*/ 699375 h 1872805"/>
              <a:gd name="connsiteX19" fmla="*/ 2211697 w 7077075"/>
              <a:gd name="connsiteY19" fmla="*/ 908925 h 1872805"/>
              <a:gd name="connsiteX20" fmla="*/ 2248559 w 7077075"/>
              <a:gd name="connsiteY20" fmla="*/ 989221 h 1872805"/>
              <a:gd name="connsiteX21" fmla="*/ 2359144 w 7077075"/>
              <a:gd name="connsiteY21" fmla="*/ 1230108 h 1872805"/>
              <a:gd name="connsiteX22" fmla="*/ 2396006 w 7077075"/>
              <a:gd name="connsiteY22" fmla="*/ 1364602 h 1872805"/>
              <a:gd name="connsiteX23" fmla="*/ 2506591 w 7077075"/>
              <a:gd name="connsiteY23" fmla="*/ 1768176 h 1872805"/>
              <a:gd name="connsiteX24" fmla="*/ 2543453 w 7077075"/>
              <a:gd name="connsiteY24" fmla="*/ 1788750 h 1872805"/>
              <a:gd name="connsiteX25" fmla="*/ 2654038 w 7077075"/>
              <a:gd name="connsiteY25" fmla="*/ 1850376 h 1872805"/>
              <a:gd name="connsiteX26" fmla="*/ 2690804 w 7077075"/>
              <a:gd name="connsiteY26" fmla="*/ 1855996 h 1872805"/>
              <a:gd name="connsiteX27" fmla="*/ 2838251 w 7077075"/>
              <a:gd name="connsiteY27" fmla="*/ 1872856 h 1872805"/>
              <a:gd name="connsiteX28" fmla="*/ 2875113 w 7077075"/>
              <a:gd name="connsiteY28" fmla="*/ 1872856 h 1872805"/>
              <a:gd name="connsiteX29" fmla="*/ 4275860 w 7077075"/>
              <a:gd name="connsiteY29" fmla="*/ 1872856 h 1872805"/>
              <a:gd name="connsiteX30" fmla="*/ 4312721 w 7077075"/>
              <a:gd name="connsiteY30" fmla="*/ 1830755 h 1872805"/>
              <a:gd name="connsiteX31" fmla="*/ 4423307 w 7077075"/>
              <a:gd name="connsiteY31" fmla="*/ 1704358 h 1872805"/>
              <a:gd name="connsiteX32" fmla="*/ 4460073 w 7077075"/>
              <a:gd name="connsiteY32" fmla="*/ 1692738 h 1872805"/>
              <a:gd name="connsiteX33" fmla="*/ 4570659 w 7077075"/>
              <a:gd name="connsiteY33" fmla="*/ 1657781 h 1872805"/>
              <a:gd name="connsiteX34" fmla="*/ 4607520 w 7077075"/>
              <a:gd name="connsiteY34" fmla="*/ 1615871 h 1872805"/>
              <a:gd name="connsiteX35" fmla="*/ 4718105 w 7077075"/>
              <a:gd name="connsiteY35" fmla="*/ 1489950 h 1872805"/>
              <a:gd name="connsiteX36" fmla="*/ 4754967 w 7077075"/>
              <a:gd name="connsiteY36" fmla="*/ 1480140 h 1872805"/>
              <a:gd name="connsiteX37" fmla="*/ 4865552 w 7077075"/>
              <a:gd name="connsiteY37" fmla="*/ 1450612 h 1872805"/>
              <a:gd name="connsiteX38" fmla="*/ 4902414 w 7077075"/>
              <a:gd name="connsiteY38" fmla="*/ 1472329 h 1872805"/>
              <a:gd name="connsiteX39" fmla="*/ 5012999 w 7077075"/>
              <a:gd name="connsiteY39" fmla="*/ 1537671 h 1872805"/>
              <a:gd name="connsiteX40" fmla="*/ 5049861 w 7077075"/>
              <a:gd name="connsiteY40" fmla="*/ 1449183 h 1872805"/>
              <a:gd name="connsiteX41" fmla="*/ 5160447 w 7077075"/>
              <a:gd name="connsiteY41" fmla="*/ 1183531 h 1872805"/>
              <a:gd name="connsiteX42" fmla="*/ 5197308 w 7077075"/>
              <a:gd name="connsiteY42" fmla="*/ 1247254 h 1872805"/>
              <a:gd name="connsiteX43" fmla="*/ 5307893 w 7077075"/>
              <a:gd name="connsiteY43" fmla="*/ 1438611 h 1872805"/>
              <a:gd name="connsiteX44" fmla="*/ 5344755 w 7077075"/>
              <a:gd name="connsiteY44" fmla="*/ 1394891 h 1872805"/>
              <a:gd name="connsiteX45" fmla="*/ 5455340 w 7077075"/>
              <a:gd name="connsiteY45" fmla="*/ 1263732 h 1872805"/>
              <a:gd name="connsiteX46" fmla="*/ 5492202 w 7077075"/>
              <a:gd name="connsiteY46" fmla="*/ 1326502 h 1872805"/>
              <a:gd name="connsiteX47" fmla="*/ 5750235 w 7077075"/>
              <a:gd name="connsiteY47" fmla="*/ 1763508 h 1872805"/>
              <a:gd name="connsiteX48" fmla="*/ 5787096 w 7077075"/>
              <a:gd name="connsiteY48" fmla="*/ 1778749 h 1872805"/>
              <a:gd name="connsiteX49" fmla="*/ 5897681 w 7077075"/>
              <a:gd name="connsiteY49" fmla="*/ 1824468 h 1872805"/>
              <a:gd name="connsiteX50" fmla="*/ 5934543 w 7077075"/>
              <a:gd name="connsiteY50" fmla="*/ 1828755 h 1872805"/>
              <a:gd name="connsiteX51" fmla="*/ 6118852 w 7077075"/>
              <a:gd name="connsiteY51" fmla="*/ 1856663 h 1872805"/>
              <a:gd name="connsiteX52" fmla="*/ 6155714 w 7077075"/>
              <a:gd name="connsiteY52" fmla="*/ 1864283 h 1872805"/>
              <a:gd name="connsiteX53" fmla="*/ 6229342 w 7077075"/>
              <a:gd name="connsiteY53" fmla="*/ 1872093 h 1872805"/>
              <a:gd name="connsiteX54" fmla="*/ 6266204 w 7077075"/>
              <a:gd name="connsiteY54" fmla="*/ 1872284 h 1872805"/>
              <a:gd name="connsiteX55" fmla="*/ 7077162 w 7077075"/>
              <a:gd name="connsiteY55" fmla="*/ 1872856 h 187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77075" h="1872805">
                <a:moveTo>
                  <a:pt x="87" y="1872856"/>
                </a:moveTo>
                <a:lnTo>
                  <a:pt x="663599" y="1865902"/>
                </a:lnTo>
                <a:lnTo>
                  <a:pt x="700460" y="1862378"/>
                </a:lnTo>
                <a:lnTo>
                  <a:pt x="737322" y="1858854"/>
                </a:lnTo>
                <a:lnTo>
                  <a:pt x="774184" y="1799894"/>
                </a:lnTo>
                <a:lnTo>
                  <a:pt x="884769" y="1623015"/>
                </a:lnTo>
                <a:lnTo>
                  <a:pt x="921536" y="1517287"/>
                </a:lnTo>
                <a:lnTo>
                  <a:pt x="1327015" y="356761"/>
                </a:lnTo>
                <a:lnTo>
                  <a:pt x="1363876" y="299802"/>
                </a:lnTo>
                <a:lnTo>
                  <a:pt x="1474462" y="128638"/>
                </a:lnTo>
                <a:lnTo>
                  <a:pt x="1511324" y="207695"/>
                </a:lnTo>
                <a:lnTo>
                  <a:pt x="1621909" y="444867"/>
                </a:lnTo>
                <a:lnTo>
                  <a:pt x="1658771" y="333711"/>
                </a:lnTo>
                <a:lnTo>
                  <a:pt x="1769356" y="50"/>
                </a:lnTo>
                <a:lnTo>
                  <a:pt x="1806218" y="28530"/>
                </a:lnTo>
                <a:lnTo>
                  <a:pt x="1916803" y="114064"/>
                </a:lnTo>
                <a:lnTo>
                  <a:pt x="1953665" y="207981"/>
                </a:lnTo>
                <a:lnTo>
                  <a:pt x="2101112" y="594696"/>
                </a:lnTo>
                <a:lnTo>
                  <a:pt x="2137973" y="699375"/>
                </a:lnTo>
                <a:lnTo>
                  <a:pt x="2211697" y="908925"/>
                </a:lnTo>
                <a:lnTo>
                  <a:pt x="2248559" y="989221"/>
                </a:lnTo>
                <a:lnTo>
                  <a:pt x="2359144" y="1230108"/>
                </a:lnTo>
                <a:lnTo>
                  <a:pt x="2396006" y="1364602"/>
                </a:lnTo>
                <a:lnTo>
                  <a:pt x="2506591" y="1768176"/>
                </a:lnTo>
                <a:lnTo>
                  <a:pt x="2543453" y="1788750"/>
                </a:lnTo>
                <a:lnTo>
                  <a:pt x="2654038" y="1850376"/>
                </a:lnTo>
                <a:lnTo>
                  <a:pt x="2690804" y="1855996"/>
                </a:lnTo>
                <a:lnTo>
                  <a:pt x="2838251" y="1872856"/>
                </a:lnTo>
                <a:lnTo>
                  <a:pt x="2875113" y="1872856"/>
                </a:lnTo>
                <a:lnTo>
                  <a:pt x="4275860" y="1872856"/>
                </a:lnTo>
                <a:lnTo>
                  <a:pt x="4312721" y="1830755"/>
                </a:lnTo>
                <a:lnTo>
                  <a:pt x="4423307" y="1704358"/>
                </a:lnTo>
                <a:lnTo>
                  <a:pt x="4460073" y="1692738"/>
                </a:lnTo>
                <a:lnTo>
                  <a:pt x="4570659" y="1657781"/>
                </a:lnTo>
                <a:lnTo>
                  <a:pt x="4607520" y="1615871"/>
                </a:lnTo>
                <a:lnTo>
                  <a:pt x="4718105" y="1489950"/>
                </a:lnTo>
                <a:lnTo>
                  <a:pt x="4754967" y="1480140"/>
                </a:lnTo>
                <a:lnTo>
                  <a:pt x="4865552" y="1450612"/>
                </a:lnTo>
                <a:lnTo>
                  <a:pt x="4902414" y="1472329"/>
                </a:lnTo>
                <a:lnTo>
                  <a:pt x="5012999" y="1537671"/>
                </a:lnTo>
                <a:lnTo>
                  <a:pt x="5049861" y="1449183"/>
                </a:lnTo>
                <a:lnTo>
                  <a:pt x="5160447" y="1183531"/>
                </a:lnTo>
                <a:lnTo>
                  <a:pt x="5197308" y="1247254"/>
                </a:lnTo>
                <a:lnTo>
                  <a:pt x="5307893" y="1438611"/>
                </a:lnTo>
                <a:lnTo>
                  <a:pt x="5344755" y="1394891"/>
                </a:lnTo>
                <a:lnTo>
                  <a:pt x="5455340" y="1263732"/>
                </a:lnTo>
                <a:lnTo>
                  <a:pt x="5492202" y="1326502"/>
                </a:lnTo>
                <a:lnTo>
                  <a:pt x="5750235" y="1763508"/>
                </a:lnTo>
                <a:lnTo>
                  <a:pt x="5787096" y="1778749"/>
                </a:lnTo>
                <a:lnTo>
                  <a:pt x="5897681" y="1824468"/>
                </a:lnTo>
                <a:lnTo>
                  <a:pt x="5934543" y="1828755"/>
                </a:lnTo>
                <a:lnTo>
                  <a:pt x="6118852" y="1856663"/>
                </a:lnTo>
                <a:lnTo>
                  <a:pt x="6155714" y="1864283"/>
                </a:lnTo>
                <a:lnTo>
                  <a:pt x="6229342" y="1872093"/>
                </a:lnTo>
                <a:lnTo>
                  <a:pt x="6266204" y="1872284"/>
                </a:lnTo>
                <a:lnTo>
                  <a:pt x="7077162" y="1872856"/>
                </a:lnTo>
              </a:path>
            </a:pathLst>
          </a:custGeom>
          <a:noFill/>
          <a:ln w="19050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D2A3125E-7E26-5C4D-86C3-F0DBEB1674A7}"/>
              </a:ext>
            </a:extLst>
          </p:cNvPr>
          <p:cNvGrpSpPr/>
          <p:nvPr/>
        </p:nvGrpSpPr>
        <p:grpSpPr>
          <a:xfrm>
            <a:off x="2384427" y="2722786"/>
            <a:ext cx="7077075" cy="1931765"/>
            <a:chOff x="2638425" y="2849784"/>
            <a:chExt cx="7077075" cy="1931765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C446093-C008-DD47-95AF-90A5C7DA27FB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7077162 w 7077075"/>
                <a:gd name="connsiteY0" fmla="*/ 1177912 h 1931765"/>
                <a:gd name="connsiteX1" fmla="*/ 87 w 7077075"/>
                <a:gd name="connsiteY1" fmla="*/ 1177912 h 1931765"/>
                <a:gd name="connsiteX2" fmla="*/ 87 w 7077075"/>
                <a:gd name="connsiteY2" fmla="*/ 1177912 h 1931765"/>
                <a:gd name="connsiteX3" fmla="*/ 958397 w 7077075"/>
                <a:gd name="connsiteY3" fmla="*/ 1177912 h 1931765"/>
                <a:gd name="connsiteX4" fmla="*/ 995259 w 7077075"/>
                <a:gd name="connsiteY4" fmla="*/ 1089520 h 1931765"/>
                <a:gd name="connsiteX5" fmla="*/ 1032121 w 7077075"/>
                <a:gd name="connsiteY5" fmla="*/ 1047038 h 1931765"/>
                <a:gd name="connsiteX6" fmla="*/ 1068983 w 7077075"/>
                <a:gd name="connsiteY6" fmla="*/ 1163529 h 1931765"/>
                <a:gd name="connsiteX7" fmla="*/ 1105844 w 7077075"/>
                <a:gd name="connsiteY7" fmla="*/ 803674 h 1931765"/>
                <a:gd name="connsiteX8" fmla="*/ 1142706 w 7077075"/>
                <a:gd name="connsiteY8" fmla="*/ 763669 h 1931765"/>
                <a:gd name="connsiteX9" fmla="*/ 1179568 w 7077075"/>
                <a:gd name="connsiteY9" fmla="*/ 763098 h 1931765"/>
                <a:gd name="connsiteX10" fmla="*/ 1216430 w 7077075"/>
                <a:gd name="connsiteY10" fmla="*/ 517543 h 1931765"/>
                <a:gd name="connsiteX11" fmla="*/ 1290153 w 7077075"/>
                <a:gd name="connsiteY11" fmla="*/ 395147 h 1931765"/>
                <a:gd name="connsiteX12" fmla="*/ 1327015 w 7077075"/>
                <a:gd name="connsiteY12" fmla="*/ 161404 h 1931765"/>
                <a:gd name="connsiteX13" fmla="*/ 1400738 w 7077075"/>
                <a:gd name="connsiteY13" fmla="*/ 50 h 1931765"/>
                <a:gd name="connsiteX14" fmla="*/ 1437600 w 7077075"/>
                <a:gd name="connsiteY14" fmla="*/ 50 h 1931765"/>
                <a:gd name="connsiteX15" fmla="*/ 1474462 w 7077075"/>
                <a:gd name="connsiteY15" fmla="*/ 50 h 1931765"/>
                <a:gd name="connsiteX16" fmla="*/ 1511324 w 7077075"/>
                <a:gd name="connsiteY16" fmla="*/ 702614 h 1931765"/>
                <a:gd name="connsiteX17" fmla="*/ 1548185 w 7077075"/>
                <a:gd name="connsiteY17" fmla="*/ 1177912 h 1931765"/>
                <a:gd name="connsiteX18" fmla="*/ 1585047 w 7077075"/>
                <a:gd name="connsiteY18" fmla="*/ 1177912 h 1931765"/>
                <a:gd name="connsiteX19" fmla="*/ 2396006 w 7077075"/>
                <a:gd name="connsiteY19" fmla="*/ 1177912 h 1931765"/>
                <a:gd name="connsiteX20" fmla="*/ 2432867 w 7077075"/>
                <a:gd name="connsiteY20" fmla="*/ 1200105 h 1931765"/>
                <a:gd name="connsiteX21" fmla="*/ 2469729 w 7077075"/>
                <a:gd name="connsiteY21" fmla="*/ 1269828 h 1931765"/>
                <a:gd name="connsiteX22" fmla="*/ 2506591 w 7077075"/>
                <a:gd name="connsiteY22" fmla="*/ 1415370 h 1931765"/>
                <a:gd name="connsiteX23" fmla="*/ 2580315 w 7077075"/>
                <a:gd name="connsiteY23" fmla="*/ 1484616 h 1931765"/>
                <a:gd name="connsiteX24" fmla="*/ 2617176 w 7077075"/>
                <a:gd name="connsiteY24" fmla="*/ 1449279 h 1931765"/>
                <a:gd name="connsiteX25" fmla="*/ 2654038 w 7077075"/>
                <a:gd name="connsiteY25" fmla="*/ 1931815 h 1931765"/>
                <a:gd name="connsiteX26" fmla="*/ 2690804 w 7077075"/>
                <a:gd name="connsiteY26" fmla="*/ 1579771 h 1931765"/>
                <a:gd name="connsiteX27" fmla="*/ 2727666 w 7077075"/>
                <a:gd name="connsiteY27" fmla="*/ 1648637 h 1931765"/>
                <a:gd name="connsiteX28" fmla="*/ 2764528 w 7077075"/>
                <a:gd name="connsiteY28" fmla="*/ 1660639 h 1931765"/>
                <a:gd name="connsiteX29" fmla="*/ 2838251 w 7077075"/>
                <a:gd name="connsiteY29" fmla="*/ 1898097 h 1931765"/>
                <a:gd name="connsiteX30" fmla="*/ 2875113 w 7077075"/>
                <a:gd name="connsiteY30" fmla="*/ 1637683 h 1931765"/>
                <a:gd name="connsiteX31" fmla="*/ 2911975 w 7077075"/>
                <a:gd name="connsiteY31" fmla="*/ 1793512 h 1931765"/>
                <a:gd name="connsiteX32" fmla="*/ 2948836 w 7077075"/>
                <a:gd name="connsiteY32" fmla="*/ 1739315 h 1931765"/>
                <a:gd name="connsiteX33" fmla="*/ 2985698 w 7077075"/>
                <a:gd name="connsiteY33" fmla="*/ 1788845 h 1931765"/>
                <a:gd name="connsiteX34" fmla="*/ 3022560 w 7077075"/>
                <a:gd name="connsiteY34" fmla="*/ 1695690 h 1931765"/>
                <a:gd name="connsiteX35" fmla="*/ 3059422 w 7077075"/>
                <a:gd name="connsiteY35" fmla="*/ 1802752 h 1931765"/>
                <a:gd name="connsiteX36" fmla="*/ 3096284 w 7077075"/>
                <a:gd name="connsiteY36" fmla="*/ 1645494 h 1931765"/>
                <a:gd name="connsiteX37" fmla="*/ 3133145 w 7077075"/>
                <a:gd name="connsiteY37" fmla="*/ 1440325 h 1931765"/>
                <a:gd name="connsiteX38" fmla="*/ 3170007 w 7077075"/>
                <a:gd name="connsiteY38" fmla="*/ 1177912 h 1931765"/>
                <a:gd name="connsiteX39" fmla="*/ 4754967 w 7077075"/>
                <a:gd name="connsiteY39" fmla="*/ 1177912 h 1931765"/>
                <a:gd name="connsiteX40" fmla="*/ 4791829 w 7077075"/>
                <a:gd name="connsiteY40" fmla="*/ 1146289 h 1931765"/>
                <a:gd name="connsiteX41" fmla="*/ 4828691 w 7077075"/>
                <a:gd name="connsiteY41" fmla="*/ 1206391 h 1931765"/>
                <a:gd name="connsiteX42" fmla="*/ 4865552 w 7077075"/>
                <a:gd name="connsiteY42" fmla="*/ 1118475 h 1931765"/>
                <a:gd name="connsiteX43" fmla="*/ 4902414 w 7077075"/>
                <a:gd name="connsiteY43" fmla="*/ 1231537 h 1931765"/>
                <a:gd name="connsiteX44" fmla="*/ 4939276 w 7077075"/>
                <a:gd name="connsiteY44" fmla="*/ 1177912 h 1931765"/>
                <a:gd name="connsiteX45" fmla="*/ 5049861 w 7077075"/>
                <a:gd name="connsiteY45" fmla="*/ 1177912 h 1931765"/>
                <a:gd name="connsiteX46" fmla="*/ 5086723 w 7077075"/>
                <a:gd name="connsiteY46" fmla="*/ 1055515 h 1931765"/>
                <a:gd name="connsiteX47" fmla="*/ 5123585 w 7077075"/>
                <a:gd name="connsiteY47" fmla="*/ 936834 h 1931765"/>
                <a:gd name="connsiteX48" fmla="*/ 5160447 w 7077075"/>
                <a:gd name="connsiteY48" fmla="*/ 1179436 h 1931765"/>
                <a:gd name="connsiteX49" fmla="*/ 5197308 w 7077075"/>
                <a:gd name="connsiteY49" fmla="*/ 1053801 h 1931765"/>
                <a:gd name="connsiteX50" fmla="*/ 5234170 w 7077075"/>
                <a:gd name="connsiteY50" fmla="*/ 1119142 h 1931765"/>
                <a:gd name="connsiteX51" fmla="*/ 5271032 w 7077075"/>
                <a:gd name="connsiteY51" fmla="*/ 1140193 h 1931765"/>
                <a:gd name="connsiteX52" fmla="*/ 5307893 w 7077075"/>
                <a:gd name="connsiteY52" fmla="*/ 1172768 h 1931765"/>
                <a:gd name="connsiteX53" fmla="*/ 5344755 w 7077075"/>
                <a:gd name="connsiteY53" fmla="*/ 1229251 h 1931765"/>
                <a:gd name="connsiteX54" fmla="*/ 5381617 w 7077075"/>
                <a:gd name="connsiteY54" fmla="*/ 1148194 h 1931765"/>
                <a:gd name="connsiteX55" fmla="*/ 5418479 w 7077075"/>
                <a:gd name="connsiteY55" fmla="*/ 1205534 h 1931765"/>
                <a:gd name="connsiteX56" fmla="*/ 5455340 w 7077075"/>
                <a:gd name="connsiteY56" fmla="*/ 1234395 h 1931765"/>
                <a:gd name="connsiteX57" fmla="*/ 5492202 w 7077075"/>
                <a:gd name="connsiteY57" fmla="*/ 1147813 h 1931765"/>
                <a:gd name="connsiteX58" fmla="*/ 5529064 w 7077075"/>
                <a:gd name="connsiteY58" fmla="*/ 1259636 h 1931765"/>
                <a:gd name="connsiteX59" fmla="*/ 5565926 w 7077075"/>
                <a:gd name="connsiteY59" fmla="*/ 1247635 h 1931765"/>
                <a:gd name="connsiteX60" fmla="*/ 5602788 w 7077075"/>
                <a:gd name="connsiteY60" fmla="*/ 1341075 h 1931765"/>
                <a:gd name="connsiteX61" fmla="*/ 5639649 w 7077075"/>
                <a:gd name="connsiteY61" fmla="*/ 1311833 h 1931765"/>
                <a:gd name="connsiteX62" fmla="*/ 5676511 w 7077075"/>
                <a:gd name="connsiteY62" fmla="*/ 1177912 h 1931765"/>
                <a:gd name="connsiteX63" fmla="*/ 7077162 w 7077075"/>
                <a:gd name="connsiteY63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077075" h="1931765">
                  <a:moveTo>
                    <a:pt x="7077162" y="1177912"/>
                  </a:moveTo>
                  <a:lnTo>
                    <a:pt x="87" y="1177912"/>
                  </a:lnTo>
                  <a:lnTo>
                    <a:pt x="87" y="1177912"/>
                  </a:ln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solidFill>
              <a:srgbClr val="D62728">
                <a:alpha val="1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1A5B161-E1EB-554F-A2EE-64FB785345D0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87 w 7077075"/>
                <a:gd name="connsiteY0" fmla="*/ 1177912 h 1931765"/>
                <a:gd name="connsiteX1" fmla="*/ 958397 w 7077075"/>
                <a:gd name="connsiteY1" fmla="*/ 1177912 h 1931765"/>
                <a:gd name="connsiteX2" fmla="*/ 995259 w 7077075"/>
                <a:gd name="connsiteY2" fmla="*/ 1089520 h 1931765"/>
                <a:gd name="connsiteX3" fmla="*/ 1032121 w 7077075"/>
                <a:gd name="connsiteY3" fmla="*/ 1047038 h 1931765"/>
                <a:gd name="connsiteX4" fmla="*/ 1068983 w 7077075"/>
                <a:gd name="connsiteY4" fmla="*/ 1163529 h 1931765"/>
                <a:gd name="connsiteX5" fmla="*/ 1105844 w 7077075"/>
                <a:gd name="connsiteY5" fmla="*/ 803674 h 1931765"/>
                <a:gd name="connsiteX6" fmla="*/ 1142706 w 7077075"/>
                <a:gd name="connsiteY6" fmla="*/ 763669 h 1931765"/>
                <a:gd name="connsiteX7" fmla="*/ 1179568 w 7077075"/>
                <a:gd name="connsiteY7" fmla="*/ 763098 h 1931765"/>
                <a:gd name="connsiteX8" fmla="*/ 1216430 w 7077075"/>
                <a:gd name="connsiteY8" fmla="*/ 517543 h 1931765"/>
                <a:gd name="connsiteX9" fmla="*/ 1290153 w 7077075"/>
                <a:gd name="connsiteY9" fmla="*/ 395147 h 1931765"/>
                <a:gd name="connsiteX10" fmla="*/ 1327015 w 7077075"/>
                <a:gd name="connsiteY10" fmla="*/ 161404 h 1931765"/>
                <a:gd name="connsiteX11" fmla="*/ 1400738 w 7077075"/>
                <a:gd name="connsiteY11" fmla="*/ 50 h 1931765"/>
                <a:gd name="connsiteX12" fmla="*/ 1437600 w 7077075"/>
                <a:gd name="connsiteY12" fmla="*/ 50 h 1931765"/>
                <a:gd name="connsiteX13" fmla="*/ 1474462 w 7077075"/>
                <a:gd name="connsiteY13" fmla="*/ 50 h 1931765"/>
                <a:gd name="connsiteX14" fmla="*/ 1511324 w 7077075"/>
                <a:gd name="connsiteY14" fmla="*/ 702614 h 1931765"/>
                <a:gd name="connsiteX15" fmla="*/ 1548185 w 7077075"/>
                <a:gd name="connsiteY15" fmla="*/ 1177912 h 1931765"/>
                <a:gd name="connsiteX16" fmla="*/ 1585047 w 7077075"/>
                <a:gd name="connsiteY16" fmla="*/ 1177912 h 1931765"/>
                <a:gd name="connsiteX17" fmla="*/ 2396006 w 7077075"/>
                <a:gd name="connsiteY17" fmla="*/ 1177912 h 1931765"/>
                <a:gd name="connsiteX18" fmla="*/ 2432867 w 7077075"/>
                <a:gd name="connsiteY18" fmla="*/ 1200105 h 1931765"/>
                <a:gd name="connsiteX19" fmla="*/ 2469729 w 7077075"/>
                <a:gd name="connsiteY19" fmla="*/ 1269828 h 1931765"/>
                <a:gd name="connsiteX20" fmla="*/ 2506591 w 7077075"/>
                <a:gd name="connsiteY20" fmla="*/ 1415370 h 1931765"/>
                <a:gd name="connsiteX21" fmla="*/ 2580315 w 7077075"/>
                <a:gd name="connsiteY21" fmla="*/ 1484616 h 1931765"/>
                <a:gd name="connsiteX22" fmla="*/ 2617176 w 7077075"/>
                <a:gd name="connsiteY22" fmla="*/ 1449279 h 1931765"/>
                <a:gd name="connsiteX23" fmla="*/ 2654038 w 7077075"/>
                <a:gd name="connsiteY23" fmla="*/ 1931815 h 1931765"/>
                <a:gd name="connsiteX24" fmla="*/ 2690804 w 7077075"/>
                <a:gd name="connsiteY24" fmla="*/ 1579771 h 1931765"/>
                <a:gd name="connsiteX25" fmla="*/ 2727666 w 7077075"/>
                <a:gd name="connsiteY25" fmla="*/ 1648637 h 1931765"/>
                <a:gd name="connsiteX26" fmla="*/ 2764528 w 7077075"/>
                <a:gd name="connsiteY26" fmla="*/ 1660639 h 1931765"/>
                <a:gd name="connsiteX27" fmla="*/ 2838251 w 7077075"/>
                <a:gd name="connsiteY27" fmla="*/ 1898097 h 1931765"/>
                <a:gd name="connsiteX28" fmla="*/ 2875113 w 7077075"/>
                <a:gd name="connsiteY28" fmla="*/ 1637683 h 1931765"/>
                <a:gd name="connsiteX29" fmla="*/ 2911975 w 7077075"/>
                <a:gd name="connsiteY29" fmla="*/ 1793512 h 1931765"/>
                <a:gd name="connsiteX30" fmla="*/ 2948836 w 7077075"/>
                <a:gd name="connsiteY30" fmla="*/ 1739315 h 1931765"/>
                <a:gd name="connsiteX31" fmla="*/ 2985698 w 7077075"/>
                <a:gd name="connsiteY31" fmla="*/ 1788845 h 1931765"/>
                <a:gd name="connsiteX32" fmla="*/ 3022560 w 7077075"/>
                <a:gd name="connsiteY32" fmla="*/ 1695690 h 1931765"/>
                <a:gd name="connsiteX33" fmla="*/ 3059422 w 7077075"/>
                <a:gd name="connsiteY33" fmla="*/ 1802752 h 1931765"/>
                <a:gd name="connsiteX34" fmla="*/ 3096284 w 7077075"/>
                <a:gd name="connsiteY34" fmla="*/ 1645494 h 1931765"/>
                <a:gd name="connsiteX35" fmla="*/ 3133145 w 7077075"/>
                <a:gd name="connsiteY35" fmla="*/ 1440325 h 1931765"/>
                <a:gd name="connsiteX36" fmla="*/ 3170007 w 7077075"/>
                <a:gd name="connsiteY36" fmla="*/ 1177912 h 1931765"/>
                <a:gd name="connsiteX37" fmla="*/ 4754967 w 7077075"/>
                <a:gd name="connsiteY37" fmla="*/ 1177912 h 1931765"/>
                <a:gd name="connsiteX38" fmla="*/ 4791829 w 7077075"/>
                <a:gd name="connsiteY38" fmla="*/ 1146289 h 1931765"/>
                <a:gd name="connsiteX39" fmla="*/ 4828691 w 7077075"/>
                <a:gd name="connsiteY39" fmla="*/ 1206391 h 1931765"/>
                <a:gd name="connsiteX40" fmla="*/ 4865552 w 7077075"/>
                <a:gd name="connsiteY40" fmla="*/ 1118475 h 1931765"/>
                <a:gd name="connsiteX41" fmla="*/ 4902414 w 7077075"/>
                <a:gd name="connsiteY41" fmla="*/ 1231537 h 1931765"/>
                <a:gd name="connsiteX42" fmla="*/ 4939276 w 7077075"/>
                <a:gd name="connsiteY42" fmla="*/ 1177912 h 1931765"/>
                <a:gd name="connsiteX43" fmla="*/ 5049861 w 7077075"/>
                <a:gd name="connsiteY43" fmla="*/ 1177912 h 1931765"/>
                <a:gd name="connsiteX44" fmla="*/ 5086723 w 7077075"/>
                <a:gd name="connsiteY44" fmla="*/ 1055515 h 1931765"/>
                <a:gd name="connsiteX45" fmla="*/ 5123585 w 7077075"/>
                <a:gd name="connsiteY45" fmla="*/ 936834 h 1931765"/>
                <a:gd name="connsiteX46" fmla="*/ 5160447 w 7077075"/>
                <a:gd name="connsiteY46" fmla="*/ 1179436 h 1931765"/>
                <a:gd name="connsiteX47" fmla="*/ 5197308 w 7077075"/>
                <a:gd name="connsiteY47" fmla="*/ 1053801 h 1931765"/>
                <a:gd name="connsiteX48" fmla="*/ 5234170 w 7077075"/>
                <a:gd name="connsiteY48" fmla="*/ 1119142 h 1931765"/>
                <a:gd name="connsiteX49" fmla="*/ 5271032 w 7077075"/>
                <a:gd name="connsiteY49" fmla="*/ 1140193 h 1931765"/>
                <a:gd name="connsiteX50" fmla="*/ 5307893 w 7077075"/>
                <a:gd name="connsiteY50" fmla="*/ 1172768 h 1931765"/>
                <a:gd name="connsiteX51" fmla="*/ 5344755 w 7077075"/>
                <a:gd name="connsiteY51" fmla="*/ 1229251 h 1931765"/>
                <a:gd name="connsiteX52" fmla="*/ 5381617 w 7077075"/>
                <a:gd name="connsiteY52" fmla="*/ 1148194 h 1931765"/>
                <a:gd name="connsiteX53" fmla="*/ 5418479 w 7077075"/>
                <a:gd name="connsiteY53" fmla="*/ 1205534 h 1931765"/>
                <a:gd name="connsiteX54" fmla="*/ 5455340 w 7077075"/>
                <a:gd name="connsiteY54" fmla="*/ 1234395 h 1931765"/>
                <a:gd name="connsiteX55" fmla="*/ 5492202 w 7077075"/>
                <a:gd name="connsiteY55" fmla="*/ 1147813 h 1931765"/>
                <a:gd name="connsiteX56" fmla="*/ 5529064 w 7077075"/>
                <a:gd name="connsiteY56" fmla="*/ 1259636 h 1931765"/>
                <a:gd name="connsiteX57" fmla="*/ 5565926 w 7077075"/>
                <a:gd name="connsiteY57" fmla="*/ 1247635 h 1931765"/>
                <a:gd name="connsiteX58" fmla="*/ 5602788 w 7077075"/>
                <a:gd name="connsiteY58" fmla="*/ 1341075 h 1931765"/>
                <a:gd name="connsiteX59" fmla="*/ 5639649 w 7077075"/>
                <a:gd name="connsiteY59" fmla="*/ 1311833 h 1931765"/>
                <a:gd name="connsiteX60" fmla="*/ 5676511 w 7077075"/>
                <a:gd name="connsiteY60" fmla="*/ 1177912 h 1931765"/>
                <a:gd name="connsiteX61" fmla="*/ 7077162 w 7077075"/>
                <a:gd name="connsiteY61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077075" h="1931765">
                  <a:moveTo>
                    <a:pt x="87" y="1177912"/>
                  </a:move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ABF8CA10-6210-6F45-82FA-D2A558E0681D}"/>
              </a:ext>
            </a:extLst>
          </p:cNvPr>
          <p:cNvSpPr/>
          <p:nvPr/>
        </p:nvSpPr>
        <p:spPr>
          <a:xfrm>
            <a:off x="2384427" y="1568450"/>
            <a:ext cx="7077075" cy="2308574"/>
          </a:xfrm>
          <a:custGeom>
            <a:avLst/>
            <a:gdLst>
              <a:gd name="connsiteX0" fmla="*/ 87 w 7077075"/>
              <a:gd name="connsiteY0" fmla="*/ 2308624 h 2308574"/>
              <a:gd name="connsiteX1" fmla="*/ 958397 w 7077075"/>
              <a:gd name="connsiteY1" fmla="*/ 2308624 h 2308574"/>
              <a:gd name="connsiteX2" fmla="*/ 995259 w 7077075"/>
              <a:gd name="connsiteY2" fmla="*/ 2287670 h 2308574"/>
              <a:gd name="connsiteX3" fmla="*/ 1032121 w 7077075"/>
              <a:gd name="connsiteY3" fmla="*/ 2256618 h 2308574"/>
              <a:gd name="connsiteX4" fmla="*/ 1068983 w 7077075"/>
              <a:gd name="connsiteY4" fmla="*/ 2253189 h 2308574"/>
              <a:gd name="connsiteX5" fmla="*/ 1179568 w 7077075"/>
              <a:gd name="connsiteY5" fmla="*/ 1967439 h 2308574"/>
              <a:gd name="connsiteX6" fmla="*/ 1216430 w 7077075"/>
              <a:gd name="connsiteY6" fmla="*/ 1810562 h 2308574"/>
              <a:gd name="connsiteX7" fmla="*/ 1290153 w 7077075"/>
              <a:gd name="connsiteY7" fmla="*/ 1452327 h 2308574"/>
              <a:gd name="connsiteX8" fmla="*/ 1327015 w 7077075"/>
              <a:gd name="connsiteY8" fmla="*/ 1210963 h 2308574"/>
              <a:gd name="connsiteX9" fmla="*/ 1474462 w 7077075"/>
              <a:gd name="connsiteY9" fmla="*/ 112921 h 2308574"/>
              <a:gd name="connsiteX10" fmla="*/ 1511324 w 7077075"/>
              <a:gd name="connsiteY10" fmla="*/ 50 h 2308574"/>
              <a:gd name="connsiteX11" fmla="*/ 2432867 w 7077075"/>
              <a:gd name="connsiteY11" fmla="*/ 5860 h 2308574"/>
              <a:gd name="connsiteX12" fmla="*/ 2469729 w 7077075"/>
              <a:gd name="connsiteY12" fmla="*/ 30054 h 2308574"/>
              <a:gd name="connsiteX13" fmla="*/ 2543453 w 7077075"/>
              <a:gd name="connsiteY13" fmla="*/ 165404 h 2308574"/>
              <a:gd name="connsiteX14" fmla="*/ 2580315 w 7077075"/>
              <a:gd name="connsiteY14" fmla="*/ 246081 h 2308574"/>
              <a:gd name="connsiteX15" fmla="*/ 2617176 w 7077075"/>
              <a:gd name="connsiteY15" fmla="*/ 317518 h 2308574"/>
              <a:gd name="connsiteX16" fmla="*/ 2654038 w 7077075"/>
              <a:gd name="connsiteY16" fmla="*/ 515924 h 2308574"/>
              <a:gd name="connsiteX17" fmla="*/ 2727666 w 7077075"/>
              <a:gd name="connsiteY17" fmla="*/ 745572 h 2308574"/>
              <a:gd name="connsiteX18" fmla="*/ 2764528 w 7077075"/>
              <a:gd name="connsiteY18" fmla="*/ 872635 h 2308574"/>
              <a:gd name="connsiteX19" fmla="*/ 2911975 w 7077075"/>
              <a:gd name="connsiteY19" fmla="*/ 1507286 h 2308574"/>
              <a:gd name="connsiteX20" fmla="*/ 2948836 w 7077075"/>
              <a:gd name="connsiteY20" fmla="*/ 1655114 h 2308574"/>
              <a:gd name="connsiteX21" fmla="*/ 3059422 w 7077075"/>
              <a:gd name="connsiteY21" fmla="*/ 2116505 h 2308574"/>
              <a:gd name="connsiteX22" fmla="*/ 3096284 w 7077075"/>
              <a:gd name="connsiteY22" fmla="*/ 2239568 h 2308574"/>
              <a:gd name="connsiteX23" fmla="*/ 3133145 w 7077075"/>
              <a:gd name="connsiteY23" fmla="*/ 2308624 h 2308574"/>
              <a:gd name="connsiteX24" fmla="*/ 3170007 w 7077075"/>
              <a:gd name="connsiteY24" fmla="*/ 2308624 h 2308574"/>
              <a:gd name="connsiteX25" fmla="*/ 4828691 w 7077075"/>
              <a:gd name="connsiteY25" fmla="*/ 2308624 h 2308574"/>
              <a:gd name="connsiteX26" fmla="*/ 4865552 w 7077075"/>
              <a:gd name="connsiteY26" fmla="*/ 2294528 h 2308574"/>
              <a:gd name="connsiteX27" fmla="*/ 4902414 w 7077075"/>
              <a:gd name="connsiteY27" fmla="*/ 2308624 h 2308574"/>
              <a:gd name="connsiteX28" fmla="*/ 4939276 w 7077075"/>
              <a:gd name="connsiteY28" fmla="*/ 2308624 h 2308574"/>
              <a:gd name="connsiteX29" fmla="*/ 5049861 w 7077075"/>
              <a:gd name="connsiteY29" fmla="*/ 2308624 h 2308574"/>
              <a:gd name="connsiteX30" fmla="*/ 5086723 w 7077075"/>
              <a:gd name="connsiteY30" fmla="*/ 2279573 h 2308574"/>
              <a:gd name="connsiteX31" fmla="*/ 5123585 w 7077075"/>
              <a:gd name="connsiteY31" fmla="*/ 2222328 h 2308574"/>
              <a:gd name="connsiteX32" fmla="*/ 5160447 w 7077075"/>
              <a:gd name="connsiteY32" fmla="*/ 2222804 h 2308574"/>
              <a:gd name="connsiteX33" fmla="*/ 5197308 w 7077075"/>
              <a:gd name="connsiteY33" fmla="*/ 2193277 h 2308574"/>
              <a:gd name="connsiteX34" fmla="*/ 5234170 w 7077075"/>
              <a:gd name="connsiteY34" fmla="*/ 2179370 h 2308574"/>
              <a:gd name="connsiteX35" fmla="*/ 5307893 w 7077075"/>
              <a:gd name="connsiteY35" fmla="*/ 2169178 h 2308574"/>
              <a:gd name="connsiteX36" fmla="*/ 5344755 w 7077075"/>
              <a:gd name="connsiteY36" fmla="*/ 2182704 h 2308574"/>
              <a:gd name="connsiteX37" fmla="*/ 5381617 w 7077075"/>
              <a:gd name="connsiteY37" fmla="*/ 2175560 h 2308574"/>
              <a:gd name="connsiteX38" fmla="*/ 5418479 w 7077075"/>
              <a:gd name="connsiteY38" fmla="*/ 2182894 h 2308574"/>
              <a:gd name="connsiteX39" fmla="*/ 5455340 w 7077075"/>
              <a:gd name="connsiteY39" fmla="*/ 2197753 h 2308574"/>
              <a:gd name="connsiteX40" fmla="*/ 5492202 w 7077075"/>
              <a:gd name="connsiteY40" fmla="*/ 2190610 h 2308574"/>
              <a:gd name="connsiteX41" fmla="*/ 5565926 w 7077075"/>
              <a:gd name="connsiteY41" fmla="*/ 2230519 h 2308574"/>
              <a:gd name="connsiteX42" fmla="*/ 5602788 w 7077075"/>
              <a:gd name="connsiteY42" fmla="*/ 2273382 h 2308574"/>
              <a:gd name="connsiteX43" fmla="*/ 5639649 w 7077075"/>
              <a:gd name="connsiteY43" fmla="*/ 2308624 h 2308574"/>
              <a:gd name="connsiteX44" fmla="*/ 5676511 w 7077075"/>
              <a:gd name="connsiteY44" fmla="*/ 2308624 h 2308574"/>
              <a:gd name="connsiteX45" fmla="*/ 7077162 w 7077075"/>
              <a:gd name="connsiteY45" fmla="*/ 2308624 h 23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077075" h="2308574">
                <a:moveTo>
                  <a:pt x="87" y="2308624"/>
                </a:moveTo>
                <a:lnTo>
                  <a:pt x="958397" y="2308624"/>
                </a:lnTo>
                <a:lnTo>
                  <a:pt x="995259" y="2287670"/>
                </a:lnTo>
                <a:lnTo>
                  <a:pt x="1032121" y="2256618"/>
                </a:lnTo>
                <a:lnTo>
                  <a:pt x="1068983" y="2253189"/>
                </a:lnTo>
                <a:lnTo>
                  <a:pt x="1179568" y="1967439"/>
                </a:lnTo>
                <a:lnTo>
                  <a:pt x="1216430" y="1810562"/>
                </a:lnTo>
                <a:lnTo>
                  <a:pt x="1290153" y="1452327"/>
                </a:lnTo>
                <a:lnTo>
                  <a:pt x="1327015" y="1210963"/>
                </a:lnTo>
                <a:lnTo>
                  <a:pt x="1474462" y="112921"/>
                </a:lnTo>
                <a:lnTo>
                  <a:pt x="1511324" y="50"/>
                </a:lnTo>
                <a:lnTo>
                  <a:pt x="2432867" y="5860"/>
                </a:lnTo>
                <a:lnTo>
                  <a:pt x="2469729" y="30054"/>
                </a:lnTo>
                <a:lnTo>
                  <a:pt x="2543453" y="165404"/>
                </a:lnTo>
                <a:lnTo>
                  <a:pt x="2580315" y="246081"/>
                </a:lnTo>
                <a:lnTo>
                  <a:pt x="2617176" y="317518"/>
                </a:lnTo>
                <a:lnTo>
                  <a:pt x="2654038" y="515924"/>
                </a:lnTo>
                <a:lnTo>
                  <a:pt x="2727666" y="745572"/>
                </a:lnTo>
                <a:lnTo>
                  <a:pt x="2764528" y="872635"/>
                </a:lnTo>
                <a:lnTo>
                  <a:pt x="2911975" y="1507286"/>
                </a:lnTo>
                <a:lnTo>
                  <a:pt x="2948836" y="1655114"/>
                </a:lnTo>
                <a:lnTo>
                  <a:pt x="3059422" y="2116505"/>
                </a:lnTo>
                <a:lnTo>
                  <a:pt x="3096284" y="2239568"/>
                </a:lnTo>
                <a:lnTo>
                  <a:pt x="3133145" y="2308624"/>
                </a:lnTo>
                <a:lnTo>
                  <a:pt x="3170007" y="2308624"/>
                </a:lnTo>
                <a:lnTo>
                  <a:pt x="4828691" y="2308624"/>
                </a:lnTo>
                <a:lnTo>
                  <a:pt x="4865552" y="2294528"/>
                </a:lnTo>
                <a:lnTo>
                  <a:pt x="4902414" y="2308624"/>
                </a:lnTo>
                <a:lnTo>
                  <a:pt x="4939276" y="2308624"/>
                </a:lnTo>
                <a:lnTo>
                  <a:pt x="5049861" y="2308624"/>
                </a:lnTo>
                <a:lnTo>
                  <a:pt x="5086723" y="2279573"/>
                </a:lnTo>
                <a:lnTo>
                  <a:pt x="5123585" y="2222328"/>
                </a:lnTo>
                <a:lnTo>
                  <a:pt x="5160447" y="2222804"/>
                </a:lnTo>
                <a:lnTo>
                  <a:pt x="5197308" y="2193277"/>
                </a:lnTo>
                <a:lnTo>
                  <a:pt x="5234170" y="2179370"/>
                </a:lnTo>
                <a:lnTo>
                  <a:pt x="5307893" y="2169178"/>
                </a:lnTo>
                <a:lnTo>
                  <a:pt x="5344755" y="2182704"/>
                </a:lnTo>
                <a:lnTo>
                  <a:pt x="5381617" y="2175560"/>
                </a:lnTo>
                <a:lnTo>
                  <a:pt x="5418479" y="2182894"/>
                </a:lnTo>
                <a:lnTo>
                  <a:pt x="5455340" y="2197753"/>
                </a:lnTo>
                <a:lnTo>
                  <a:pt x="5492202" y="2190610"/>
                </a:lnTo>
                <a:lnTo>
                  <a:pt x="5565926" y="2230519"/>
                </a:lnTo>
                <a:lnTo>
                  <a:pt x="5602788" y="2273382"/>
                </a:lnTo>
                <a:lnTo>
                  <a:pt x="5639649" y="2308624"/>
                </a:lnTo>
                <a:lnTo>
                  <a:pt x="5676511" y="2308624"/>
                </a:lnTo>
                <a:lnTo>
                  <a:pt x="7077162" y="2308624"/>
                </a:lnTo>
              </a:path>
            </a:pathLst>
          </a:custGeom>
          <a:noFill/>
          <a:ln w="38100" cap="flat">
            <a:solidFill>
              <a:srgbClr val="72B7B2"/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367097F-3FB2-BE44-A030-CA66E9B25E4A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C19865E-9294-004C-A5E9-9D222E4CBBF2}"/>
              </a:ext>
            </a:extLst>
          </p:cNvPr>
          <p:cNvSpPr/>
          <p:nvPr/>
        </p:nvSpPr>
        <p:spPr>
          <a:xfrm>
            <a:off x="2374902" y="1397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4C6A0B4-6824-4B40-8478-569ACA69344F}"/>
              </a:ext>
            </a:extLst>
          </p:cNvPr>
          <p:cNvGrpSpPr/>
          <p:nvPr/>
        </p:nvGrpSpPr>
        <p:grpSpPr>
          <a:xfrm>
            <a:off x="1788162" y="4780282"/>
            <a:ext cx="8181673" cy="574357"/>
            <a:chOff x="2042160" y="4907280"/>
            <a:chExt cx="818167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3BE810-73DE-C146-B10A-3E326D577B15}"/>
                </a:ext>
              </a:extLst>
            </p:cNvPr>
            <p:cNvSpPr txBox="1"/>
            <p:nvPr/>
          </p:nvSpPr>
          <p:spPr>
            <a:xfrm>
              <a:off x="231362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C56B2B-F4B7-6249-A837-478A15A0D83F}"/>
                </a:ext>
              </a:extLst>
            </p:cNvPr>
            <p:cNvSpPr txBox="1"/>
            <p:nvPr/>
          </p:nvSpPr>
          <p:spPr>
            <a:xfrm>
              <a:off x="2042160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A4BA91-F673-D84E-A6C2-1CB71BBC6910}"/>
                </a:ext>
              </a:extLst>
            </p:cNvPr>
            <p:cNvSpPr txBox="1"/>
            <p:nvPr/>
          </p:nvSpPr>
          <p:spPr>
            <a:xfrm>
              <a:off x="319830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09193-69F2-7645-BB1B-7BF1F633CF66}"/>
                </a:ext>
              </a:extLst>
            </p:cNvPr>
            <p:cNvSpPr txBox="1"/>
            <p:nvPr/>
          </p:nvSpPr>
          <p:spPr>
            <a:xfrm>
              <a:off x="4082891" y="490728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0A49C1-D357-254E-8E03-501269AA21D0}"/>
                </a:ext>
              </a:extLst>
            </p:cNvPr>
            <p:cNvSpPr txBox="1"/>
            <p:nvPr/>
          </p:nvSpPr>
          <p:spPr>
            <a:xfrm>
              <a:off x="496757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AD4D13-F653-144B-AACD-8E53BE401EA1}"/>
                </a:ext>
              </a:extLst>
            </p:cNvPr>
            <p:cNvSpPr txBox="1"/>
            <p:nvPr/>
          </p:nvSpPr>
          <p:spPr>
            <a:xfrm>
              <a:off x="585216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3D3B50-A924-E047-9C40-1C25002B006F}"/>
                </a:ext>
              </a:extLst>
            </p:cNvPr>
            <p:cNvSpPr txBox="1"/>
            <p:nvPr/>
          </p:nvSpPr>
          <p:spPr>
            <a:xfrm>
              <a:off x="5580697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A416CC-AFEC-1B42-AE64-6D57218AB492}"/>
                </a:ext>
              </a:extLst>
            </p:cNvPr>
            <p:cNvSpPr txBox="1"/>
            <p:nvPr/>
          </p:nvSpPr>
          <p:spPr>
            <a:xfrm>
              <a:off x="673684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A757B5-0CC8-F545-8DEF-1C7FD257B18A}"/>
                </a:ext>
              </a:extLst>
            </p:cNvPr>
            <p:cNvSpPr txBox="1"/>
            <p:nvPr/>
          </p:nvSpPr>
          <p:spPr>
            <a:xfrm>
              <a:off x="7621428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425AEB-DD13-4148-93ED-459598811648}"/>
                </a:ext>
              </a:extLst>
            </p:cNvPr>
            <p:cNvSpPr txBox="1"/>
            <p:nvPr/>
          </p:nvSpPr>
          <p:spPr>
            <a:xfrm>
              <a:off x="850611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F76125-9148-1D44-9BA8-7AAA40CE4AE9}"/>
                </a:ext>
              </a:extLst>
            </p:cNvPr>
            <p:cNvSpPr txBox="1"/>
            <p:nvPr/>
          </p:nvSpPr>
          <p:spPr>
            <a:xfrm>
              <a:off x="9390697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175AC8-D30F-B94F-85F6-02BB7C930E55}"/>
                </a:ext>
              </a:extLst>
            </p:cNvPr>
            <p:cNvSpPr txBox="1"/>
            <p:nvPr/>
          </p:nvSpPr>
          <p:spPr>
            <a:xfrm>
              <a:off x="9119235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</p:grpSp>
      <p:grpSp>
        <p:nvGrpSpPr>
          <p:cNvPr id="50" name="Graphic 2">
            <a:extLst>
              <a:ext uri="{FF2B5EF4-FFF2-40B4-BE49-F238E27FC236}">
                <a16:creationId xmlns:a16="http://schemas.microsoft.com/office/drawing/2014/main" id="{B71DC58C-F375-D640-BA19-7BFF221606A2}"/>
              </a:ext>
            </a:extLst>
          </p:cNvPr>
          <p:cNvGrpSpPr/>
          <p:nvPr/>
        </p:nvGrpSpPr>
        <p:grpSpPr>
          <a:xfrm>
            <a:off x="1923417" y="1372044"/>
            <a:ext cx="487189" cy="3452588"/>
            <a:chOff x="2177415" y="1499044"/>
            <a:chExt cx="487189" cy="3452588"/>
          </a:xfrm>
          <a:solidFill>
            <a:srgbClr val="2A3F5F"/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40687-92A4-614E-9002-2958B925217B}"/>
                </a:ext>
              </a:extLst>
            </p:cNvPr>
            <p:cNvSpPr txBox="1"/>
            <p:nvPr/>
          </p:nvSpPr>
          <p:spPr>
            <a:xfrm>
              <a:off x="2177415" y="4640008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898EFB-771F-5245-80A2-81C882B95BF1}"/>
                </a:ext>
              </a:extLst>
            </p:cNvPr>
            <p:cNvSpPr txBox="1"/>
            <p:nvPr/>
          </p:nvSpPr>
          <p:spPr>
            <a:xfrm>
              <a:off x="2177415" y="4247387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FC1C17-20CC-9544-A728-9777A9BD58EA}"/>
                </a:ext>
              </a:extLst>
            </p:cNvPr>
            <p:cNvSpPr txBox="1"/>
            <p:nvPr/>
          </p:nvSpPr>
          <p:spPr>
            <a:xfrm>
              <a:off x="2386964" y="3854767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4DC6C3-9DDF-3B45-864E-9441F330F585}"/>
                </a:ext>
              </a:extLst>
            </p:cNvPr>
            <p:cNvSpPr txBox="1"/>
            <p:nvPr/>
          </p:nvSpPr>
          <p:spPr>
            <a:xfrm>
              <a:off x="2282190" y="346214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B692BB-FDCF-4949-9381-4CF2587ED54B}"/>
                </a:ext>
              </a:extLst>
            </p:cNvPr>
            <p:cNvSpPr txBox="1"/>
            <p:nvPr/>
          </p:nvSpPr>
          <p:spPr>
            <a:xfrm>
              <a:off x="2282190" y="306952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A8E68-9ABC-3F44-ADFC-AEC6728EFBE4}"/>
                </a:ext>
              </a:extLst>
            </p:cNvPr>
            <p:cNvSpPr txBox="1"/>
            <p:nvPr/>
          </p:nvSpPr>
          <p:spPr>
            <a:xfrm>
              <a:off x="2282190" y="267690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579282-4A2A-AC4D-9B60-1952628A1E65}"/>
                </a:ext>
              </a:extLst>
            </p:cNvPr>
            <p:cNvSpPr txBox="1"/>
            <p:nvPr/>
          </p:nvSpPr>
          <p:spPr>
            <a:xfrm>
              <a:off x="2282190" y="228428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5565BF-17F1-2846-8A2C-8D93600A787E}"/>
                </a:ext>
              </a:extLst>
            </p:cNvPr>
            <p:cNvSpPr txBox="1"/>
            <p:nvPr/>
          </p:nvSpPr>
          <p:spPr>
            <a:xfrm>
              <a:off x="2282190" y="189166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1B96A8-19CC-9345-A2A1-482782F80B6E}"/>
                </a:ext>
              </a:extLst>
            </p:cNvPr>
            <p:cNvSpPr txBox="1"/>
            <p:nvPr/>
          </p:nvSpPr>
          <p:spPr>
            <a:xfrm>
              <a:off x="2282190" y="14990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F50E34F-E3DB-B749-8891-01ACAC550EBC}"/>
              </a:ext>
            </a:extLst>
          </p:cNvPr>
          <p:cNvSpPr txBox="1"/>
          <p:nvPr/>
        </p:nvSpPr>
        <p:spPr>
          <a:xfrm rot="16200000">
            <a:off x="438178" y="2927842"/>
            <a:ext cx="2501839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fr-FR" sz="1725" dirty="0">
                <a:solidFill>
                  <a:srgbClr val="4F7F7E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5FA815-DF7D-7347-A759-8A55B9B9CDDC}"/>
              </a:ext>
            </a:extLst>
          </p:cNvPr>
          <p:cNvSpPr txBox="1"/>
          <p:nvPr/>
        </p:nvSpPr>
        <p:spPr>
          <a:xfrm>
            <a:off x="6304332" y="4230015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F6118D-C753-504E-A983-00DE3BE97590}"/>
              </a:ext>
            </a:extLst>
          </p:cNvPr>
          <p:cNvCxnSpPr>
            <a:cxnSpLocks/>
          </p:cNvCxnSpPr>
          <p:nvPr/>
        </p:nvCxnSpPr>
        <p:spPr>
          <a:xfrm flipV="1">
            <a:off x="6916832" y="3729982"/>
            <a:ext cx="0" cy="56559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1382C8-DC3E-884C-8B51-25FB524A7647}"/>
              </a:ext>
            </a:extLst>
          </p:cNvPr>
          <p:cNvSpPr txBox="1"/>
          <p:nvPr/>
        </p:nvSpPr>
        <p:spPr>
          <a:xfrm>
            <a:off x="6329235" y="2297475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8EBAFE-9F18-7C45-A50B-FC9ED8941831}"/>
              </a:ext>
            </a:extLst>
          </p:cNvPr>
          <p:cNvCxnSpPr>
            <a:cxnSpLocks/>
          </p:cNvCxnSpPr>
          <p:nvPr/>
        </p:nvCxnSpPr>
        <p:spPr>
          <a:xfrm>
            <a:off x="6880832" y="2623014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A255A77-AFF2-BC42-97C1-AE10901DCAD0}"/>
              </a:ext>
            </a:extLst>
          </p:cNvPr>
          <p:cNvSpPr txBox="1"/>
          <p:nvPr/>
        </p:nvSpPr>
        <p:spPr>
          <a:xfrm>
            <a:off x="2712350" y="4265990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5EC5F-1326-3D43-922D-1ED571E46A9A}"/>
              </a:ext>
            </a:extLst>
          </p:cNvPr>
          <p:cNvCxnSpPr>
            <a:cxnSpLocks/>
          </p:cNvCxnSpPr>
          <p:nvPr/>
        </p:nvCxnSpPr>
        <p:spPr>
          <a:xfrm flipV="1">
            <a:off x="3695600" y="3916606"/>
            <a:ext cx="0" cy="407562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0170D4E-091B-A741-8D8A-CE09CA329732}"/>
              </a:ext>
            </a:extLst>
          </p:cNvPr>
          <p:cNvSpPr txBox="1"/>
          <p:nvPr/>
        </p:nvSpPr>
        <p:spPr>
          <a:xfrm>
            <a:off x="3844857" y="1021823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54D265-D758-C34F-8475-AFCC6D8D8691}"/>
              </a:ext>
            </a:extLst>
          </p:cNvPr>
          <p:cNvCxnSpPr>
            <a:cxnSpLocks/>
          </p:cNvCxnSpPr>
          <p:nvPr/>
        </p:nvCxnSpPr>
        <p:spPr>
          <a:xfrm>
            <a:off x="4435147" y="1285276"/>
            <a:ext cx="0" cy="259649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iangle 93">
            <a:extLst>
              <a:ext uri="{FF2B5EF4-FFF2-40B4-BE49-F238E27FC236}">
                <a16:creationId xmlns:a16="http://schemas.microsoft.com/office/drawing/2014/main" id="{E0D4CDAC-3387-4B43-ABAE-F1EFD3EF9DD4}"/>
              </a:ext>
            </a:extLst>
          </p:cNvPr>
          <p:cNvSpPr/>
          <p:nvPr/>
        </p:nvSpPr>
        <p:spPr>
          <a:xfrm>
            <a:off x="3235835" y="1467803"/>
            <a:ext cx="5488938" cy="3494500"/>
          </a:xfrm>
          <a:custGeom>
            <a:avLst/>
            <a:gdLst>
              <a:gd name="connsiteX0" fmla="*/ 0 w 10977876"/>
              <a:gd name="connsiteY0" fmla="*/ 3469100 h 3469100"/>
              <a:gd name="connsiteX1" fmla="*/ 5488938 w 10977876"/>
              <a:gd name="connsiteY1" fmla="*/ 0 h 3469100"/>
              <a:gd name="connsiteX2" fmla="*/ 10977876 w 10977876"/>
              <a:gd name="connsiteY2" fmla="*/ 3469100 h 3469100"/>
              <a:gd name="connsiteX3" fmla="*/ 0 w 109778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78776 w 5488938"/>
              <a:gd name="connsiteY2" fmla="*/ 23833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53376 w 5488938"/>
              <a:gd name="connsiteY2" fmla="*/ 236428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8938" h="3494500">
                <a:moveTo>
                  <a:pt x="0" y="3494500"/>
                </a:moveTo>
                <a:cubicBezTo>
                  <a:pt x="1025355" y="2342134"/>
                  <a:pt x="2114210" y="859567"/>
                  <a:pt x="3990465" y="393001"/>
                </a:cubicBezTo>
                <a:lnTo>
                  <a:pt x="5488938" y="0"/>
                </a:lnTo>
                <a:cubicBezTo>
                  <a:pt x="5485551" y="794443"/>
                  <a:pt x="5475813" y="1576187"/>
                  <a:pt x="5472426" y="2370630"/>
                </a:cubicBezTo>
                <a:cubicBezTo>
                  <a:pt x="3127584" y="2461620"/>
                  <a:pt x="681142" y="2755810"/>
                  <a:pt x="0" y="3494500"/>
                </a:cubicBezTo>
                <a:close/>
              </a:path>
            </a:pathLst>
          </a:cu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72DDD03E-D11A-8943-9F42-711B11563C7C}"/>
              </a:ext>
            </a:extLst>
          </p:cNvPr>
          <p:cNvGrpSpPr/>
          <p:nvPr/>
        </p:nvGrpSpPr>
        <p:grpSpPr>
          <a:xfrm>
            <a:off x="2365377" y="165356"/>
            <a:ext cx="6353175" cy="5762625"/>
            <a:chOff x="2365375" y="476250"/>
            <a:chExt cx="63531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FF04E1-9BFD-9044-9B33-8BCE23F4D57B}"/>
                </a:ext>
              </a:extLst>
            </p:cNvPr>
            <p:cNvGrpSpPr/>
            <p:nvPr/>
          </p:nvGrpSpPr>
          <p:grpSpPr>
            <a:xfrm>
              <a:off x="3636010" y="476250"/>
              <a:ext cx="3811905" cy="5762625"/>
              <a:chOff x="3636010" y="476250"/>
              <a:chExt cx="381190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CB3A46-6B15-C34E-A036-ACD1D37E3EE9}"/>
                  </a:ext>
                </a:extLst>
              </p:cNvPr>
              <p:cNvSpPr/>
              <p:nvPr/>
            </p:nvSpPr>
            <p:spPr>
              <a:xfrm>
                <a:off x="3636010" y="476250"/>
                <a:ext cx="9525" cy="5762625"/>
              </a:xfrm>
              <a:custGeom>
                <a:avLst/>
                <a:gdLst>
                  <a:gd name="connsiteX0" fmla="*/ 216 w 9525"/>
                  <a:gd name="connsiteY0" fmla="*/ 0 h 5762625"/>
                  <a:gd name="connsiteX1" fmla="*/ 216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16" y="0"/>
                    </a:moveTo>
                    <a:lnTo>
                      <a:pt x="216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9C0ED70-0261-8B47-B0B8-842309582EE7}"/>
                  </a:ext>
                </a:extLst>
              </p:cNvPr>
              <p:cNvSpPr/>
              <p:nvPr/>
            </p:nvSpPr>
            <p:spPr>
              <a:xfrm>
                <a:off x="4906645" y="476250"/>
                <a:ext cx="9525" cy="5762625"/>
              </a:xfrm>
              <a:custGeom>
                <a:avLst/>
                <a:gdLst>
                  <a:gd name="connsiteX0" fmla="*/ 350 w 9525"/>
                  <a:gd name="connsiteY0" fmla="*/ 0 h 5762625"/>
                  <a:gd name="connsiteX1" fmla="*/ 350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50" y="0"/>
                    </a:moveTo>
                    <a:lnTo>
                      <a:pt x="350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EC9989D-D0ED-E146-A85D-AB49E185B7A4}"/>
                  </a:ext>
                </a:extLst>
              </p:cNvPr>
              <p:cNvSpPr/>
              <p:nvPr/>
            </p:nvSpPr>
            <p:spPr>
              <a:xfrm>
                <a:off x="6177280" y="476250"/>
                <a:ext cx="9525" cy="5762625"/>
              </a:xfrm>
              <a:custGeom>
                <a:avLst/>
                <a:gdLst>
                  <a:gd name="connsiteX0" fmla="*/ 483 w 9525"/>
                  <a:gd name="connsiteY0" fmla="*/ 0 h 5762625"/>
                  <a:gd name="connsiteX1" fmla="*/ 48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83" y="0"/>
                    </a:moveTo>
                    <a:lnTo>
                      <a:pt x="48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6DC0CC7-B656-CB49-A6BE-870B1F5E3CEB}"/>
                  </a:ext>
                </a:extLst>
              </p:cNvPr>
              <p:cNvSpPr/>
              <p:nvPr/>
            </p:nvSpPr>
            <p:spPr>
              <a:xfrm>
                <a:off x="7447915" y="476250"/>
                <a:ext cx="9525" cy="5762625"/>
              </a:xfrm>
              <a:custGeom>
                <a:avLst/>
                <a:gdLst>
                  <a:gd name="connsiteX0" fmla="*/ 617 w 9525"/>
                  <a:gd name="connsiteY0" fmla="*/ 0 h 5762625"/>
                  <a:gd name="connsiteX1" fmla="*/ 61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7" y="0"/>
                    </a:moveTo>
                    <a:lnTo>
                      <a:pt x="61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F3320EA1-6FD8-044D-B041-3A163BB79DA7}"/>
                </a:ext>
              </a:extLst>
            </p:cNvPr>
            <p:cNvGrpSpPr/>
            <p:nvPr/>
          </p:nvGrpSpPr>
          <p:grpSpPr>
            <a:xfrm>
              <a:off x="2365375" y="533304"/>
              <a:ext cx="6353175" cy="5135022"/>
              <a:chOff x="2365375" y="533304"/>
              <a:chExt cx="6353175" cy="5135022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F65509F-CFE6-C941-BDDE-CE8ADE30DABF}"/>
                  </a:ext>
                </a:extLst>
              </p:cNvPr>
              <p:cNvSpPr/>
              <p:nvPr/>
            </p:nvSpPr>
            <p:spPr>
              <a:xfrm>
                <a:off x="2365375" y="5668327"/>
                <a:ext cx="6353175" cy="9525"/>
              </a:xfrm>
              <a:custGeom>
                <a:avLst/>
                <a:gdLst>
                  <a:gd name="connsiteX0" fmla="*/ 0 w 6353175"/>
                  <a:gd name="connsiteY0" fmla="*/ 595 h 9525"/>
                  <a:gd name="connsiteX1" fmla="*/ 6353175 w 6353175"/>
                  <a:gd name="connsiteY1" fmla="*/ 5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95"/>
                    </a:moveTo>
                    <a:lnTo>
                      <a:pt x="6353175" y="5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1DD870C-585D-C54A-B5E5-614920C82203}"/>
                  </a:ext>
                </a:extLst>
              </p:cNvPr>
              <p:cNvSpPr/>
              <p:nvPr/>
            </p:nvSpPr>
            <p:spPr>
              <a:xfrm>
                <a:off x="2365375" y="5097780"/>
                <a:ext cx="6353175" cy="9525"/>
              </a:xfrm>
              <a:custGeom>
                <a:avLst/>
                <a:gdLst>
                  <a:gd name="connsiteX0" fmla="*/ 0 w 6353175"/>
                  <a:gd name="connsiteY0" fmla="*/ 535 h 9525"/>
                  <a:gd name="connsiteX1" fmla="*/ 6353175 w 6353175"/>
                  <a:gd name="connsiteY1" fmla="*/ 5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5"/>
                    </a:moveTo>
                    <a:lnTo>
                      <a:pt x="6353175" y="5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B32620D-D617-B243-A40C-DD510BA0C0F2}"/>
                  </a:ext>
                </a:extLst>
              </p:cNvPr>
              <p:cNvSpPr/>
              <p:nvPr/>
            </p:nvSpPr>
            <p:spPr>
              <a:xfrm>
                <a:off x="2365375" y="4527232"/>
                <a:ext cx="6353175" cy="9525"/>
              </a:xfrm>
              <a:custGeom>
                <a:avLst/>
                <a:gdLst>
                  <a:gd name="connsiteX0" fmla="*/ 0 w 6353175"/>
                  <a:gd name="connsiteY0" fmla="*/ 475 h 9525"/>
                  <a:gd name="connsiteX1" fmla="*/ 6353175 w 6353175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75"/>
                    </a:moveTo>
                    <a:lnTo>
                      <a:pt x="6353175" y="4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4425651-922B-1F44-B5D1-C6EB677D2B9E}"/>
                  </a:ext>
                </a:extLst>
              </p:cNvPr>
              <p:cNvSpPr/>
              <p:nvPr/>
            </p:nvSpPr>
            <p:spPr>
              <a:xfrm>
                <a:off x="2365375" y="3956685"/>
                <a:ext cx="6353175" cy="9525"/>
              </a:xfrm>
              <a:custGeom>
                <a:avLst/>
                <a:gdLst>
                  <a:gd name="connsiteX0" fmla="*/ 0 w 6353175"/>
                  <a:gd name="connsiteY0" fmla="*/ 415 h 9525"/>
                  <a:gd name="connsiteX1" fmla="*/ 6353175 w 6353175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5"/>
                    </a:moveTo>
                    <a:lnTo>
                      <a:pt x="6353175" y="4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B6AAC5-B78C-6F4F-868D-DC6ED1DDC825}"/>
                  </a:ext>
                </a:extLst>
              </p:cNvPr>
              <p:cNvSpPr/>
              <p:nvPr/>
            </p:nvSpPr>
            <p:spPr>
              <a:xfrm>
                <a:off x="2365375" y="3386137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6B9057-330C-A244-A40C-93CC889FFACA}"/>
                  </a:ext>
                </a:extLst>
              </p:cNvPr>
              <p:cNvSpPr/>
              <p:nvPr/>
            </p:nvSpPr>
            <p:spPr>
              <a:xfrm>
                <a:off x="2365375" y="2815494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C300D3-EF43-2243-A0F0-9C770835EA4F}"/>
                  </a:ext>
                </a:extLst>
              </p:cNvPr>
              <p:cNvSpPr/>
              <p:nvPr/>
            </p:nvSpPr>
            <p:spPr>
              <a:xfrm>
                <a:off x="2365375" y="2244947"/>
                <a:ext cx="6353175" cy="9525"/>
              </a:xfrm>
              <a:custGeom>
                <a:avLst/>
                <a:gdLst>
                  <a:gd name="connsiteX0" fmla="*/ 0 w 6353175"/>
                  <a:gd name="connsiteY0" fmla="*/ 236 h 9525"/>
                  <a:gd name="connsiteX1" fmla="*/ 6353175 w 6353175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6"/>
                    </a:moveTo>
                    <a:lnTo>
                      <a:pt x="6353175" y="2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8624F0-0617-D54D-A37E-C165E7814B7F}"/>
                  </a:ext>
                </a:extLst>
              </p:cNvPr>
              <p:cNvSpPr/>
              <p:nvPr/>
            </p:nvSpPr>
            <p:spPr>
              <a:xfrm>
                <a:off x="2365375" y="1674399"/>
                <a:ext cx="6353175" cy="9525"/>
              </a:xfrm>
              <a:custGeom>
                <a:avLst/>
                <a:gdLst>
                  <a:gd name="connsiteX0" fmla="*/ 0 w 6353175"/>
                  <a:gd name="connsiteY0" fmla="*/ 176 h 9525"/>
                  <a:gd name="connsiteX1" fmla="*/ 6353175 w 6353175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6"/>
                    </a:moveTo>
                    <a:lnTo>
                      <a:pt x="6353175" y="17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FE3EB-5052-1A46-ACCB-DD470FC51232}"/>
                  </a:ext>
                </a:extLst>
              </p:cNvPr>
              <p:cNvSpPr/>
              <p:nvPr/>
            </p:nvSpPr>
            <p:spPr>
              <a:xfrm>
                <a:off x="2365375" y="1103852"/>
                <a:ext cx="6353175" cy="9525"/>
              </a:xfrm>
              <a:custGeom>
                <a:avLst/>
                <a:gdLst>
                  <a:gd name="connsiteX0" fmla="*/ 0 w 6353175"/>
                  <a:gd name="connsiteY0" fmla="*/ 116 h 9525"/>
                  <a:gd name="connsiteX1" fmla="*/ 6353175 w 6353175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6"/>
                    </a:moveTo>
                    <a:lnTo>
                      <a:pt x="6353175" y="11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EEA1FCF-7D94-494A-9878-B13B9C66B285}"/>
                  </a:ext>
                </a:extLst>
              </p:cNvPr>
              <p:cNvSpPr/>
              <p:nvPr/>
            </p:nvSpPr>
            <p:spPr>
              <a:xfrm>
                <a:off x="2365375" y="533304"/>
                <a:ext cx="6353175" cy="9525"/>
              </a:xfrm>
              <a:custGeom>
                <a:avLst/>
                <a:gdLst>
                  <a:gd name="connsiteX0" fmla="*/ 0 w 6353175"/>
                  <a:gd name="connsiteY0" fmla="*/ 56 h 9525"/>
                  <a:gd name="connsiteX1" fmla="*/ 6353175 w 63531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6"/>
                    </a:moveTo>
                    <a:lnTo>
                      <a:pt x="63531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7A752C3-8C63-8E4D-974E-53034738555B}"/>
              </a:ext>
            </a:extLst>
          </p:cNvPr>
          <p:cNvSpPr/>
          <p:nvPr/>
        </p:nvSpPr>
        <p:spPr>
          <a:xfrm>
            <a:off x="2365377" y="5927981"/>
            <a:ext cx="6353175" cy="9525"/>
          </a:xfrm>
          <a:custGeom>
            <a:avLst/>
            <a:gdLst>
              <a:gd name="connsiteX0" fmla="*/ 0 w 6353175"/>
              <a:gd name="connsiteY0" fmla="*/ 655 h 9525"/>
              <a:gd name="connsiteX1" fmla="*/ 6353175 w 63531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655"/>
                </a:moveTo>
                <a:lnTo>
                  <a:pt x="63531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BA0DE3C-C6F4-4E42-B067-98ACF64E7CD5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3337DD1-3DD2-A14D-97F8-16BFCDD6F7E8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0DDAC7C-202C-C847-832F-ADEE7E17A108}"/>
              </a:ext>
            </a:extLst>
          </p:cNvPr>
          <p:cNvSpPr/>
          <p:nvPr/>
        </p:nvSpPr>
        <p:spPr>
          <a:xfrm>
            <a:off x="2492440" y="3824382"/>
            <a:ext cx="6226111" cy="1963102"/>
          </a:xfrm>
          <a:custGeom>
            <a:avLst/>
            <a:gdLst>
              <a:gd name="connsiteX0" fmla="*/ 83 w 6226111"/>
              <a:gd name="connsiteY0" fmla="*/ 1963153 h 1963102"/>
              <a:gd name="connsiteX1" fmla="*/ 629019 w 6226111"/>
              <a:gd name="connsiteY1" fmla="*/ 1275829 h 1963102"/>
              <a:gd name="connsiteX2" fmla="*/ 691884 w 6226111"/>
              <a:gd name="connsiteY2" fmla="*/ 1212964 h 1963102"/>
              <a:gd name="connsiteX3" fmla="*/ 817614 w 6226111"/>
              <a:gd name="connsiteY3" fmla="*/ 1096759 h 1963102"/>
              <a:gd name="connsiteX4" fmla="*/ 880574 w 6226111"/>
              <a:gd name="connsiteY4" fmla="*/ 1043704 h 1963102"/>
              <a:gd name="connsiteX5" fmla="*/ 1006304 w 6226111"/>
              <a:gd name="connsiteY5" fmla="*/ 947978 h 1963102"/>
              <a:gd name="connsiteX6" fmla="*/ 1069169 w 6226111"/>
              <a:gd name="connsiteY6" fmla="*/ 904830 h 1963102"/>
              <a:gd name="connsiteX7" fmla="*/ 1257859 w 6226111"/>
              <a:gd name="connsiteY7" fmla="*/ 791959 h 1963102"/>
              <a:gd name="connsiteX8" fmla="*/ 1320820 w 6226111"/>
              <a:gd name="connsiteY8" fmla="*/ 759288 h 1963102"/>
              <a:gd name="connsiteX9" fmla="*/ 1509415 w 6226111"/>
              <a:gd name="connsiteY9" fmla="*/ 672991 h 1963102"/>
              <a:gd name="connsiteX10" fmla="*/ 1572375 w 6226111"/>
              <a:gd name="connsiteY10" fmla="*/ 647369 h 1963102"/>
              <a:gd name="connsiteX11" fmla="*/ 1760970 w 6226111"/>
              <a:gd name="connsiteY11" fmla="*/ 578789 h 1963102"/>
              <a:gd name="connsiteX12" fmla="*/ 1823930 w 6226111"/>
              <a:gd name="connsiteY12" fmla="*/ 558215 h 1963102"/>
              <a:gd name="connsiteX13" fmla="*/ 2075485 w 6226111"/>
              <a:gd name="connsiteY13" fmla="*/ 485444 h 1963102"/>
              <a:gd name="connsiteX14" fmla="*/ 2138350 w 6226111"/>
              <a:gd name="connsiteY14" fmla="*/ 469156 h 1963102"/>
              <a:gd name="connsiteX15" fmla="*/ 2452771 w 6226111"/>
              <a:gd name="connsiteY15" fmla="*/ 397147 h 1963102"/>
              <a:gd name="connsiteX16" fmla="*/ 2515731 w 6226111"/>
              <a:gd name="connsiteY16" fmla="*/ 384288 h 1963102"/>
              <a:gd name="connsiteX17" fmla="*/ 2893016 w 6226111"/>
              <a:gd name="connsiteY17" fmla="*/ 316089 h 1963102"/>
              <a:gd name="connsiteX18" fmla="*/ 2955881 w 6226111"/>
              <a:gd name="connsiteY18" fmla="*/ 305993 h 1963102"/>
              <a:gd name="connsiteX19" fmla="*/ 3458992 w 6226111"/>
              <a:gd name="connsiteY19" fmla="*/ 233889 h 1963102"/>
              <a:gd name="connsiteX20" fmla="*/ 3521952 w 6226111"/>
              <a:gd name="connsiteY20" fmla="*/ 225888 h 1963102"/>
              <a:gd name="connsiteX21" fmla="*/ 4087927 w 6226111"/>
              <a:gd name="connsiteY21" fmla="*/ 162356 h 1963102"/>
              <a:gd name="connsiteX22" fmla="*/ 4150792 w 6226111"/>
              <a:gd name="connsiteY22" fmla="*/ 156070 h 1963102"/>
              <a:gd name="connsiteX23" fmla="*/ 4842593 w 6226111"/>
              <a:gd name="connsiteY23" fmla="*/ 94252 h 1963102"/>
              <a:gd name="connsiteX24" fmla="*/ 4905459 w 6226111"/>
              <a:gd name="connsiteY24" fmla="*/ 89204 h 1963102"/>
              <a:gd name="connsiteX25" fmla="*/ 5785950 w 6226111"/>
              <a:gd name="connsiteY25" fmla="*/ 26815 h 1963102"/>
              <a:gd name="connsiteX26" fmla="*/ 5848814 w 6226111"/>
              <a:gd name="connsiteY26" fmla="*/ 22815 h 1963102"/>
              <a:gd name="connsiteX27" fmla="*/ 6226195 w 6226111"/>
              <a:gd name="connsiteY27" fmla="*/ 50 h 19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26111" h="1963102">
                <a:moveTo>
                  <a:pt x="83" y="1963153"/>
                </a:moveTo>
                <a:lnTo>
                  <a:pt x="629019" y="1275829"/>
                </a:lnTo>
                <a:lnTo>
                  <a:pt x="691884" y="1212964"/>
                </a:lnTo>
                <a:lnTo>
                  <a:pt x="817614" y="1096759"/>
                </a:lnTo>
                <a:lnTo>
                  <a:pt x="880574" y="1043704"/>
                </a:lnTo>
                <a:lnTo>
                  <a:pt x="1006304" y="947978"/>
                </a:lnTo>
                <a:lnTo>
                  <a:pt x="1069169" y="904830"/>
                </a:lnTo>
                <a:lnTo>
                  <a:pt x="1257859" y="791959"/>
                </a:lnTo>
                <a:lnTo>
                  <a:pt x="1320820" y="759288"/>
                </a:lnTo>
                <a:lnTo>
                  <a:pt x="1509415" y="672991"/>
                </a:lnTo>
                <a:lnTo>
                  <a:pt x="1572375" y="647369"/>
                </a:lnTo>
                <a:lnTo>
                  <a:pt x="1760970" y="578789"/>
                </a:lnTo>
                <a:lnTo>
                  <a:pt x="1823930" y="558215"/>
                </a:lnTo>
                <a:lnTo>
                  <a:pt x="2075485" y="485444"/>
                </a:lnTo>
                <a:lnTo>
                  <a:pt x="2138350" y="469156"/>
                </a:lnTo>
                <a:lnTo>
                  <a:pt x="2452771" y="397147"/>
                </a:lnTo>
                <a:lnTo>
                  <a:pt x="2515731" y="384288"/>
                </a:lnTo>
                <a:lnTo>
                  <a:pt x="2893016" y="316089"/>
                </a:lnTo>
                <a:lnTo>
                  <a:pt x="2955881" y="305993"/>
                </a:lnTo>
                <a:lnTo>
                  <a:pt x="3458992" y="233889"/>
                </a:lnTo>
                <a:lnTo>
                  <a:pt x="3521952" y="225888"/>
                </a:lnTo>
                <a:lnTo>
                  <a:pt x="4087927" y="162356"/>
                </a:lnTo>
                <a:lnTo>
                  <a:pt x="4150792" y="156070"/>
                </a:lnTo>
                <a:lnTo>
                  <a:pt x="4842593" y="94252"/>
                </a:lnTo>
                <a:lnTo>
                  <a:pt x="4905459" y="89204"/>
                </a:lnTo>
                <a:lnTo>
                  <a:pt x="5785950" y="26815"/>
                </a:lnTo>
                <a:lnTo>
                  <a:pt x="5848814" y="22815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rgbClr val="C00000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2B0546-D9B2-FE40-AF4D-CED49FC4B6F2}"/>
              </a:ext>
            </a:extLst>
          </p:cNvPr>
          <p:cNvSpPr/>
          <p:nvPr/>
        </p:nvSpPr>
        <p:spPr>
          <a:xfrm>
            <a:off x="2492440" y="1479708"/>
            <a:ext cx="6226111" cy="4307776"/>
          </a:xfrm>
          <a:custGeom>
            <a:avLst/>
            <a:gdLst>
              <a:gd name="connsiteX0" fmla="*/ 83 w 6226111"/>
              <a:gd name="connsiteY0" fmla="*/ 4307827 h 4307776"/>
              <a:gd name="connsiteX1" fmla="*/ 2201215 w 6226111"/>
              <a:gd name="connsiteY1" fmla="*/ 1882952 h 4307776"/>
              <a:gd name="connsiteX2" fmla="*/ 2264080 w 6226111"/>
              <a:gd name="connsiteY2" fmla="*/ 1818944 h 4307776"/>
              <a:gd name="connsiteX3" fmla="*/ 2515731 w 6226111"/>
              <a:gd name="connsiteY3" fmla="*/ 1578152 h 4307776"/>
              <a:gd name="connsiteX4" fmla="*/ 2578596 w 6226111"/>
              <a:gd name="connsiteY4" fmla="*/ 1522812 h 4307776"/>
              <a:gd name="connsiteX5" fmla="*/ 2830151 w 6226111"/>
              <a:gd name="connsiteY5" fmla="*/ 1313357 h 4307776"/>
              <a:gd name="connsiteX6" fmla="*/ 2893016 w 6226111"/>
              <a:gd name="connsiteY6" fmla="*/ 1265923 h 4307776"/>
              <a:gd name="connsiteX7" fmla="*/ 3144571 w 6226111"/>
              <a:gd name="connsiteY7" fmla="*/ 1092568 h 4307776"/>
              <a:gd name="connsiteX8" fmla="*/ 3207436 w 6226111"/>
              <a:gd name="connsiteY8" fmla="*/ 1051515 h 4307776"/>
              <a:gd name="connsiteX9" fmla="*/ 3458992 w 6226111"/>
              <a:gd name="connsiteY9" fmla="*/ 902068 h 4307776"/>
              <a:gd name="connsiteX10" fmla="*/ 3521952 w 6226111"/>
              <a:gd name="connsiteY10" fmla="*/ 867873 h 4307776"/>
              <a:gd name="connsiteX11" fmla="*/ 3836372 w 6226111"/>
              <a:gd name="connsiteY11" fmla="*/ 711568 h 4307776"/>
              <a:gd name="connsiteX12" fmla="*/ 3899237 w 6226111"/>
              <a:gd name="connsiteY12" fmla="*/ 683469 h 4307776"/>
              <a:gd name="connsiteX13" fmla="*/ 4150792 w 6226111"/>
              <a:gd name="connsiteY13" fmla="*/ 580122 h 4307776"/>
              <a:gd name="connsiteX14" fmla="*/ 4213753 w 6226111"/>
              <a:gd name="connsiteY14" fmla="*/ 555453 h 4307776"/>
              <a:gd name="connsiteX15" fmla="*/ 4528173 w 6226111"/>
              <a:gd name="connsiteY15" fmla="*/ 440391 h 4307776"/>
              <a:gd name="connsiteX16" fmla="*/ 4591038 w 6226111"/>
              <a:gd name="connsiteY16" fmla="*/ 419150 h 4307776"/>
              <a:gd name="connsiteX17" fmla="*/ 4968419 w 6226111"/>
              <a:gd name="connsiteY17" fmla="*/ 302659 h 4307776"/>
              <a:gd name="connsiteX18" fmla="*/ 5031283 w 6226111"/>
              <a:gd name="connsiteY18" fmla="*/ 284467 h 4307776"/>
              <a:gd name="connsiteX19" fmla="*/ 5408664 w 6226111"/>
              <a:gd name="connsiteY19" fmla="*/ 184644 h 4307776"/>
              <a:gd name="connsiteX20" fmla="*/ 5471529 w 6226111"/>
              <a:gd name="connsiteY20" fmla="*/ 168738 h 4307776"/>
              <a:gd name="connsiteX21" fmla="*/ 5911774 w 6226111"/>
              <a:gd name="connsiteY21" fmla="*/ 66344 h 4307776"/>
              <a:gd name="connsiteX22" fmla="*/ 5974640 w 6226111"/>
              <a:gd name="connsiteY22" fmla="*/ 52818 h 4307776"/>
              <a:gd name="connsiteX23" fmla="*/ 6226195 w 6226111"/>
              <a:gd name="connsiteY23" fmla="*/ 50 h 4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4307776">
                <a:moveTo>
                  <a:pt x="83" y="4307827"/>
                </a:moveTo>
                <a:lnTo>
                  <a:pt x="2201215" y="1882952"/>
                </a:lnTo>
                <a:lnTo>
                  <a:pt x="2264080" y="1818944"/>
                </a:lnTo>
                <a:lnTo>
                  <a:pt x="2515731" y="1578152"/>
                </a:lnTo>
                <a:lnTo>
                  <a:pt x="2578596" y="1522812"/>
                </a:lnTo>
                <a:lnTo>
                  <a:pt x="2830151" y="1313357"/>
                </a:lnTo>
                <a:lnTo>
                  <a:pt x="2893016" y="1265923"/>
                </a:lnTo>
                <a:lnTo>
                  <a:pt x="3144571" y="1092568"/>
                </a:lnTo>
                <a:lnTo>
                  <a:pt x="3207436" y="1051515"/>
                </a:lnTo>
                <a:lnTo>
                  <a:pt x="3458992" y="902068"/>
                </a:lnTo>
                <a:lnTo>
                  <a:pt x="3521952" y="867873"/>
                </a:lnTo>
                <a:lnTo>
                  <a:pt x="3836372" y="711568"/>
                </a:lnTo>
                <a:lnTo>
                  <a:pt x="3899237" y="683469"/>
                </a:lnTo>
                <a:lnTo>
                  <a:pt x="4150792" y="580122"/>
                </a:lnTo>
                <a:lnTo>
                  <a:pt x="4213753" y="555453"/>
                </a:lnTo>
                <a:lnTo>
                  <a:pt x="4528173" y="440391"/>
                </a:lnTo>
                <a:lnTo>
                  <a:pt x="4591038" y="419150"/>
                </a:lnTo>
                <a:lnTo>
                  <a:pt x="4968419" y="302659"/>
                </a:lnTo>
                <a:lnTo>
                  <a:pt x="5031283" y="284467"/>
                </a:lnTo>
                <a:lnTo>
                  <a:pt x="5408664" y="184644"/>
                </a:lnTo>
                <a:lnTo>
                  <a:pt x="5471529" y="168738"/>
                </a:lnTo>
                <a:lnTo>
                  <a:pt x="5911774" y="66344"/>
                </a:lnTo>
                <a:lnTo>
                  <a:pt x="5974640" y="52818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chemeClr val="accent6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C63FBD2-A702-B948-9CE7-B7B14B8761DB}"/>
              </a:ext>
            </a:extLst>
          </p:cNvPr>
          <p:cNvSpPr/>
          <p:nvPr/>
        </p:nvSpPr>
        <p:spPr>
          <a:xfrm>
            <a:off x="2492440" y="222408"/>
            <a:ext cx="6226111" cy="5565076"/>
          </a:xfrm>
          <a:custGeom>
            <a:avLst/>
            <a:gdLst>
              <a:gd name="connsiteX0" fmla="*/ 83 w 6226111"/>
              <a:gd name="connsiteY0" fmla="*/ 5565127 h 5565076"/>
              <a:gd name="connsiteX1" fmla="*/ 5031283 w 6226111"/>
              <a:gd name="connsiteY1" fmla="*/ 3098 h 5565076"/>
              <a:gd name="connsiteX2" fmla="*/ 5094149 w 6226111"/>
              <a:gd name="connsiteY2" fmla="*/ 50 h 5565076"/>
              <a:gd name="connsiteX3" fmla="*/ 6226195 w 6226111"/>
              <a:gd name="connsiteY3" fmla="*/ 50 h 55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5565076">
                <a:moveTo>
                  <a:pt x="83" y="5565127"/>
                </a:moveTo>
                <a:lnTo>
                  <a:pt x="5031283" y="3098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F3995B0-715A-D04F-8025-2C98CA4A3070}"/>
              </a:ext>
            </a:extLst>
          </p:cNvPr>
          <p:cNvSpPr/>
          <p:nvPr/>
        </p:nvSpPr>
        <p:spPr>
          <a:xfrm>
            <a:off x="2492440" y="3200211"/>
            <a:ext cx="6226111" cy="2587275"/>
          </a:xfrm>
          <a:custGeom>
            <a:avLst/>
            <a:gdLst>
              <a:gd name="connsiteX0" fmla="*/ 83 w 6226111"/>
              <a:gd name="connsiteY0" fmla="*/ 2587326 h 2587275"/>
              <a:gd name="connsiteX1" fmla="*/ 1006304 w 6226111"/>
              <a:gd name="connsiteY1" fmla="*/ 1484426 h 2587275"/>
              <a:gd name="connsiteX2" fmla="*/ 1069169 w 6226111"/>
              <a:gd name="connsiteY2" fmla="*/ 1417465 h 2587275"/>
              <a:gd name="connsiteX3" fmla="*/ 1320820 w 6226111"/>
              <a:gd name="connsiteY3" fmla="*/ 1155909 h 2587275"/>
              <a:gd name="connsiteX4" fmla="*/ 1383685 w 6226111"/>
              <a:gd name="connsiteY4" fmla="*/ 1096568 h 2587275"/>
              <a:gd name="connsiteX5" fmla="*/ 1572375 w 6226111"/>
              <a:gd name="connsiteY5" fmla="*/ 935786 h 2587275"/>
              <a:gd name="connsiteX6" fmla="*/ 1635240 w 6226111"/>
              <a:gd name="connsiteY6" fmla="*/ 889780 h 2587275"/>
              <a:gd name="connsiteX7" fmla="*/ 1760970 w 6226111"/>
              <a:gd name="connsiteY7" fmla="*/ 808913 h 2587275"/>
              <a:gd name="connsiteX8" fmla="*/ 1823930 w 6226111"/>
              <a:gd name="connsiteY8" fmla="*/ 772432 h 2587275"/>
              <a:gd name="connsiteX9" fmla="*/ 2012525 w 6226111"/>
              <a:gd name="connsiteY9" fmla="*/ 679563 h 2587275"/>
              <a:gd name="connsiteX10" fmla="*/ 2075485 w 6226111"/>
              <a:gd name="connsiteY10" fmla="*/ 652894 h 2587275"/>
              <a:gd name="connsiteX11" fmla="*/ 2264080 w 6226111"/>
              <a:gd name="connsiteY11" fmla="*/ 582123 h 2587275"/>
              <a:gd name="connsiteX12" fmla="*/ 2327041 w 6226111"/>
              <a:gd name="connsiteY12" fmla="*/ 560787 h 2587275"/>
              <a:gd name="connsiteX13" fmla="*/ 2641461 w 6226111"/>
              <a:gd name="connsiteY13" fmla="*/ 467251 h 2587275"/>
              <a:gd name="connsiteX14" fmla="*/ 2704326 w 6226111"/>
              <a:gd name="connsiteY14" fmla="*/ 450773 h 2587275"/>
              <a:gd name="connsiteX15" fmla="*/ 3018841 w 6226111"/>
              <a:gd name="connsiteY15" fmla="*/ 376859 h 2587275"/>
              <a:gd name="connsiteX16" fmla="*/ 3081706 w 6226111"/>
              <a:gd name="connsiteY16" fmla="*/ 363619 h 2587275"/>
              <a:gd name="connsiteX17" fmla="*/ 3458992 w 6226111"/>
              <a:gd name="connsiteY17" fmla="*/ 292658 h 2587275"/>
              <a:gd name="connsiteX18" fmla="*/ 3521952 w 6226111"/>
              <a:gd name="connsiteY18" fmla="*/ 282085 h 2587275"/>
              <a:gd name="connsiteX19" fmla="*/ 3962197 w 6226111"/>
              <a:gd name="connsiteY19" fmla="*/ 216553 h 2587275"/>
              <a:gd name="connsiteX20" fmla="*/ 4025062 w 6226111"/>
              <a:gd name="connsiteY20" fmla="*/ 208267 h 2587275"/>
              <a:gd name="connsiteX21" fmla="*/ 4653903 w 6226111"/>
              <a:gd name="connsiteY21" fmla="*/ 133114 h 2587275"/>
              <a:gd name="connsiteX22" fmla="*/ 4716863 w 6226111"/>
              <a:gd name="connsiteY22" fmla="*/ 126447 h 2587275"/>
              <a:gd name="connsiteX23" fmla="*/ 5408664 w 6226111"/>
              <a:gd name="connsiteY23" fmla="*/ 61296 h 2587275"/>
              <a:gd name="connsiteX24" fmla="*/ 5471529 w 6226111"/>
              <a:gd name="connsiteY24" fmla="*/ 56057 h 2587275"/>
              <a:gd name="connsiteX25" fmla="*/ 6226195 w 6226111"/>
              <a:gd name="connsiteY25" fmla="*/ 50 h 25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2587275">
                <a:moveTo>
                  <a:pt x="83" y="2587326"/>
                </a:moveTo>
                <a:lnTo>
                  <a:pt x="1006304" y="1484426"/>
                </a:lnTo>
                <a:lnTo>
                  <a:pt x="1069169" y="1417465"/>
                </a:lnTo>
                <a:lnTo>
                  <a:pt x="1320820" y="1155909"/>
                </a:lnTo>
                <a:lnTo>
                  <a:pt x="1383685" y="1096568"/>
                </a:lnTo>
                <a:lnTo>
                  <a:pt x="1572375" y="935786"/>
                </a:lnTo>
                <a:lnTo>
                  <a:pt x="1635240" y="889780"/>
                </a:lnTo>
                <a:lnTo>
                  <a:pt x="1760970" y="808913"/>
                </a:lnTo>
                <a:lnTo>
                  <a:pt x="1823930" y="772432"/>
                </a:lnTo>
                <a:lnTo>
                  <a:pt x="2012525" y="679563"/>
                </a:lnTo>
                <a:lnTo>
                  <a:pt x="2075485" y="652894"/>
                </a:lnTo>
                <a:lnTo>
                  <a:pt x="2264080" y="582123"/>
                </a:lnTo>
                <a:lnTo>
                  <a:pt x="2327041" y="560787"/>
                </a:lnTo>
                <a:lnTo>
                  <a:pt x="2641461" y="467251"/>
                </a:lnTo>
                <a:lnTo>
                  <a:pt x="2704326" y="450773"/>
                </a:lnTo>
                <a:lnTo>
                  <a:pt x="3018841" y="376859"/>
                </a:lnTo>
                <a:lnTo>
                  <a:pt x="3081706" y="363619"/>
                </a:lnTo>
                <a:lnTo>
                  <a:pt x="3458992" y="292658"/>
                </a:lnTo>
                <a:lnTo>
                  <a:pt x="3521952" y="282085"/>
                </a:lnTo>
                <a:lnTo>
                  <a:pt x="3962197" y="216553"/>
                </a:lnTo>
                <a:lnTo>
                  <a:pt x="4025062" y="208267"/>
                </a:lnTo>
                <a:lnTo>
                  <a:pt x="4653903" y="133114"/>
                </a:lnTo>
                <a:lnTo>
                  <a:pt x="4716863" y="126447"/>
                </a:lnTo>
                <a:lnTo>
                  <a:pt x="5408664" y="61296"/>
                </a:lnTo>
                <a:lnTo>
                  <a:pt x="5471529" y="56057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F91B06D-4649-874E-9679-C5414A0A8908}"/>
              </a:ext>
            </a:extLst>
          </p:cNvPr>
          <p:cNvSpPr/>
          <p:nvPr/>
        </p:nvSpPr>
        <p:spPr>
          <a:xfrm>
            <a:off x="2492440" y="2639093"/>
            <a:ext cx="6226111" cy="3148393"/>
          </a:xfrm>
          <a:custGeom>
            <a:avLst/>
            <a:gdLst>
              <a:gd name="connsiteX0" fmla="*/ 83 w 6226111"/>
              <a:gd name="connsiteY0" fmla="*/ 3148444 h 3148393"/>
              <a:gd name="connsiteX1" fmla="*/ 1006304 w 6226111"/>
              <a:gd name="connsiteY1" fmla="*/ 2045544 h 3148393"/>
              <a:gd name="connsiteX2" fmla="*/ 1069169 w 6226111"/>
              <a:gd name="connsiteY2" fmla="*/ 1978583 h 3148393"/>
              <a:gd name="connsiteX3" fmla="*/ 1698105 w 6226111"/>
              <a:gd name="connsiteY3" fmla="*/ 1321549 h 3148393"/>
              <a:gd name="connsiteX4" fmla="*/ 1760970 w 6226111"/>
              <a:gd name="connsiteY4" fmla="*/ 1257541 h 3148393"/>
              <a:gd name="connsiteX5" fmla="*/ 1949660 w 6226111"/>
              <a:gd name="connsiteY5" fmla="*/ 1082662 h 3148393"/>
              <a:gd name="connsiteX6" fmla="*/ 2012525 w 6226111"/>
              <a:gd name="connsiteY6" fmla="*/ 1029988 h 3148393"/>
              <a:gd name="connsiteX7" fmla="*/ 2138350 w 6226111"/>
              <a:gd name="connsiteY7" fmla="*/ 930738 h 3148393"/>
              <a:gd name="connsiteX8" fmla="*/ 2201215 w 6226111"/>
              <a:gd name="connsiteY8" fmla="*/ 887209 h 3148393"/>
              <a:gd name="connsiteX9" fmla="*/ 2327041 w 6226111"/>
              <a:gd name="connsiteY9" fmla="*/ 808342 h 3148393"/>
              <a:gd name="connsiteX10" fmla="*/ 2389906 w 6226111"/>
              <a:gd name="connsiteY10" fmla="*/ 773290 h 3148393"/>
              <a:gd name="connsiteX11" fmla="*/ 2578596 w 6226111"/>
              <a:gd name="connsiteY11" fmla="*/ 683564 h 3148393"/>
              <a:gd name="connsiteX12" fmla="*/ 2641461 w 6226111"/>
              <a:gd name="connsiteY12" fmla="*/ 657561 h 3148393"/>
              <a:gd name="connsiteX13" fmla="*/ 2893016 w 6226111"/>
              <a:gd name="connsiteY13" fmla="*/ 564787 h 3148393"/>
              <a:gd name="connsiteX14" fmla="*/ 2955881 w 6226111"/>
              <a:gd name="connsiteY14" fmla="*/ 544118 h 3148393"/>
              <a:gd name="connsiteX15" fmla="*/ 3207436 w 6226111"/>
              <a:gd name="connsiteY15" fmla="*/ 468204 h 3148393"/>
              <a:gd name="connsiteX16" fmla="*/ 3270397 w 6226111"/>
              <a:gd name="connsiteY16" fmla="*/ 450678 h 3148393"/>
              <a:gd name="connsiteX17" fmla="*/ 3647682 w 6226111"/>
              <a:gd name="connsiteY17" fmla="*/ 356285 h 3148393"/>
              <a:gd name="connsiteX18" fmla="*/ 3710547 w 6226111"/>
              <a:gd name="connsiteY18" fmla="*/ 342093 h 3148393"/>
              <a:gd name="connsiteX19" fmla="*/ 4087927 w 6226111"/>
              <a:gd name="connsiteY19" fmla="*/ 265607 h 3148393"/>
              <a:gd name="connsiteX20" fmla="*/ 4150792 w 6226111"/>
              <a:gd name="connsiteY20" fmla="*/ 254368 h 3148393"/>
              <a:gd name="connsiteX21" fmla="*/ 4653903 w 6226111"/>
              <a:gd name="connsiteY21" fmla="*/ 174643 h 3148393"/>
              <a:gd name="connsiteX22" fmla="*/ 4716863 w 6226111"/>
              <a:gd name="connsiteY22" fmla="*/ 165976 h 3148393"/>
              <a:gd name="connsiteX23" fmla="*/ 5282839 w 6226111"/>
              <a:gd name="connsiteY23" fmla="*/ 95871 h 3148393"/>
              <a:gd name="connsiteX24" fmla="*/ 5345704 w 6226111"/>
              <a:gd name="connsiteY24" fmla="*/ 89013 h 3148393"/>
              <a:gd name="connsiteX25" fmla="*/ 6226195 w 6226111"/>
              <a:gd name="connsiteY25" fmla="*/ 50 h 31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148393">
                <a:moveTo>
                  <a:pt x="83" y="3148444"/>
                </a:moveTo>
                <a:lnTo>
                  <a:pt x="1006304" y="2045544"/>
                </a:lnTo>
                <a:lnTo>
                  <a:pt x="1069169" y="1978583"/>
                </a:lnTo>
                <a:lnTo>
                  <a:pt x="1698105" y="1321549"/>
                </a:lnTo>
                <a:lnTo>
                  <a:pt x="1760970" y="1257541"/>
                </a:lnTo>
                <a:lnTo>
                  <a:pt x="1949660" y="1082662"/>
                </a:lnTo>
                <a:lnTo>
                  <a:pt x="2012525" y="1029988"/>
                </a:lnTo>
                <a:lnTo>
                  <a:pt x="2138350" y="930738"/>
                </a:lnTo>
                <a:lnTo>
                  <a:pt x="2201215" y="887209"/>
                </a:lnTo>
                <a:lnTo>
                  <a:pt x="2327041" y="808342"/>
                </a:lnTo>
                <a:lnTo>
                  <a:pt x="2389906" y="773290"/>
                </a:lnTo>
                <a:lnTo>
                  <a:pt x="2578596" y="683564"/>
                </a:lnTo>
                <a:lnTo>
                  <a:pt x="2641461" y="657561"/>
                </a:lnTo>
                <a:lnTo>
                  <a:pt x="2893016" y="564787"/>
                </a:lnTo>
                <a:lnTo>
                  <a:pt x="2955881" y="544118"/>
                </a:lnTo>
                <a:lnTo>
                  <a:pt x="3207436" y="468204"/>
                </a:lnTo>
                <a:lnTo>
                  <a:pt x="3270397" y="450678"/>
                </a:lnTo>
                <a:lnTo>
                  <a:pt x="3647682" y="356285"/>
                </a:lnTo>
                <a:lnTo>
                  <a:pt x="3710547" y="342093"/>
                </a:lnTo>
                <a:lnTo>
                  <a:pt x="4087927" y="265607"/>
                </a:lnTo>
                <a:lnTo>
                  <a:pt x="4150792" y="254368"/>
                </a:lnTo>
                <a:lnTo>
                  <a:pt x="4653903" y="174643"/>
                </a:lnTo>
                <a:lnTo>
                  <a:pt x="4716863" y="165976"/>
                </a:lnTo>
                <a:lnTo>
                  <a:pt x="5282839" y="95871"/>
                </a:lnTo>
                <a:lnTo>
                  <a:pt x="5345704" y="890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2D97C65-D450-E846-8537-9E1DC05297B9}"/>
              </a:ext>
            </a:extLst>
          </p:cNvPr>
          <p:cNvSpPr/>
          <p:nvPr/>
        </p:nvSpPr>
        <p:spPr>
          <a:xfrm>
            <a:off x="2492440" y="2141410"/>
            <a:ext cx="6226111" cy="3646074"/>
          </a:xfrm>
          <a:custGeom>
            <a:avLst/>
            <a:gdLst>
              <a:gd name="connsiteX0" fmla="*/ 83 w 6226111"/>
              <a:gd name="connsiteY0" fmla="*/ 3646125 h 3646074"/>
              <a:gd name="connsiteX1" fmla="*/ 1006304 w 6226111"/>
              <a:gd name="connsiteY1" fmla="*/ 2543320 h 3646074"/>
              <a:gd name="connsiteX2" fmla="*/ 1069169 w 6226111"/>
              <a:gd name="connsiteY2" fmla="*/ 2476360 h 3646074"/>
              <a:gd name="connsiteX3" fmla="*/ 1698105 w 6226111"/>
              <a:gd name="connsiteY3" fmla="*/ 1819135 h 3646074"/>
              <a:gd name="connsiteX4" fmla="*/ 1760970 w 6226111"/>
              <a:gd name="connsiteY4" fmla="*/ 1754365 h 3646074"/>
              <a:gd name="connsiteX5" fmla="*/ 2264080 w 6226111"/>
              <a:gd name="connsiteY5" fmla="*/ 1242872 h 3646074"/>
              <a:gd name="connsiteX6" fmla="*/ 2327041 w 6226111"/>
              <a:gd name="connsiteY6" fmla="*/ 1183817 h 3646074"/>
              <a:gd name="connsiteX7" fmla="*/ 2515731 w 6226111"/>
              <a:gd name="connsiteY7" fmla="*/ 1023035 h 3646074"/>
              <a:gd name="connsiteX8" fmla="*/ 2578596 w 6226111"/>
              <a:gd name="connsiteY8" fmla="*/ 973695 h 3646074"/>
              <a:gd name="connsiteX9" fmla="*/ 2767286 w 6226111"/>
              <a:gd name="connsiteY9" fmla="*/ 843584 h 3646074"/>
              <a:gd name="connsiteX10" fmla="*/ 2830151 w 6226111"/>
              <a:gd name="connsiteY10" fmla="*/ 805675 h 3646074"/>
              <a:gd name="connsiteX11" fmla="*/ 2955881 w 6226111"/>
              <a:gd name="connsiteY11" fmla="*/ 737094 h 3646074"/>
              <a:gd name="connsiteX12" fmla="*/ 3018841 w 6226111"/>
              <a:gd name="connsiteY12" fmla="*/ 707472 h 3646074"/>
              <a:gd name="connsiteX13" fmla="*/ 3207436 w 6226111"/>
              <a:gd name="connsiteY13" fmla="*/ 626985 h 3646074"/>
              <a:gd name="connsiteX14" fmla="*/ 3270397 w 6226111"/>
              <a:gd name="connsiteY14" fmla="*/ 602887 h 3646074"/>
              <a:gd name="connsiteX15" fmla="*/ 3521952 w 6226111"/>
              <a:gd name="connsiteY15" fmla="*/ 515829 h 3646074"/>
              <a:gd name="connsiteX16" fmla="*/ 3584817 w 6226111"/>
              <a:gd name="connsiteY16" fmla="*/ 496017 h 3646074"/>
              <a:gd name="connsiteX17" fmla="*/ 3962197 w 6226111"/>
              <a:gd name="connsiteY17" fmla="*/ 387146 h 3646074"/>
              <a:gd name="connsiteX18" fmla="*/ 4025062 w 6226111"/>
              <a:gd name="connsiteY18" fmla="*/ 371049 h 3646074"/>
              <a:gd name="connsiteX19" fmla="*/ 4465308 w 6226111"/>
              <a:gd name="connsiteY19" fmla="*/ 267321 h 3646074"/>
              <a:gd name="connsiteX20" fmla="*/ 4528173 w 6226111"/>
              <a:gd name="connsiteY20" fmla="*/ 253891 h 3646074"/>
              <a:gd name="connsiteX21" fmla="*/ 4905459 w 6226111"/>
              <a:gd name="connsiteY21" fmla="*/ 181977 h 3646074"/>
              <a:gd name="connsiteX22" fmla="*/ 4968419 w 6226111"/>
              <a:gd name="connsiteY22" fmla="*/ 171309 h 3646074"/>
              <a:gd name="connsiteX23" fmla="*/ 5534394 w 6226111"/>
              <a:gd name="connsiteY23" fmla="*/ 83965 h 3646074"/>
              <a:gd name="connsiteX24" fmla="*/ 5597259 w 6226111"/>
              <a:gd name="connsiteY24" fmla="*/ 75202 h 3646074"/>
              <a:gd name="connsiteX25" fmla="*/ 6163330 w 6226111"/>
              <a:gd name="connsiteY25" fmla="*/ 6813 h 3646074"/>
              <a:gd name="connsiteX26" fmla="*/ 6226195 w 6226111"/>
              <a:gd name="connsiteY26" fmla="*/ 50 h 36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26111" h="3646074">
                <a:moveTo>
                  <a:pt x="83" y="3646125"/>
                </a:moveTo>
                <a:lnTo>
                  <a:pt x="1006304" y="2543320"/>
                </a:lnTo>
                <a:lnTo>
                  <a:pt x="1069169" y="2476360"/>
                </a:lnTo>
                <a:lnTo>
                  <a:pt x="1698105" y="1819135"/>
                </a:lnTo>
                <a:lnTo>
                  <a:pt x="1760970" y="1754365"/>
                </a:lnTo>
                <a:lnTo>
                  <a:pt x="2264080" y="1242872"/>
                </a:lnTo>
                <a:lnTo>
                  <a:pt x="2327041" y="1183817"/>
                </a:lnTo>
                <a:lnTo>
                  <a:pt x="2515731" y="1023035"/>
                </a:lnTo>
                <a:lnTo>
                  <a:pt x="2578596" y="973695"/>
                </a:lnTo>
                <a:lnTo>
                  <a:pt x="2767286" y="843584"/>
                </a:lnTo>
                <a:lnTo>
                  <a:pt x="2830151" y="805675"/>
                </a:lnTo>
                <a:lnTo>
                  <a:pt x="2955881" y="737094"/>
                </a:lnTo>
                <a:lnTo>
                  <a:pt x="3018841" y="707472"/>
                </a:lnTo>
                <a:lnTo>
                  <a:pt x="3207436" y="626985"/>
                </a:lnTo>
                <a:lnTo>
                  <a:pt x="3270397" y="602887"/>
                </a:lnTo>
                <a:lnTo>
                  <a:pt x="3521952" y="515829"/>
                </a:lnTo>
                <a:lnTo>
                  <a:pt x="3584817" y="496017"/>
                </a:lnTo>
                <a:lnTo>
                  <a:pt x="3962197" y="387146"/>
                </a:lnTo>
                <a:lnTo>
                  <a:pt x="4025062" y="371049"/>
                </a:lnTo>
                <a:lnTo>
                  <a:pt x="4465308" y="267321"/>
                </a:lnTo>
                <a:lnTo>
                  <a:pt x="4528173" y="253891"/>
                </a:lnTo>
                <a:lnTo>
                  <a:pt x="4905459" y="181977"/>
                </a:lnTo>
                <a:lnTo>
                  <a:pt x="4968419" y="171309"/>
                </a:lnTo>
                <a:lnTo>
                  <a:pt x="5534394" y="83965"/>
                </a:lnTo>
                <a:lnTo>
                  <a:pt x="5597259" y="75202"/>
                </a:lnTo>
                <a:lnTo>
                  <a:pt x="6163330" y="68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AC913BE-35D9-8F40-AC46-D07C12CCBA41}"/>
              </a:ext>
            </a:extLst>
          </p:cNvPr>
          <p:cNvSpPr/>
          <p:nvPr/>
        </p:nvSpPr>
        <p:spPr>
          <a:xfrm>
            <a:off x="2492440" y="1813179"/>
            <a:ext cx="6226111" cy="3974306"/>
          </a:xfrm>
          <a:custGeom>
            <a:avLst/>
            <a:gdLst>
              <a:gd name="connsiteX0" fmla="*/ 83 w 6226111"/>
              <a:gd name="connsiteY0" fmla="*/ 3974356 h 3974306"/>
              <a:gd name="connsiteX1" fmla="*/ 1006304 w 6226111"/>
              <a:gd name="connsiteY1" fmla="*/ 2871552 h 3974306"/>
              <a:gd name="connsiteX2" fmla="*/ 1069169 w 6226111"/>
              <a:gd name="connsiteY2" fmla="*/ 2804591 h 3974306"/>
              <a:gd name="connsiteX3" fmla="*/ 1698105 w 6226111"/>
              <a:gd name="connsiteY3" fmla="*/ 2147461 h 3974306"/>
              <a:gd name="connsiteX4" fmla="*/ 1760970 w 6226111"/>
              <a:gd name="connsiteY4" fmla="*/ 2082596 h 3974306"/>
              <a:gd name="connsiteX5" fmla="*/ 2452771 w 6226111"/>
              <a:gd name="connsiteY5" fmla="*/ 1378698 h 3974306"/>
              <a:gd name="connsiteX6" fmla="*/ 2515731 w 6226111"/>
              <a:gd name="connsiteY6" fmla="*/ 1317834 h 3974306"/>
              <a:gd name="connsiteX7" fmla="*/ 2704326 w 6226111"/>
              <a:gd name="connsiteY7" fmla="*/ 1147431 h 3974306"/>
              <a:gd name="connsiteX8" fmla="*/ 2767286 w 6226111"/>
              <a:gd name="connsiteY8" fmla="*/ 1095425 h 3974306"/>
              <a:gd name="connsiteX9" fmla="*/ 2955881 w 6226111"/>
              <a:gd name="connsiteY9" fmla="*/ 955788 h 3974306"/>
              <a:gd name="connsiteX10" fmla="*/ 3018841 w 6226111"/>
              <a:gd name="connsiteY10" fmla="*/ 912259 h 3974306"/>
              <a:gd name="connsiteX11" fmla="*/ 3207436 w 6226111"/>
              <a:gd name="connsiteY11" fmla="*/ 795197 h 3974306"/>
              <a:gd name="connsiteX12" fmla="*/ 3270397 w 6226111"/>
              <a:gd name="connsiteY12" fmla="*/ 760336 h 3974306"/>
              <a:gd name="connsiteX13" fmla="*/ 3458992 w 6226111"/>
              <a:gd name="connsiteY13" fmla="*/ 665276 h 3974306"/>
              <a:gd name="connsiteX14" fmla="*/ 3521952 w 6226111"/>
              <a:gd name="connsiteY14" fmla="*/ 637368 h 3974306"/>
              <a:gd name="connsiteX15" fmla="*/ 3773507 w 6226111"/>
              <a:gd name="connsiteY15" fmla="*/ 538403 h 3974306"/>
              <a:gd name="connsiteX16" fmla="*/ 3836372 w 6226111"/>
              <a:gd name="connsiteY16" fmla="*/ 516114 h 3974306"/>
              <a:gd name="connsiteX17" fmla="*/ 4150792 w 6226111"/>
              <a:gd name="connsiteY17" fmla="*/ 417912 h 3974306"/>
              <a:gd name="connsiteX18" fmla="*/ 4213753 w 6226111"/>
              <a:gd name="connsiteY18" fmla="*/ 399814 h 3974306"/>
              <a:gd name="connsiteX19" fmla="*/ 4653903 w 6226111"/>
              <a:gd name="connsiteY19" fmla="*/ 283419 h 3974306"/>
              <a:gd name="connsiteX20" fmla="*/ 4716863 w 6226111"/>
              <a:gd name="connsiteY20" fmla="*/ 268750 h 3974306"/>
              <a:gd name="connsiteX21" fmla="*/ 5219974 w 6226111"/>
              <a:gd name="connsiteY21" fmla="*/ 159879 h 3974306"/>
              <a:gd name="connsiteX22" fmla="*/ 5282839 w 6226111"/>
              <a:gd name="connsiteY22" fmla="*/ 147592 h 3974306"/>
              <a:gd name="connsiteX23" fmla="*/ 5785950 w 6226111"/>
              <a:gd name="connsiteY23" fmla="*/ 62915 h 3974306"/>
              <a:gd name="connsiteX24" fmla="*/ 5848814 w 6226111"/>
              <a:gd name="connsiteY24" fmla="*/ 53676 h 3974306"/>
              <a:gd name="connsiteX25" fmla="*/ 6226195 w 6226111"/>
              <a:gd name="connsiteY25" fmla="*/ 50 h 39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974306">
                <a:moveTo>
                  <a:pt x="83" y="3974356"/>
                </a:moveTo>
                <a:lnTo>
                  <a:pt x="1006304" y="2871552"/>
                </a:lnTo>
                <a:lnTo>
                  <a:pt x="1069169" y="2804591"/>
                </a:lnTo>
                <a:lnTo>
                  <a:pt x="1698105" y="2147461"/>
                </a:lnTo>
                <a:lnTo>
                  <a:pt x="1760970" y="2082596"/>
                </a:lnTo>
                <a:lnTo>
                  <a:pt x="2452771" y="1378698"/>
                </a:lnTo>
                <a:lnTo>
                  <a:pt x="2515731" y="1317834"/>
                </a:lnTo>
                <a:lnTo>
                  <a:pt x="2704326" y="1147431"/>
                </a:lnTo>
                <a:lnTo>
                  <a:pt x="2767286" y="1095425"/>
                </a:lnTo>
                <a:lnTo>
                  <a:pt x="2955881" y="955788"/>
                </a:lnTo>
                <a:lnTo>
                  <a:pt x="3018841" y="912259"/>
                </a:lnTo>
                <a:lnTo>
                  <a:pt x="3207436" y="795197"/>
                </a:lnTo>
                <a:lnTo>
                  <a:pt x="3270397" y="760336"/>
                </a:lnTo>
                <a:lnTo>
                  <a:pt x="3458992" y="665276"/>
                </a:lnTo>
                <a:lnTo>
                  <a:pt x="3521952" y="637368"/>
                </a:lnTo>
                <a:lnTo>
                  <a:pt x="3773507" y="538403"/>
                </a:lnTo>
                <a:lnTo>
                  <a:pt x="3836372" y="516114"/>
                </a:lnTo>
                <a:lnTo>
                  <a:pt x="4150792" y="417912"/>
                </a:lnTo>
                <a:lnTo>
                  <a:pt x="4213753" y="399814"/>
                </a:lnTo>
                <a:lnTo>
                  <a:pt x="4653903" y="283419"/>
                </a:lnTo>
                <a:lnTo>
                  <a:pt x="4716863" y="268750"/>
                </a:lnTo>
                <a:lnTo>
                  <a:pt x="5219974" y="159879"/>
                </a:lnTo>
                <a:lnTo>
                  <a:pt x="5282839" y="147592"/>
                </a:lnTo>
                <a:lnTo>
                  <a:pt x="5785950" y="62915"/>
                </a:lnTo>
                <a:lnTo>
                  <a:pt x="5848814" y="53676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CC396B0-EDBF-AB44-BBA3-3429F31C38FD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E584CB2-64C2-9941-8AFE-B5396EBC1EB6}"/>
              </a:ext>
            </a:extLst>
          </p:cNvPr>
          <p:cNvSpPr/>
          <p:nvPr/>
        </p:nvSpPr>
        <p:spPr>
          <a:xfrm>
            <a:off x="2355852" y="165356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F1365B08-F727-F34E-A8AF-ADB72A5B60B2}"/>
              </a:ext>
            </a:extLst>
          </p:cNvPr>
          <p:cNvGrpSpPr/>
          <p:nvPr/>
        </p:nvGrpSpPr>
        <p:grpSpPr>
          <a:xfrm>
            <a:off x="2221549" y="5882259"/>
            <a:ext cx="6642037" cy="338554"/>
            <a:chOff x="2221547" y="6193155"/>
            <a:chExt cx="66420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CE7D7E-E296-2F46-8FE7-BD60FDEB4D85}"/>
                </a:ext>
              </a:extLst>
            </p:cNvPr>
            <p:cNvSpPr txBox="1"/>
            <p:nvPr/>
          </p:nvSpPr>
          <p:spPr>
            <a:xfrm>
              <a:off x="22215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F97BC-30B9-5846-8AD7-B603EC8CBB15}"/>
                </a:ext>
              </a:extLst>
            </p:cNvPr>
            <p:cNvSpPr txBox="1"/>
            <p:nvPr/>
          </p:nvSpPr>
          <p:spPr>
            <a:xfrm>
              <a:off x="349218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3C5767-779D-CA48-B5A6-F4655C4F2615}"/>
                </a:ext>
              </a:extLst>
            </p:cNvPr>
            <p:cNvSpPr txBox="1"/>
            <p:nvPr/>
          </p:nvSpPr>
          <p:spPr>
            <a:xfrm>
              <a:off x="476281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16B0-2F70-1D44-A0A4-F557B0487B21}"/>
                </a:ext>
              </a:extLst>
            </p:cNvPr>
            <p:cNvSpPr txBox="1"/>
            <p:nvPr/>
          </p:nvSpPr>
          <p:spPr>
            <a:xfrm>
              <a:off x="603345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b="1" dirty="0">
                  <a:solidFill>
                    <a:schemeClr val="bg1">
                      <a:lumMod val="50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F5B742-7B9A-6B45-87B9-A51760EFD97D}"/>
                </a:ext>
              </a:extLst>
            </p:cNvPr>
            <p:cNvSpPr txBox="1"/>
            <p:nvPr/>
          </p:nvSpPr>
          <p:spPr>
            <a:xfrm>
              <a:off x="730408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DE8A7-025F-D948-953C-DF7E3721D7C4}"/>
                </a:ext>
              </a:extLst>
            </p:cNvPr>
            <p:cNvSpPr txBox="1"/>
            <p:nvPr/>
          </p:nvSpPr>
          <p:spPr>
            <a:xfrm>
              <a:off x="85747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4BC62EE-9325-094F-80C8-005602E718AF}"/>
              </a:ext>
            </a:extLst>
          </p:cNvPr>
          <p:cNvGrpSpPr/>
          <p:nvPr/>
        </p:nvGrpSpPr>
        <p:grpSpPr>
          <a:xfrm>
            <a:off x="1840125" y="53180"/>
            <a:ext cx="498411" cy="6044125"/>
            <a:chOff x="1904365" y="360425"/>
            <a:chExt cx="498411" cy="6044125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01C9BF-9E1A-D342-925D-197118D73BCE}"/>
                </a:ext>
              </a:extLst>
            </p:cNvPr>
            <p:cNvSpPr txBox="1"/>
            <p:nvPr/>
          </p:nvSpPr>
          <p:spPr>
            <a:xfrm>
              <a:off x="2113914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C1D207-4247-BC41-8D06-98530B25D85E}"/>
                </a:ext>
              </a:extLst>
            </p:cNvPr>
            <p:cNvSpPr txBox="1"/>
            <p:nvPr/>
          </p:nvSpPr>
          <p:spPr>
            <a:xfrm>
              <a:off x="2009140" y="549544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2C198B-C500-974D-BCB8-D07B4D237160}"/>
                </a:ext>
              </a:extLst>
            </p:cNvPr>
            <p:cNvSpPr txBox="1"/>
            <p:nvPr/>
          </p:nvSpPr>
          <p:spPr>
            <a:xfrm>
              <a:off x="2009140" y="49249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F0FA-FAF9-9A43-8AB3-ED8915840D54}"/>
                </a:ext>
              </a:extLst>
            </p:cNvPr>
            <p:cNvSpPr txBox="1"/>
            <p:nvPr/>
          </p:nvSpPr>
          <p:spPr>
            <a:xfrm>
              <a:off x="2009140" y="435435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8ABAC-26F5-4240-9E10-9D7ADD9080EB}"/>
                </a:ext>
              </a:extLst>
            </p:cNvPr>
            <p:cNvSpPr txBox="1"/>
            <p:nvPr/>
          </p:nvSpPr>
          <p:spPr>
            <a:xfrm>
              <a:off x="2009140" y="378380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C8FDB-2D12-9540-AE0E-ED540F6DCE9B}"/>
                </a:ext>
              </a:extLst>
            </p:cNvPr>
            <p:cNvSpPr txBox="1"/>
            <p:nvPr/>
          </p:nvSpPr>
          <p:spPr>
            <a:xfrm>
              <a:off x="2009140" y="321325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B35D4-AA22-4748-B6AA-045F831DB869}"/>
                </a:ext>
              </a:extLst>
            </p:cNvPr>
            <p:cNvSpPr txBox="1"/>
            <p:nvPr/>
          </p:nvSpPr>
          <p:spPr>
            <a:xfrm>
              <a:off x="2009140" y="264261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BC32A-030F-DE45-8155-DF7C51022819}"/>
                </a:ext>
              </a:extLst>
            </p:cNvPr>
            <p:cNvSpPr txBox="1"/>
            <p:nvPr/>
          </p:nvSpPr>
          <p:spPr>
            <a:xfrm>
              <a:off x="2009140" y="207206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AD2A7A-C51A-714C-8425-22CCD03F2016}"/>
                </a:ext>
              </a:extLst>
            </p:cNvPr>
            <p:cNvSpPr txBox="1"/>
            <p:nvPr/>
          </p:nvSpPr>
          <p:spPr>
            <a:xfrm>
              <a:off x="2009140" y="15015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E333AB-4F71-0549-BB83-A7A9460510A0}"/>
                </a:ext>
              </a:extLst>
            </p:cNvPr>
            <p:cNvSpPr txBox="1"/>
            <p:nvPr/>
          </p:nvSpPr>
          <p:spPr>
            <a:xfrm>
              <a:off x="2009140" y="9309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816C34-9EBF-514F-BAA8-47F41374934C}"/>
                </a:ext>
              </a:extLst>
            </p:cNvPr>
            <p:cNvSpPr txBox="1"/>
            <p:nvPr/>
          </p:nvSpPr>
          <p:spPr>
            <a:xfrm>
              <a:off x="1904365" y="3604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5717438-D125-5D45-9160-16E034FF24B6}"/>
              </a:ext>
            </a:extLst>
          </p:cNvPr>
          <p:cNvSpPr txBox="1"/>
          <p:nvPr/>
        </p:nvSpPr>
        <p:spPr>
          <a:xfrm>
            <a:off x="4168841" y="6159726"/>
            <a:ext cx="278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D93006-E30D-2A44-BEBA-797D90583CDE}"/>
              </a:ext>
            </a:extLst>
          </p:cNvPr>
          <p:cNvSpPr txBox="1"/>
          <p:nvPr/>
        </p:nvSpPr>
        <p:spPr>
          <a:xfrm rot="16200000">
            <a:off x="698280" y="283765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40C92747-14CB-134B-99D6-1B62B36C1C1E}"/>
              </a:ext>
            </a:extLst>
          </p:cNvPr>
          <p:cNvSpPr/>
          <p:nvPr/>
        </p:nvSpPr>
        <p:spPr>
          <a:xfrm rot="5400000">
            <a:off x="2105669" y="480494"/>
            <a:ext cx="5716716" cy="5178256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9AF203-3F11-C045-818B-928C148ABCD5}"/>
              </a:ext>
            </a:extLst>
          </p:cNvPr>
          <p:cNvSpPr txBox="1"/>
          <p:nvPr/>
        </p:nvSpPr>
        <p:spPr>
          <a:xfrm>
            <a:off x="8648522" y="2994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  <a:latin typeface=""/>
              </a:rPr>
              <a:t>2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97ACC6-F75F-E44E-885D-29A96DECAAD3}"/>
              </a:ext>
            </a:extLst>
          </p:cNvPr>
          <p:cNvSpPr txBox="1"/>
          <p:nvPr/>
        </p:nvSpPr>
        <p:spPr>
          <a:xfrm>
            <a:off x="8648522" y="24544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  <a:latin typeface=""/>
              </a:rPr>
              <a:t>4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73F3A8-66D3-B543-8FCF-20DA0BA06D1B}"/>
              </a:ext>
            </a:extLst>
          </p:cNvPr>
          <p:cNvSpPr txBox="1"/>
          <p:nvPr/>
        </p:nvSpPr>
        <p:spPr>
          <a:xfrm>
            <a:off x="8648522" y="19621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55756"/>
                </a:solidFill>
                <a:latin typeface=""/>
              </a:rPr>
              <a:t>6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67AA83-4E2F-194B-BB73-FD4E43D6E21E}"/>
              </a:ext>
            </a:extLst>
          </p:cNvPr>
          <p:cNvSpPr txBox="1"/>
          <p:nvPr/>
        </p:nvSpPr>
        <p:spPr>
          <a:xfrm>
            <a:off x="8653785" y="15886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2B7B3"/>
                </a:solidFill>
                <a:latin typeface=""/>
              </a:rPr>
              <a:t>8 kWh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6E1C05-C8F8-A04E-8EA1-E5810AE086F8}"/>
              </a:ext>
            </a:extLst>
          </p:cNvPr>
          <p:cNvSpPr txBox="1"/>
          <p:nvPr/>
        </p:nvSpPr>
        <p:spPr>
          <a:xfrm>
            <a:off x="8668964" y="363110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"/>
              </a:rPr>
              <a:t>No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602C2-6AAC-D141-A08F-27F99D7EBBD0}"/>
              </a:ext>
            </a:extLst>
          </p:cNvPr>
          <p:cNvSpPr txBox="1"/>
          <p:nvPr/>
        </p:nvSpPr>
        <p:spPr>
          <a:xfrm>
            <a:off x="8651031" y="12059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"/>
              </a:rPr>
              <a:t>1 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B28522-0E7D-A748-8274-653A1B457457}"/>
              </a:ext>
            </a:extLst>
          </p:cNvPr>
          <p:cNvSpPr txBox="1"/>
          <p:nvPr/>
        </p:nvSpPr>
        <p:spPr>
          <a:xfrm>
            <a:off x="8686227" y="366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EA183-9E6E-F647-B216-17743AC0B288}"/>
              </a:ext>
            </a:extLst>
          </p:cNvPr>
          <p:cNvCxnSpPr>
            <a:cxnSpLocks/>
          </p:cNvCxnSpPr>
          <p:nvPr/>
        </p:nvCxnSpPr>
        <p:spPr>
          <a:xfrm flipV="1">
            <a:off x="4279392" y="231933"/>
            <a:ext cx="0" cy="569604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B9841A-5D22-3D4D-89D1-A0A773E71C3E}"/>
              </a:ext>
            </a:extLst>
          </p:cNvPr>
          <p:cNvCxnSpPr>
            <a:cxnSpLocks/>
          </p:cNvCxnSpPr>
          <p:nvPr/>
        </p:nvCxnSpPr>
        <p:spPr>
          <a:xfrm flipV="1">
            <a:off x="6170684" y="231935"/>
            <a:ext cx="0" cy="566847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06C605D-9D64-8D47-9095-11FA62400EC4}"/>
              </a:ext>
            </a:extLst>
          </p:cNvPr>
          <p:cNvSpPr/>
          <p:nvPr/>
        </p:nvSpPr>
        <p:spPr>
          <a:xfrm>
            <a:off x="4993597" y="783560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AEB4AC-7949-C344-8578-EA526FA18596}"/>
              </a:ext>
            </a:extLst>
          </p:cNvPr>
          <p:cNvSpPr/>
          <p:nvPr/>
        </p:nvSpPr>
        <p:spPr>
          <a:xfrm>
            <a:off x="7185944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329B68-B51E-3046-90C6-541136A08465}"/>
              </a:ext>
            </a:extLst>
          </p:cNvPr>
          <p:cNvSpPr/>
          <p:nvPr/>
        </p:nvSpPr>
        <p:spPr>
          <a:xfrm>
            <a:off x="3030369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96CE3F-3281-2745-A12B-365B552AEDF4}"/>
              </a:ext>
            </a:extLst>
          </p:cNvPr>
          <p:cNvSpPr txBox="1"/>
          <p:nvPr/>
        </p:nvSpPr>
        <p:spPr>
          <a:xfrm>
            <a:off x="4083192" y="5884023"/>
            <a:ext cx="417102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425" b="1" dirty="0">
                <a:solidFill>
                  <a:schemeClr val="bg1">
                    <a:lumMod val="50000"/>
                  </a:schemeClr>
                </a:solidFill>
                <a:ea typeface="Open Sans"/>
                <a:cs typeface="Open Sans"/>
                <a:sym typeface="Open Sans"/>
                <a:rtl val="0"/>
              </a:rPr>
              <a:t>1.5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0DF9E7-5EBE-4144-9A1D-B480AF0437B9}"/>
              </a:ext>
            </a:extLst>
          </p:cNvPr>
          <p:cNvCxnSpPr>
            <a:cxnSpLocks/>
          </p:cNvCxnSpPr>
          <p:nvPr/>
        </p:nvCxnSpPr>
        <p:spPr>
          <a:xfrm>
            <a:off x="4395131" y="3824382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40BF97-1DFF-1B4E-8A97-9D996F010DE4}"/>
              </a:ext>
            </a:extLst>
          </p:cNvPr>
          <p:cNvSpPr txBox="1"/>
          <p:nvPr/>
        </p:nvSpPr>
        <p:spPr>
          <a:xfrm>
            <a:off x="4395132" y="387473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B75E0B-1289-444B-B5FB-92625F4C40CF}"/>
              </a:ext>
            </a:extLst>
          </p:cNvPr>
          <p:cNvCxnSpPr>
            <a:cxnSpLocks/>
          </p:cNvCxnSpPr>
          <p:nvPr/>
        </p:nvCxnSpPr>
        <p:spPr>
          <a:xfrm>
            <a:off x="6266953" y="1699165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75E810-0BC4-7F46-8B30-3441740EA622}"/>
              </a:ext>
            </a:extLst>
          </p:cNvPr>
          <p:cNvSpPr txBox="1"/>
          <p:nvPr/>
        </p:nvSpPr>
        <p:spPr>
          <a:xfrm>
            <a:off x="6274105" y="166807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423772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riangle 93">
            <a:extLst>
              <a:ext uri="{FF2B5EF4-FFF2-40B4-BE49-F238E27FC236}">
                <a16:creationId xmlns:a16="http://schemas.microsoft.com/office/drawing/2014/main" id="{2C000E98-DB56-9ABD-CB14-5F8D3A2AA16E}"/>
              </a:ext>
            </a:extLst>
          </p:cNvPr>
          <p:cNvSpPr/>
          <p:nvPr/>
        </p:nvSpPr>
        <p:spPr>
          <a:xfrm>
            <a:off x="3217837" y="1464514"/>
            <a:ext cx="5488938" cy="3494500"/>
          </a:xfrm>
          <a:custGeom>
            <a:avLst/>
            <a:gdLst>
              <a:gd name="connsiteX0" fmla="*/ 0 w 10977876"/>
              <a:gd name="connsiteY0" fmla="*/ 3469100 h 3469100"/>
              <a:gd name="connsiteX1" fmla="*/ 5488938 w 10977876"/>
              <a:gd name="connsiteY1" fmla="*/ 0 h 3469100"/>
              <a:gd name="connsiteX2" fmla="*/ 10977876 w 10977876"/>
              <a:gd name="connsiteY2" fmla="*/ 3469100 h 3469100"/>
              <a:gd name="connsiteX3" fmla="*/ 0 w 109778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78776 w 5488938"/>
              <a:gd name="connsiteY2" fmla="*/ 23833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53376 w 5488938"/>
              <a:gd name="connsiteY2" fmla="*/ 236428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8938" h="3494500">
                <a:moveTo>
                  <a:pt x="0" y="3494500"/>
                </a:moveTo>
                <a:cubicBezTo>
                  <a:pt x="1025355" y="2342134"/>
                  <a:pt x="2114210" y="859567"/>
                  <a:pt x="3990465" y="393001"/>
                </a:cubicBezTo>
                <a:lnTo>
                  <a:pt x="5488938" y="0"/>
                </a:lnTo>
                <a:cubicBezTo>
                  <a:pt x="5485551" y="794443"/>
                  <a:pt x="5475813" y="1576187"/>
                  <a:pt x="5472426" y="2370630"/>
                </a:cubicBezTo>
                <a:cubicBezTo>
                  <a:pt x="3127584" y="2461620"/>
                  <a:pt x="681142" y="2755810"/>
                  <a:pt x="0" y="3494500"/>
                </a:cubicBezTo>
                <a:close/>
              </a:path>
            </a:pathLst>
          </a:cu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72DDD03E-D11A-8943-9F42-711B11563C7C}"/>
              </a:ext>
            </a:extLst>
          </p:cNvPr>
          <p:cNvGrpSpPr/>
          <p:nvPr/>
        </p:nvGrpSpPr>
        <p:grpSpPr>
          <a:xfrm>
            <a:off x="2365377" y="165363"/>
            <a:ext cx="6353175" cy="5762625"/>
            <a:chOff x="2365375" y="476250"/>
            <a:chExt cx="63531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FF04E1-9BFD-9044-9B33-8BCE23F4D57B}"/>
                </a:ext>
              </a:extLst>
            </p:cNvPr>
            <p:cNvGrpSpPr/>
            <p:nvPr/>
          </p:nvGrpSpPr>
          <p:grpSpPr>
            <a:xfrm>
              <a:off x="3636010" y="476250"/>
              <a:ext cx="3811905" cy="5762625"/>
              <a:chOff x="3636010" y="476250"/>
              <a:chExt cx="381190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CB3A46-6B15-C34E-A036-ACD1D37E3EE9}"/>
                  </a:ext>
                </a:extLst>
              </p:cNvPr>
              <p:cNvSpPr/>
              <p:nvPr/>
            </p:nvSpPr>
            <p:spPr>
              <a:xfrm>
                <a:off x="3636010" y="476250"/>
                <a:ext cx="9525" cy="5762625"/>
              </a:xfrm>
              <a:custGeom>
                <a:avLst/>
                <a:gdLst>
                  <a:gd name="connsiteX0" fmla="*/ 216 w 9525"/>
                  <a:gd name="connsiteY0" fmla="*/ 0 h 5762625"/>
                  <a:gd name="connsiteX1" fmla="*/ 216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16" y="0"/>
                    </a:moveTo>
                    <a:lnTo>
                      <a:pt x="216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9C0ED70-0261-8B47-B0B8-842309582EE7}"/>
                  </a:ext>
                </a:extLst>
              </p:cNvPr>
              <p:cNvSpPr/>
              <p:nvPr/>
            </p:nvSpPr>
            <p:spPr>
              <a:xfrm>
                <a:off x="4906645" y="476250"/>
                <a:ext cx="9525" cy="5762625"/>
              </a:xfrm>
              <a:custGeom>
                <a:avLst/>
                <a:gdLst>
                  <a:gd name="connsiteX0" fmla="*/ 350 w 9525"/>
                  <a:gd name="connsiteY0" fmla="*/ 0 h 5762625"/>
                  <a:gd name="connsiteX1" fmla="*/ 350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50" y="0"/>
                    </a:moveTo>
                    <a:lnTo>
                      <a:pt x="350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EC9989D-D0ED-E146-A85D-AB49E185B7A4}"/>
                  </a:ext>
                </a:extLst>
              </p:cNvPr>
              <p:cNvSpPr/>
              <p:nvPr/>
            </p:nvSpPr>
            <p:spPr>
              <a:xfrm>
                <a:off x="6177280" y="476250"/>
                <a:ext cx="9525" cy="5762625"/>
              </a:xfrm>
              <a:custGeom>
                <a:avLst/>
                <a:gdLst>
                  <a:gd name="connsiteX0" fmla="*/ 483 w 9525"/>
                  <a:gd name="connsiteY0" fmla="*/ 0 h 5762625"/>
                  <a:gd name="connsiteX1" fmla="*/ 48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83" y="0"/>
                    </a:moveTo>
                    <a:lnTo>
                      <a:pt x="48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6DC0CC7-B656-CB49-A6BE-870B1F5E3CEB}"/>
                  </a:ext>
                </a:extLst>
              </p:cNvPr>
              <p:cNvSpPr/>
              <p:nvPr/>
            </p:nvSpPr>
            <p:spPr>
              <a:xfrm>
                <a:off x="7447915" y="476250"/>
                <a:ext cx="9525" cy="5762625"/>
              </a:xfrm>
              <a:custGeom>
                <a:avLst/>
                <a:gdLst>
                  <a:gd name="connsiteX0" fmla="*/ 617 w 9525"/>
                  <a:gd name="connsiteY0" fmla="*/ 0 h 5762625"/>
                  <a:gd name="connsiteX1" fmla="*/ 61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7" y="0"/>
                    </a:moveTo>
                    <a:lnTo>
                      <a:pt x="61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F3320EA1-6FD8-044D-B041-3A163BB79DA7}"/>
                </a:ext>
              </a:extLst>
            </p:cNvPr>
            <p:cNvGrpSpPr/>
            <p:nvPr/>
          </p:nvGrpSpPr>
          <p:grpSpPr>
            <a:xfrm>
              <a:off x="2365375" y="533304"/>
              <a:ext cx="6353175" cy="5135022"/>
              <a:chOff x="2365375" y="533304"/>
              <a:chExt cx="6353175" cy="5135022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F65509F-CFE6-C941-BDDE-CE8ADE30DABF}"/>
                  </a:ext>
                </a:extLst>
              </p:cNvPr>
              <p:cNvSpPr/>
              <p:nvPr/>
            </p:nvSpPr>
            <p:spPr>
              <a:xfrm>
                <a:off x="2365375" y="5668327"/>
                <a:ext cx="6353175" cy="9525"/>
              </a:xfrm>
              <a:custGeom>
                <a:avLst/>
                <a:gdLst>
                  <a:gd name="connsiteX0" fmla="*/ 0 w 6353175"/>
                  <a:gd name="connsiteY0" fmla="*/ 595 h 9525"/>
                  <a:gd name="connsiteX1" fmla="*/ 6353175 w 6353175"/>
                  <a:gd name="connsiteY1" fmla="*/ 5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95"/>
                    </a:moveTo>
                    <a:lnTo>
                      <a:pt x="6353175" y="5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1DD870C-585D-C54A-B5E5-614920C82203}"/>
                  </a:ext>
                </a:extLst>
              </p:cNvPr>
              <p:cNvSpPr/>
              <p:nvPr/>
            </p:nvSpPr>
            <p:spPr>
              <a:xfrm>
                <a:off x="2365375" y="5097780"/>
                <a:ext cx="6353175" cy="9525"/>
              </a:xfrm>
              <a:custGeom>
                <a:avLst/>
                <a:gdLst>
                  <a:gd name="connsiteX0" fmla="*/ 0 w 6353175"/>
                  <a:gd name="connsiteY0" fmla="*/ 535 h 9525"/>
                  <a:gd name="connsiteX1" fmla="*/ 6353175 w 6353175"/>
                  <a:gd name="connsiteY1" fmla="*/ 5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5"/>
                    </a:moveTo>
                    <a:lnTo>
                      <a:pt x="6353175" y="5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B32620D-D617-B243-A40C-DD510BA0C0F2}"/>
                  </a:ext>
                </a:extLst>
              </p:cNvPr>
              <p:cNvSpPr/>
              <p:nvPr/>
            </p:nvSpPr>
            <p:spPr>
              <a:xfrm>
                <a:off x="2365375" y="4527232"/>
                <a:ext cx="6353175" cy="9525"/>
              </a:xfrm>
              <a:custGeom>
                <a:avLst/>
                <a:gdLst>
                  <a:gd name="connsiteX0" fmla="*/ 0 w 6353175"/>
                  <a:gd name="connsiteY0" fmla="*/ 475 h 9525"/>
                  <a:gd name="connsiteX1" fmla="*/ 6353175 w 6353175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75"/>
                    </a:moveTo>
                    <a:lnTo>
                      <a:pt x="6353175" y="4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4425651-922B-1F44-B5D1-C6EB677D2B9E}"/>
                  </a:ext>
                </a:extLst>
              </p:cNvPr>
              <p:cNvSpPr/>
              <p:nvPr/>
            </p:nvSpPr>
            <p:spPr>
              <a:xfrm>
                <a:off x="2365375" y="3956685"/>
                <a:ext cx="6353175" cy="9525"/>
              </a:xfrm>
              <a:custGeom>
                <a:avLst/>
                <a:gdLst>
                  <a:gd name="connsiteX0" fmla="*/ 0 w 6353175"/>
                  <a:gd name="connsiteY0" fmla="*/ 415 h 9525"/>
                  <a:gd name="connsiteX1" fmla="*/ 6353175 w 6353175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5"/>
                    </a:moveTo>
                    <a:lnTo>
                      <a:pt x="6353175" y="4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B6AAC5-B78C-6F4F-868D-DC6ED1DDC825}"/>
                  </a:ext>
                </a:extLst>
              </p:cNvPr>
              <p:cNvSpPr/>
              <p:nvPr/>
            </p:nvSpPr>
            <p:spPr>
              <a:xfrm>
                <a:off x="2365375" y="3386137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6B9057-330C-A244-A40C-93CC889FFACA}"/>
                  </a:ext>
                </a:extLst>
              </p:cNvPr>
              <p:cNvSpPr/>
              <p:nvPr/>
            </p:nvSpPr>
            <p:spPr>
              <a:xfrm>
                <a:off x="2365375" y="2815494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C300D3-EF43-2243-A0F0-9C770835EA4F}"/>
                  </a:ext>
                </a:extLst>
              </p:cNvPr>
              <p:cNvSpPr/>
              <p:nvPr/>
            </p:nvSpPr>
            <p:spPr>
              <a:xfrm>
                <a:off x="2365375" y="2244947"/>
                <a:ext cx="6353175" cy="9525"/>
              </a:xfrm>
              <a:custGeom>
                <a:avLst/>
                <a:gdLst>
                  <a:gd name="connsiteX0" fmla="*/ 0 w 6353175"/>
                  <a:gd name="connsiteY0" fmla="*/ 236 h 9525"/>
                  <a:gd name="connsiteX1" fmla="*/ 6353175 w 6353175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6"/>
                    </a:moveTo>
                    <a:lnTo>
                      <a:pt x="6353175" y="2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8624F0-0617-D54D-A37E-C165E7814B7F}"/>
                  </a:ext>
                </a:extLst>
              </p:cNvPr>
              <p:cNvSpPr/>
              <p:nvPr/>
            </p:nvSpPr>
            <p:spPr>
              <a:xfrm>
                <a:off x="2365375" y="1674399"/>
                <a:ext cx="6353175" cy="9525"/>
              </a:xfrm>
              <a:custGeom>
                <a:avLst/>
                <a:gdLst>
                  <a:gd name="connsiteX0" fmla="*/ 0 w 6353175"/>
                  <a:gd name="connsiteY0" fmla="*/ 176 h 9525"/>
                  <a:gd name="connsiteX1" fmla="*/ 6353175 w 6353175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6"/>
                    </a:moveTo>
                    <a:lnTo>
                      <a:pt x="6353175" y="17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FE3EB-5052-1A46-ACCB-DD470FC51232}"/>
                  </a:ext>
                </a:extLst>
              </p:cNvPr>
              <p:cNvSpPr/>
              <p:nvPr/>
            </p:nvSpPr>
            <p:spPr>
              <a:xfrm>
                <a:off x="2365375" y="1103852"/>
                <a:ext cx="6353175" cy="9525"/>
              </a:xfrm>
              <a:custGeom>
                <a:avLst/>
                <a:gdLst>
                  <a:gd name="connsiteX0" fmla="*/ 0 w 6353175"/>
                  <a:gd name="connsiteY0" fmla="*/ 116 h 9525"/>
                  <a:gd name="connsiteX1" fmla="*/ 6353175 w 6353175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6"/>
                    </a:moveTo>
                    <a:lnTo>
                      <a:pt x="6353175" y="11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EEA1FCF-7D94-494A-9878-B13B9C66B285}"/>
                  </a:ext>
                </a:extLst>
              </p:cNvPr>
              <p:cNvSpPr/>
              <p:nvPr/>
            </p:nvSpPr>
            <p:spPr>
              <a:xfrm>
                <a:off x="2365375" y="533304"/>
                <a:ext cx="6353175" cy="9525"/>
              </a:xfrm>
              <a:custGeom>
                <a:avLst/>
                <a:gdLst>
                  <a:gd name="connsiteX0" fmla="*/ 0 w 6353175"/>
                  <a:gd name="connsiteY0" fmla="*/ 56 h 9525"/>
                  <a:gd name="connsiteX1" fmla="*/ 6353175 w 63531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6"/>
                    </a:moveTo>
                    <a:lnTo>
                      <a:pt x="63531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7A752C3-8C63-8E4D-974E-53034738555B}"/>
              </a:ext>
            </a:extLst>
          </p:cNvPr>
          <p:cNvSpPr/>
          <p:nvPr/>
        </p:nvSpPr>
        <p:spPr>
          <a:xfrm>
            <a:off x="2365377" y="5927988"/>
            <a:ext cx="6353175" cy="9525"/>
          </a:xfrm>
          <a:custGeom>
            <a:avLst/>
            <a:gdLst>
              <a:gd name="connsiteX0" fmla="*/ 0 w 6353175"/>
              <a:gd name="connsiteY0" fmla="*/ 655 h 9525"/>
              <a:gd name="connsiteX1" fmla="*/ 6353175 w 63531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655"/>
                </a:moveTo>
                <a:lnTo>
                  <a:pt x="63531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BA0DE3C-C6F4-4E42-B067-98ACF64E7CD5}"/>
              </a:ext>
            </a:extLst>
          </p:cNvPr>
          <p:cNvSpPr/>
          <p:nvPr/>
        </p:nvSpPr>
        <p:spPr>
          <a:xfrm>
            <a:off x="1574802" y="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3337DD1-3DD2-A14D-97F8-16BFCDD6F7E8}"/>
              </a:ext>
            </a:extLst>
          </p:cNvPr>
          <p:cNvSpPr/>
          <p:nvPr/>
        </p:nvSpPr>
        <p:spPr>
          <a:xfrm>
            <a:off x="1574802" y="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0DDAC7C-202C-C847-832F-ADEE7E17A108}"/>
              </a:ext>
            </a:extLst>
          </p:cNvPr>
          <p:cNvSpPr/>
          <p:nvPr/>
        </p:nvSpPr>
        <p:spPr>
          <a:xfrm>
            <a:off x="2492440" y="3824389"/>
            <a:ext cx="6226111" cy="1963102"/>
          </a:xfrm>
          <a:custGeom>
            <a:avLst/>
            <a:gdLst>
              <a:gd name="connsiteX0" fmla="*/ 83 w 6226111"/>
              <a:gd name="connsiteY0" fmla="*/ 1963153 h 1963102"/>
              <a:gd name="connsiteX1" fmla="*/ 629019 w 6226111"/>
              <a:gd name="connsiteY1" fmla="*/ 1275829 h 1963102"/>
              <a:gd name="connsiteX2" fmla="*/ 691884 w 6226111"/>
              <a:gd name="connsiteY2" fmla="*/ 1212964 h 1963102"/>
              <a:gd name="connsiteX3" fmla="*/ 817614 w 6226111"/>
              <a:gd name="connsiteY3" fmla="*/ 1096759 h 1963102"/>
              <a:gd name="connsiteX4" fmla="*/ 880574 w 6226111"/>
              <a:gd name="connsiteY4" fmla="*/ 1043704 h 1963102"/>
              <a:gd name="connsiteX5" fmla="*/ 1006304 w 6226111"/>
              <a:gd name="connsiteY5" fmla="*/ 947978 h 1963102"/>
              <a:gd name="connsiteX6" fmla="*/ 1069169 w 6226111"/>
              <a:gd name="connsiteY6" fmla="*/ 904830 h 1963102"/>
              <a:gd name="connsiteX7" fmla="*/ 1257859 w 6226111"/>
              <a:gd name="connsiteY7" fmla="*/ 791959 h 1963102"/>
              <a:gd name="connsiteX8" fmla="*/ 1320820 w 6226111"/>
              <a:gd name="connsiteY8" fmla="*/ 759288 h 1963102"/>
              <a:gd name="connsiteX9" fmla="*/ 1509415 w 6226111"/>
              <a:gd name="connsiteY9" fmla="*/ 672991 h 1963102"/>
              <a:gd name="connsiteX10" fmla="*/ 1572375 w 6226111"/>
              <a:gd name="connsiteY10" fmla="*/ 647369 h 1963102"/>
              <a:gd name="connsiteX11" fmla="*/ 1760970 w 6226111"/>
              <a:gd name="connsiteY11" fmla="*/ 578789 h 1963102"/>
              <a:gd name="connsiteX12" fmla="*/ 1823930 w 6226111"/>
              <a:gd name="connsiteY12" fmla="*/ 558215 h 1963102"/>
              <a:gd name="connsiteX13" fmla="*/ 2075485 w 6226111"/>
              <a:gd name="connsiteY13" fmla="*/ 485444 h 1963102"/>
              <a:gd name="connsiteX14" fmla="*/ 2138350 w 6226111"/>
              <a:gd name="connsiteY14" fmla="*/ 469156 h 1963102"/>
              <a:gd name="connsiteX15" fmla="*/ 2452771 w 6226111"/>
              <a:gd name="connsiteY15" fmla="*/ 397147 h 1963102"/>
              <a:gd name="connsiteX16" fmla="*/ 2515731 w 6226111"/>
              <a:gd name="connsiteY16" fmla="*/ 384288 h 1963102"/>
              <a:gd name="connsiteX17" fmla="*/ 2893016 w 6226111"/>
              <a:gd name="connsiteY17" fmla="*/ 316089 h 1963102"/>
              <a:gd name="connsiteX18" fmla="*/ 2955881 w 6226111"/>
              <a:gd name="connsiteY18" fmla="*/ 305993 h 1963102"/>
              <a:gd name="connsiteX19" fmla="*/ 3458992 w 6226111"/>
              <a:gd name="connsiteY19" fmla="*/ 233889 h 1963102"/>
              <a:gd name="connsiteX20" fmla="*/ 3521952 w 6226111"/>
              <a:gd name="connsiteY20" fmla="*/ 225888 h 1963102"/>
              <a:gd name="connsiteX21" fmla="*/ 4087927 w 6226111"/>
              <a:gd name="connsiteY21" fmla="*/ 162356 h 1963102"/>
              <a:gd name="connsiteX22" fmla="*/ 4150792 w 6226111"/>
              <a:gd name="connsiteY22" fmla="*/ 156070 h 1963102"/>
              <a:gd name="connsiteX23" fmla="*/ 4842593 w 6226111"/>
              <a:gd name="connsiteY23" fmla="*/ 94252 h 1963102"/>
              <a:gd name="connsiteX24" fmla="*/ 4905459 w 6226111"/>
              <a:gd name="connsiteY24" fmla="*/ 89204 h 1963102"/>
              <a:gd name="connsiteX25" fmla="*/ 5785950 w 6226111"/>
              <a:gd name="connsiteY25" fmla="*/ 26815 h 1963102"/>
              <a:gd name="connsiteX26" fmla="*/ 5848814 w 6226111"/>
              <a:gd name="connsiteY26" fmla="*/ 22815 h 1963102"/>
              <a:gd name="connsiteX27" fmla="*/ 6226195 w 6226111"/>
              <a:gd name="connsiteY27" fmla="*/ 50 h 19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26111" h="1963102">
                <a:moveTo>
                  <a:pt x="83" y="1963153"/>
                </a:moveTo>
                <a:lnTo>
                  <a:pt x="629019" y="1275829"/>
                </a:lnTo>
                <a:lnTo>
                  <a:pt x="691884" y="1212964"/>
                </a:lnTo>
                <a:lnTo>
                  <a:pt x="817614" y="1096759"/>
                </a:lnTo>
                <a:lnTo>
                  <a:pt x="880574" y="1043704"/>
                </a:lnTo>
                <a:lnTo>
                  <a:pt x="1006304" y="947978"/>
                </a:lnTo>
                <a:lnTo>
                  <a:pt x="1069169" y="904830"/>
                </a:lnTo>
                <a:lnTo>
                  <a:pt x="1257859" y="791959"/>
                </a:lnTo>
                <a:lnTo>
                  <a:pt x="1320820" y="759288"/>
                </a:lnTo>
                <a:lnTo>
                  <a:pt x="1509415" y="672991"/>
                </a:lnTo>
                <a:lnTo>
                  <a:pt x="1572375" y="647369"/>
                </a:lnTo>
                <a:lnTo>
                  <a:pt x="1760970" y="578789"/>
                </a:lnTo>
                <a:lnTo>
                  <a:pt x="1823930" y="558215"/>
                </a:lnTo>
                <a:lnTo>
                  <a:pt x="2075485" y="485444"/>
                </a:lnTo>
                <a:lnTo>
                  <a:pt x="2138350" y="469156"/>
                </a:lnTo>
                <a:lnTo>
                  <a:pt x="2452771" y="397147"/>
                </a:lnTo>
                <a:lnTo>
                  <a:pt x="2515731" y="384288"/>
                </a:lnTo>
                <a:lnTo>
                  <a:pt x="2893016" y="316089"/>
                </a:lnTo>
                <a:lnTo>
                  <a:pt x="2955881" y="305993"/>
                </a:lnTo>
                <a:lnTo>
                  <a:pt x="3458992" y="233889"/>
                </a:lnTo>
                <a:lnTo>
                  <a:pt x="3521952" y="225888"/>
                </a:lnTo>
                <a:lnTo>
                  <a:pt x="4087927" y="162356"/>
                </a:lnTo>
                <a:lnTo>
                  <a:pt x="4150792" y="156070"/>
                </a:lnTo>
                <a:lnTo>
                  <a:pt x="4842593" y="94252"/>
                </a:lnTo>
                <a:lnTo>
                  <a:pt x="4905459" y="89204"/>
                </a:lnTo>
                <a:lnTo>
                  <a:pt x="5785950" y="26815"/>
                </a:lnTo>
                <a:lnTo>
                  <a:pt x="5848814" y="22815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2B0546-D9B2-FE40-AF4D-CED49FC4B6F2}"/>
              </a:ext>
            </a:extLst>
          </p:cNvPr>
          <p:cNvSpPr/>
          <p:nvPr/>
        </p:nvSpPr>
        <p:spPr>
          <a:xfrm>
            <a:off x="2492440" y="1479715"/>
            <a:ext cx="6226111" cy="4307776"/>
          </a:xfrm>
          <a:custGeom>
            <a:avLst/>
            <a:gdLst>
              <a:gd name="connsiteX0" fmla="*/ 83 w 6226111"/>
              <a:gd name="connsiteY0" fmla="*/ 4307827 h 4307776"/>
              <a:gd name="connsiteX1" fmla="*/ 2201215 w 6226111"/>
              <a:gd name="connsiteY1" fmla="*/ 1882952 h 4307776"/>
              <a:gd name="connsiteX2" fmla="*/ 2264080 w 6226111"/>
              <a:gd name="connsiteY2" fmla="*/ 1818944 h 4307776"/>
              <a:gd name="connsiteX3" fmla="*/ 2515731 w 6226111"/>
              <a:gd name="connsiteY3" fmla="*/ 1578152 h 4307776"/>
              <a:gd name="connsiteX4" fmla="*/ 2578596 w 6226111"/>
              <a:gd name="connsiteY4" fmla="*/ 1522812 h 4307776"/>
              <a:gd name="connsiteX5" fmla="*/ 2830151 w 6226111"/>
              <a:gd name="connsiteY5" fmla="*/ 1313357 h 4307776"/>
              <a:gd name="connsiteX6" fmla="*/ 2893016 w 6226111"/>
              <a:gd name="connsiteY6" fmla="*/ 1265923 h 4307776"/>
              <a:gd name="connsiteX7" fmla="*/ 3144571 w 6226111"/>
              <a:gd name="connsiteY7" fmla="*/ 1092568 h 4307776"/>
              <a:gd name="connsiteX8" fmla="*/ 3207436 w 6226111"/>
              <a:gd name="connsiteY8" fmla="*/ 1051515 h 4307776"/>
              <a:gd name="connsiteX9" fmla="*/ 3458992 w 6226111"/>
              <a:gd name="connsiteY9" fmla="*/ 902068 h 4307776"/>
              <a:gd name="connsiteX10" fmla="*/ 3521952 w 6226111"/>
              <a:gd name="connsiteY10" fmla="*/ 867873 h 4307776"/>
              <a:gd name="connsiteX11" fmla="*/ 3836372 w 6226111"/>
              <a:gd name="connsiteY11" fmla="*/ 711568 h 4307776"/>
              <a:gd name="connsiteX12" fmla="*/ 3899237 w 6226111"/>
              <a:gd name="connsiteY12" fmla="*/ 683469 h 4307776"/>
              <a:gd name="connsiteX13" fmla="*/ 4150792 w 6226111"/>
              <a:gd name="connsiteY13" fmla="*/ 580122 h 4307776"/>
              <a:gd name="connsiteX14" fmla="*/ 4213753 w 6226111"/>
              <a:gd name="connsiteY14" fmla="*/ 555453 h 4307776"/>
              <a:gd name="connsiteX15" fmla="*/ 4528173 w 6226111"/>
              <a:gd name="connsiteY15" fmla="*/ 440391 h 4307776"/>
              <a:gd name="connsiteX16" fmla="*/ 4591038 w 6226111"/>
              <a:gd name="connsiteY16" fmla="*/ 419150 h 4307776"/>
              <a:gd name="connsiteX17" fmla="*/ 4968419 w 6226111"/>
              <a:gd name="connsiteY17" fmla="*/ 302659 h 4307776"/>
              <a:gd name="connsiteX18" fmla="*/ 5031283 w 6226111"/>
              <a:gd name="connsiteY18" fmla="*/ 284467 h 4307776"/>
              <a:gd name="connsiteX19" fmla="*/ 5408664 w 6226111"/>
              <a:gd name="connsiteY19" fmla="*/ 184644 h 4307776"/>
              <a:gd name="connsiteX20" fmla="*/ 5471529 w 6226111"/>
              <a:gd name="connsiteY20" fmla="*/ 168738 h 4307776"/>
              <a:gd name="connsiteX21" fmla="*/ 5911774 w 6226111"/>
              <a:gd name="connsiteY21" fmla="*/ 66344 h 4307776"/>
              <a:gd name="connsiteX22" fmla="*/ 5974640 w 6226111"/>
              <a:gd name="connsiteY22" fmla="*/ 52818 h 4307776"/>
              <a:gd name="connsiteX23" fmla="*/ 6226195 w 6226111"/>
              <a:gd name="connsiteY23" fmla="*/ 50 h 4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4307776">
                <a:moveTo>
                  <a:pt x="83" y="4307827"/>
                </a:moveTo>
                <a:lnTo>
                  <a:pt x="2201215" y="1882952"/>
                </a:lnTo>
                <a:lnTo>
                  <a:pt x="2264080" y="1818944"/>
                </a:lnTo>
                <a:lnTo>
                  <a:pt x="2515731" y="1578152"/>
                </a:lnTo>
                <a:lnTo>
                  <a:pt x="2578596" y="1522812"/>
                </a:lnTo>
                <a:lnTo>
                  <a:pt x="2830151" y="1313357"/>
                </a:lnTo>
                <a:lnTo>
                  <a:pt x="2893016" y="1265923"/>
                </a:lnTo>
                <a:lnTo>
                  <a:pt x="3144571" y="1092568"/>
                </a:lnTo>
                <a:lnTo>
                  <a:pt x="3207436" y="1051515"/>
                </a:lnTo>
                <a:lnTo>
                  <a:pt x="3458992" y="902068"/>
                </a:lnTo>
                <a:lnTo>
                  <a:pt x="3521952" y="867873"/>
                </a:lnTo>
                <a:lnTo>
                  <a:pt x="3836372" y="711568"/>
                </a:lnTo>
                <a:lnTo>
                  <a:pt x="3899237" y="683469"/>
                </a:lnTo>
                <a:lnTo>
                  <a:pt x="4150792" y="580122"/>
                </a:lnTo>
                <a:lnTo>
                  <a:pt x="4213753" y="555453"/>
                </a:lnTo>
                <a:lnTo>
                  <a:pt x="4528173" y="440391"/>
                </a:lnTo>
                <a:lnTo>
                  <a:pt x="4591038" y="419150"/>
                </a:lnTo>
                <a:lnTo>
                  <a:pt x="4968419" y="302659"/>
                </a:lnTo>
                <a:lnTo>
                  <a:pt x="5031283" y="284467"/>
                </a:lnTo>
                <a:lnTo>
                  <a:pt x="5408664" y="184644"/>
                </a:lnTo>
                <a:lnTo>
                  <a:pt x="5471529" y="168738"/>
                </a:lnTo>
                <a:lnTo>
                  <a:pt x="5911774" y="66344"/>
                </a:lnTo>
                <a:lnTo>
                  <a:pt x="5974640" y="52818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C63FBD2-A702-B948-9CE7-B7B14B8761DB}"/>
              </a:ext>
            </a:extLst>
          </p:cNvPr>
          <p:cNvSpPr/>
          <p:nvPr/>
        </p:nvSpPr>
        <p:spPr>
          <a:xfrm>
            <a:off x="2492440" y="222415"/>
            <a:ext cx="6226111" cy="5565076"/>
          </a:xfrm>
          <a:custGeom>
            <a:avLst/>
            <a:gdLst>
              <a:gd name="connsiteX0" fmla="*/ 83 w 6226111"/>
              <a:gd name="connsiteY0" fmla="*/ 5565127 h 5565076"/>
              <a:gd name="connsiteX1" fmla="*/ 5031283 w 6226111"/>
              <a:gd name="connsiteY1" fmla="*/ 3098 h 5565076"/>
              <a:gd name="connsiteX2" fmla="*/ 5094149 w 6226111"/>
              <a:gd name="connsiteY2" fmla="*/ 50 h 5565076"/>
              <a:gd name="connsiteX3" fmla="*/ 6226195 w 6226111"/>
              <a:gd name="connsiteY3" fmla="*/ 50 h 55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5565076">
                <a:moveTo>
                  <a:pt x="83" y="5565127"/>
                </a:moveTo>
                <a:lnTo>
                  <a:pt x="5031283" y="3098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CC396B0-EDBF-AB44-BBA3-3429F31C38FD}"/>
              </a:ext>
            </a:extLst>
          </p:cNvPr>
          <p:cNvSpPr/>
          <p:nvPr/>
        </p:nvSpPr>
        <p:spPr>
          <a:xfrm>
            <a:off x="1574802" y="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E584CB2-64C2-9941-8AFE-B5396EBC1EB6}"/>
              </a:ext>
            </a:extLst>
          </p:cNvPr>
          <p:cNvSpPr/>
          <p:nvPr/>
        </p:nvSpPr>
        <p:spPr>
          <a:xfrm>
            <a:off x="2355852" y="165363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F1365B08-F727-F34E-A8AF-ADB72A5B60B2}"/>
              </a:ext>
            </a:extLst>
          </p:cNvPr>
          <p:cNvGrpSpPr/>
          <p:nvPr/>
        </p:nvGrpSpPr>
        <p:grpSpPr>
          <a:xfrm>
            <a:off x="2221549" y="5882266"/>
            <a:ext cx="6642037" cy="338554"/>
            <a:chOff x="2221547" y="6193155"/>
            <a:chExt cx="66420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CE7D7E-E296-2F46-8FE7-BD60FDEB4D85}"/>
                </a:ext>
              </a:extLst>
            </p:cNvPr>
            <p:cNvSpPr txBox="1"/>
            <p:nvPr/>
          </p:nvSpPr>
          <p:spPr>
            <a:xfrm>
              <a:off x="22215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F97BC-30B9-5846-8AD7-B603EC8CBB15}"/>
                </a:ext>
              </a:extLst>
            </p:cNvPr>
            <p:cNvSpPr txBox="1"/>
            <p:nvPr/>
          </p:nvSpPr>
          <p:spPr>
            <a:xfrm>
              <a:off x="349218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3C5767-779D-CA48-B5A6-F4655C4F2615}"/>
                </a:ext>
              </a:extLst>
            </p:cNvPr>
            <p:cNvSpPr txBox="1"/>
            <p:nvPr/>
          </p:nvSpPr>
          <p:spPr>
            <a:xfrm>
              <a:off x="476281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16B0-2F70-1D44-A0A4-F557B0487B21}"/>
                </a:ext>
              </a:extLst>
            </p:cNvPr>
            <p:cNvSpPr txBox="1"/>
            <p:nvPr/>
          </p:nvSpPr>
          <p:spPr>
            <a:xfrm>
              <a:off x="603345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b="1" dirty="0">
                  <a:solidFill>
                    <a:schemeClr val="accent2"/>
                  </a:solidFill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F5B742-7B9A-6B45-87B9-A51760EFD97D}"/>
                </a:ext>
              </a:extLst>
            </p:cNvPr>
            <p:cNvSpPr txBox="1"/>
            <p:nvPr/>
          </p:nvSpPr>
          <p:spPr>
            <a:xfrm>
              <a:off x="730408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DE8A7-025F-D948-953C-DF7E3721D7C4}"/>
                </a:ext>
              </a:extLst>
            </p:cNvPr>
            <p:cNvSpPr txBox="1"/>
            <p:nvPr/>
          </p:nvSpPr>
          <p:spPr>
            <a:xfrm>
              <a:off x="85747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4BC62EE-9325-094F-80C8-005602E718AF}"/>
              </a:ext>
            </a:extLst>
          </p:cNvPr>
          <p:cNvGrpSpPr/>
          <p:nvPr/>
        </p:nvGrpSpPr>
        <p:grpSpPr>
          <a:xfrm>
            <a:off x="1840125" y="53187"/>
            <a:ext cx="498411" cy="6044125"/>
            <a:chOff x="1904365" y="360425"/>
            <a:chExt cx="498411" cy="6044125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01C9BF-9E1A-D342-925D-197118D73BCE}"/>
                </a:ext>
              </a:extLst>
            </p:cNvPr>
            <p:cNvSpPr txBox="1"/>
            <p:nvPr/>
          </p:nvSpPr>
          <p:spPr>
            <a:xfrm>
              <a:off x="2113914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C1D207-4247-BC41-8D06-98530B25D85E}"/>
                </a:ext>
              </a:extLst>
            </p:cNvPr>
            <p:cNvSpPr txBox="1"/>
            <p:nvPr/>
          </p:nvSpPr>
          <p:spPr>
            <a:xfrm>
              <a:off x="2009140" y="549544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2C198B-C500-974D-BCB8-D07B4D237160}"/>
                </a:ext>
              </a:extLst>
            </p:cNvPr>
            <p:cNvSpPr txBox="1"/>
            <p:nvPr/>
          </p:nvSpPr>
          <p:spPr>
            <a:xfrm>
              <a:off x="2009140" y="49249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F0FA-FAF9-9A43-8AB3-ED8915840D54}"/>
                </a:ext>
              </a:extLst>
            </p:cNvPr>
            <p:cNvSpPr txBox="1"/>
            <p:nvPr/>
          </p:nvSpPr>
          <p:spPr>
            <a:xfrm>
              <a:off x="2009140" y="435435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8ABAC-26F5-4240-9E10-9D7ADD9080EB}"/>
                </a:ext>
              </a:extLst>
            </p:cNvPr>
            <p:cNvSpPr txBox="1"/>
            <p:nvPr/>
          </p:nvSpPr>
          <p:spPr>
            <a:xfrm>
              <a:off x="2009140" y="378380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C8FDB-2D12-9540-AE0E-ED540F6DCE9B}"/>
                </a:ext>
              </a:extLst>
            </p:cNvPr>
            <p:cNvSpPr txBox="1"/>
            <p:nvPr/>
          </p:nvSpPr>
          <p:spPr>
            <a:xfrm>
              <a:off x="2009140" y="321325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B35D4-AA22-4748-B6AA-045F831DB869}"/>
                </a:ext>
              </a:extLst>
            </p:cNvPr>
            <p:cNvSpPr txBox="1"/>
            <p:nvPr/>
          </p:nvSpPr>
          <p:spPr>
            <a:xfrm>
              <a:off x="2009140" y="264261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BC32A-030F-DE45-8155-DF7C51022819}"/>
                </a:ext>
              </a:extLst>
            </p:cNvPr>
            <p:cNvSpPr txBox="1"/>
            <p:nvPr/>
          </p:nvSpPr>
          <p:spPr>
            <a:xfrm>
              <a:off x="2009140" y="207206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AD2A7A-C51A-714C-8425-22CCD03F2016}"/>
                </a:ext>
              </a:extLst>
            </p:cNvPr>
            <p:cNvSpPr txBox="1"/>
            <p:nvPr/>
          </p:nvSpPr>
          <p:spPr>
            <a:xfrm>
              <a:off x="2009140" y="15015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E333AB-4F71-0549-BB83-A7A9460510A0}"/>
                </a:ext>
              </a:extLst>
            </p:cNvPr>
            <p:cNvSpPr txBox="1"/>
            <p:nvPr/>
          </p:nvSpPr>
          <p:spPr>
            <a:xfrm>
              <a:off x="2009140" y="9309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816C34-9EBF-514F-BAA8-47F41374934C}"/>
                </a:ext>
              </a:extLst>
            </p:cNvPr>
            <p:cNvSpPr txBox="1"/>
            <p:nvPr/>
          </p:nvSpPr>
          <p:spPr>
            <a:xfrm>
              <a:off x="1904365" y="3604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5717438-D125-5D45-9160-16E034FF24B6}"/>
              </a:ext>
            </a:extLst>
          </p:cNvPr>
          <p:cNvSpPr txBox="1"/>
          <p:nvPr/>
        </p:nvSpPr>
        <p:spPr>
          <a:xfrm>
            <a:off x="4168841" y="6159733"/>
            <a:ext cx="278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D93006-E30D-2A44-BEBA-797D90583CDE}"/>
              </a:ext>
            </a:extLst>
          </p:cNvPr>
          <p:cNvSpPr txBox="1"/>
          <p:nvPr/>
        </p:nvSpPr>
        <p:spPr>
          <a:xfrm rot="16200000">
            <a:off x="698280" y="2837661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40C92747-14CB-134B-99D6-1B62B36C1C1E}"/>
              </a:ext>
            </a:extLst>
          </p:cNvPr>
          <p:cNvSpPr/>
          <p:nvPr/>
        </p:nvSpPr>
        <p:spPr>
          <a:xfrm rot="5400000">
            <a:off x="2105669" y="480501"/>
            <a:ext cx="5716716" cy="5178256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6E1C05-C8F8-A04E-8EA1-E5810AE086F8}"/>
              </a:ext>
            </a:extLst>
          </p:cNvPr>
          <p:cNvSpPr txBox="1"/>
          <p:nvPr/>
        </p:nvSpPr>
        <p:spPr>
          <a:xfrm>
            <a:off x="8725148" y="363045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  <a:latin typeface=""/>
              </a:rPr>
              <a:t>No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602C2-6AAC-D141-A08F-27F99D7EBBD0}"/>
              </a:ext>
            </a:extLst>
          </p:cNvPr>
          <p:cNvSpPr txBox="1"/>
          <p:nvPr/>
        </p:nvSpPr>
        <p:spPr>
          <a:xfrm>
            <a:off x="8696727" y="12673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  <a:latin typeface=""/>
              </a:rPr>
              <a:t>1 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B28522-0E7D-A748-8274-653A1B457457}"/>
              </a:ext>
            </a:extLst>
          </p:cNvPr>
          <p:cNvSpPr txBox="1"/>
          <p:nvPr/>
        </p:nvSpPr>
        <p:spPr>
          <a:xfrm>
            <a:off x="8699146" y="2999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"/>
              </a:rPr>
              <a:t>1 year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96CE3F-3281-2745-A12B-365B552AEDF4}"/>
              </a:ext>
            </a:extLst>
          </p:cNvPr>
          <p:cNvSpPr txBox="1"/>
          <p:nvPr/>
        </p:nvSpPr>
        <p:spPr>
          <a:xfrm>
            <a:off x="4083192" y="5884030"/>
            <a:ext cx="417102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425" b="1" dirty="0">
                <a:solidFill>
                  <a:schemeClr val="accent1"/>
                </a:solidFill>
                <a:ea typeface="Open Sans"/>
                <a:cs typeface="Open Sans"/>
                <a:sym typeface="Open Sans"/>
                <a:rtl val="0"/>
              </a:rPr>
              <a:t>1.5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0DF9E7-5EBE-4144-9A1D-B480AF0437B9}"/>
              </a:ext>
            </a:extLst>
          </p:cNvPr>
          <p:cNvCxnSpPr>
            <a:cxnSpLocks/>
          </p:cNvCxnSpPr>
          <p:nvPr/>
        </p:nvCxnSpPr>
        <p:spPr>
          <a:xfrm>
            <a:off x="4279392" y="3852156"/>
            <a:ext cx="0" cy="487762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40BF97-1DFF-1B4E-8A97-9D996F010DE4}"/>
              </a:ext>
            </a:extLst>
          </p:cNvPr>
          <p:cNvSpPr txBox="1"/>
          <p:nvPr/>
        </p:nvSpPr>
        <p:spPr>
          <a:xfrm>
            <a:off x="2987556" y="3871370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accent1"/>
                </a:solidFill>
              </a:rPr>
              <a:t>10%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B75E0B-1289-444B-B5FB-92625F4C40CF}"/>
              </a:ext>
            </a:extLst>
          </p:cNvPr>
          <p:cNvCxnSpPr>
            <a:cxnSpLocks/>
          </p:cNvCxnSpPr>
          <p:nvPr/>
        </p:nvCxnSpPr>
        <p:spPr>
          <a:xfrm>
            <a:off x="6168459" y="1744734"/>
            <a:ext cx="0" cy="487762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113E6ED-8BC5-BA1E-81CC-AAEEA03F8665}"/>
              </a:ext>
            </a:extLst>
          </p:cNvPr>
          <p:cNvCxnSpPr>
            <a:cxnSpLocks/>
          </p:cNvCxnSpPr>
          <p:nvPr/>
        </p:nvCxnSpPr>
        <p:spPr>
          <a:xfrm flipH="1">
            <a:off x="3492184" y="4065357"/>
            <a:ext cx="787208" cy="0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569B52-E0FC-A782-3F05-374046CA4F08}"/>
              </a:ext>
            </a:extLst>
          </p:cNvPr>
          <p:cNvSpPr txBox="1"/>
          <p:nvPr/>
        </p:nvSpPr>
        <p:spPr>
          <a:xfrm>
            <a:off x="4897824" y="180079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10%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D8B2FF-44AF-B8B1-1DDC-317D51F57713}"/>
              </a:ext>
            </a:extLst>
          </p:cNvPr>
          <p:cNvCxnSpPr>
            <a:cxnSpLocks/>
          </p:cNvCxnSpPr>
          <p:nvPr/>
        </p:nvCxnSpPr>
        <p:spPr>
          <a:xfrm flipH="1">
            <a:off x="5456255" y="1989045"/>
            <a:ext cx="701223" cy="0"/>
          </a:xfrm>
          <a:prstGeom prst="line">
            <a:avLst/>
          </a:prstGeom>
          <a:ln w="31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88EB6E9-8DEA-167C-DE53-D22B45F4F5CC}"/>
              </a:ext>
            </a:extLst>
          </p:cNvPr>
          <p:cNvSpPr txBox="1"/>
          <p:nvPr/>
        </p:nvSpPr>
        <p:spPr>
          <a:xfrm>
            <a:off x="2371974" y="2180826"/>
            <a:ext cx="18956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A) No storage needed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CA7FD9-7D17-6AFB-288D-E3F8DA96DB05}"/>
              </a:ext>
            </a:extLst>
          </p:cNvPr>
          <p:cNvSpPr txBox="1"/>
          <p:nvPr/>
        </p:nvSpPr>
        <p:spPr>
          <a:xfrm>
            <a:off x="4267615" y="980148"/>
            <a:ext cx="21111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</a:rPr>
              <a:t>B) Daily storage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7BF3B1-0805-FE60-5CDC-F8B045341447}"/>
              </a:ext>
            </a:extLst>
          </p:cNvPr>
          <p:cNvSpPr txBox="1"/>
          <p:nvPr/>
        </p:nvSpPr>
        <p:spPr>
          <a:xfrm>
            <a:off x="6211249" y="410242"/>
            <a:ext cx="2986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64B5B"/>
                </a:solidFill>
              </a:rPr>
              <a:t>C) Seasonal storage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95A4935-F956-D251-1B6E-E20F5D2A2DB9}"/>
              </a:ext>
            </a:extLst>
          </p:cNvPr>
          <p:cNvCxnSpPr>
            <a:cxnSpLocks/>
          </p:cNvCxnSpPr>
          <p:nvPr/>
        </p:nvCxnSpPr>
        <p:spPr>
          <a:xfrm>
            <a:off x="2420191" y="2840769"/>
            <a:ext cx="17939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F6E2A4E-D0A1-E5D1-4BA1-195466A2A7EF}"/>
              </a:ext>
            </a:extLst>
          </p:cNvPr>
          <p:cNvCxnSpPr>
            <a:cxnSpLocks/>
          </p:cNvCxnSpPr>
          <p:nvPr/>
        </p:nvCxnSpPr>
        <p:spPr>
          <a:xfrm>
            <a:off x="4328421" y="1370530"/>
            <a:ext cx="179394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E4726-7402-5190-3571-9BF1A89F973C}"/>
              </a:ext>
            </a:extLst>
          </p:cNvPr>
          <p:cNvCxnSpPr>
            <a:cxnSpLocks/>
          </p:cNvCxnSpPr>
          <p:nvPr/>
        </p:nvCxnSpPr>
        <p:spPr>
          <a:xfrm>
            <a:off x="6186807" y="778490"/>
            <a:ext cx="2531744" cy="21364"/>
          </a:xfrm>
          <a:prstGeom prst="straightConnector1">
            <a:avLst/>
          </a:prstGeom>
          <a:ln w="28575">
            <a:solidFill>
              <a:srgbClr val="F64B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B9841A-5D22-3D4D-89D1-A0A773E71C3E}"/>
              </a:ext>
            </a:extLst>
          </p:cNvPr>
          <p:cNvCxnSpPr>
            <a:cxnSpLocks/>
          </p:cNvCxnSpPr>
          <p:nvPr/>
        </p:nvCxnSpPr>
        <p:spPr>
          <a:xfrm flipV="1">
            <a:off x="6170684" y="231942"/>
            <a:ext cx="0" cy="5668471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EA183-9E6E-F647-B216-17743AC0B288}"/>
              </a:ext>
            </a:extLst>
          </p:cNvPr>
          <p:cNvCxnSpPr>
            <a:cxnSpLocks/>
          </p:cNvCxnSpPr>
          <p:nvPr/>
        </p:nvCxnSpPr>
        <p:spPr>
          <a:xfrm flipV="1">
            <a:off x="4279392" y="231940"/>
            <a:ext cx="0" cy="5696046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9472781-FDAA-89C4-4D95-AE196CC2B526}"/>
              </a:ext>
            </a:extLst>
          </p:cNvPr>
          <p:cNvSpPr/>
          <p:nvPr/>
        </p:nvSpPr>
        <p:spPr>
          <a:xfrm>
            <a:off x="6196855" y="912894"/>
            <a:ext cx="198513" cy="502225"/>
          </a:xfrm>
          <a:prstGeom prst="rect">
            <a:avLst/>
          </a:prstGeom>
          <a:solidFill>
            <a:srgbClr val="F0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6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iangle 93">
            <a:extLst>
              <a:ext uri="{FF2B5EF4-FFF2-40B4-BE49-F238E27FC236}">
                <a16:creationId xmlns:a16="http://schemas.microsoft.com/office/drawing/2014/main" id="{E0D4CDAC-3387-4B43-ABAE-F1EFD3EF9DD4}"/>
              </a:ext>
            </a:extLst>
          </p:cNvPr>
          <p:cNvSpPr/>
          <p:nvPr/>
        </p:nvSpPr>
        <p:spPr>
          <a:xfrm>
            <a:off x="3235835" y="1467803"/>
            <a:ext cx="5488938" cy="3494500"/>
          </a:xfrm>
          <a:custGeom>
            <a:avLst/>
            <a:gdLst>
              <a:gd name="connsiteX0" fmla="*/ 0 w 10977876"/>
              <a:gd name="connsiteY0" fmla="*/ 3469100 h 3469100"/>
              <a:gd name="connsiteX1" fmla="*/ 5488938 w 10977876"/>
              <a:gd name="connsiteY1" fmla="*/ 0 h 3469100"/>
              <a:gd name="connsiteX2" fmla="*/ 10977876 w 10977876"/>
              <a:gd name="connsiteY2" fmla="*/ 3469100 h 3469100"/>
              <a:gd name="connsiteX3" fmla="*/ 0 w 109778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78776 w 5488938"/>
              <a:gd name="connsiteY2" fmla="*/ 23833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53376 w 5488938"/>
              <a:gd name="connsiteY2" fmla="*/ 236428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8938" h="3494500">
                <a:moveTo>
                  <a:pt x="0" y="3494500"/>
                </a:moveTo>
                <a:cubicBezTo>
                  <a:pt x="1025355" y="2342134"/>
                  <a:pt x="2114210" y="859567"/>
                  <a:pt x="3990465" y="393001"/>
                </a:cubicBezTo>
                <a:lnTo>
                  <a:pt x="5488938" y="0"/>
                </a:lnTo>
                <a:cubicBezTo>
                  <a:pt x="5485551" y="794443"/>
                  <a:pt x="5475813" y="1576187"/>
                  <a:pt x="5472426" y="2370630"/>
                </a:cubicBezTo>
                <a:cubicBezTo>
                  <a:pt x="3127584" y="2461620"/>
                  <a:pt x="681142" y="2755810"/>
                  <a:pt x="0" y="3494500"/>
                </a:cubicBezTo>
                <a:close/>
              </a:path>
            </a:pathLst>
          </a:cu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72DDD03E-D11A-8943-9F42-711B11563C7C}"/>
              </a:ext>
            </a:extLst>
          </p:cNvPr>
          <p:cNvGrpSpPr/>
          <p:nvPr/>
        </p:nvGrpSpPr>
        <p:grpSpPr>
          <a:xfrm>
            <a:off x="2365377" y="165356"/>
            <a:ext cx="6353175" cy="5762625"/>
            <a:chOff x="2365375" y="476250"/>
            <a:chExt cx="63531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FF04E1-9BFD-9044-9B33-8BCE23F4D57B}"/>
                </a:ext>
              </a:extLst>
            </p:cNvPr>
            <p:cNvGrpSpPr/>
            <p:nvPr/>
          </p:nvGrpSpPr>
          <p:grpSpPr>
            <a:xfrm>
              <a:off x="3636010" y="476250"/>
              <a:ext cx="3811905" cy="5762625"/>
              <a:chOff x="3636010" y="476250"/>
              <a:chExt cx="381190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CB3A46-6B15-C34E-A036-ACD1D37E3EE9}"/>
                  </a:ext>
                </a:extLst>
              </p:cNvPr>
              <p:cNvSpPr/>
              <p:nvPr/>
            </p:nvSpPr>
            <p:spPr>
              <a:xfrm>
                <a:off x="3636010" y="476250"/>
                <a:ext cx="9525" cy="5762625"/>
              </a:xfrm>
              <a:custGeom>
                <a:avLst/>
                <a:gdLst>
                  <a:gd name="connsiteX0" fmla="*/ 216 w 9525"/>
                  <a:gd name="connsiteY0" fmla="*/ 0 h 5762625"/>
                  <a:gd name="connsiteX1" fmla="*/ 216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16" y="0"/>
                    </a:moveTo>
                    <a:lnTo>
                      <a:pt x="216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9C0ED70-0261-8B47-B0B8-842309582EE7}"/>
                  </a:ext>
                </a:extLst>
              </p:cNvPr>
              <p:cNvSpPr/>
              <p:nvPr/>
            </p:nvSpPr>
            <p:spPr>
              <a:xfrm>
                <a:off x="4906645" y="476250"/>
                <a:ext cx="9525" cy="5762625"/>
              </a:xfrm>
              <a:custGeom>
                <a:avLst/>
                <a:gdLst>
                  <a:gd name="connsiteX0" fmla="*/ 350 w 9525"/>
                  <a:gd name="connsiteY0" fmla="*/ 0 h 5762625"/>
                  <a:gd name="connsiteX1" fmla="*/ 350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50" y="0"/>
                    </a:moveTo>
                    <a:lnTo>
                      <a:pt x="350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EC9989D-D0ED-E146-A85D-AB49E185B7A4}"/>
                  </a:ext>
                </a:extLst>
              </p:cNvPr>
              <p:cNvSpPr/>
              <p:nvPr/>
            </p:nvSpPr>
            <p:spPr>
              <a:xfrm>
                <a:off x="6177280" y="476250"/>
                <a:ext cx="9525" cy="5762625"/>
              </a:xfrm>
              <a:custGeom>
                <a:avLst/>
                <a:gdLst>
                  <a:gd name="connsiteX0" fmla="*/ 483 w 9525"/>
                  <a:gd name="connsiteY0" fmla="*/ 0 h 5762625"/>
                  <a:gd name="connsiteX1" fmla="*/ 48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83" y="0"/>
                    </a:moveTo>
                    <a:lnTo>
                      <a:pt x="48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6DC0CC7-B656-CB49-A6BE-870B1F5E3CEB}"/>
                  </a:ext>
                </a:extLst>
              </p:cNvPr>
              <p:cNvSpPr/>
              <p:nvPr/>
            </p:nvSpPr>
            <p:spPr>
              <a:xfrm>
                <a:off x="7447915" y="476250"/>
                <a:ext cx="9525" cy="5762625"/>
              </a:xfrm>
              <a:custGeom>
                <a:avLst/>
                <a:gdLst>
                  <a:gd name="connsiteX0" fmla="*/ 617 w 9525"/>
                  <a:gd name="connsiteY0" fmla="*/ 0 h 5762625"/>
                  <a:gd name="connsiteX1" fmla="*/ 61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7" y="0"/>
                    </a:moveTo>
                    <a:lnTo>
                      <a:pt x="61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F3320EA1-6FD8-044D-B041-3A163BB79DA7}"/>
                </a:ext>
              </a:extLst>
            </p:cNvPr>
            <p:cNvGrpSpPr/>
            <p:nvPr/>
          </p:nvGrpSpPr>
          <p:grpSpPr>
            <a:xfrm>
              <a:off x="2365375" y="533304"/>
              <a:ext cx="6353175" cy="5135022"/>
              <a:chOff x="2365375" y="533304"/>
              <a:chExt cx="6353175" cy="5135022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F65509F-CFE6-C941-BDDE-CE8ADE30DABF}"/>
                  </a:ext>
                </a:extLst>
              </p:cNvPr>
              <p:cNvSpPr/>
              <p:nvPr/>
            </p:nvSpPr>
            <p:spPr>
              <a:xfrm>
                <a:off x="2365375" y="5668327"/>
                <a:ext cx="6353175" cy="9525"/>
              </a:xfrm>
              <a:custGeom>
                <a:avLst/>
                <a:gdLst>
                  <a:gd name="connsiteX0" fmla="*/ 0 w 6353175"/>
                  <a:gd name="connsiteY0" fmla="*/ 595 h 9525"/>
                  <a:gd name="connsiteX1" fmla="*/ 6353175 w 6353175"/>
                  <a:gd name="connsiteY1" fmla="*/ 5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95"/>
                    </a:moveTo>
                    <a:lnTo>
                      <a:pt x="6353175" y="5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1DD870C-585D-C54A-B5E5-614920C82203}"/>
                  </a:ext>
                </a:extLst>
              </p:cNvPr>
              <p:cNvSpPr/>
              <p:nvPr/>
            </p:nvSpPr>
            <p:spPr>
              <a:xfrm>
                <a:off x="2365375" y="5097780"/>
                <a:ext cx="6353175" cy="9525"/>
              </a:xfrm>
              <a:custGeom>
                <a:avLst/>
                <a:gdLst>
                  <a:gd name="connsiteX0" fmla="*/ 0 w 6353175"/>
                  <a:gd name="connsiteY0" fmla="*/ 535 h 9525"/>
                  <a:gd name="connsiteX1" fmla="*/ 6353175 w 6353175"/>
                  <a:gd name="connsiteY1" fmla="*/ 5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5"/>
                    </a:moveTo>
                    <a:lnTo>
                      <a:pt x="6353175" y="5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B32620D-D617-B243-A40C-DD510BA0C0F2}"/>
                  </a:ext>
                </a:extLst>
              </p:cNvPr>
              <p:cNvSpPr/>
              <p:nvPr/>
            </p:nvSpPr>
            <p:spPr>
              <a:xfrm>
                <a:off x="2365375" y="4527232"/>
                <a:ext cx="6353175" cy="9525"/>
              </a:xfrm>
              <a:custGeom>
                <a:avLst/>
                <a:gdLst>
                  <a:gd name="connsiteX0" fmla="*/ 0 w 6353175"/>
                  <a:gd name="connsiteY0" fmla="*/ 475 h 9525"/>
                  <a:gd name="connsiteX1" fmla="*/ 6353175 w 6353175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75"/>
                    </a:moveTo>
                    <a:lnTo>
                      <a:pt x="6353175" y="4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4425651-922B-1F44-B5D1-C6EB677D2B9E}"/>
                  </a:ext>
                </a:extLst>
              </p:cNvPr>
              <p:cNvSpPr/>
              <p:nvPr/>
            </p:nvSpPr>
            <p:spPr>
              <a:xfrm>
                <a:off x="2365375" y="3956685"/>
                <a:ext cx="6353175" cy="9525"/>
              </a:xfrm>
              <a:custGeom>
                <a:avLst/>
                <a:gdLst>
                  <a:gd name="connsiteX0" fmla="*/ 0 w 6353175"/>
                  <a:gd name="connsiteY0" fmla="*/ 415 h 9525"/>
                  <a:gd name="connsiteX1" fmla="*/ 6353175 w 6353175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5"/>
                    </a:moveTo>
                    <a:lnTo>
                      <a:pt x="6353175" y="4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B6AAC5-B78C-6F4F-868D-DC6ED1DDC825}"/>
                  </a:ext>
                </a:extLst>
              </p:cNvPr>
              <p:cNvSpPr/>
              <p:nvPr/>
            </p:nvSpPr>
            <p:spPr>
              <a:xfrm>
                <a:off x="2365375" y="3386137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6B9057-330C-A244-A40C-93CC889FFACA}"/>
                  </a:ext>
                </a:extLst>
              </p:cNvPr>
              <p:cNvSpPr/>
              <p:nvPr/>
            </p:nvSpPr>
            <p:spPr>
              <a:xfrm>
                <a:off x="2365375" y="2815494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C300D3-EF43-2243-A0F0-9C770835EA4F}"/>
                  </a:ext>
                </a:extLst>
              </p:cNvPr>
              <p:cNvSpPr/>
              <p:nvPr/>
            </p:nvSpPr>
            <p:spPr>
              <a:xfrm>
                <a:off x="2365375" y="2244947"/>
                <a:ext cx="6353175" cy="9525"/>
              </a:xfrm>
              <a:custGeom>
                <a:avLst/>
                <a:gdLst>
                  <a:gd name="connsiteX0" fmla="*/ 0 w 6353175"/>
                  <a:gd name="connsiteY0" fmla="*/ 236 h 9525"/>
                  <a:gd name="connsiteX1" fmla="*/ 6353175 w 6353175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6"/>
                    </a:moveTo>
                    <a:lnTo>
                      <a:pt x="6353175" y="2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8624F0-0617-D54D-A37E-C165E7814B7F}"/>
                  </a:ext>
                </a:extLst>
              </p:cNvPr>
              <p:cNvSpPr/>
              <p:nvPr/>
            </p:nvSpPr>
            <p:spPr>
              <a:xfrm>
                <a:off x="2365375" y="1674399"/>
                <a:ext cx="6353175" cy="9525"/>
              </a:xfrm>
              <a:custGeom>
                <a:avLst/>
                <a:gdLst>
                  <a:gd name="connsiteX0" fmla="*/ 0 w 6353175"/>
                  <a:gd name="connsiteY0" fmla="*/ 176 h 9525"/>
                  <a:gd name="connsiteX1" fmla="*/ 6353175 w 6353175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6"/>
                    </a:moveTo>
                    <a:lnTo>
                      <a:pt x="6353175" y="17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FE3EB-5052-1A46-ACCB-DD470FC51232}"/>
                  </a:ext>
                </a:extLst>
              </p:cNvPr>
              <p:cNvSpPr/>
              <p:nvPr/>
            </p:nvSpPr>
            <p:spPr>
              <a:xfrm>
                <a:off x="2365375" y="1103852"/>
                <a:ext cx="6353175" cy="9525"/>
              </a:xfrm>
              <a:custGeom>
                <a:avLst/>
                <a:gdLst>
                  <a:gd name="connsiteX0" fmla="*/ 0 w 6353175"/>
                  <a:gd name="connsiteY0" fmla="*/ 116 h 9525"/>
                  <a:gd name="connsiteX1" fmla="*/ 6353175 w 6353175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6"/>
                    </a:moveTo>
                    <a:lnTo>
                      <a:pt x="6353175" y="11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EEA1FCF-7D94-494A-9878-B13B9C66B285}"/>
                  </a:ext>
                </a:extLst>
              </p:cNvPr>
              <p:cNvSpPr/>
              <p:nvPr/>
            </p:nvSpPr>
            <p:spPr>
              <a:xfrm>
                <a:off x="2365375" y="533304"/>
                <a:ext cx="6353175" cy="9525"/>
              </a:xfrm>
              <a:custGeom>
                <a:avLst/>
                <a:gdLst>
                  <a:gd name="connsiteX0" fmla="*/ 0 w 6353175"/>
                  <a:gd name="connsiteY0" fmla="*/ 56 h 9525"/>
                  <a:gd name="connsiteX1" fmla="*/ 6353175 w 63531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6"/>
                    </a:moveTo>
                    <a:lnTo>
                      <a:pt x="63531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7A752C3-8C63-8E4D-974E-53034738555B}"/>
              </a:ext>
            </a:extLst>
          </p:cNvPr>
          <p:cNvSpPr/>
          <p:nvPr/>
        </p:nvSpPr>
        <p:spPr>
          <a:xfrm>
            <a:off x="2365377" y="5927981"/>
            <a:ext cx="6353175" cy="9525"/>
          </a:xfrm>
          <a:custGeom>
            <a:avLst/>
            <a:gdLst>
              <a:gd name="connsiteX0" fmla="*/ 0 w 6353175"/>
              <a:gd name="connsiteY0" fmla="*/ 655 h 9525"/>
              <a:gd name="connsiteX1" fmla="*/ 6353175 w 63531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655"/>
                </a:moveTo>
                <a:lnTo>
                  <a:pt x="63531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BA0DE3C-C6F4-4E42-B067-98ACF64E7CD5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3337DD1-3DD2-A14D-97F8-16BFCDD6F7E8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0DDAC7C-202C-C847-832F-ADEE7E17A108}"/>
              </a:ext>
            </a:extLst>
          </p:cNvPr>
          <p:cNvSpPr/>
          <p:nvPr/>
        </p:nvSpPr>
        <p:spPr>
          <a:xfrm>
            <a:off x="2492440" y="3824382"/>
            <a:ext cx="6226111" cy="1963102"/>
          </a:xfrm>
          <a:custGeom>
            <a:avLst/>
            <a:gdLst>
              <a:gd name="connsiteX0" fmla="*/ 83 w 6226111"/>
              <a:gd name="connsiteY0" fmla="*/ 1963153 h 1963102"/>
              <a:gd name="connsiteX1" fmla="*/ 629019 w 6226111"/>
              <a:gd name="connsiteY1" fmla="*/ 1275829 h 1963102"/>
              <a:gd name="connsiteX2" fmla="*/ 691884 w 6226111"/>
              <a:gd name="connsiteY2" fmla="*/ 1212964 h 1963102"/>
              <a:gd name="connsiteX3" fmla="*/ 817614 w 6226111"/>
              <a:gd name="connsiteY3" fmla="*/ 1096759 h 1963102"/>
              <a:gd name="connsiteX4" fmla="*/ 880574 w 6226111"/>
              <a:gd name="connsiteY4" fmla="*/ 1043704 h 1963102"/>
              <a:gd name="connsiteX5" fmla="*/ 1006304 w 6226111"/>
              <a:gd name="connsiteY5" fmla="*/ 947978 h 1963102"/>
              <a:gd name="connsiteX6" fmla="*/ 1069169 w 6226111"/>
              <a:gd name="connsiteY6" fmla="*/ 904830 h 1963102"/>
              <a:gd name="connsiteX7" fmla="*/ 1257859 w 6226111"/>
              <a:gd name="connsiteY7" fmla="*/ 791959 h 1963102"/>
              <a:gd name="connsiteX8" fmla="*/ 1320820 w 6226111"/>
              <a:gd name="connsiteY8" fmla="*/ 759288 h 1963102"/>
              <a:gd name="connsiteX9" fmla="*/ 1509415 w 6226111"/>
              <a:gd name="connsiteY9" fmla="*/ 672991 h 1963102"/>
              <a:gd name="connsiteX10" fmla="*/ 1572375 w 6226111"/>
              <a:gd name="connsiteY10" fmla="*/ 647369 h 1963102"/>
              <a:gd name="connsiteX11" fmla="*/ 1760970 w 6226111"/>
              <a:gd name="connsiteY11" fmla="*/ 578789 h 1963102"/>
              <a:gd name="connsiteX12" fmla="*/ 1823930 w 6226111"/>
              <a:gd name="connsiteY12" fmla="*/ 558215 h 1963102"/>
              <a:gd name="connsiteX13" fmla="*/ 2075485 w 6226111"/>
              <a:gd name="connsiteY13" fmla="*/ 485444 h 1963102"/>
              <a:gd name="connsiteX14" fmla="*/ 2138350 w 6226111"/>
              <a:gd name="connsiteY14" fmla="*/ 469156 h 1963102"/>
              <a:gd name="connsiteX15" fmla="*/ 2452771 w 6226111"/>
              <a:gd name="connsiteY15" fmla="*/ 397147 h 1963102"/>
              <a:gd name="connsiteX16" fmla="*/ 2515731 w 6226111"/>
              <a:gd name="connsiteY16" fmla="*/ 384288 h 1963102"/>
              <a:gd name="connsiteX17" fmla="*/ 2893016 w 6226111"/>
              <a:gd name="connsiteY17" fmla="*/ 316089 h 1963102"/>
              <a:gd name="connsiteX18" fmla="*/ 2955881 w 6226111"/>
              <a:gd name="connsiteY18" fmla="*/ 305993 h 1963102"/>
              <a:gd name="connsiteX19" fmla="*/ 3458992 w 6226111"/>
              <a:gd name="connsiteY19" fmla="*/ 233889 h 1963102"/>
              <a:gd name="connsiteX20" fmla="*/ 3521952 w 6226111"/>
              <a:gd name="connsiteY20" fmla="*/ 225888 h 1963102"/>
              <a:gd name="connsiteX21" fmla="*/ 4087927 w 6226111"/>
              <a:gd name="connsiteY21" fmla="*/ 162356 h 1963102"/>
              <a:gd name="connsiteX22" fmla="*/ 4150792 w 6226111"/>
              <a:gd name="connsiteY22" fmla="*/ 156070 h 1963102"/>
              <a:gd name="connsiteX23" fmla="*/ 4842593 w 6226111"/>
              <a:gd name="connsiteY23" fmla="*/ 94252 h 1963102"/>
              <a:gd name="connsiteX24" fmla="*/ 4905459 w 6226111"/>
              <a:gd name="connsiteY24" fmla="*/ 89204 h 1963102"/>
              <a:gd name="connsiteX25" fmla="*/ 5785950 w 6226111"/>
              <a:gd name="connsiteY25" fmla="*/ 26815 h 1963102"/>
              <a:gd name="connsiteX26" fmla="*/ 5848814 w 6226111"/>
              <a:gd name="connsiteY26" fmla="*/ 22815 h 1963102"/>
              <a:gd name="connsiteX27" fmla="*/ 6226195 w 6226111"/>
              <a:gd name="connsiteY27" fmla="*/ 50 h 19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26111" h="1963102">
                <a:moveTo>
                  <a:pt x="83" y="1963153"/>
                </a:moveTo>
                <a:lnTo>
                  <a:pt x="629019" y="1275829"/>
                </a:lnTo>
                <a:lnTo>
                  <a:pt x="691884" y="1212964"/>
                </a:lnTo>
                <a:lnTo>
                  <a:pt x="817614" y="1096759"/>
                </a:lnTo>
                <a:lnTo>
                  <a:pt x="880574" y="1043704"/>
                </a:lnTo>
                <a:lnTo>
                  <a:pt x="1006304" y="947978"/>
                </a:lnTo>
                <a:lnTo>
                  <a:pt x="1069169" y="904830"/>
                </a:lnTo>
                <a:lnTo>
                  <a:pt x="1257859" y="791959"/>
                </a:lnTo>
                <a:lnTo>
                  <a:pt x="1320820" y="759288"/>
                </a:lnTo>
                <a:lnTo>
                  <a:pt x="1509415" y="672991"/>
                </a:lnTo>
                <a:lnTo>
                  <a:pt x="1572375" y="647369"/>
                </a:lnTo>
                <a:lnTo>
                  <a:pt x="1760970" y="578789"/>
                </a:lnTo>
                <a:lnTo>
                  <a:pt x="1823930" y="558215"/>
                </a:lnTo>
                <a:lnTo>
                  <a:pt x="2075485" y="485444"/>
                </a:lnTo>
                <a:lnTo>
                  <a:pt x="2138350" y="469156"/>
                </a:lnTo>
                <a:lnTo>
                  <a:pt x="2452771" y="397147"/>
                </a:lnTo>
                <a:lnTo>
                  <a:pt x="2515731" y="384288"/>
                </a:lnTo>
                <a:lnTo>
                  <a:pt x="2893016" y="316089"/>
                </a:lnTo>
                <a:lnTo>
                  <a:pt x="2955881" y="305993"/>
                </a:lnTo>
                <a:lnTo>
                  <a:pt x="3458992" y="233889"/>
                </a:lnTo>
                <a:lnTo>
                  <a:pt x="3521952" y="225888"/>
                </a:lnTo>
                <a:lnTo>
                  <a:pt x="4087927" y="162356"/>
                </a:lnTo>
                <a:lnTo>
                  <a:pt x="4150792" y="156070"/>
                </a:lnTo>
                <a:lnTo>
                  <a:pt x="4842593" y="94252"/>
                </a:lnTo>
                <a:lnTo>
                  <a:pt x="4905459" y="89204"/>
                </a:lnTo>
                <a:lnTo>
                  <a:pt x="5785950" y="26815"/>
                </a:lnTo>
                <a:lnTo>
                  <a:pt x="5848814" y="22815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2B0546-D9B2-FE40-AF4D-CED49FC4B6F2}"/>
              </a:ext>
            </a:extLst>
          </p:cNvPr>
          <p:cNvSpPr/>
          <p:nvPr/>
        </p:nvSpPr>
        <p:spPr>
          <a:xfrm>
            <a:off x="2492440" y="1479708"/>
            <a:ext cx="6226111" cy="4307776"/>
          </a:xfrm>
          <a:custGeom>
            <a:avLst/>
            <a:gdLst>
              <a:gd name="connsiteX0" fmla="*/ 83 w 6226111"/>
              <a:gd name="connsiteY0" fmla="*/ 4307827 h 4307776"/>
              <a:gd name="connsiteX1" fmla="*/ 2201215 w 6226111"/>
              <a:gd name="connsiteY1" fmla="*/ 1882952 h 4307776"/>
              <a:gd name="connsiteX2" fmla="*/ 2264080 w 6226111"/>
              <a:gd name="connsiteY2" fmla="*/ 1818944 h 4307776"/>
              <a:gd name="connsiteX3" fmla="*/ 2515731 w 6226111"/>
              <a:gd name="connsiteY3" fmla="*/ 1578152 h 4307776"/>
              <a:gd name="connsiteX4" fmla="*/ 2578596 w 6226111"/>
              <a:gd name="connsiteY4" fmla="*/ 1522812 h 4307776"/>
              <a:gd name="connsiteX5" fmla="*/ 2830151 w 6226111"/>
              <a:gd name="connsiteY5" fmla="*/ 1313357 h 4307776"/>
              <a:gd name="connsiteX6" fmla="*/ 2893016 w 6226111"/>
              <a:gd name="connsiteY6" fmla="*/ 1265923 h 4307776"/>
              <a:gd name="connsiteX7" fmla="*/ 3144571 w 6226111"/>
              <a:gd name="connsiteY7" fmla="*/ 1092568 h 4307776"/>
              <a:gd name="connsiteX8" fmla="*/ 3207436 w 6226111"/>
              <a:gd name="connsiteY8" fmla="*/ 1051515 h 4307776"/>
              <a:gd name="connsiteX9" fmla="*/ 3458992 w 6226111"/>
              <a:gd name="connsiteY9" fmla="*/ 902068 h 4307776"/>
              <a:gd name="connsiteX10" fmla="*/ 3521952 w 6226111"/>
              <a:gd name="connsiteY10" fmla="*/ 867873 h 4307776"/>
              <a:gd name="connsiteX11" fmla="*/ 3836372 w 6226111"/>
              <a:gd name="connsiteY11" fmla="*/ 711568 h 4307776"/>
              <a:gd name="connsiteX12" fmla="*/ 3899237 w 6226111"/>
              <a:gd name="connsiteY12" fmla="*/ 683469 h 4307776"/>
              <a:gd name="connsiteX13" fmla="*/ 4150792 w 6226111"/>
              <a:gd name="connsiteY13" fmla="*/ 580122 h 4307776"/>
              <a:gd name="connsiteX14" fmla="*/ 4213753 w 6226111"/>
              <a:gd name="connsiteY14" fmla="*/ 555453 h 4307776"/>
              <a:gd name="connsiteX15" fmla="*/ 4528173 w 6226111"/>
              <a:gd name="connsiteY15" fmla="*/ 440391 h 4307776"/>
              <a:gd name="connsiteX16" fmla="*/ 4591038 w 6226111"/>
              <a:gd name="connsiteY16" fmla="*/ 419150 h 4307776"/>
              <a:gd name="connsiteX17" fmla="*/ 4968419 w 6226111"/>
              <a:gd name="connsiteY17" fmla="*/ 302659 h 4307776"/>
              <a:gd name="connsiteX18" fmla="*/ 5031283 w 6226111"/>
              <a:gd name="connsiteY18" fmla="*/ 284467 h 4307776"/>
              <a:gd name="connsiteX19" fmla="*/ 5408664 w 6226111"/>
              <a:gd name="connsiteY19" fmla="*/ 184644 h 4307776"/>
              <a:gd name="connsiteX20" fmla="*/ 5471529 w 6226111"/>
              <a:gd name="connsiteY20" fmla="*/ 168738 h 4307776"/>
              <a:gd name="connsiteX21" fmla="*/ 5911774 w 6226111"/>
              <a:gd name="connsiteY21" fmla="*/ 66344 h 4307776"/>
              <a:gd name="connsiteX22" fmla="*/ 5974640 w 6226111"/>
              <a:gd name="connsiteY22" fmla="*/ 52818 h 4307776"/>
              <a:gd name="connsiteX23" fmla="*/ 6226195 w 6226111"/>
              <a:gd name="connsiteY23" fmla="*/ 50 h 4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4307776">
                <a:moveTo>
                  <a:pt x="83" y="4307827"/>
                </a:moveTo>
                <a:lnTo>
                  <a:pt x="2201215" y="1882952"/>
                </a:lnTo>
                <a:lnTo>
                  <a:pt x="2264080" y="1818944"/>
                </a:lnTo>
                <a:lnTo>
                  <a:pt x="2515731" y="1578152"/>
                </a:lnTo>
                <a:lnTo>
                  <a:pt x="2578596" y="1522812"/>
                </a:lnTo>
                <a:lnTo>
                  <a:pt x="2830151" y="1313357"/>
                </a:lnTo>
                <a:lnTo>
                  <a:pt x="2893016" y="1265923"/>
                </a:lnTo>
                <a:lnTo>
                  <a:pt x="3144571" y="1092568"/>
                </a:lnTo>
                <a:lnTo>
                  <a:pt x="3207436" y="1051515"/>
                </a:lnTo>
                <a:lnTo>
                  <a:pt x="3458992" y="902068"/>
                </a:lnTo>
                <a:lnTo>
                  <a:pt x="3521952" y="867873"/>
                </a:lnTo>
                <a:lnTo>
                  <a:pt x="3836372" y="711568"/>
                </a:lnTo>
                <a:lnTo>
                  <a:pt x="3899237" y="683469"/>
                </a:lnTo>
                <a:lnTo>
                  <a:pt x="4150792" y="580122"/>
                </a:lnTo>
                <a:lnTo>
                  <a:pt x="4213753" y="555453"/>
                </a:lnTo>
                <a:lnTo>
                  <a:pt x="4528173" y="440391"/>
                </a:lnTo>
                <a:lnTo>
                  <a:pt x="4591038" y="419150"/>
                </a:lnTo>
                <a:lnTo>
                  <a:pt x="4968419" y="302659"/>
                </a:lnTo>
                <a:lnTo>
                  <a:pt x="5031283" y="284467"/>
                </a:lnTo>
                <a:lnTo>
                  <a:pt x="5408664" y="184644"/>
                </a:lnTo>
                <a:lnTo>
                  <a:pt x="5471529" y="168738"/>
                </a:lnTo>
                <a:lnTo>
                  <a:pt x="5911774" y="66344"/>
                </a:lnTo>
                <a:lnTo>
                  <a:pt x="5974640" y="52818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C63FBD2-A702-B948-9CE7-B7B14B8761DB}"/>
              </a:ext>
            </a:extLst>
          </p:cNvPr>
          <p:cNvSpPr/>
          <p:nvPr/>
        </p:nvSpPr>
        <p:spPr>
          <a:xfrm>
            <a:off x="2492440" y="222408"/>
            <a:ext cx="6226111" cy="5565076"/>
          </a:xfrm>
          <a:custGeom>
            <a:avLst/>
            <a:gdLst>
              <a:gd name="connsiteX0" fmla="*/ 83 w 6226111"/>
              <a:gd name="connsiteY0" fmla="*/ 5565127 h 5565076"/>
              <a:gd name="connsiteX1" fmla="*/ 5031283 w 6226111"/>
              <a:gd name="connsiteY1" fmla="*/ 3098 h 5565076"/>
              <a:gd name="connsiteX2" fmla="*/ 5094149 w 6226111"/>
              <a:gd name="connsiteY2" fmla="*/ 50 h 5565076"/>
              <a:gd name="connsiteX3" fmla="*/ 6226195 w 6226111"/>
              <a:gd name="connsiteY3" fmla="*/ 50 h 55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5565076">
                <a:moveTo>
                  <a:pt x="83" y="5565127"/>
                </a:moveTo>
                <a:lnTo>
                  <a:pt x="5031283" y="3098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F3995B0-715A-D04F-8025-2C98CA4A3070}"/>
              </a:ext>
            </a:extLst>
          </p:cNvPr>
          <p:cNvSpPr/>
          <p:nvPr/>
        </p:nvSpPr>
        <p:spPr>
          <a:xfrm>
            <a:off x="2492440" y="3200211"/>
            <a:ext cx="6226111" cy="2587275"/>
          </a:xfrm>
          <a:custGeom>
            <a:avLst/>
            <a:gdLst>
              <a:gd name="connsiteX0" fmla="*/ 83 w 6226111"/>
              <a:gd name="connsiteY0" fmla="*/ 2587326 h 2587275"/>
              <a:gd name="connsiteX1" fmla="*/ 1006304 w 6226111"/>
              <a:gd name="connsiteY1" fmla="*/ 1484426 h 2587275"/>
              <a:gd name="connsiteX2" fmla="*/ 1069169 w 6226111"/>
              <a:gd name="connsiteY2" fmla="*/ 1417465 h 2587275"/>
              <a:gd name="connsiteX3" fmla="*/ 1320820 w 6226111"/>
              <a:gd name="connsiteY3" fmla="*/ 1155909 h 2587275"/>
              <a:gd name="connsiteX4" fmla="*/ 1383685 w 6226111"/>
              <a:gd name="connsiteY4" fmla="*/ 1096568 h 2587275"/>
              <a:gd name="connsiteX5" fmla="*/ 1572375 w 6226111"/>
              <a:gd name="connsiteY5" fmla="*/ 935786 h 2587275"/>
              <a:gd name="connsiteX6" fmla="*/ 1635240 w 6226111"/>
              <a:gd name="connsiteY6" fmla="*/ 889780 h 2587275"/>
              <a:gd name="connsiteX7" fmla="*/ 1760970 w 6226111"/>
              <a:gd name="connsiteY7" fmla="*/ 808913 h 2587275"/>
              <a:gd name="connsiteX8" fmla="*/ 1823930 w 6226111"/>
              <a:gd name="connsiteY8" fmla="*/ 772432 h 2587275"/>
              <a:gd name="connsiteX9" fmla="*/ 2012525 w 6226111"/>
              <a:gd name="connsiteY9" fmla="*/ 679563 h 2587275"/>
              <a:gd name="connsiteX10" fmla="*/ 2075485 w 6226111"/>
              <a:gd name="connsiteY10" fmla="*/ 652894 h 2587275"/>
              <a:gd name="connsiteX11" fmla="*/ 2264080 w 6226111"/>
              <a:gd name="connsiteY11" fmla="*/ 582123 h 2587275"/>
              <a:gd name="connsiteX12" fmla="*/ 2327041 w 6226111"/>
              <a:gd name="connsiteY12" fmla="*/ 560787 h 2587275"/>
              <a:gd name="connsiteX13" fmla="*/ 2641461 w 6226111"/>
              <a:gd name="connsiteY13" fmla="*/ 467251 h 2587275"/>
              <a:gd name="connsiteX14" fmla="*/ 2704326 w 6226111"/>
              <a:gd name="connsiteY14" fmla="*/ 450773 h 2587275"/>
              <a:gd name="connsiteX15" fmla="*/ 3018841 w 6226111"/>
              <a:gd name="connsiteY15" fmla="*/ 376859 h 2587275"/>
              <a:gd name="connsiteX16" fmla="*/ 3081706 w 6226111"/>
              <a:gd name="connsiteY16" fmla="*/ 363619 h 2587275"/>
              <a:gd name="connsiteX17" fmla="*/ 3458992 w 6226111"/>
              <a:gd name="connsiteY17" fmla="*/ 292658 h 2587275"/>
              <a:gd name="connsiteX18" fmla="*/ 3521952 w 6226111"/>
              <a:gd name="connsiteY18" fmla="*/ 282085 h 2587275"/>
              <a:gd name="connsiteX19" fmla="*/ 3962197 w 6226111"/>
              <a:gd name="connsiteY19" fmla="*/ 216553 h 2587275"/>
              <a:gd name="connsiteX20" fmla="*/ 4025062 w 6226111"/>
              <a:gd name="connsiteY20" fmla="*/ 208267 h 2587275"/>
              <a:gd name="connsiteX21" fmla="*/ 4653903 w 6226111"/>
              <a:gd name="connsiteY21" fmla="*/ 133114 h 2587275"/>
              <a:gd name="connsiteX22" fmla="*/ 4716863 w 6226111"/>
              <a:gd name="connsiteY22" fmla="*/ 126447 h 2587275"/>
              <a:gd name="connsiteX23" fmla="*/ 5408664 w 6226111"/>
              <a:gd name="connsiteY23" fmla="*/ 61296 h 2587275"/>
              <a:gd name="connsiteX24" fmla="*/ 5471529 w 6226111"/>
              <a:gd name="connsiteY24" fmla="*/ 56057 h 2587275"/>
              <a:gd name="connsiteX25" fmla="*/ 6226195 w 6226111"/>
              <a:gd name="connsiteY25" fmla="*/ 50 h 25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2587275">
                <a:moveTo>
                  <a:pt x="83" y="2587326"/>
                </a:moveTo>
                <a:lnTo>
                  <a:pt x="1006304" y="1484426"/>
                </a:lnTo>
                <a:lnTo>
                  <a:pt x="1069169" y="1417465"/>
                </a:lnTo>
                <a:lnTo>
                  <a:pt x="1320820" y="1155909"/>
                </a:lnTo>
                <a:lnTo>
                  <a:pt x="1383685" y="1096568"/>
                </a:lnTo>
                <a:lnTo>
                  <a:pt x="1572375" y="935786"/>
                </a:lnTo>
                <a:lnTo>
                  <a:pt x="1635240" y="889780"/>
                </a:lnTo>
                <a:lnTo>
                  <a:pt x="1760970" y="808913"/>
                </a:lnTo>
                <a:lnTo>
                  <a:pt x="1823930" y="772432"/>
                </a:lnTo>
                <a:lnTo>
                  <a:pt x="2012525" y="679563"/>
                </a:lnTo>
                <a:lnTo>
                  <a:pt x="2075485" y="652894"/>
                </a:lnTo>
                <a:lnTo>
                  <a:pt x="2264080" y="582123"/>
                </a:lnTo>
                <a:lnTo>
                  <a:pt x="2327041" y="560787"/>
                </a:lnTo>
                <a:lnTo>
                  <a:pt x="2641461" y="467251"/>
                </a:lnTo>
                <a:lnTo>
                  <a:pt x="2704326" y="450773"/>
                </a:lnTo>
                <a:lnTo>
                  <a:pt x="3018841" y="376859"/>
                </a:lnTo>
                <a:lnTo>
                  <a:pt x="3081706" y="363619"/>
                </a:lnTo>
                <a:lnTo>
                  <a:pt x="3458992" y="292658"/>
                </a:lnTo>
                <a:lnTo>
                  <a:pt x="3521952" y="282085"/>
                </a:lnTo>
                <a:lnTo>
                  <a:pt x="3962197" y="216553"/>
                </a:lnTo>
                <a:lnTo>
                  <a:pt x="4025062" y="208267"/>
                </a:lnTo>
                <a:lnTo>
                  <a:pt x="4653903" y="133114"/>
                </a:lnTo>
                <a:lnTo>
                  <a:pt x="4716863" y="126447"/>
                </a:lnTo>
                <a:lnTo>
                  <a:pt x="5408664" y="61296"/>
                </a:lnTo>
                <a:lnTo>
                  <a:pt x="5471529" y="56057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chemeClr val="accent6"/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F91B06D-4649-874E-9679-C5414A0A8908}"/>
              </a:ext>
            </a:extLst>
          </p:cNvPr>
          <p:cNvSpPr/>
          <p:nvPr/>
        </p:nvSpPr>
        <p:spPr>
          <a:xfrm>
            <a:off x="2492440" y="2639093"/>
            <a:ext cx="6226111" cy="3148393"/>
          </a:xfrm>
          <a:custGeom>
            <a:avLst/>
            <a:gdLst>
              <a:gd name="connsiteX0" fmla="*/ 83 w 6226111"/>
              <a:gd name="connsiteY0" fmla="*/ 3148444 h 3148393"/>
              <a:gd name="connsiteX1" fmla="*/ 1006304 w 6226111"/>
              <a:gd name="connsiteY1" fmla="*/ 2045544 h 3148393"/>
              <a:gd name="connsiteX2" fmla="*/ 1069169 w 6226111"/>
              <a:gd name="connsiteY2" fmla="*/ 1978583 h 3148393"/>
              <a:gd name="connsiteX3" fmla="*/ 1698105 w 6226111"/>
              <a:gd name="connsiteY3" fmla="*/ 1321549 h 3148393"/>
              <a:gd name="connsiteX4" fmla="*/ 1760970 w 6226111"/>
              <a:gd name="connsiteY4" fmla="*/ 1257541 h 3148393"/>
              <a:gd name="connsiteX5" fmla="*/ 1949660 w 6226111"/>
              <a:gd name="connsiteY5" fmla="*/ 1082662 h 3148393"/>
              <a:gd name="connsiteX6" fmla="*/ 2012525 w 6226111"/>
              <a:gd name="connsiteY6" fmla="*/ 1029988 h 3148393"/>
              <a:gd name="connsiteX7" fmla="*/ 2138350 w 6226111"/>
              <a:gd name="connsiteY7" fmla="*/ 930738 h 3148393"/>
              <a:gd name="connsiteX8" fmla="*/ 2201215 w 6226111"/>
              <a:gd name="connsiteY8" fmla="*/ 887209 h 3148393"/>
              <a:gd name="connsiteX9" fmla="*/ 2327041 w 6226111"/>
              <a:gd name="connsiteY9" fmla="*/ 808342 h 3148393"/>
              <a:gd name="connsiteX10" fmla="*/ 2389906 w 6226111"/>
              <a:gd name="connsiteY10" fmla="*/ 773290 h 3148393"/>
              <a:gd name="connsiteX11" fmla="*/ 2578596 w 6226111"/>
              <a:gd name="connsiteY11" fmla="*/ 683564 h 3148393"/>
              <a:gd name="connsiteX12" fmla="*/ 2641461 w 6226111"/>
              <a:gd name="connsiteY12" fmla="*/ 657561 h 3148393"/>
              <a:gd name="connsiteX13" fmla="*/ 2893016 w 6226111"/>
              <a:gd name="connsiteY13" fmla="*/ 564787 h 3148393"/>
              <a:gd name="connsiteX14" fmla="*/ 2955881 w 6226111"/>
              <a:gd name="connsiteY14" fmla="*/ 544118 h 3148393"/>
              <a:gd name="connsiteX15" fmla="*/ 3207436 w 6226111"/>
              <a:gd name="connsiteY15" fmla="*/ 468204 h 3148393"/>
              <a:gd name="connsiteX16" fmla="*/ 3270397 w 6226111"/>
              <a:gd name="connsiteY16" fmla="*/ 450678 h 3148393"/>
              <a:gd name="connsiteX17" fmla="*/ 3647682 w 6226111"/>
              <a:gd name="connsiteY17" fmla="*/ 356285 h 3148393"/>
              <a:gd name="connsiteX18" fmla="*/ 3710547 w 6226111"/>
              <a:gd name="connsiteY18" fmla="*/ 342093 h 3148393"/>
              <a:gd name="connsiteX19" fmla="*/ 4087927 w 6226111"/>
              <a:gd name="connsiteY19" fmla="*/ 265607 h 3148393"/>
              <a:gd name="connsiteX20" fmla="*/ 4150792 w 6226111"/>
              <a:gd name="connsiteY20" fmla="*/ 254368 h 3148393"/>
              <a:gd name="connsiteX21" fmla="*/ 4653903 w 6226111"/>
              <a:gd name="connsiteY21" fmla="*/ 174643 h 3148393"/>
              <a:gd name="connsiteX22" fmla="*/ 4716863 w 6226111"/>
              <a:gd name="connsiteY22" fmla="*/ 165976 h 3148393"/>
              <a:gd name="connsiteX23" fmla="*/ 5282839 w 6226111"/>
              <a:gd name="connsiteY23" fmla="*/ 95871 h 3148393"/>
              <a:gd name="connsiteX24" fmla="*/ 5345704 w 6226111"/>
              <a:gd name="connsiteY24" fmla="*/ 89013 h 3148393"/>
              <a:gd name="connsiteX25" fmla="*/ 6226195 w 6226111"/>
              <a:gd name="connsiteY25" fmla="*/ 50 h 31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148393">
                <a:moveTo>
                  <a:pt x="83" y="3148444"/>
                </a:moveTo>
                <a:lnTo>
                  <a:pt x="1006304" y="2045544"/>
                </a:lnTo>
                <a:lnTo>
                  <a:pt x="1069169" y="1978583"/>
                </a:lnTo>
                <a:lnTo>
                  <a:pt x="1698105" y="1321549"/>
                </a:lnTo>
                <a:lnTo>
                  <a:pt x="1760970" y="1257541"/>
                </a:lnTo>
                <a:lnTo>
                  <a:pt x="1949660" y="1082662"/>
                </a:lnTo>
                <a:lnTo>
                  <a:pt x="2012525" y="1029988"/>
                </a:lnTo>
                <a:lnTo>
                  <a:pt x="2138350" y="930738"/>
                </a:lnTo>
                <a:lnTo>
                  <a:pt x="2201215" y="887209"/>
                </a:lnTo>
                <a:lnTo>
                  <a:pt x="2327041" y="808342"/>
                </a:lnTo>
                <a:lnTo>
                  <a:pt x="2389906" y="773290"/>
                </a:lnTo>
                <a:lnTo>
                  <a:pt x="2578596" y="683564"/>
                </a:lnTo>
                <a:lnTo>
                  <a:pt x="2641461" y="657561"/>
                </a:lnTo>
                <a:lnTo>
                  <a:pt x="2893016" y="564787"/>
                </a:lnTo>
                <a:lnTo>
                  <a:pt x="2955881" y="544118"/>
                </a:lnTo>
                <a:lnTo>
                  <a:pt x="3207436" y="468204"/>
                </a:lnTo>
                <a:lnTo>
                  <a:pt x="3270397" y="450678"/>
                </a:lnTo>
                <a:lnTo>
                  <a:pt x="3647682" y="356285"/>
                </a:lnTo>
                <a:lnTo>
                  <a:pt x="3710547" y="342093"/>
                </a:lnTo>
                <a:lnTo>
                  <a:pt x="4087927" y="265607"/>
                </a:lnTo>
                <a:lnTo>
                  <a:pt x="4150792" y="254368"/>
                </a:lnTo>
                <a:lnTo>
                  <a:pt x="4653903" y="174643"/>
                </a:lnTo>
                <a:lnTo>
                  <a:pt x="4716863" y="165976"/>
                </a:lnTo>
                <a:lnTo>
                  <a:pt x="5282839" y="95871"/>
                </a:lnTo>
                <a:lnTo>
                  <a:pt x="5345704" y="890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chemeClr val="bg2">
                <a:lumMod val="5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2D97C65-D450-E846-8537-9E1DC05297B9}"/>
              </a:ext>
            </a:extLst>
          </p:cNvPr>
          <p:cNvSpPr/>
          <p:nvPr/>
        </p:nvSpPr>
        <p:spPr>
          <a:xfrm>
            <a:off x="2492440" y="2141410"/>
            <a:ext cx="6226111" cy="3646074"/>
          </a:xfrm>
          <a:custGeom>
            <a:avLst/>
            <a:gdLst>
              <a:gd name="connsiteX0" fmla="*/ 83 w 6226111"/>
              <a:gd name="connsiteY0" fmla="*/ 3646125 h 3646074"/>
              <a:gd name="connsiteX1" fmla="*/ 1006304 w 6226111"/>
              <a:gd name="connsiteY1" fmla="*/ 2543320 h 3646074"/>
              <a:gd name="connsiteX2" fmla="*/ 1069169 w 6226111"/>
              <a:gd name="connsiteY2" fmla="*/ 2476360 h 3646074"/>
              <a:gd name="connsiteX3" fmla="*/ 1698105 w 6226111"/>
              <a:gd name="connsiteY3" fmla="*/ 1819135 h 3646074"/>
              <a:gd name="connsiteX4" fmla="*/ 1760970 w 6226111"/>
              <a:gd name="connsiteY4" fmla="*/ 1754365 h 3646074"/>
              <a:gd name="connsiteX5" fmla="*/ 2264080 w 6226111"/>
              <a:gd name="connsiteY5" fmla="*/ 1242872 h 3646074"/>
              <a:gd name="connsiteX6" fmla="*/ 2327041 w 6226111"/>
              <a:gd name="connsiteY6" fmla="*/ 1183817 h 3646074"/>
              <a:gd name="connsiteX7" fmla="*/ 2515731 w 6226111"/>
              <a:gd name="connsiteY7" fmla="*/ 1023035 h 3646074"/>
              <a:gd name="connsiteX8" fmla="*/ 2578596 w 6226111"/>
              <a:gd name="connsiteY8" fmla="*/ 973695 h 3646074"/>
              <a:gd name="connsiteX9" fmla="*/ 2767286 w 6226111"/>
              <a:gd name="connsiteY9" fmla="*/ 843584 h 3646074"/>
              <a:gd name="connsiteX10" fmla="*/ 2830151 w 6226111"/>
              <a:gd name="connsiteY10" fmla="*/ 805675 h 3646074"/>
              <a:gd name="connsiteX11" fmla="*/ 2955881 w 6226111"/>
              <a:gd name="connsiteY11" fmla="*/ 737094 h 3646074"/>
              <a:gd name="connsiteX12" fmla="*/ 3018841 w 6226111"/>
              <a:gd name="connsiteY12" fmla="*/ 707472 h 3646074"/>
              <a:gd name="connsiteX13" fmla="*/ 3207436 w 6226111"/>
              <a:gd name="connsiteY13" fmla="*/ 626985 h 3646074"/>
              <a:gd name="connsiteX14" fmla="*/ 3270397 w 6226111"/>
              <a:gd name="connsiteY14" fmla="*/ 602887 h 3646074"/>
              <a:gd name="connsiteX15" fmla="*/ 3521952 w 6226111"/>
              <a:gd name="connsiteY15" fmla="*/ 515829 h 3646074"/>
              <a:gd name="connsiteX16" fmla="*/ 3584817 w 6226111"/>
              <a:gd name="connsiteY16" fmla="*/ 496017 h 3646074"/>
              <a:gd name="connsiteX17" fmla="*/ 3962197 w 6226111"/>
              <a:gd name="connsiteY17" fmla="*/ 387146 h 3646074"/>
              <a:gd name="connsiteX18" fmla="*/ 4025062 w 6226111"/>
              <a:gd name="connsiteY18" fmla="*/ 371049 h 3646074"/>
              <a:gd name="connsiteX19" fmla="*/ 4465308 w 6226111"/>
              <a:gd name="connsiteY19" fmla="*/ 267321 h 3646074"/>
              <a:gd name="connsiteX20" fmla="*/ 4528173 w 6226111"/>
              <a:gd name="connsiteY20" fmla="*/ 253891 h 3646074"/>
              <a:gd name="connsiteX21" fmla="*/ 4905459 w 6226111"/>
              <a:gd name="connsiteY21" fmla="*/ 181977 h 3646074"/>
              <a:gd name="connsiteX22" fmla="*/ 4968419 w 6226111"/>
              <a:gd name="connsiteY22" fmla="*/ 171309 h 3646074"/>
              <a:gd name="connsiteX23" fmla="*/ 5534394 w 6226111"/>
              <a:gd name="connsiteY23" fmla="*/ 83965 h 3646074"/>
              <a:gd name="connsiteX24" fmla="*/ 5597259 w 6226111"/>
              <a:gd name="connsiteY24" fmla="*/ 75202 h 3646074"/>
              <a:gd name="connsiteX25" fmla="*/ 6163330 w 6226111"/>
              <a:gd name="connsiteY25" fmla="*/ 6813 h 3646074"/>
              <a:gd name="connsiteX26" fmla="*/ 6226195 w 6226111"/>
              <a:gd name="connsiteY26" fmla="*/ 50 h 36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26111" h="3646074">
                <a:moveTo>
                  <a:pt x="83" y="3646125"/>
                </a:moveTo>
                <a:lnTo>
                  <a:pt x="1006304" y="2543320"/>
                </a:lnTo>
                <a:lnTo>
                  <a:pt x="1069169" y="2476360"/>
                </a:lnTo>
                <a:lnTo>
                  <a:pt x="1698105" y="1819135"/>
                </a:lnTo>
                <a:lnTo>
                  <a:pt x="1760970" y="1754365"/>
                </a:lnTo>
                <a:lnTo>
                  <a:pt x="2264080" y="1242872"/>
                </a:lnTo>
                <a:lnTo>
                  <a:pt x="2327041" y="1183817"/>
                </a:lnTo>
                <a:lnTo>
                  <a:pt x="2515731" y="1023035"/>
                </a:lnTo>
                <a:lnTo>
                  <a:pt x="2578596" y="973695"/>
                </a:lnTo>
                <a:lnTo>
                  <a:pt x="2767286" y="843584"/>
                </a:lnTo>
                <a:lnTo>
                  <a:pt x="2830151" y="805675"/>
                </a:lnTo>
                <a:lnTo>
                  <a:pt x="2955881" y="737094"/>
                </a:lnTo>
                <a:lnTo>
                  <a:pt x="3018841" y="707472"/>
                </a:lnTo>
                <a:lnTo>
                  <a:pt x="3207436" y="626985"/>
                </a:lnTo>
                <a:lnTo>
                  <a:pt x="3270397" y="602887"/>
                </a:lnTo>
                <a:lnTo>
                  <a:pt x="3521952" y="515829"/>
                </a:lnTo>
                <a:lnTo>
                  <a:pt x="3584817" y="496017"/>
                </a:lnTo>
                <a:lnTo>
                  <a:pt x="3962197" y="387146"/>
                </a:lnTo>
                <a:lnTo>
                  <a:pt x="4025062" y="371049"/>
                </a:lnTo>
                <a:lnTo>
                  <a:pt x="4465308" y="267321"/>
                </a:lnTo>
                <a:lnTo>
                  <a:pt x="4528173" y="253891"/>
                </a:lnTo>
                <a:lnTo>
                  <a:pt x="4905459" y="181977"/>
                </a:lnTo>
                <a:lnTo>
                  <a:pt x="4968419" y="171309"/>
                </a:lnTo>
                <a:lnTo>
                  <a:pt x="5534394" y="83965"/>
                </a:lnTo>
                <a:lnTo>
                  <a:pt x="5597259" y="75202"/>
                </a:lnTo>
                <a:lnTo>
                  <a:pt x="6163330" y="68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AC913BE-35D9-8F40-AC46-D07C12CCBA41}"/>
              </a:ext>
            </a:extLst>
          </p:cNvPr>
          <p:cNvSpPr/>
          <p:nvPr/>
        </p:nvSpPr>
        <p:spPr>
          <a:xfrm>
            <a:off x="2492440" y="1813179"/>
            <a:ext cx="6226111" cy="3974306"/>
          </a:xfrm>
          <a:custGeom>
            <a:avLst/>
            <a:gdLst>
              <a:gd name="connsiteX0" fmla="*/ 83 w 6226111"/>
              <a:gd name="connsiteY0" fmla="*/ 3974356 h 3974306"/>
              <a:gd name="connsiteX1" fmla="*/ 1006304 w 6226111"/>
              <a:gd name="connsiteY1" fmla="*/ 2871552 h 3974306"/>
              <a:gd name="connsiteX2" fmla="*/ 1069169 w 6226111"/>
              <a:gd name="connsiteY2" fmla="*/ 2804591 h 3974306"/>
              <a:gd name="connsiteX3" fmla="*/ 1698105 w 6226111"/>
              <a:gd name="connsiteY3" fmla="*/ 2147461 h 3974306"/>
              <a:gd name="connsiteX4" fmla="*/ 1760970 w 6226111"/>
              <a:gd name="connsiteY4" fmla="*/ 2082596 h 3974306"/>
              <a:gd name="connsiteX5" fmla="*/ 2452771 w 6226111"/>
              <a:gd name="connsiteY5" fmla="*/ 1378698 h 3974306"/>
              <a:gd name="connsiteX6" fmla="*/ 2515731 w 6226111"/>
              <a:gd name="connsiteY6" fmla="*/ 1317834 h 3974306"/>
              <a:gd name="connsiteX7" fmla="*/ 2704326 w 6226111"/>
              <a:gd name="connsiteY7" fmla="*/ 1147431 h 3974306"/>
              <a:gd name="connsiteX8" fmla="*/ 2767286 w 6226111"/>
              <a:gd name="connsiteY8" fmla="*/ 1095425 h 3974306"/>
              <a:gd name="connsiteX9" fmla="*/ 2955881 w 6226111"/>
              <a:gd name="connsiteY9" fmla="*/ 955788 h 3974306"/>
              <a:gd name="connsiteX10" fmla="*/ 3018841 w 6226111"/>
              <a:gd name="connsiteY10" fmla="*/ 912259 h 3974306"/>
              <a:gd name="connsiteX11" fmla="*/ 3207436 w 6226111"/>
              <a:gd name="connsiteY11" fmla="*/ 795197 h 3974306"/>
              <a:gd name="connsiteX12" fmla="*/ 3270397 w 6226111"/>
              <a:gd name="connsiteY12" fmla="*/ 760336 h 3974306"/>
              <a:gd name="connsiteX13" fmla="*/ 3458992 w 6226111"/>
              <a:gd name="connsiteY13" fmla="*/ 665276 h 3974306"/>
              <a:gd name="connsiteX14" fmla="*/ 3521952 w 6226111"/>
              <a:gd name="connsiteY14" fmla="*/ 637368 h 3974306"/>
              <a:gd name="connsiteX15" fmla="*/ 3773507 w 6226111"/>
              <a:gd name="connsiteY15" fmla="*/ 538403 h 3974306"/>
              <a:gd name="connsiteX16" fmla="*/ 3836372 w 6226111"/>
              <a:gd name="connsiteY16" fmla="*/ 516114 h 3974306"/>
              <a:gd name="connsiteX17" fmla="*/ 4150792 w 6226111"/>
              <a:gd name="connsiteY17" fmla="*/ 417912 h 3974306"/>
              <a:gd name="connsiteX18" fmla="*/ 4213753 w 6226111"/>
              <a:gd name="connsiteY18" fmla="*/ 399814 h 3974306"/>
              <a:gd name="connsiteX19" fmla="*/ 4653903 w 6226111"/>
              <a:gd name="connsiteY19" fmla="*/ 283419 h 3974306"/>
              <a:gd name="connsiteX20" fmla="*/ 4716863 w 6226111"/>
              <a:gd name="connsiteY20" fmla="*/ 268750 h 3974306"/>
              <a:gd name="connsiteX21" fmla="*/ 5219974 w 6226111"/>
              <a:gd name="connsiteY21" fmla="*/ 159879 h 3974306"/>
              <a:gd name="connsiteX22" fmla="*/ 5282839 w 6226111"/>
              <a:gd name="connsiteY22" fmla="*/ 147592 h 3974306"/>
              <a:gd name="connsiteX23" fmla="*/ 5785950 w 6226111"/>
              <a:gd name="connsiteY23" fmla="*/ 62915 h 3974306"/>
              <a:gd name="connsiteX24" fmla="*/ 5848814 w 6226111"/>
              <a:gd name="connsiteY24" fmla="*/ 53676 h 3974306"/>
              <a:gd name="connsiteX25" fmla="*/ 6226195 w 6226111"/>
              <a:gd name="connsiteY25" fmla="*/ 50 h 39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974306">
                <a:moveTo>
                  <a:pt x="83" y="3974356"/>
                </a:moveTo>
                <a:lnTo>
                  <a:pt x="1006304" y="2871552"/>
                </a:lnTo>
                <a:lnTo>
                  <a:pt x="1069169" y="2804591"/>
                </a:lnTo>
                <a:lnTo>
                  <a:pt x="1698105" y="2147461"/>
                </a:lnTo>
                <a:lnTo>
                  <a:pt x="1760970" y="2082596"/>
                </a:lnTo>
                <a:lnTo>
                  <a:pt x="2452771" y="1378698"/>
                </a:lnTo>
                <a:lnTo>
                  <a:pt x="2515731" y="1317834"/>
                </a:lnTo>
                <a:lnTo>
                  <a:pt x="2704326" y="1147431"/>
                </a:lnTo>
                <a:lnTo>
                  <a:pt x="2767286" y="1095425"/>
                </a:lnTo>
                <a:lnTo>
                  <a:pt x="2955881" y="955788"/>
                </a:lnTo>
                <a:lnTo>
                  <a:pt x="3018841" y="912259"/>
                </a:lnTo>
                <a:lnTo>
                  <a:pt x="3207436" y="795197"/>
                </a:lnTo>
                <a:lnTo>
                  <a:pt x="3270397" y="760336"/>
                </a:lnTo>
                <a:lnTo>
                  <a:pt x="3458992" y="665276"/>
                </a:lnTo>
                <a:lnTo>
                  <a:pt x="3521952" y="637368"/>
                </a:lnTo>
                <a:lnTo>
                  <a:pt x="3773507" y="538403"/>
                </a:lnTo>
                <a:lnTo>
                  <a:pt x="3836372" y="516114"/>
                </a:lnTo>
                <a:lnTo>
                  <a:pt x="4150792" y="417912"/>
                </a:lnTo>
                <a:lnTo>
                  <a:pt x="4213753" y="399814"/>
                </a:lnTo>
                <a:lnTo>
                  <a:pt x="4653903" y="283419"/>
                </a:lnTo>
                <a:lnTo>
                  <a:pt x="4716863" y="268750"/>
                </a:lnTo>
                <a:lnTo>
                  <a:pt x="5219974" y="159879"/>
                </a:lnTo>
                <a:lnTo>
                  <a:pt x="5282839" y="147592"/>
                </a:lnTo>
                <a:lnTo>
                  <a:pt x="5785950" y="62915"/>
                </a:lnTo>
                <a:lnTo>
                  <a:pt x="5848814" y="53676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CC396B0-EDBF-AB44-BBA3-3429F31C38FD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E584CB2-64C2-9941-8AFE-B5396EBC1EB6}"/>
              </a:ext>
            </a:extLst>
          </p:cNvPr>
          <p:cNvSpPr/>
          <p:nvPr/>
        </p:nvSpPr>
        <p:spPr>
          <a:xfrm>
            <a:off x="2355852" y="165356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F1365B08-F727-F34E-A8AF-ADB72A5B60B2}"/>
              </a:ext>
            </a:extLst>
          </p:cNvPr>
          <p:cNvGrpSpPr/>
          <p:nvPr/>
        </p:nvGrpSpPr>
        <p:grpSpPr>
          <a:xfrm>
            <a:off x="2221549" y="5882259"/>
            <a:ext cx="6642037" cy="338554"/>
            <a:chOff x="2221547" y="6193155"/>
            <a:chExt cx="66420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CE7D7E-E296-2F46-8FE7-BD60FDEB4D85}"/>
                </a:ext>
              </a:extLst>
            </p:cNvPr>
            <p:cNvSpPr txBox="1"/>
            <p:nvPr/>
          </p:nvSpPr>
          <p:spPr>
            <a:xfrm>
              <a:off x="22215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F97BC-30B9-5846-8AD7-B603EC8CBB15}"/>
                </a:ext>
              </a:extLst>
            </p:cNvPr>
            <p:cNvSpPr txBox="1"/>
            <p:nvPr/>
          </p:nvSpPr>
          <p:spPr>
            <a:xfrm>
              <a:off x="349218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3C5767-779D-CA48-B5A6-F4655C4F2615}"/>
                </a:ext>
              </a:extLst>
            </p:cNvPr>
            <p:cNvSpPr txBox="1"/>
            <p:nvPr/>
          </p:nvSpPr>
          <p:spPr>
            <a:xfrm>
              <a:off x="476281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16B0-2F70-1D44-A0A4-F557B0487B21}"/>
                </a:ext>
              </a:extLst>
            </p:cNvPr>
            <p:cNvSpPr txBox="1"/>
            <p:nvPr/>
          </p:nvSpPr>
          <p:spPr>
            <a:xfrm>
              <a:off x="603345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F5B742-7B9A-6B45-87B9-A51760EFD97D}"/>
                </a:ext>
              </a:extLst>
            </p:cNvPr>
            <p:cNvSpPr txBox="1"/>
            <p:nvPr/>
          </p:nvSpPr>
          <p:spPr>
            <a:xfrm>
              <a:off x="730408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DE8A7-025F-D948-953C-DF7E3721D7C4}"/>
                </a:ext>
              </a:extLst>
            </p:cNvPr>
            <p:cNvSpPr txBox="1"/>
            <p:nvPr/>
          </p:nvSpPr>
          <p:spPr>
            <a:xfrm>
              <a:off x="85747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4BC62EE-9325-094F-80C8-005602E718AF}"/>
              </a:ext>
            </a:extLst>
          </p:cNvPr>
          <p:cNvGrpSpPr/>
          <p:nvPr/>
        </p:nvGrpSpPr>
        <p:grpSpPr>
          <a:xfrm>
            <a:off x="1840125" y="53180"/>
            <a:ext cx="498411" cy="6044125"/>
            <a:chOff x="1904365" y="360425"/>
            <a:chExt cx="498411" cy="6044125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01C9BF-9E1A-D342-925D-197118D73BCE}"/>
                </a:ext>
              </a:extLst>
            </p:cNvPr>
            <p:cNvSpPr txBox="1"/>
            <p:nvPr/>
          </p:nvSpPr>
          <p:spPr>
            <a:xfrm>
              <a:off x="2113914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C1D207-4247-BC41-8D06-98530B25D85E}"/>
                </a:ext>
              </a:extLst>
            </p:cNvPr>
            <p:cNvSpPr txBox="1"/>
            <p:nvPr/>
          </p:nvSpPr>
          <p:spPr>
            <a:xfrm>
              <a:off x="2009140" y="549544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2C198B-C500-974D-BCB8-D07B4D237160}"/>
                </a:ext>
              </a:extLst>
            </p:cNvPr>
            <p:cNvSpPr txBox="1"/>
            <p:nvPr/>
          </p:nvSpPr>
          <p:spPr>
            <a:xfrm>
              <a:off x="2009140" y="49249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F0FA-FAF9-9A43-8AB3-ED8915840D54}"/>
                </a:ext>
              </a:extLst>
            </p:cNvPr>
            <p:cNvSpPr txBox="1"/>
            <p:nvPr/>
          </p:nvSpPr>
          <p:spPr>
            <a:xfrm>
              <a:off x="2009140" y="435435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8ABAC-26F5-4240-9E10-9D7ADD9080EB}"/>
                </a:ext>
              </a:extLst>
            </p:cNvPr>
            <p:cNvSpPr txBox="1"/>
            <p:nvPr/>
          </p:nvSpPr>
          <p:spPr>
            <a:xfrm>
              <a:off x="2009140" y="378380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C8FDB-2D12-9540-AE0E-ED540F6DCE9B}"/>
                </a:ext>
              </a:extLst>
            </p:cNvPr>
            <p:cNvSpPr txBox="1"/>
            <p:nvPr/>
          </p:nvSpPr>
          <p:spPr>
            <a:xfrm>
              <a:off x="2009140" y="321325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B35D4-AA22-4748-B6AA-045F831DB869}"/>
                </a:ext>
              </a:extLst>
            </p:cNvPr>
            <p:cNvSpPr txBox="1"/>
            <p:nvPr/>
          </p:nvSpPr>
          <p:spPr>
            <a:xfrm>
              <a:off x="2009140" y="264261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BC32A-030F-DE45-8155-DF7C51022819}"/>
                </a:ext>
              </a:extLst>
            </p:cNvPr>
            <p:cNvSpPr txBox="1"/>
            <p:nvPr/>
          </p:nvSpPr>
          <p:spPr>
            <a:xfrm>
              <a:off x="2009140" y="207206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AD2A7A-C51A-714C-8425-22CCD03F2016}"/>
                </a:ext>
              </a:extLst>
            </p:cNvPr>
            <p:cNvSpPr txBox="1"/>
            <p:nvPr/>
          </p:nvSpPr>
          <p:spPr>
            <a:xfrm>
              <a:off x="2009140" y="15015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E333AB-4F71-0549-BB83-A7A9460510A0}"/>
                </a:ext>
              </a:extLst>
            </p:cNvPr>
            <p:cNvSpPr txBox="1"/>
            <p:nvPr/>
          </p:nvSpPr>
          <p:spPr>
            <a:xfrm>
              <a:off x="2009140" y="9309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816C34-9EBF-514F-BAA8-47F41374934C}"/>
                </a:ext>
              </a:extLst>
            </p:cNvPr>
            <p:cNvSpPr txBox="1"/>
            <p:nvPr/>
          </p:nvSpPr>
          <p:spPr>
            <a:xfrm>
              <a:off x="1904365" y="3604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5717438-D125-5D45-9160-16E034FF24B6}"/>
              </a:ext>
            </a:extLst>
          </p:cNvPr>
          <p:cNvSpPr txBox="1"/>
          <p:nvPr/>
        </p:nvSpPr>
        <p:spPr>
          <a:xfrm>
            <a:off x="4168841" y="6159726"/>
            <a:ext cx="278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D93006-E30D-2A44-BEBA-797D90583CDE}"/>
              </a:ext>
            </a:extLst>
          </p:cNvPr>
          <p:cNvSpPr txBox="1"/>
          <p:nvPr/>
        </p:nvSpPr>
        <p:spPr>
          <a:xfrm rot="16200000">
            <a:off x="698280" y="283765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40C92747-14CB-134B-99D6-1B62B36C1C1E}"/>
              </a:ext>
            </a:extLst>
          </p:cNvPr>
          <p:cNvSpPr/>
          <p:nvPr/>
        </p:nvSpPr>
        <p:spPr>
          <a:xfrm rot="5400000">
            <a:off x="2105669" y="480494"/>
            <a:ext cx="5716716" cy="5178256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9AF203-3F11-C045-818B-928C148ABCD5}"/>
              </a:ext>
            </a:extLst>
          </p:cNvPr>
          <p:cNvSpPr txBox="1"/>
          <p:nvPr/>
        </p:nvSpPr>
        <p:spPr>
          <a:xfrm>
            <a:off x="8728906" y="2994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"/>
              </a:rPr>
              <a:t>2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97ACC6-F75F-E44E-885D-29A96DECAAD3}"/>
              </a:ext>
            </a:extLst>
          </p:cNvPr>
          <p:cNvSpPr txBox="1"/>
          <p:nvPr/>
        </p:nvSpPr>
        <p:spPr>
          <a:xfrm>
            <a:off x="8728906" y="24544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"/>
              </a:rPr>
              <a:t>4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73F3A8-66D3-B543-8FCF-20DA0BA06D1B}"/>
              </a:ext>
            </a:extLst>
          </p:cNvPr>
          <p:cNvSpPr txBox="1"/>
          <p:nvPr/>
        </p:nvSpPr>
        <p:spPr>
          <a:xfrm>
            <a:off x="8728906" y="19621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55756"/>
                </a:solidFill>
                <a:latin typeface=""/>
              </a:rPr>
              <a:t>6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67AA83-4E2F-194B-BB73-FD4E43D6E21E}"/>
              </a:ext>
            </a:extLst>
          </p:cNvPr>
          <p:cNvSpPr txBox="1"/>
          <p:nvPr/>
        </p:nvSpPr>
        <p:spPr>
          <a:xfrm>
            <a:off x="8734169" y="15886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2B7B3"/>
                </a:solidFill>
                <a:latin typeface=""/>
              </a:rPr>
              <a:t>8 kWh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6E1C05-C8F8-A04E-8EA1-E5810AE086F8}"/>
              </a:ext>
            </a:extLst>
          </p:cNvPr>
          <p:cNvSpPr txBox="1"/>
          <p:nvPr/>
        </p:nvSpPr>
        <p:spPr>
          <a:xfrm>
            <a:off x="8668964" y="363110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"/>
              </a:rPr>
              <a:t>No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602C2-6AAC-D141-A08F-27F99D7EBBD0}"/>
              </a:ext>
            </a:extLst>
          </p:cNvPr>
          <p:cNvSpPr txBox="1"/>
          <p:nvPr/>
        </p:nvSpPr>
        <p:spPr>
          <a:xfrm>
            <a:off x="8731415" y="12059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"/>
              </a:rPr>
              <a:t>1 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B28522-0E7D-A748-8274-653A1B457457}"/>
              </a:ext>
            </a:extLst>
          </p:cNvPr>
          <p:cNvSpPr txBox="1"/>
          <p:nvPr/>
        </p:nvSpPr>
        <p:spPr>
          <a:xfrm>
            <a:off x="8696275" y="366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85ADAC6-EF60-AB68-14F4-5310A8FCA42D}"/>
              </a:ext>
            </a:extLst>
          </p:cNvPr>
          <p:cNvCxnSpPr>
            <a:cxnSpLocks/>
          </p:cNvCxnSpPr>
          <p:nvPr/>
        </p:nvCxnSpPr>
        <p:spPr>
          <a:xfrm>
            <a:off x="8696275" y="3283522"/>
            <a:ext cx="0" cy="48776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2EBE80-AC23-254E-21B2-1CBEE1B0BE2D}"/>
              </a:ext>
            </a:extLst>
          </p:cNvPr>
          <p:cNvSpPr txBox="1"/>
          <p:nvPr/>
        </p:nvSpPr>
        <p:spPr>
          <a:xfrm>
            <a:off x="8151147" y="334093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11%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E7D6E4-9DB1-E288-288C-F322DEEAA85B}"/>
              </a:ext>
            </a:extLst>
          </p:cNvPr>
          <p:cNvCxnSpPr>
            <a:cxnSpLocks/>
          </p:cNvCxnSpPr>
          <p:nvPr/>
        </p:nvCxnSpPr>
        <p:spPr>
          <a:xfrm>
            <a:off x="8712702" y="1820943"/>
            <a:ext cx="0" cy="292482"/>
          </a:xfrm>
          <a:prstGeom prst="straightConnector1">
            <a:avLst/>
          </a:prstGeom>
          <a:ln w="28575">
            <a:solidFill>
              <a:srgbClr val="72B7B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FFF5C7-E818-28A0-58F2-E8FF9E64ED84}"/>
              </a:ext>
            </a:extLst>
          </p:cNvPr>
          <p:cNvSpPr txBox="1"/>
          <p:nvPr/>
        </p:nvSpPr>
        <p:spPr>
          <a:xfrm>
            <a:off x="8201218" y="183309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72B7B3"/>
                </a:solidFill>
              </a:rPr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295961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phic 2">
            <a:extLst>
              <a:ext uri="{FF2B5EF4-FFF2-40B4-BE49-F238E27FC236}">
                <a16:creationId xmlns:a16="http://schemas.microsoft.com/office/drawing/2014/main" id="{62BFF81A-F12A-618A-A096-147238C07798}"/>
              </a:ext>
            </a:extLst>
          </p:cNvPr>
          <p:cNvGrpSpPr/>
          <p:nvPr/>
        </p:nvGrpSpPr>
        <p:grpSpPr>
          <a:xfrm>
            <a:off x="2704147" y="5173113"/>
            <a:ext cx="6922444" cy="338554"/>
            <a:chOff x="2704147" y="5145405"/>
            <a:chExt cx="6922444" cy="338554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38EE8D-9BA6-9B86-3C7A-A0405B2F7D4D}"/>
                </a:ext>
              </a:extLst>
            </p:cNvPr>
            <p:cNvSpPr txBox="1"/>
            <p:nvPr/>
          </p:nvSpPr>
          <p:spPr>
            <a:xfrm>
              <a:off x="270414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5C3F28-7A0A-C92A-16C9-2E99A8358301}"/>
                </a:ext>
              </a:extLst>
            </p:cNvPr>
            <p:cNvSpPr txBox="1"/>
            <p:nvPr/>
          </p:nvSpPr>
          <p:spPr>
            <a:xfrm>
              <a:off x="2967418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A36D3B-30B8-29ED-436D-5436209BA45A}"/>
                </a:ext>
              </a:extLst>
            </p:cNvPr>
            <p:cNvSpPr txBox="1"/>
            <p:nvPr/>
          </p:nvSpPr>
          <p:spPr>
            <a:xfrm>
              <a:off x="323068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B29A8-84FB-BE75-A634-5F6521256B42}"/>
                </a:ext>
              </a:extLst>
            </p:cNvPr>
            <p:cNvSpPr txBox="1"/>
            <p:nvPr/>
          </p:nvSpPr>
          <p:spPr>
            <a:xfrm>
              <a:off x="3493960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AF0785E-A91B-4296-A47C-2A7810D65200}"/>
                </a:ext>
              </a:extLst>
            </p:cNvPr>
            <p:cNvSpPr txBox="1"/>
            <p:nvPr/>
          </p:nvSpPr>
          <p:spPr>
            <a:xfrm>
              <a:off x="370484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C304FE-E12A-0DC1-BAFD-A6ADFA24CDFB}"/>
                </a:ext>
              </a:extLst>
            </p:cNvPr>
            <p:cNvSpPr txBox="1"/>
            <p:nvPr/>
          </p:nvSpPr>
          <p:spPr>
            <a:xfrm>
              <a:off x="396811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5769CA-8D1D-D05A-A1EE-FDFED9FB0827}"/>
                </a:ext>
              </a:extLst>
            </p:cNvPr>
            <p:cNvSpPr txBox="1"/>
            <p:nvPr/>
          </p:nvSpPr>
          <p:spPr>
            <a:xfrm>
              <a:off x="423138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32B461-7BD3-507B-EA24-C6F9B832DBF6}"/>
                </a:ext>
              </a:extLst>
            </p:cNvPr>
            <p:cNvSpPr txBox="1"/>
            <p:nvPr/>
          </p:nvSpPr>
          <p:spPr>
            <a:xfrm>
              <a:off x="449465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99EC31-2FDA-FD5E-22C2-E4E7CC8B0D46}"/>
                </a:ext>
              </a:extLst>
            </p:cNvPr>
            <p:cNvSpPr txBox="1"/>
            <p:nvPr/>
          </p:nvSpPr>
          <p:spPr>
            <a:xfrm>
              <a:off x="475792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A2076D-C40F-DD85-2AA6-D2B3FB55A111}"/>
                </a:ext>
              </a:extLst>
            </p:cNvPr>
            <p:cNvSpPr txBox="1"/>
            <p:nvPr/>
          </p:nvSpPr>
          <p:spPr>
            <a:xfrm>
              <a:off x="502119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3D6AEB-D042-53B8-7301-F5AE028A6759}"/>
                </a:ext>
              </a:extLst>
            </p:cNvPr>
            <p:cNvSpPr txBox="1"/>
            <p:nvPr/>
          </p:nvSpPr>
          <p:spPr>
            <a:xfrm>
              <a:off x="528447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7C1BEF-E202-2A3E-018F-1D16D5A4B458}"/>
                </a:ext>
              </a:extLst>
            </p:cNvPr>
            <p:cNvSpPr txBox="1"/>
            <p:nvPr/>
          </p:nvSpPr>
          <p:spPr>
            <a:xfrm>
              <a:off x="554774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99B72B-1C95-E124-2892-0D56D529E5F5}"/>
                </a:ext>
              </a:extLst>
            </p:cNvPr>
            <p:cNvSpPr txBox="1"/>
            <p:nvPr/>
          </p:nvSpPr>
          <p:spPr>
            <a:xfrm>
              <a:off x="581101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8CC722-25E8-B645-443F-D1943353BFD1}"/>
                </a:ext>
              </a:extLst>
            </p:cNvPr>
            <p:cNvSpPr txBox="1"/>
            <p:nvPr/>
          </p:nvSpPr>
          <p:spPr>
            <a:xfrm>
              <a:off x="607428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38C0B5-8E19-A514-7496-EBF356F0C7FA}"/>
                </a:ext>
              </a:extLst>
            </p:cNvPr>
            <p:cNvSpPr txBox="1"/>
            <p:nvPr/>
          </p:nvSpPr>
          <p:spPr>
            <a:xfrm>
              <a:off x="633755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E54DDEB-471F-448B-9648-4BBCCB6DF2A5}"/>
                </a:ext>
              </a:extLst>
            </p:cNvPr>
            <p:cNvSpPr txBox="1"/>
            <p:nvPr/>
          </p:nvSpPr>
          <p:spPr>
            <a:xfrm>
              <a:off x="660082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F286AF-DA29-0D22-0385-E37535C33C61}"/>
                </a:ext>
              </a:extLst>
            </p:cNvPr>
            <p:cNvSpPr txBox="1"/>
            <p:nvPr/>
          </p:nvSpPr>
          <p:spPr>
            <a:xfrm>
              <a:off x="686409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AEE357C-3E90-960D-4A05-93C883832DB2}"/>
                </a:ext>
              </a:extLst>
            </p:cNvPr>
            <p:cNvSpPr txBox="1"/>
            <p:nvPr/>
          </p:nvSpPr>
          <p:spPr>
            <a:xfrm>
              <a:off x="712736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36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973DCB-10B5-A535-695F-520D941C0606}"/>
                </a:ext>
              </a:extLst>
            </p:cNvPr>
            <p:cNvSpPr txBox="1"/>
            <p:nvPr/>
          </p:nvSpPr>
          <p:spPr>
            <a:xfrm>
              <a:off x="739063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38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AE3F1B2-8112-A5EA-6CD5-ACC8340B293B}"/>
                </a:ext>
              </a:extLst>
            </p:cNvPr>
            <p:cNvSpPr txBox="1"/>
            <p:nvPr/>
          </p:nvSpPr>
          <p:spPr>
            <a:xfrm>
              <a:off x="765390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321E3B-36EF-6F8E-1219-067FEC732237}"/>
                </a:ext>
              </a:extLst>
            </p:cNvPr>
            <p:cNvSpPr txBox="1"/>
            <p:nvPr/>
          </p:nvSpPr>
          <p:spPr>
            <a:xfrm>
              <a:off x="791718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AC5E22-DE7C-059C-9D1D-2AA2618F8331}"/>
                </a:ext>
              </a:extLst>
            </p:cNvPr>
            <p:cNvSpPr txBox="1"/>
            <p:nvPr/>
          </p:nvSpPr>
          <p:spPr>
            <a:xfrm>
              <a:off x="818045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3AFCC1-A3EF-D227-7EBF-ECE394C56339}"/>
                </a:ext>
              </a:extLst>
            </p:cNvPr>
            <p:cNvSpPr txBox="1"/>
            <p:nvPr/>
          </p:nvSpPr>
          <p:spPr>
            <a:xfrm>
              <a:off x="844372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A8E195-233B-BEF2-09A0-CD4F6CFB77FA}"/>
                </a:ext>
              </a:extLst>
            </p:cNvPr>
            <p:cNvSpPr txBox="1"/>
            <p:nvPr/>
          </p:nvSpPr>
          <p:spPr>
            <a:xfrm>
              <a:off x="870699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48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69E6E6-5DAF-8898-E3C6-95F0260761AD}"/>
                </a:ext>
              </a:extLst>
            </p:cNvPr>
            <p:cNvSpPr txBox="1"/>
            <p:nvPr/>
          </p:nvSpPr>
          <p:spPr>
            <a:xfrm>
              <a:off x="89702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9DFE7AB-8E48-011B-FF74-3A379A5BB692}"/>
                </a:ext>
              </a:extLst>
            </p:cNvPr>
            <p:cNvSpPr txBox="1"/>
            <p:nvPr/>
          </p:nvSpPr>
          <p:spPr>
            <a:xfrm>
              <a:off x="923353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52</a:t>
              </a:r>
            </a:p>
          </p:txBody>
        </p:sp>
      </p:grpSp>
      <p:grpSp>
        <p:nvGrpSpPr>
          <p:cNvPr id="7" name="Graphic 2">
            <a:extLst>
              <a:ext uri="{FF2B5EF4-FFF2-40B4-BE49-F238E27FC236}">
                <a16:creationId xmlns:a16="http://schemas.microsoft.com/office/drawing/2014/main" id="{F90B0475-E6FE-2F28-0CC5-6D80508AF754}"/>
              </a:ext>
            </a:extLst>
          </p:cNvPr>
          <p:cNvGrpSpPr/>
          <p:nvPr/>
        </p:nvGrpSpPr>
        <p:grpSpPr>
          <a:xfrm>
            <a:off x="2847975" y="1524000"/>
            <a:ext cx="6581775" cy="3667125"/>
            <a:chOff x="2847975" y="1524000"/>
            <a:chExt cx="65817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499730F-8BBB-AE36-5FBD-6EE2689E15BF}"/>
                </a:ext>
              </a:extLst>
            </p:cNvPr>
            <p:cNvGrpSpPr/>
            <p:nvPr/>
          </p:nvGrpSpPr>
          <p:grpSpPr>
            <a:xfrm>
              <a:off x="3111246" y="1524000"/>
              <a:ext cx="6055233" cy="3667125"/>
              <a:chOff x="3111246" y="1524000"/>
              <a:chExt cx="6055233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A610AD8-70B8-6689-27E5-1CF48C234259}"/>
                  </a:ext>
                </a:extLst>
              </p:cNvPr>
              <p:cNvSpPr/>
              <p:nvPr/>
            </p:nvSpPr>
            <p:spPr>
              <a:xfrm>
                <a:off x="3111246" y="1524000"/>
                <a:ext cx="9525" cy="3667125"/>
              </a:xfrm>
              <a:custGeom>
                <a:avLst/>
                <a:gdLst>
                  <a:gd name="connsiteX0" fmla="*/ 87 w 9525"/>
                  <a:gd name="connsiteY0" fmla="*/ 0 h 3667125"/>
                  <a:gd name="connsiteX1" fmla="*/ 8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87" y="0"/>
                    </a:moveTo>
                    <a:lnTo>
                      <a:pt x="8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76C2866-BCC9-BD5B-A23A-2F0E020E0298}"/>
                  </a:ext>
                </a:extLst>
              </p:cNvPr>
              <p:cNvSpPr/>
              <p:nvPr/>
            </p:nvSpPr>
            <p:spPr>
              <a:xfrm>
                <a:off x="3374517" y="1524000"/>
                <a:ext cx="9525" cy="3667125"/>
              </a:xfrm>
              <a:custGeom>
                <a:avLst/>
                <a:gdLst>
                  <a:gd name="connsiteX0" fmla="*/ 114 w 9525"/>
                  <a:gd name="connsiteY0" fmla="*/ 0 h 3667125"/>
                  <a:gd name="connsiteX1" fmla="*/ 1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14" y="0"/>
                    </a:moveTo>
                    <a:lnTo>
                      <a:pt x="1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216D07-732F-CBA4-2125-E4CBA6EF209C}"/>
                  </a:ext>
                </a:extLst>
              </p:cNvPr>
              <p:cNvSpPr/>
              <p:nvPr/>
            </p:nvSpPr>
            <p:spPr>
              <a:xfrm>
                <a:off x="3637788" y="1524000"/>
                <a:ext cx="9525" cy="3667125"/>
              </a:xfrm>
              <a:custGeom>
                <a:avLst/>
                <a:gdLst>
                  <a:gd name="connsiteX0" fmla="*/ 142 w 9525"/>
                  <a:gd name="connsiteY0" fmla="*/ 0 h 3667125"/>
                  <a:gd name="connsiteX1" fmla="*/ 14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2" y="0"/>
                    </a:moveTo>
                    <a:lnTo>
                      <a:pt x="14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9F83840-858B-E5B9-F189-BAA78F5ACB3B}"/>
                  </a:ext>
                </a:extLst>
              </p:cNvPr>
              <p:cNvSpPr/>
              <p:nvPr/>
            </p:nvSpPr>
            <p:spPr>
              <a:xfrm>
                <a:off x="3901059" y="1524000"/>
                <a:ext cx="9525" cy="3667125"/>
              </a:xfrm>
              <a:custGeom>
                <a:avLst/>
                <a:gdLst>
                  <a:gd name="connsiteX0" fmla="*/ 170 w 9525"/>
                  <a:gd name="connsiteY0" fmla="*/ 0 h 3667125"/>
                  <a:gd name="connsiteX1" fmla="*/ 17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70" y="0"/>
                    </a:moveTo>
                    <a:lnTo>
                      <a:pt x="17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40144DBD-80B4-02F6-8689-EF0B125FC6AE}"/>
                  </a:ext>
                </a:extLst>
              </p:cNvPr>
              <p:cNvSpPr/>
              <p:nvPr/>
            </p:nvSpPr>
            <p:spPr>
              <a:xfrm>
                <a:off x="4164330" y="1524000"/>
                <a:ext cx="9525" cy="3667125"/>
              </a:xfrm>
              <a:custGeom>
                <a:avLst/>
                <a:gdLst>
                  <a:gd name="connsiteX0" fmla="*/ 197 w 9525"/>
                  <a:gd name="connsiteY0" fmla="*/ 0 h 3667125"/>
                  <a:gd name="connsiteX1" fmla="*/ 19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97" y="0"/>
                    </a:moveTo>
                    <a:lnTo>
                      <a:pt x="19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37E7F97-652B-B122-F13C-0E3D922E7FAA}"/>
                  </a:ext>
                </a:extLst>
              </p:cNvPr>
              <p:cNvSpPr/>
              <p:nvPr/>
            </p:nvSpPr>
            <p:spPr>
              <a:xfrm>
                <a:off x="4427601" y="1524000"/>
                <a:ext cx="9525" cy="3667125"/>
              </a:xfrm>
              <a:custGeom>
                <a:avLst/>
                <a:gdLst>
                  <a:gd name="connsiteX0" fmla="*/ 225 w 9525"/>
                  <a:gd name="connsiteY0" fmla="*/ 0 h 3667125"/>
                  <a:gd name="connsiteX1" fmla="*/ 22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25" y="0"/>
                    </a:moveTo>
                    <a:lnTo>
                      <a:pt x="22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363474D-8F05-A608-BB3F-61D0C98A3FCC}"/>
                  </a:ext>
                </a:extLst>
              </p:cNvPr>
              <p:cNvSpPr/>
              <p:nvPr/>
            </p:nvSpPr>
            <p:spPr>
              <a:xfrm>
                <a:off x="4690872" y="1524000"/>
                <a:ext cx="9525" cy="3667125"/>
              </a:xfrm>
              <a:custGeom>
                <a:avLst/>
                <a:gdLst>
                  <a:gd name="connsiteX0" fmla="*/ 252 w 9525"/>
                  <a:gd name="connsiteY0" fmla="*/ 0 h 3667125"/>
                  <a:gd name="connsiteX1" fmla="*/ 25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52" y="0"/>
                    </a:moveTo>
                    <a:lnTo>
                      <a:pt x="25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CF080C5-BC2B-CF6C-1449-B19BB09D5C43}"/>
                  </a:ext>
                </a:extLst>
              </p:cNvPr>
              <p:cNvSpPr/>
              <p:nvPr/>
            </p:nvSpPr>
            <p:spPr>
              <a:xfrm>
                <a:off x="4954143" y="1524000"/>
                <a:ext cx="9525" cy="3667125"/>
              </a:xfrm>
              <a:custGeom>
                <a:avLst/>
                <a:gdLst>
                  <a:gd name="connsiteX0" fmla="*/ 280 w 9525"/>
                  <a:gd name="connsiteY0" fmla="*/ 0 h 3667125"/>
                  <a:gd name="connsiteX1" fmla="*/ 2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80" y="0"/>
                    </a:moveTo>
                    <a:lnTo>
                      <a:pt x="2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6588CEB-12CB-60C8-7D44-BCF0EDC16C7D}"/>
                  </a:ext>
                </a:extLst>
              </p:cNvPr>
              <p:cNvSpPr/>
              <p:nvPr/>
            </p:nvSpPr>
            <p:spPr>
              <a:xfrm>
                <a:off x="5217414" y="1524000"/>
                <a:ext cx="9525" cy="3667125"/>
              </a:xfrm>
              <a:custGeom>
                <a:avLst/>
                <a:gdLst>
                  <a:gd name="connsiteX0" fmla="*/ 308 w 9525"/>
                  <a:gd name="connsiteY0" fmla="*/ 0 h 3667125"/>
                  <a:gd name="connsiteX1" fmla="*/ 30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08" y="0"/>
                    </a:moveTo>
                    <a:lnTo>
                      <a:pt x="30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8BC3988-F937-33D9-B69E-D69F24A1FC01}"/>
                  </a:ext>
                </a:extLst>
              </p:cNvPr>
              <p:cNvSpPr/>
              <p:nvPr/>
            </p:nvSpPr>
            <p:spPr>
              <a:xfrm>
                <a:off x="5480685" y="1524000"/>
                <a:ext cx="9525" cy="3667125"/>
              </a:xfrm>
              <a:custGeom>
                <a:avLst/>
                <a:gdLst>
                  <a:gd name="connsiteX0" fmla="*/ 335 w 9525"/>
                  <a:gd name="connsiteY0" fmla="*/ 0 h 3667125"/>
                  <a:gd name="connsiteX1" fmla="*/ 33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35" y="0"/>
                    </a:moveTo>
                    <a:lnTo>
                      <a:pt x="33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A90E045-D67F-4A79-146D-7ABBFD217310}"/>
                  </a:ext>
                </a:extLst>
              </p:cNvPr>
              <p:cNvSpPr/>
              <p:nvPr/>
            </p:nvSpPr>
            <p:spPr>
              <a:xfrm>
                <a:off x="5743956" y="1524000"/>
                <a:ext cx="9525" cy="3667125"/>
              </a:xfrm>
              <a:custGeom>
                <a:avLst/>
                <a:gdLst>
                  <a:gd name="connsiteX0" fmla="*/ 363 w 9525"/>
                  <a:gd name="connsiteY0" fmla="*/ 0 h 3667125"/>
                  <a:gd name="connsiteX1" fmla="*/ 36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63" y="0"/>
                    </a:moveTo>
                    <a:lnTo>
                      <a:pt x="36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AA909AC-EBD4-CAEC-497F-18F819FB65DE}"/>
                  </a:ext>
                </a:extLst>
              </p:cNvPr>
              <p:cNvSpPr/>
              <p:nvPr/>
            </p:nvSpPr>
            <p:spPr>
              <a:xfrm>
                <a:off x="6007227" y="1524000"/>
                <a:ext cx="9525" cy="3667125"/>
              </a:xfrm>
              <a:custGeom>
                <a:avLst/>
                <a:gdLst>
                  <a:gd name="connsiteX0" fmla="*/ 391 w 9525"/>
                  <a:gd name="connsiteY0" fmla="*/ 0 h 3667125"/>
                  <a:gd name="connsiteX1" fmla="*/ 39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91" y="0"/>
                    </a:moveTo>
                    <a:lnTo>
                      <a:pt x="39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E006091-8F95-04A5-3113-40F91D1FE6E6}"/>
                  </a:ext>
                </a:extLst>
              </p:cNvPr>
              <p:cNvSpPr/>
              <p:nvPr/>
            </p:nvSpPr>
            <p:spPr>
              <a:xfrm>
                <a:off x="6270498" y="1524000"/>
                <a:ext cx="9525" cy="3667125"/>
              </a:xfrm>
              <a:custGeom>
                <a:avLst/>
                <a:gdLst>
                  <a:gd name="connsiteX0" fmla="*/ 418 w 9525"/>
                  <a:gd name="connsiteY0" fmla="*/ 0 h 3667125"/>
                  <a:gd name="connsiteX1" fmla="*/ 41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18" y="0"/>
                    </a:moveTo>
                    <a:lnTo>
                      <a:pt x="41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81A056D-4558-84DE-554F-5BA2C120036B}"/>
                  </a:ext>
                </a:extLst>
              </p:cNvPr>
              <p:cNvSpPr/>
              <p:nvPr/>
            </p:nvSpPr>
            <p:spPr>
              <a:xfrm>
                <a:off x="6533769" y="1524000"/>
                <a:ext cx="9525" cy="3667125"/>
              </a:xfrm>
              <a:custGeom>
                <a:avLst/>
                <a:gdLst>
                  <a:gd name="connsiteX0" fmla="*/ 446 w 9525"/>
                  <a:gd name="connsiteY0" fmla="*/ 0 h 3667125"/>
                  <a:gd name="connsiteX1" fmla="*/ 44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6" y="0"/>
                    </a:moveTo>
                    <a:lnTo>
                      <a:pt x="44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AB658F1F-9BA8-7920-F8DA-9EAD1624BC3E}"/>
                  </a:ext>
                </a:extLst>
              </p:cNvPr>
              <p:cNvSpPr/>
              <p:nvPr/>
            </p:nvSpPr>
            <p:spPr>
              <a:xfrm>
                <a:off x="6797040" y="1524000"/>
                <a:ext cx="9525" cy="3667125"/>
              </a:xfrm>
              <a:custGeom>
                <a:avLst/>
                <a:gdLst>
                  <a:gd name="connsiteX0" fmla="*/ 474 w 9525"/>
                  <a:gd name="connsiteY0" fmla="*/ 0 h 3667125"/>
                  <a:gd name="connsiteX1" fmla="*/ 4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74" y="0"/>
                    </a:moveTo>
                    <a:lnTo>
                      <a:pt x="4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7E84CE8-98A0-5D8F-A953-57A0D6108EC6}"/>
                  </a:ext>
                </a:extLst>
              </p:cNvPr>
              <p:cNvSpPr/>
              <p:nvPr/>
            </p:nvSpPr>
            <p:spPr>
              <a:xfrm>
                <a:off x="7060311" y="1524000"/>
                <a:ext cx="9525" cy="3667125"/>
              </a:xfrm>
              <a:custGeom>
                <a:avLst/>
                <a:gdLst>
                  <a:gd name="connsiteX0" fmla="*/ 501 w 9525"/>
                  <a:gd name="connsiteY0" fmla="*/ 0 h 3667125"/>
                  <a:gd name="connsiteX1" fmla="*/ 50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01" y="0"/>
                    </a:moveTo>
                    <a:lnTo>
                      <a:pt x="50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3B403C6-465E-A7C0-83A0-765677A010C7}"/>
                  </a:ext>
                </a:extLst>
              </p:cNvPr>
              <p:cNvSpPr/>
              <p:nvPr/>
            </p:nvSpPr>
            <p:spPr>
              <a:xfrm>
                <a:off x="7323582" y="1524000"/>
                <a:ext cx="9525" cy="3667125"/>
              </a:xfrm>
              <a:custGeom>
                <a:avLst/>
                <a:gdLst>
                  <a:gd name="connsiteX0" fmla="*/ 529 w 9525"/>
                  <a:gd name="connsiteY0" fmla="*/ 0 h 3667125"/>
                  <a:gd name="connsiteX1" fmla="*/ 52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9" y="0"/>
                    </a:moveTo>
                    <a:lnTo>
                      <a:pt x="52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C861F3B-92EE-FCAE-6487-AF250DF415DB}"/>
                  </a:ext>
                </a:extLst>
              </p:cNvPr>
              <p:cNvSpPr/>
              <p:nvPr/>
            </p:nvSpPr>
            <p:spPr>
              <a:xfrm>
                <a:off x="7586853" y="1524000"/>
                <a:ext cx="9525" cy="3667125"/>
              </a:xfrm>
              <a:custGeom>
                <a:avLst/>
                <a:gdLst>
                  <a:gd name="connsiteX0" fmla="*/ 557 w 9525"/>
                  <a:gd name="connsiteY0" fmla="*/ 0 h 3667125"/>
                  <a:gd name="connsiteX1" fmla="*/ 55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57" y="0"/>
                    </a:moveTo>
                    <a:lnTo>
                      <a:pt x="55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860F0A6-1566-B9A1-8539-BF8BE82349EC}"/>
                  </a:ext>
                </a:extLst>
              </p:cNvPr>
              <p:cNvSpPr/>
              <p:nvPr/>
            </p:nvSpPr>
            <p:spPr>
              <a:xfrm>
                <a:off x="7850124" y="1524000"/>
                <a:ext cx="9525" cy="3667125"/>
              </a:xfrm>
              <a:custGeom>
                <a:avLst/>
                <a:gdLst>
                  <a:gd name="connsiteX0" fmla="*/ 584 w 9525"/>
                  <a:gd name="connsiteY0" fmla="*/ 0 h 3667125"/>
                  <a:gd name="connsiteX1" fmla="*/ 58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84" y="0"/>
                    </a:moveTo>
                    <a:lnTo>
                      <a:pt x="58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482F8FB-CF18-12DA-8C99-7FD745C0541E}"/>
                  </a:ext>
                </a:extLst>
              </p:cNvPr>
              <p:cNvSpPr/>
              <p:nvPr/>
            </p:nvSpPr>
            <p:spPr>
              <a:xfrm>
                <a:off x="8113395" y="1524000"/>
                <a:ext cx="9525" cy="3667125"/>
              </a:xfrm>
              <a:custGeom>
                <a:avLst/>
                <a:gdLst>
                  <a:gd name="connsiteX0" fmla="*/ 612 w 9525"/>
                  <a:gd name="connsiteY0" fmla="*/ 0 h 3667125"/>
                  <a:gd name="connsiteX1" fmla="*/ 61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2" y="0"/>
                    </a:moveTo>
                    <a:lnTo>
                      <a:pt x="61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5B9A911F-B452-77A0-195D-88934B7815B8}"/>
                  </a:ext>
                </a:extLst>
              </p:cNvPr>
              <p:cNvSpPr/>
              <p:nvPr/>
            </p:nvSpPr>
            <p:spPr>
              <a:xfrm>
                <a:off x="8376666" y="1524000"/>
                <a:ext cx="9525" cy="3667125"/>
              </a:xfrm>
              <a:custGeom>
                <a:avLst/>
                <a:gdLst>
                  <a:gd name="connsiteX0" fmla="*/ 639 w 9525"/>
                  <a:gd name="connsiteY0" fmla="*/ 0 h 3667125"/>
                  <a:gd name="connsiteX1" fmla="*/ 63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39" y="0"/>
                    </a:moveTo>
                    <a:lnTo>
                      <a:pt x="63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BCD17EB-1925-0608-A1E6-DC470171B9C3}"/>
                  </a:ext>
                </a:extLst>
              </p:cNvPr>
              <p:cNvSpPr/>
              <p:nvPr/>
            </p:nvSpPr>
            <p:spPr>
              <a:xfrm>
                <a:off x="8639937" y="1524000"/>
                <a:ext cx="9525" cy="3667125"/>
              </a:xfrm>
              <a:custGeom>
                <a:avLst/>
                <a:gdLst>
                  <a:gd name="connsiteX0" fmla="*/ 667 w 9525"/>
                  <a:gd name="connsiteY0" fmla="*/ 0 h 3667125"/>
                  <a:gd name="connsiteX1" fmla="*/ 66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67" y="0"/>
                    </a:moveTo>
                    <a:lnTo>
                      <a:pt x="66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A1C54FEC-36C9-2EF7-3CB7-DE3FA6607921}"/>
                  </a:ext>
                </a:extLst>
              </p:cNvPr>
              <p:cNvSpPr/>
              <p:nvPr/>
            </p:nvSpPr>
            <p:spPr>
              <a:xfrm>
                <a:off x="8903208" y="1524000"/>
                <a:ext cx="9525" cy="3667125"/>
              </a:xfrm>
              <a:custGeom>
                <a:avLst/>
                <a:gdLst>
                  <a:gd name="connsiteX0" fmla="*/ 695 w 9525"/>
                  <a:gd name="connsiteY0" fmla="*/ 0 h 3667125"/>
                  <a:gd name="connsiteX1" fmla="*/ 6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95" y="0"/>
                    </a:moveTo>
                    <a:lnTo>
                      <a:pt x="6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AFFE66CD-4C9F-4165-569D-CEE51B68AA54}"/>
                  </a:ext>
                </a:extLst>
              </p:cNvPr>
              <p:cNvSpPr/>
              <p:nvPr/>
            </p:nvSpPr>
            <p:spPr>
              <a:xfrm>
                <a:off x="9166479" y="1524000"/>
                <a:ext cx="9525" cy="3667125"/>
              </a:xfrm>
              <a:custGeom>
                <a:avLst/>
                <a:gdLst>
                  <a:gd name="connsiteX0" fmla="*/ 722 w 9525"/>
                  <a:gd name="connsiteY0" fmla="*/ 0 h 3667125"/>
                  <a:gd name="connsiteX1" fmla="*/ 72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22" y="0"/>
                    </a:moveTo>
                    <a:lnTo>
                      <a:pt x="72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aphic 2">
              <a:extLst>
                <a:ext uri="{FF2B5EF4-FFF2-40B4-BE49-F238E27FC236}">
                  <a16:creationId xmlns:a16="http://schemas.microsoft.com/office/drawing/2014/main" id="{62FA325B-1037-CBC8-6918-D2B35BC5AA4E}"/>
                </a:ext>
              </a:extLst>
            </p:cNvPr>
            <p:cNvGrpSpPr/>
            <p:nvPr/>
          </p:nvGrpSpPr>
          <p:grpSpPr>
            <a:xfrm>
              <a:off x="2847975" y="1584102"/>
              <a:ext cx="6581775" cy="3005899"/>
              <a:chOff x="2847975" y="1584102"/>
              <a:chExt cx="6581775" cy="3005899"/>
            </a:xfrm>
            <a:solidFill>
              <a:srgbClr val="000000"/>
            </a:solidFill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DDA63A8-84BA-8A3D-37EC-75FC1A0D58FB}"/>
                  </a:ext>
                </a:extLst>
              </p:cNvPr>
              <p:cNvSpPr/>
              <p:nvPr/>
            </p:nvSpPr>
            <p:spPr>
              <a:xfrm>
                <a:off x="2847975" y="1584102"/>
                <a:ext cx="6581775" cy="9525"/>
              </a:xfrm>
              <a:custGeom>
                <a:avLst/>
                <a:gdLst>
                  <a:gd name="connsiteX0" fmla="*/ 0 w 6581775"/>
                  <a:gd name="connsiteY0" fmla="*/ 56 h 9525"/>
                  <a:gd name="connsiteX1" fmla="*/ 6581775 w 65817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56"/>
                    </a:moveTo>
                    <a:lnTo>
                      <a:pt x="65817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10538D9-C128-AB78-1451-E575B42E2A96}"/>
                  </a:ext>
                </a:extLst>
              </p:cNvPr>
              <p:cNvSpPr/>
              <p:nvPr/>
            </p:nvSpPr>
            <p:spPr>
              <a:xfrm>
                <a:off x="2847975" y="4590002"/>
                <a:ext cx="6581775" cy="9525"/>
              </a:xfrm>
              <a:custGeom>
                <a:avLst/>
                <a:gdLst>
                  <a:gd name="connsiteX0" fmla="*/ 0 w 6581775"/>
                  <a:gd name="connsiteY0" fmla="*/ 372 h 9525"/>
                  <a:gd name="connsiteX1" fmla="*/ 6581775 w 65817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372"/>
                    </a:moveTo>
                    <a:lnTo>
                      <a:pt x="65817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DF0BA1B-2A51-DBBC-BC40-346E8B612DFD}"/>
                  </a:ext>
                </a:extLst>
              </p:cNvPr>
              <p:cNvSpPr/>
              <p:nvPr/>
            </p:nvSpPr>
            <p:spPr>
              <a:xfrm>
                <a:off x="2847975" y="3988784"/>
                <a:ext cx="6581775" cy="9525"/>
              </a:xfrm>
              <a:custGeom>
                <a:avLst/>
                <a:gdLst>
                  <a:gd name="connsiteX0" fmla="*/ 0 w 6581775"/>
                  <a:gd name="connsiteY0" fmla="*/ 309 h 9525"/>
                  <a:gd name="connsiteX1" fmla="*/ 6581775 w 658177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309"/>
                    </a:moveTo>
                    <a:lnTo>
                      <a:pt x="658177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7A4E1FEB-1C8C-8489-840E-6CDFEB46D770}"/>
                  </a:ext>
                </a:extLst>
              </p:cNvPr>
              <p:cNvSpPr/>
              <p:nvPr/>
            </p:nvSpPr>
            <p:spPr>
              <a:xfrm>
                <a:off x="2847975" y="3387661"/>
                <a:ext cx="6581775" cy="9525"/>
              </a:xfrm>
              <a:custGeom>
                <a:avLst/>
                <a:gdLst>
                  <a:gd name="connsiteX0" fmla="*/ 0 w 6581775"/>
                  <a:gd name="connsiteY0" fmla="*/ 246 h 9525"/>
                  <a:gd name="connsiteX1" fmla="*/ 6581775 w 6581775"/>
                  <a:gd name="connsiteY1" fmla="*/ 2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246"/>
                    </a:moveTo>
                    <a:lnTo>
                      <a:pt x="6581775" y="2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65F38E3-B46B-3B7B-DCB2-9DE9D41901EE}"/>
                  </a:ext>
                </a:extLst>
              </p:cNvPr>
              <p:cNvSpPr/>
              <p:nvPr/>
            </p:nvSpPr>
            <p:spPr>
              <a:xfrm>
                <a:off x="2847975" y="2786443"/>
                <a:ext cx="6581775" cy="9525"/>
              </a:xfrm>
              <a:custGeom>
                <a:avLst/>
                <a:gdLst>
                  <a:gd name="connsiteX0" fmla="*/ 0 w 6581775"/>
                  <a:gd name="connsiteY0" fmla="*/ 183 h 9525"/>
                  <a:gd name="connsiteX1" fmla="*/ 6581775 w 6581775"/>
                  <a:gd name="connsiteY1" fmla="*/ 1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183"/>
                    </a:moveTo>
                    <a:lnTo>
                      <a:pt x="6581775" y="1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2A4A9E3-B952-2787-C91B-060664DD4ACD}"/>
                  </a:ext>
                </a:extLst>
              </p:cNvPr>
              <p:cNvSpPr/>
              <p:nvPr/>
            </p:nvSpPr>
            <p:spPr>
              <a:xfrm>
                <a:off x="2847975" y="2185320"/>
                <a:ext cx="6581775" cy="9525"/>
              </a:xfrm>
              <a:custGeom>
                <a:avLst/>
                <a:gdLst>
                  <a:gd name="connsiteX0" fmla="*/ 0 w 6581775"/>
                  <a:gd name="connsiteY0" fmla="*/ 119 h 9525"/>
                  <a:gd name="connsiteX1" fmla="*/ 6581775 w 6581775"/>
                  <a:gd name="connsiteY1" fmla="*/ 11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119"/>
                    </a:moveTo>
                    <a:lnTo>
                      <a:pt x="6581775" y="11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C2C87246-B676-0931-52DC-A499A4E75249}"/>
              </a:ext>
            </a:extLst>
          </p:cNvPr>
          <p:cNvSpPr/>
          <p:nvPr/>
        </p:nvSpPr>
        <p:spPr>
          <a:xfrm>
            <a:off x="2847975" y="5191125"/>
            <a:ext cx="6581775" cy="9525"/>
          </a:xfrm>
          <a:custGeom>
            <a:avLst/>
            <a:gdLst>
              <a:gd name="connsiteX0" fmla="*/ 0 w 6581775"/>
              <a:gd name="connsiteY0" fmla="*/ 435 h 9525"/>
              <a:gd name="connsiteX1" fmla="*/ 6581775 w 65817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1775" h="9525">
                <a:moveTo>
                  <a:pt x="0" y="435"/>
                </a:moveTo>
                <a:lnTo>
                  <a:pt x="6581775" y="43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6C41E09-5071-6A75-8325-95A42BECE2C7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5CABD5A-1B86-925D-A40F-C454998B8EAC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C468A000-A9DA-8368-2E13-C3CE0AD7FA61}"/>
              </a:ext>
            </a:extLst>
          </p:cNvPr>
          <p:cNvGrpSpPr/>
          <p:nvPr/>
        </p:nvGrpSpPr>
        <p:grpSpPr>
          <a:xfrm>
            <a:off x="2847975" y="2306574"/>
            <a:ext cx="6581775" cy="2884550"/>
            <a:chOff x="2847975" y="2306574"/>
            <a:chExt cx="6581775" cy="2884550"/>
          </a:xfrm>
          <a:noFill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AFD4972-44AF-54EF-0BBF-FFCFB9F86797}"/>
                </a:ext>
              </a:extLst>
            </p:cNvPr>
            <p:cNvSpPr/>
            <p:nvPr/>
          </p:nvSpPr>
          <p:spPr>
            <a:xfrm>
              <a:off x="2847975" y="3922490"/>
              <a:ext cx="6581775" cy="1268634"/>
            </a:xfrm>
            <a:custGeom>
              <a:avLst/>
              <a:gdLst>
                <a:gd name="connsiteX0" fmla="*/ 59 w 6581775"/>
                <a:gd name="connsiteY0" fmla="*/ 47104 h 1268634"/>
                <a:gd name="connsiteX1" fmla="*/ 131695 w 6581775"/>
                <a:gd name="connsiteY1" fmla="*/ 241128 h 1268634"/>
                <a:gd name="connsiteX2" fmla="*/ 263330 w 6581775"/>
                <a:gd name="connsiteY2" fmla="*/ 50 h 1268634"/>
                <a:gd name="connsiteX3" fmla="*/ 394966 w 6581775"/>
                <a:gd name="connsiteY3" fmla="*/ 499636 h 1268634"/>
                <a:gd name="connsiteX4" fmla="*/ 526601 w 6581775"/>
                <a:gd name="connsiteY4" fmla="*/ 741762 h 1268634"/>
                <a:gd name="connsiteX5" fmla="*/ 658237 w 6581775"/>
                <a:gd name="connsiteY5" fmla="*/ 451726 h 1268634"/>
                <a:gd name="connsiteX6" fmla="*/ 789872 w 6581775"/>
                <a:gd name="connsiteY6" fmla="*/ 768622 h 1268634"/>
                <a:gd name="connsiteX7" fmla="*/ 921508 w 6581775"/>
                <a:gd name="connsiteY7" fmla="*/ 509256 h 1268634"/>
                <a:gd name="connsiteX8" fmla="*/ 1053143 w 6581775"/>
                <a:gd name="connsiteY8" fmla="*/ 768432 h 1268634"/>
                <a:gd name="connsiteX9" fmla="*/ 1184779 w 6581775"/>
                <a:gd name="connsiteY9" fmla="*/ 894638 h 1268634"/>
                <a:gd name="connsiteX10" fmla="*/ 1316414 w 6581775"/>
                <a:gd name="connsiteY10" fmla="*/ 973981 h 1268634"/>
                <a:gd name="connsiteX11" fmla="*/ 1448050 w 6581775"/>
                <a:gd name="connsiteY11" fmla="*/ 885304 h 1268634"/>
                <a:gd name="connsiteX12" fmla="*/ 1579685 w 6581775"/>
                <a:gd name="connsiteY12" fmla="*/ 555834 h 1268634"/>
                <a:gd name="connsiteX13" fmla="*/ 1711321 w 6581775"/>
                <a:gd name="connsiteY13" fmla="*/ 1022559 h 1268634"/>
                <a:gd name="connsiteX14" fmla="*/ 1842956 w 6581775"/>
                <a:gd name="connsiteY14" fmla="*/ 743857 h 1268634"/>
                <a:gd name="connsiteX15" fmla="*/ 1974592 w 6581775"/>
                <a:gd name="connsiteY15" fmla="*/ 735761 h 1268634"/>
                <a:gd name="connsiteX16" fmla="*/ 2106227 w 6581775"/>
                <a:gd name="connsiteY16" fmla="*/ 846918 h 1268634"/>
                <a:gd name="connsiteX17" fmla="*/ 2237863 w 6581775"/>
                <a:gd name="connsiteY17" fmla="*/ 851966 h 1268634"/>
                <a:gd name="connsiteX18" fmla="*/ 2369498 w 6581775"/>
                <a:gd name="connsiteY18" fmla="*/ 976744 h 1268634"/>
                <a:gd name="connsiteX19" fmla="*/ 2501133 w 6581775"/>
                <a:gd name="connsiteY19" fmla="*/ 649084 h 1268634"/>
                <a:gd name="connsiteX20" fmla="*/ 2632769 w 6581775"/>
                <a:gd name="connsiteY20" fmla="*/ 952360 h 1268634"/>
                <a:gd name="connsiteX21" fmla="*/ 2764405 w 6581775"/>
                <a:gd name="connsiteY21" fmla="*/ 854252 h 1268634"/>
                <a:gd name="connsiteX22" fmla="*/ 2896040 w 6581775"/>
                <a:gd name="connsiteY22" fmla="*/ 926737 h 1268634"/>
                <a:gd name="connsiteX23" fmla="*/ 3027675 w 6581775"/>
                <a:gd name="connsiteY23" fmla="*/ 925785 h 1268634"/>
                <a:gd name="connsiteX24" fmla="*/ 3159311 w 6581775"/>
                <a:gd name="connsiteY24" fmla="*/ 949312 h 1268634"/>
                <a:gd name="connsiteX25" fmla="*/ 3290947 w 6581775"/>
                <a:gd name="connsiteY25" fmla="*/ 833392 h 1268634"/>
                <a:gd name="connsiteX26" fmla="*/ 3422582 w 6581775"/>
                <a:gd name="connsiteY26" fmla="*/ 850823 h 1268634"/>
                <a:gd name="connsiteX27" fmla="*/ 3554218 w 6581775"/>
                <a:gd name="connsiteY27" fmla="*/ 739095 h 1268634"/>
                <a:gd name="connsiteX28" fmla="*/ 3685853 w 6581775"/>
                <a:gd name="connsiteY28" fmla="*/ 807294 h 1268634"/>
                <a:gd name="connsiteX29" fmla="*/ 3817489 w 6581775"/>
                <a:gd name="connsiteY29" fmla="*/ 1017987 h 1268634"/>
                <a:gd name="connsiteX30" fmla="*/ 3949124 w 6581775"/>
                <a:gd name="connsiteY30" fmla="*/ 946359 h 1268634"/>
                <a:gd name="connsiteX31" fmla="*/ 4080760 w 6581775"/>
                <a:gd name="connsiteY31" fmla="*/ 1064945 h 1268634"/>
                <a:gd name="connsiteX32" fmla="*/ 4212395 w 6581775"/>
                <a:gd name="connsiteY32" fmla="*/ 1080471 h 1268634"/>
                <a:gd name="connsiteX33" fmla="*/ 4344031 w 6581775"/>
                <a:gd name="connsiteY33" fmla="*/ 1118380 h 1268634"/>
                <a:gd name="connsiteX34" fmla="*/ 4475666 w 6581775"/>
                <a:gd name="connsiteY34" fmla="*/ 1023321 h 1268634"/>
                <a:gd name="connsiteX35" fmla="*/ 4607302 w 6581775"/>
                <a:gd name="connsiteY35" fmla="*/ 1041704 h 1268634"/>
                <a:gd name="connsiteX36" fmla="*/ 4738937 w 6581775"/>
                <a:gd name="connsiteY36" fmla="*/ 1045990 h 1268634"/>
                <a:gd name="connsiteX37" fmla="*/ 4870573 w 6581775"/>
                <a:gd name="connsiteY37" fmla="*/ 1138478 h 1268634"/>
                <a:gd name="connsiteX38" fmla="*/ 5002208 w 6581775"/>
                <a:gd name="connsiteY38" fmla="*/ 1122476 h 1268634"/>
                <a:gd name="connsiteX39" fmla="*/ 5133844 w 6581775"/>
                <a:gd name="connsiteY39" fmla="*/ 1115904 h 1268634"/>
                <a:gd name="connsiteX40" fmla="*/ 5265479 w 6581775"/>
                <a:gd name="connsiteY40" fmla="*/ 1130001 h 1268634"/>
                <a:gd name="connsiteX41" fmla="*/ 5397115 w 6581775"/>
                <a:gd name="connsiteY41" fmla="*/ 1126572 h 1268634"/>
                <a:gd name="connsiteX42" fmla="*/ 5528750 w 6581775"/>
                <a:gd name="connsiteY42" fmla="*/ 1169625 h 1268634"/>
                <a:gd name="connsiteX43" fmla="*/ 5792021 w 6581775"/>
                <a:gd name="connsiteY43" fmla="*/ 1110665 h 1268634"/>
                <a:gd name="connsiteX44" fmla="*/ 5923657 w 6581775"/>
                <a:gd name="connsiteY44" fmla="*/ 1131048 h 1268634"/>
                <a:gd name="connsiteX45" fmla="*/ 6055292 w 6581775"/>
                <a:gd name="connsiteY45" fmla="*/ 1226013 h 1268634"/>
                <a:gd name="connsiteX46" fmla="*/ 6186928 w 6581775"/>
                <a:gd name="connsiteY46" fmla="*/ 1236586 h 1268634"/>
                <a:gd name="connsiteX47" fmla="*/ 6318563 w 6581775"/>
                <a:gd name="connsiteY47" fmla="*/ 1235633 h 1268634"/>
                <a:gd name="connsiteX48" fmla="*/ 6450199 w 6581775"/>
                <a:gd name="connsiteY48" fmla="*/ 1253540 h 1268634"/>
                <a:gd name="connsiteX49" fmla="*/ 6581834 w 6581775"/>
                <a:gd name="connsiteY49" fmla="*/ 1268685 h 126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81775" h="1268634">
                  <a:moveTo>
                    <a:pt x="59" y="47104"/>
                  </a:moveTo>
                  <a:lnTo>
                    <a:pt x="131695" y="241128"/>
                  </a:lnTo>
                  <a:lnTo>
                    <a:pt x="263330" y="50"/>
                  </a:lnTo>
                  <a:lnTo>
                    <a:pt x="394966" y="499636"/>
                  </a:lnTo>
                  <a:lnTo>
                    <a:pt x="526601" y="741762"/>
                  </a:lnTo>
                  <a:lnTo>
                    <a:pt x="658237" y="451726"/>
                  </a:lnTo>
                  <a:lnTo>
                    <a:pt x="789872" y="768622"/>
                  </a:lnTo>
                  <a:lnTo>
                    <a:pt x="921508" y="509256"/>
                  </a:lnTo>
                  <a:lnTo>
                    <a:pt x="1053143" y="768432"/>
                  </a:lnTo>
                  <a:lnTo>
                    <a:pt x="1184779" y="894638"/>
                  </a:lnTo>
                  <a:lnTo>
                    <a:pt x="1316414" y="973981"/>
                  </a:lnTo>
                  <a:lnTo>
                    <a:pt x="1448050" y="885304"/>
                  </a:lnTo>
                  <a:lnTo>
                    <a:pt x="1579685" y="555834"/>
                  </a:lnTo>
                  <a:lnTo>
                    <a:pt x="1711321" y="1022559"/>
                  </a:lnTo>
                  <a:lnTo>
                    <a:pt x="1842956" y="743857"/>
                  </a:lnTo>
                  <a:lnTo>
                    <a:pt x="1974592" y="735761"/>
                  </a:lnTo>
                  <a:lnTo>
                    <a:pt x="2106227" y="846918"/>
                  </a:lnTo>
                  <a:lnTo>
                    <a:pt x="2237863" y="851966"/>
                  </a:lnTo>
                  <a:lnTo>
                    <a:pt x="2369498" y="976744"/>
                  </a:lnTo>
                  <a:lnTo>
                    <a:pt x="2501133" y="649084"/>
                  </a:lnTo>
                  <a:lnTo>
                    <a:pt x="2632769" y="952360"/>
                  </a:lnTo>
                  <a:lnTo>
                    <a:pt x="2764405" y="854252"/>
                  </a:lnTo>
                  <a:lnTo>
                    <a:pt x="2896040" y="926737"/>
                  </a:lnTo>
                  <a:lnTo>
                    <a:pt x="3027675" y="925785"/>
                  </a:lnTo>
                  <a:lnTo>
                    <a:pt x="3159311" y="949312"/>
                  </a:lnTo>
                  <a:lnTo>
                    <a:pt x="3290947" y="833392"/>
                  </a:lnTo>
                  <a:lnTo>
                    <a:pt x="3422582" y="850823"/>
                  </a:lnTo>
                  <a:lnTo>
                    <a:pt x="3554218" y="739095"/>
                  </a:lnTo>
                  <a:lnTo>
                    <a:pt x="3685853" y="807294"/>
                  </a:lnTo>
                  <a:lnTo>
                    <a:pt x="3817489" y="1017987"/>
                  </a:lnTo>
                  <a:lnTo>
                    <a:pt x="3949124" y="946359"/>
                  </a:lnTo>
                  <a:lnTo>
                    <a:pt x="4080760" y="1064945"/>
                  </a:lnTo>
                  <a:lnTo>
                    <a:pt x="4212395" y="1080471"/>
                  </a:lnTo>
                  <a:lnTo>
                    <a:pt x="4344031" y="1118380"/>
                  </a:lnTo>
                  <a:lnTo>
                    <a:pt x="4475666" y="1023321"/>
                  </a:lnTo>
                  <a:lnTo>
                    <a:pt x="4607302" y="1041704"/>
                  </a:lnTo>
                  <a:lnTo>
                    <a:pt x="4738937" y="1045990"/>
                  </a:lnTo>
                  <a:lnTo>
                    <a:pt x="4870573" y="1138478"/>
                  </a:lnTo>
                  <a:lnTo>
                    <a:pt x="5002208" y="1122476"/>
                  </a:lnTo>
                  <a:lnTo>
                    <a:pt x="5133844" y="1115904"/>
                  </a:lnTo>
                  <a:lnTo>
                    <a:pt x="5265479" y="1130001"/>
                  </a:lnTo>
                  <a:lnTo>
                    <a:pt x="5397115" y="1126572"/>
                  </a:lnTo>
                  <a:lnTo>
                    <a:pt x="5528750" y="1169625"/>
                  </a:lnTo>
                  <a:lnTo>
                    <a:pt x="5792021" y="1110665"/>
                  </a:lnTo>
                  <a:lnTo>
                    <a:pt x="5923657" y="1131048"/>
                  </a:lnTo>
                  <a:lnTo>
                    <a:pt x="6055292" y="1226013"/>
                  </a:lnTo>
                  <a:lnTo>
                    <a:pt x="6186928" y="1236586"/>
                  </a:lnTo>
                  <a:lnTo>
                    <a:pt x="6318563" y="1235633"/>
                  </a:lnTo>
                  <a:lnTo>
                    <a:pt x="6450199" y="1253540"/>
                  </a:lnTo>
                  <a:lnTo>
                    <a:pt x="6581834" y="1268685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2586A3D-4F60-D5A6-7527-77D672199692}"/>
                </a:ext>
              </a:extLst>
            </p:cNvPr>
            <p:cNvSpPr/>
            <p:nvPr/>
          </p:nvSpPr>
          <p:spPr>
            <a:xfrm>
              <a:off x="2847975" y="2306574"/>
              <a:ext cx="6581775" cy="2884550"/>
            </a:xfrm>
            <a:custGeom>
              <a:avLst/>
              <a:gdLst>
                <a:gd name="connsiteX0" fmla="*/ 59 w 6581775"/>
                <a:gd name="connsiteY0" fmla="*/ 2321388 h 2884550"/>
                <a:gd name="connsiteX1" fmla="*/ 131695 w 6581775"/>
                <a:gd name="connsiteY1" fmla="*/ 1533575 h 2884550"/>
                <a:gd name="connsiteX2" fmla="*/ 263330 w 6581775"/>
                <a:gd name="connsiteY2" fmla="*/ 50 h 2884550"/>
                <a:gd name="connsiteX3" fmla="*/ 394966 w 6581775"/>
                <a:gd name="connsiteY3" fmla="*/ 2533700 h 2884550"/>
                <a:gd name="connsiteX4" fmla="*/ 526601 w 6581775"/>
                <a:gd name="connsiteY4" fmla="*/ 2098408 h 2884550"/>
                <a:gd name="connsiteX5" fmla="*/ 658237 w 6581775"/>
                <a:gd name="connsiteY5" fmla="*/ 1742077 h 2884550"/>
                <a:gd name="connsiteX6" fmla="*/ 789872 w 6581775"/>
                <a:gd name="connsiteY6" fmla="*/ 2228614 h 2884550"/>
                <a:gd name="connsiteX7" fmla="*/ 921508 w 6581775"/>
                <a:gd name="connsiteY7" fmla="*/ 1851139 h 2884550"/>
                <a:gd name="connsiteX8" fmla="*/ 1053143 w 6581775"/>
                <a:gd name="connsiteY8" fmla="*/ 2315958 h 2884550"/>
                <a:gd name="connsiteX9" fmla="*/ 1184779 w 6581775"/>
                <a:gd name="connsiteY9" fmla="*/ 2210326 h 2884550"/>
                <a:gd name="connsiteX10" fmla="*/ 1316414 w 6581775"/>
                <a:gd name="connsiteY10" fmla="*/ 2285383 h 2884550"/>
                <a:gd name="connsiteX11" fmla="*/ 1448050 w 6581775"/>
                <a:gd name="connsiteY11" fmla="*/ 2517412 h 2884550"/>
                <a:gd name="connsiteX12" fmla="*/ 1579685 w 6581775"/>
                <a:gd name="connsiteY12" fmla="*/ 1365268 h 2884550"/>
                <a:gd name="connsiteX13" fmla="*/ 1711321 w 6581775"/>
                <a:gd name="connsiteY13" fmla="*/ 2552464 h 2884550"/>
                <a:gd name="connsiteX14" fmla="*/ 1842956 w 6581775"/>
                <a:gd name="connsiteY14" fmla="*/ 1880285 h 2884550"/>
                <a:gd name="connsiteX15" fmla="*/ 1974592 w 6581775"/>
                <a:gd name="connsiteY15" fmla="*/ 2294908 h 2884550"/>
                <a:gd name="connsiteX16" fmla="*/ 2106227 w 6581775"/>
                <a:gd name="connsiteY16" fmla="*/ 1861711 h 2884550"/>
                <a:gd name="connsiteX17" fmla="*/ 2237863 w 6581775"/>
                <a:gd name="connsiteY17" fmla="*/ 2073547 h 2884550"/>
                <a:gd name="connsiteX18" fmla="*/ 2369498 w 6581775"/>
                <a:gd name="connsiteY18" fmla="*/ 2461977 h 2884550"/>
                <a:gd name="connsiteX19" fmla="*/ 2501133 w 6581775"/>
                <a:gd name="connsiteY19" fmla="*/ 2535891 h 2884550"/>
                <a:gd name="connsiteX20" fmla="*/ 2632769 w 6581775"/>
                <a:gd name="connsiteY20" fmla="*/ 2692101 h 2884550"/>
                <a:gd name="connsiteX21" fmla="*/ 2764405 w 6581775"/>
                <a:gd name="connsiteY21" fmla="*/ 2576563 h 2884550"/>
                <a:gd name="connsiteX22" fmla="*/ 2896040 w 6581775"/>
                <a:gd name="connsiteY22" fmla="*/ 1973344 h 2884550"/>
                <a:gd name="connsiteX23" fmla="*/ 3027675 w 6581775"/>
                <a:gd name="connsiteY23" fmla="*/ 2751251 h 2884550"/>
                <a:gd name="connsiteX24" fmla="*/ 3159311 w 6581775"/>
                <a:gd name="connsiteY24" fmla="*/ 2689243 h 2884550"/>
                <a:gd name="connsiteX25" fmla="*/ 3290947 w 6581775"/>
                <a:gd name="connsiteY25" fmla="*/ 2567990 h 2884550"/>
                <a:gd name="connsiteX26" fmla="*/ 3422582 w 6581775"/>
                <a:gd name="connsiteY26" fmla="*/ 2596660 h 2884550"/>
                <a:gd name="connsiteX27" fmla="*/ 3554218 w 6581775"/>
                <a:gd name="connsiteY27" fmla="*/ 2415209 h 2884550"/>
                <a:gd name="connsiteX28" fmla="*/ 3685853 w 6581775"/>
                <a:gd name="connsiteY28" fmla="*/ 2397397 h 2884550"/>
                <a:gd name="connsiteX29" fmla="*/ 3817489 w 6581775"/>
                <a:gd name="connsiteY29" fmla="*/ 2574277 h 2884550"/>
                <a:gd name="connsiteX30" fmla="*/ 3949124 w 6581775"/>
                <a:gd name="connsiteY30" fmla="*/ 2651810 h 2884550"/>
                <a:gd name="connsiteX31" fmla="*/ 4080760 w 6581775"/>
                <a:gd name="connsiteY31" fmla="*/ 2748394 h 2884550"/>
                <a:gd name="connsiteX32" fmla="*/ 4212395 w 6581775"/>
                <a:gd name="connsiteY32" fmla="*/ 2729439 h 2884550"/>
                <a:gd name="connsiteX33" fmla="*/ 4344031 w 6581775"/>
                <a:gd name="connsiteY33" fmla="*/ 2615996 h 2884550"/>
                <a:gd name="connsiteX34" fmla="*/ 4475666 w 6581775"/>
                <a:gd name="connsiteY34" fmla="*/ 2714389 h 2884550"/>
                <a:gd name="connsiteX35" fmla="*/ 4607302 w 6581775"/>
                <a:gd name="connsiteY35" fmla="*/ 2735535 h 2884550"/>
                <a:gd name="connsiteX36" fmla="*/ 4738937 w 6581775"/>
                <a:gd name="connsiteY36" fmla="*/ 2708484 h 2884550"/>
                <a:gd name="connsiteX37" fmla="*/ 4870573 w 6581775"/>
                <a:gd name="connsiteY37" fmla="*/ 2722486 h 2884550"/>
                <a:gd name="connsiteX38" fmla="*/ 5002208 w 6581775"/>
                <a:gd name="connsiteY38" fmla="*/ 2760395 h 2884550"/>
                <a:gd name="connsiteX39" fmla="*/ 5133844 w 6581775"/>
                <a:gd name="connsiteY39" fmla="*/ 2742583 h 2884550"/>
                <a:gd name="connsiteX40" fmla="*/ 5265479 w 6581775"/>
                <a:gd name="connsiteY40" fmla="*/ 2749060 h 2884550"/>
                <a:gd name="connsiteX41" fmla="*/ 5397115 w 6581775"/>
                <a:gd name="connsiteY41" fmla="*/ 2676956 h 2884550"/>
                <a:gd name="connsiteX42" fmla="*/ 5528750 w 6581775"/>
                <a:gd name="connsiteY42" fmla="*/ 2780874 h 2884550"/>
                <a:gd name="connsiteX43" fmla="*/ 5660386 w 6581775"/>
                <a:gd name="connsiteY43" fmla="*/ 2703245 h 2884550"/>
                <a:gd name="connsiteX44" fmla="*/ 5792021 w 6581775"/>
                <a:gd name="connsiteY44" fmla="*/ 2665621 h 2884550"/>
                <a:gd name="connsiteX45" fmla="*/ 5923657 w 6581775"/>
                <a:gd name="connsiteY45" fmla="*/ 2648857 h 2884550"/>
                <a:gd name="connsiteX46" fmla="*/ 6055292 w 6581775"/>
                <a:gd name="connsiteY46" fmla="*/ 2841358 h 2884550"/>
                <a:gd name="connsiteX47" fmla="*/ 6318563 w 6581775"/>
                <a:gd name="connsiteY47" fmla="*/ 2844882 h 2884550"/>
                <a:gd name="connsiteX48" fmla="*/ 6450199 w 6581775"/>
                <a:gd name="connsiteY48" fmla="*/ 2865265 h 2884550"/>
                <a:gd name="connsiteX49" fmla="*/ 6581834 w 6581775"/>
                <a:gd name="connsiteY49" fmla="*/ 2884601 h 288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81775" h="2884550">
                  <a:moveTo>
                    <a:pt x="59" y="2321388"/>
                  </a:moveTo>
                  <a:lnTo>
                    <a:pt x="131695" y="1533575"/>
                  </a:lnTo>
                  <a:lnTo>
                    <a:pt x="263330" y="50"/>
                  </a:lnTo>
                  <a:lnTo>
                    <a:pt x="394966" y="2533700"/>
                  </a:lnTo>
                  <a:lnTo>
                    <a:pt x="526601" y="2098408"/>
                  </a:lnTo>
                  <a:lnTo>
                    <a:pt x="658237" y="1742077"/>
                  </a:lnTo>
                  <a:lnTo>
                    <a:pt x="789872" y="2228614"/>
                  </a:lnTo>
                  <a:lnTo>
                    <a:pt x="921508" y="1851139"/>
                  </a:lnTo>
                  <a:lnTo>
                    <a:pt x="1053143" y="2315958"/>
                  </a:lnTo>
                  <a:lnTo>
                    <a:pt x="1184779" y="2210326"/>
                  </a:lnTo>
                  <a:lnTo>
                    <a:pt x="1316414" y="2285383"/>
                  </a:lnTo>
                  <a:lnTo>
                    <a:pt x="1448050" y="2517412"/>
                  </a:lnTo>
                  <a:lnTo>
                    <a:pt x="1579685" y="1365268"/>
                  </a:lnTo>
                  <a:lnTo>
                    <a:pt x="1711321" y="2552464"/>
                  </a:lnTo>
                  <a:lnTo>
                    <a:pt x="1842956" y="1880285"/>
                  </a:lnTo>
                  <a:lnTo>
                    <a:pt x="1974592" y="2294908"/>
                  </a:lnTo>
                  <a:lnTo>
                    <a:pt x="2106227" y="1861711"/>
                  </a:lnTo>
                  <a:lnTo>
                    <a:pt x="2237863" y="2073547"/>
                  </a:lnTo>
                  <a:lnTo>
                    <a:pt x="2369498" y="2461977"/>
                  </a:lnTo>
                  <a:lnTo>
                    <a:pt x="2501133" y="2535891"/>
                  </a:lnTo>
                  <a:lnTo>
                    <a:pt x="2632769" y="2692101"/>
                  </a:lnTo>
                  <a:lnTo>
                    <a:pt x="2764405" y="2576563"/>
                  </a:lnTo>
                  <a:lnTo>
                    <a:pt x="2896040" y="1973344"/>
                  </a:lnTo>
                  <a:lnTo>
                    <a:pt x="3027675" y="2751251"/>
                  </a:lnTo>
                  <a:lnTo>
                    <a:pt x="3159311" y="2689243"/>
                  </a:lnTo>
                  <a:lnTo>
                    <a:pt x="3290947" y="2567990"/>
                  </a:lnTo>
                  <a:lnTo>
                    <a:pt x="3422582" y="2596660"/>
                  </a:lnTo>
                  <a:lnTo>
                    <a:pt x="3554218" y="2415209"/>
                  </a:lnTo>
                  <a:lnTo>
                    <a:pt x="3685853" y="2397397"/>
                  </a:lnTo>
                  <a:lnTo>
                    <a:pt x="3817489" y="2574277"/>
                  </a:lnTo>
                  <a:lnTo>
                    <a:pt x="3949124" y="2651810"/>
                  </a:lnTo>
                  <a:lnTo>
                    <a:pt x="4080760" y="2748394"/>
                  </a:lnTo>
                  <a:lnTo>
                    <a:pt x="4212395" y="2729439"/>
                  </a:lnTo>
                  <a:lnTo>
                    <a:pt x="4344031" y="2615996"/>
                  </a:lnTo>
                  <a:lnTo>
                    <a:pt x="4475666" y="2714389"/>
                  </a:lnTo>
                  <a:lnTo>
                    <a:pt x="4607302" y="2735535"/>
                  </a:lnTo>
                  <a:lnTo>
                    <a:pt x="4738937" y="2708484"/>
                  </a:lnTo>
                  <a:lnTo>
                    <a:pt x="4870573" y="2722486"/>
                  </a:lnTo>
                  <a:lnTo>
                    <a:pt x="5002208" y="2760395"/>
                  </a:lnTo>
                  <a:lnTo>
                    <a:pt x="5133844" y="2742583"/>
                  </a:lnTo>
                  <a:lnTo>
                    <a:pt x="5265479" y="2749060"/>
                  </a:lnTo>
                  <a:lnTo>
                    <a:pt x="5397115" y="2676956"/>
                  </a:lnTo>
                  <a:lnTo>
                    <a:pt x="5528750" y="2780874"/>
                  </a:lnTo>
                  <a:lnTo>
                    <a:pt x="5660386" y="2703245"/>
                  </a:lnTo>
                  <a:lnTo>
                    <a:pt x="5792021" y="2665621"/>
                  </a:lnTo>
                  <a:lnTo>
                    <a:pt x="5923657" y="2648857"/>
                  </a:lnTo>
                  <a:lnTo>
                    <a:pt x="6055292" y="2841358"/>
                  </a:lnTo>
                  <a:lnTo>
                    <a:pt x="6318563" y="2844882"/>
                  </a:lnTo>
                  <a:lnTo>
                    <a:pt x="6450199" y="2865265"/>
                  </a:lnTo>
                  <a:lnTo>
                    <a:pt x="6581834" y="2884601"/>
                  </a:lnTo>
                </a:path>
              </a:pathLst>
            </a:custGeom>
            <a:noFill/>
            <a:ln w="28575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Freeform 45">
            <a:extLst>
              <a:ext uri="{FF2B5EF4-FFF2-40B4-BE49-F238E27FC236}">
                <a16:creationId xmlns:a16="http://schemas.microsoft.com/office/drawing/2014/main" id="{46E08470-592E-493F-BEB7-1DEEB9A158A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FF3D5C2-C04E-B76C-18A1-E7C27FD35AD6}"/>
              </a:ext>
            </a:extLst>
          </p:cNvPr>
          <p:cNvSpPr/>
          <p:nvPr/>
        </p:nvSpPr>
        <p:spPr>
          <a:xfrm>
            <a:off x="2838450" y="1524000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AD69FBC2-711E-BDA5-55CC-70243EA22B0E}"/>
              </a:ext>
            </a:extLst>
          </p:cNvPr>
          <p:cNvGrpSpPr/>
          <p:nvPr/>
        </p:nvGrpSpPr>
        <p:grpSpPr>
          <a:xfrm>
            <a:off x="2568807" y="1411223"/>
            <a:ext cx="288862" cy="3945577"/>
            <a:chOff x="2596515" y="1411223"/>
            <a:chExt cx="288862" cy="3945577"/>
          </a:xfrm>
          <a:solidFill>
            <a:srgbClr val="2A3F5F"/>
          </a:solidFill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F30986-8975-2A11-7BE3-1FB9D7E35A4E}"/>
                </a:ext>
              </a:extLst>
            </p:cNvPr>
            <p:cNvSpPr txBox="1"/>
            <p:nvPr/>
          </p:nvSpPr>
          <p:spPr>
            <a:xfrm>
              <a:off x="2596515" y="50182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8BC368B-E62C-C651-5DDA-7E1BFB87B67A}"/>
                </a:ext>
              </a:extLst>
            </p:cNvPr>
            <p:cNvSpPr txBox="1"/>
            <p:nvPr/>
          </p:nvSpPr>
          <p:spPr>
            <a:xfrm>
              <a:off x="2596515" y="44171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0F17F0-54A5-49C9-BF32-97AE5C58912E}"/>
                </a:ext>
              </a:extLst>
            </p:cNvPr>
            <p:cNvSpPr txBox="1"/>
            <p:nvPr/>
          </p:nvSpPr>
          <p:spPr>
            <a:xfrm>
              <a:off x="2596515" y="38159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E88CB05-6761-6379-D1D2-ABF149422665}"/>
                </a:ext>
              </a:extLst>
            </p:cNvPr>
            <p:cNvSpPr txBox="1"/>
            <p:nvPr/>
          </p:nvSpPr>
          <p:spPr>
            <a:xfrm>
              <a:off x="2596515" y="321478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4A08817-FAF8-FF48-52EA-40DB3BF7D8E1}"/>
                </a:ext>
              </a:extLst>
            </p:cNvPr>
            <p:cNvSpPr txBox="1"/>
            <p:nvPr/>
          </p:nvSpPr>
          <p:spPr>
            <a:xfrm>
              <a:off x="2596515" y="261356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7D66A58-5FEE-5ED9-B952-D344D86C65B0}"/>
                </a:ext>
              </a:extLst>
            </p:cNvPr>
            <p:cNvSpPr txBox="1"/>
            <p:nvPr/>
          </p:nvSpPr>
          <p:spPr>
            <a:xfrm>
              <a:off x="2596515" y="20124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845E59-9FC9-9B29-A6B0-FFF1E581D91C}"/>
                </a:ext>
              </a:extLst>
            </p:cNvPr>
            <p:cNvSpPr txBox="1"/>
            <p:nvPr/>
          </p:nvSpPr>
          <p:spPr>
            <a:xfrm>
              <a:off x="2596515" y="14112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28837BA-734C-F136-1359-BDB9C458307C}"/>
              </a:ext>
            </a:extLst>
          </p:cNvPr>
          <p:cNvSpPr txBox="1"/>
          <p:nvPr/>
        </p:nvSpPr>
        <p:spPr>
          <a:xfrm>
            <a:off x="5066347" y="5432107"/>
            <a:ext cx="2170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Number of clusters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9970E6-8CF4-77FB-9341-7340960309A3}"/>
              </a:ext>
            </a:extLst>
          </p:cNvPr>
          <p:cNvSpPr txBox="1"/>
          <p:nvPr/>
        </p:nvSpPr>
        <p:spPr>
          <a:xfrm rot="16200000">
            <a:off x="431786" y="3157507"/>
            <a:ext cx="3975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Mean Absolute Percentage Error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[%]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E39232-A5E5-1610-2EE6-EE8ED76D23C1}"/>
              </a:ext>
            </a:extLst>
          </p:cNvPr>
          <p:cNvSpPr txBox="1"/>
          <p:nvPr/>
        </p:nvSpPr>
        <p:spPr>
          <a:xfrm>
            <a:off x="3815335" y="1766506"/>
            <a:ext cx="174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Score for a limited scope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35D88CA-5617-3687-63B3-29689A5840D7}"/>
              </a:ext>
            </a:extLst>
          </p:cNvPr>
          <p:cNvCxnSpPr>
            <a:cxnSpLocks/>
          </p:cNvCxnSpPr>
          <p:nvPr/>
        </p:nvCxnSpPr>
        <p:spPr>
          <a:xfrm>
            <a:off x="4435775" y="2391312"/>
            <a:ext cx="0" cy="1213621"/>
          </a:xfrm>
          <a:prstGeom prst="straightConnector1">
            <a:avLst/>
          </a:prstGeom>
          <a:ln w="19050">
            <a:solidFill>
              <a:srgbClr val="FF7F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D2BAA17-CD57-8B65-B8EF-06DADA16F62F}"/>
              </a:ext>
            </a:extLst>
          </p:cNvPr>
          <p:cNvSpPr txBox="1"/>
          <p:nvPr/>
        </p:nvSpPr>
        <p:spPr>
          <a:xfrm>
            <a:off x="6628846" y="3285908"/>
            <a:ext cx="17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Score for the full scope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19126D-4AB0-58B2-A88C-FC6834D8412B}"/>
              </a:ext>
            </a:extLst>
          </p:cNvPr>
          <p:cNvCxnSpPr>
            <a:cxnSpLocks/>
          </p:cNvCxnSpPr>
          <p:nvPr/>
        </p:nvCxnSpPr>
        <p:spPr>
          <a:xfrm>
            <a:off x="6993291" y="3950389"/>
            <a:ext cx="18311" cy="102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E9D04E8-091D-EA8C-5535-79137F42E8B7}"/>
              </a:ext>
            </a:extLst>
          </p:cNvPr>
          <p:cNvCxnSpPr>
            <a:cxnSpLocks/>
          </p:cNvCxnSpPr>
          <p:nvPr/>
        </p:nvCxnSpPr>
        <p:spPr>
          <a:xfrm>
            <a:off x="2838450" y="4850412"/>
            <a:ext cx="392239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C61CF-5CD8-5185-B632-394D556656D1}"/>
              </a:ext>
            </a:extLst>
          </p:cNvPr>
          <p:cNvSpPr txBox="1"/>
          <p:nvPr/>
        </p:nvSpPr>
        <p:spPr>
          <a:xfrm>
            <a:off x="2786464" y="4843290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 = 5 weeks</a:t>
            </a:r>
          </a:p>
        </p:txBody>
      </p:sp>
    </p:spTree>
    <p:extLst>
      <p:ext uri="{BB962C8B-B14F-4D97-AF65-F5344CB8AC3E}">
        <p14:creationId xmlns:p14="http://schemas.microsoft.com/office/powerpoint/2010/main" val="337314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437917" y="370108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E81C2-195C-D245-BF70-CC858BE446E1}"/>
              </a:ext>
            </a:extLst>
          </p:cNvPr>
          <p:cNvSpPr/>
          <p:nvPr/>
        </p:nvSpPr>
        <p:spPr>
          <a:xfrm>
            <a:off x="6612674" y="358859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060818" y="390622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543944" y="186330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453268" y="167268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215375" y="550498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464420" y="360148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059044" y="186225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>
            <a:off x="2305881" y="133840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059044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498607" y="55410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680481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309415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330866" y="55410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6984563" y="554103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4959298" y="296293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6966167" y="455421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091874" y="468450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8A16B9-E56B-D04E-B54F-241E471F6E06}"/>
              </a:ext>
            </a:extLst>
          </p:cNvPr>
          <p:cNvCxnSpPr/>
          <p:nvPr/>
        </p:nvCxnSpPr>
        <p:spPr>
          <a:xfrm>
            <a:off x="6609451" y="182705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D2F46A-FA3A-714D-B1E9-3F57FB0511AA}"/>
              </a:ext>
            </a:extLst>
          </p:cNvPr>
          <p:cNvCxnSpPr/>
          <p:nvPr/>
        </p:nvCxnSpPr>
        <p:spPr>
          <a:xfrm>
            <a:off x="6609451" y="212905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CCB891-0F4C-1141-AE7F-2C843CB1B7DA}"/>
              </a:ext>
            </a:extLst>
          </p:cNvPr>
          <p:cNvSpPr txBox="1"/>
          <p:nvPr/>
        </p:nvSpPr>
        <p:spPr>
          <a:xfrm>
            <a:off x="7169682" y="163961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93C7AA-6137-EB46-95CA-3214A40859F0}"/>
              </a:ext>
            </a:extLst>
          </p:cNvPr>
          <p:cNvSpPr txBox="1"/>
          <p:nvPr/>
        </p:nvSpPr>
        <p:spPr>
          <a:xfrm>
            <a:off x="7169684" y="194438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227056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aphic 2">
            <a:extLst>
              <a:ext uri="{FF2B5EF4-FFF2-40B4-BE49-F238E27FC236}">
                <a16:creationId xmlns:a16="http://schemas.microsoft.com/office/drawing/2014/main" id="{AFA67108-1B02-FFBE-1720-C499644314E2}"/>
              </a:ext>
            </a:extLst>
          </p:cNvPr>
          <p:cNvGrpSpPr/>
          <p:nvPr/>
        </p:nvGrpSpPr>
        <p:grpSpPr>
          <a:xfrm>
            <a:off x="2411991" y="1510569"/>
            <a:ext cx="498411" cy="3746790"/>
            <a:chOff x="2460117" y="1510569"/>
            <a:chExt cx="498411" cy="3746790"/>
          </a:xfrm>
          <a:solidFill>
            <a:srgbClr val="2A3F5F"/>
          </a:solidFill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68A9F5-047A-5B57-F9C6-FB9F4E36F6D4}"/>
                </a:ext>
              </a:extLst>
            </p:cNvPr>
            <p:cNvSpPr txBox="1"/>
            <p:nvPr/>
          </p:nvSpPr>
          <p:spPr>
            <a:xfrm>
              <a:off x="2669666" y="49188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D5F2B41-AB31-5D0A-C2BC-5D15F9C94340}"/>
                </a:ext>
              </a:extLst>
            </p:cNvPr>
            <p:cNvSpPr txBox="1"/>
            <p:nvPr/>
          </p:nvSpPr>
          <p:spPr>
            <a:xfrm>
              <a:off x="2564892" y="45780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33EF375-6C4D-63BD-ABC8-47463C6BE8FE}"/>
                </a:ext>
              </a:extLst>
            </p:cNvPr>
            <p:cNvSpPr txBox="1"/>
            <p:nvPr/>
          </p:nvSpPr>
          <p:spPr>
            <a:xfrm>
              <a:off x="2564892" y="4237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6C986-6309-E544-6607-77AE76CAE9F0}"/>
                </a:ext>
              </a:extLst>
            </p:cNvPr>
            <p:cNvSpPr txBox="1"/>
            <p:nvPr/>
          </p:nvSpPr>
          <p:spPr>
            <a:xfrm>
              <a:off x="2564892" y="389639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82C00C4-A13B-9D39-081A-C7E049A95755}"/>
                </a:ext>
              </a:extLst>
            </p:cNvPr>
            <p:cNvSpPr txBox="1"/>
            <p:nvPr/>
          </p:nvSpPr>
          <p:spPr>
            <a:xfrm>
              <a:off x="2564892" y="35555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9C5A3E-19CB-5A1C-18D6-69601266AA4B}"/>
                </a:ext>
              </a:extLst>
            </p:cNvPr>
            <p:cNvSpPr txBox="1"/>
            <p:nvPr/>
          </p:nvSpPr>
          <p:spPr>
            <a:xfrm>
              <a:off x="2564892" y="32146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2AC18C-F31B-10AE-B3A0-36321457C1D8}"/>
                </a:ext>
              </a:extLst>
            </p:cNvPr>
            <p:cNvSpPr txBox="1"/>
            <p:nvPr/>
          </p:nvSpPr>
          <p:spPr>
            <a:xfrm>
              <a:off x="2564892" y="287388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5C1F0A-95BF-7014-A5CF-AB7FB65199D4}"/>
                </a:ext>
              </a:extLst>
            </p:cNvPr>
            <p:cNvSpPr txBox="1"/>
            <p:nvPr/>
          </p:nvSpPr>
          <p:spPr>
            <a:xfrm>
              <a:off x="2564892" y="25330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C21597A-19E4-0123-1C48-CB50B03C09DA}"/>
                </a:ext>
              </a:extLst>
            </p:cNvPr>
            <p:cNvSpPr txBox="1"/>
            <p:nvPr/>
          </p:nvSpPr>
          <p:spPr>
            <a:xfrm>
              <a:off x="2564892" y="21922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0175B5-B4F0-D85F-9AEA-AF705E257335}"/>
                </a:ext>
              </a:extLst>
            </p:cNvPr>
            <p:cNvSpPr txBox="1"/>
            <p:nvPr/>
          </p:nvSpPr>
          <p:spPr>
            <a:xfrm>
              <a:off x="2564892" y="18514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8C336C-6666-112B-D75C-F55397529BA3}"/>
                </a:ext>
              </a:extLst>
            </p:cNvPr>
            <p:cNvSpPr txBox="1"/>
            <p:nvPr/>
          </p:nvSpPr>
          <p:spPr>
            <a:xfrm>
              <a:off x="2460117" y="151056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7" name="Graphic 2">
            <a:extLst>
              <a:ext uri="{FF2B5EF4-FFF2-40B4-BE49-F238E27FC236}">
                <a16:creationId xmlns:a16="http://schemas.microsoft.com/office/drawing/2014/main" id="{83C28132-6048-BBD0-DC83-7D16F6EA4D2F}"/>
              </a:ext>
            </a:extLst>
          </p:cNvPr>
          <p:cNvGrpSpPr/>
          <p:nvPr/>
        </p:nvGrpSpPr>
        <p:grpSpPr>
          <a:xfrm>
            <a:off x="2921127" y="1524000"/>
            <a:ext cx="6353175" cy="3667125"/>
            <a:chOff x="2921127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EC4187A7-496B-18D7-D991-F12EA037C1DC}"/>
                </a:ext>
              </a:extLst>
            </p:cNvPr>
            <p:cNvGrpSpPr/>
            <p:nvPr/>
          </p:nvGrpSpPr>
          <p:grpSpPr>
            <a:xfrm>
              <a:off x="3237166" y="1524000"/>
              <a:ext cx="6005512" cy="3667125"/>
              <a:chOff x="3237166" y="1524000"/>
              <a:chExt cx="6005512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6AA93F4-B08A-1D29-3F3E-3CDE64DA77A0}"/>
                  </a:ext>
                </a:extLst>
              </p:cNvPr>
              <p:cNvSpPr/>
              <p:nvPr/>
            </p:nvSpPr>
            <p:spPr>
              <a:xfrm>
                <a:off x="3237166" y="1524000"/>
                <a:ext cx="9525" cy="3667125"/>
              </a:xfrm>
              <a:custGeom>
                <a:avLst/>
                <a:gdLst>
                  <a:gd name="connsiteX0" fmla="*/ 116 w 9525"/>
                  <a:gd name="connsiteY0" fmla="*/ 0 h 3667125"/>
                  <a:gd name="connsiteX1" fmla="*/ 1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16" y="0"/>
                    </a:moveTo>
                    <a:lnTo>
                      <a:pt x="1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CF9CBBC-A14F-E751-7954-B4FBFBF7D98B}"/>
                  </a:ext>
                </a:extLst>
              </p:cNvPr>
              <p:cNvSpPr/>
              <p:nvPr/>
            </p:nvSpPr>
            <p:spPr>
              <a:xfrm>
                <a:off x="3553301" y="1524000"/>
                <a:ext cx="9525" cy="3667125"/>
              </a:xfrm>
              <a:custGeom>
                <a:avLst/>
                <a:gdLst>
                  <a:gd name="connsiteX0" fmla="*/ 149 w 9525"/>
                  <a:gd name="connsiteY0" fmla="*/ 0 h 3667125"/>
                  <a:gd name="connsiteX1" fmla="*/ 14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9" y="0"/>
                    </a:moveTo>
                    <a:lnTo>
                      <a:pt x="14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09BCB04-71BB-8A03-D5E4-74A6D9FAEDD5}"/>
                  </a:ext>
                </a:extLst>
              </p:cNvPr>
              <p:cNvSpPr/>
              <p:nvPr/>
            </p:nvSpPr>
            <p:spPr>
              <a:xfrm>
                <a:off x="3869340" y="1524000"/>
                <a:ext cx="9525" cy="3667125"/>
              </a:xfrm>
              <a:custGeom>
                <a:avLst/>
                <a:gdLst>
                  <a:gd name="connsiteX0" fmla="*/ 183 w 9525"/>
                  <a:gd name="connsiteY0" fmla="*/ 0 h 3667125"/>
                  <a:gd name="connsiteX1" fmla="*/ 1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83" y="0"/>
                    </a:moveTo>
                    <a:lnTo>
                      <a:pt x="1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7371A30-6871-1604-9FCD-3E3E6A29D4F5}"/>
                  </a:ext>
                </a:extLst>
              </p:cNvPr>
              <p:cNvSpPr/>
              <p:nvPr/>
            </p:nvSpPr>
            <p:spPr>
              <a:xfrm>
                <a:off x="4185475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7EF6B94-2312-C2BB-C883-CBA7EEABFE6F}"/>
                  </a:ext>
                </a:extLst>
              </p:cNvPr>
              <p:cNvSpPr/>
              <p:nvPr/>
            </p:nvSpPr>
            <p:spPr>
              <a:xfrm>
                <a:off x="4501515" y="1524000"/>
                <a:ext cx="9525" cy="3667125"/>
              </a:xfrm>
              <a:custGeom>
                <a:avLst/>
                <a:gdLst>
                  <a:gd name="connsiteX0" fmla="*/ 249 w 9525"/>
                  <a:gd name="connsiteY0" fmla="*/ 0 h 3667125"/>
                  <a:gd name="connsiteX1" fmla="*/ 24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49" y="0"/>
                    </a:moveTo>
                    <a:lnTo>
                      <a:pt x="24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18B1391-28C8-762A-1B50-7889225A423F}"/>
                  </a:ext>
                </a:extLst>
              </p:cNvPr>
              <p:cNvSpPr/>
              <p:nvPr/>
            </p:nvSpPr>
            <p:spPr>
              <a:xfrm>
                <a:off x="4817554" y="1524000"/>
                <a:ext cx="9525" cy="3667125"/>
              </a:xfrm>
              <a:custGeom>
                <a:avLst/>
                <a:gdLst>
                  <a:gd name="connsiteX0" fmla="*/ 282 w 9525"/>
                  <a:gd name="connsiteY0" fmla="*/ 0 h 3667125"/>
                  <a:gd name="connsiteX1" fmla="*/ 28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82" y="0"/>
                    </a:moveTo>
                    <a:lnTo>
                      <a:pt x="28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7D9EF03-F5ED-A8E3-4A2B-42446FC06A00}"/>
                  </a:ext>
                </a:extLst>
              </p:cNvPr>
              <p:cNvSpPr/>
              <p:nvPr/>
            </p:nvSpPr>
            <p:spPr>
              <a:xfrm>
                <a:off x="5133689" y="1524000"/>
                <a:ext cx="9525" cy="3667125"/>
              </a:xfrm>
              <a:custGeom>
                <a:avLst/>
                <a:gdLst>
                  <a:gd name="connsiteX0" fmla="*/ 315 w 9525"/>
                  <a:gd name="connsiteY0" fmla="*/ 0 h 3667125"/>
                  <a:gd name="connsiteX1" fmla="*/ 31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15" y="0"/>
                    </a:moveTo>
                    <a:lnTo>
                      <a:pt x="31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2818CE9-D2AE-AE4B-2718-B01B892E20A0}"/>
                  </a:ext>
                </a:extLst>
              </p:cNvPr>
              <p:cNvSpPr/>
              <p:nvPr/>
            </p:nvSpPr>
            <p:spPr>
              <a:xfrm>
                <a:off x="5449728" y="1524000"/>
                <a:ext cx="9525" cy="3667125"/>
              </a:xfrm>
              <a:custGeom>
                <a:avLst/>
                <a:gdLst>
                  <a:gd name="connsiteX0" fmla="*/ 348 w 9525"/>
                  <a:gd name="connsiteY0" fmla="*/ 0 h 3667125"/>
                  <a:gd name="connsiteX1" fmla="*/ 3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48" y="0"/>
                    </a:moveTo>
                    <a:lnTo>
                      <a:pt x="3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A351A73-2F9B-96FF-FF0A-EF6027694E68}"/>
                  </a:ext>
                </a:extLst>
              </p:cNvPr>
              <p:cNvSpPr/>
              <p:nvPr/>
            </p:nvSpPr>
            <p:spPr>
              <a:xfrm>
                <a:off x="5765863" y="1524000"/>
                <a:ext cx="9525" cy="3667125"/>
              </a:xfrm>
              <a:custGeom>
                <a:avLst/>
                <a:gdLst>
                  <a:gd name="connsiteX0" fmla="*/ 382 w 9525"/>
                  <a:gd name="connsiteY0" fmla="*/ 0 h 3667125"/>
                  <a:gd name="connsiteX1" fmla="*/ 38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82" y="0"/>
                    </a:moveTo>
                    <a:lnTo>
                      <a:pt x="38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BA99144-14EC-425D-75DA-408F17E609C2}"/>
                  </a:ext>
                </a:extLst>
              </p:cNvPr>
              <p:cNvSpPr/>
              <p:nvPr/>
            </p:nvSpPr>
            <p:spPr>
              <a:xfrm>
                <a:off x="6081903" y="1524000"/>
                <a:ext cx="9525" cy="3667125"/>
              </a:xfrm>
              <a:custGeom>
                <a:avLst/>
                <a:gdLst>
                  <a:gd name="connsiteX0" fmla="*/ 415 w 9525"/>
                  <a:gd name="connsiteY0" fmla="*/ 0 h 3667125"/>
                  <a:gd name="connsiteX1" fmla="*/ 41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15" y="0"/>
                    </a:moveTo>
                    <a:lnTo>
                      <a:pt x="41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154933-61CC-CF3D-34E3-3AD8AA5BF195}"/>
                  </a:ext>
                </a:extLst>
              </p:cNvPr>
              <p:cNvSpPr/>
              <p:nvPr/>
            </p:nvSpPr>
            <p:spPr>
              <a:xfrm>
                <a:off x="6397942" y="1524000"/>
                <a:ext cx="9525" cy="3667125"/>
              </a:xfrm>
              <a:custGeom>
                <a:avLst/>
                <a:gdLst>
                  <a:gd name="connsiteX0" fmla="*/ 448 w 9525"/>
                  <a:gd name="connsiteY0" fmla="*/ 0 h 3667125"/>
                  <a:gd name="connsiteX1" fmla="*/ 4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8" y="0"/>
                    </a:moveTo>
                    <a:lnTo>
                      <a:pt x="4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DE7E06A-4F98-4501-B391-78C4902B322C}"/>
                  </a:ext>
                </a:extLst>
              </p:cNvPr>
              <p:cNvSpPr/>
              <p:nvPr/>
            </p:nvSpPr>
            <p:spPr>
              <a:xfrm>
                <a:off x="6714077" y="1524000"/>
                <a:ext cx="9525" cy="3667125"/>
              </a:xfrm>
              <a:custGeom>
                <a:avLst/>
                <a:gdLst>
                  <a:gd name="connsiteX0" fmla="*/ 481 w 9525"/>
                  <a:gd name="connsiteY0" fmla="*/ 0 h 3667125"/>
                  <a:gd name="connsiteX1" fmla="*/ 48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1" y="0"/>
                    </a:moveTo>
                    <a:lnTo>
                      <a:pt x="48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1754D9B-6B6B-52FA-1D30-EA169392F917}"/>
                  </a:ext>
                </a:extLst>
              </p:cNvPr>
              <p:cNvSpPr/>
              <p:nvPr/>
            </p:nvSpPr>
            <p:spPr>
              <a:xfrm>
                <a:off x="7030116" y="1524000"/>
                <a:ext cx="9525" cy="3667125"/>
              </a:xfrm>
              <a:custGeom>
                <a:avLst/>
                <a:gdLst>
                  <a:gd name="connsiteX0" fmla="*/ 514 w 9525"/>
                  <a:gd name="connsiteY0" fmla="*/ 0 h 3667125"/>
                  <a:gd name="connsiteX1" fmla="*/ 5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14" y="0"/>
                    </a:moveTo>
                    <a:lnTo>
                      <a:pt x="5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AC767B79-545F-F00A-BE4F-C755FDC96262}"/>
                  </a:ext>
                </a:extLst>
              </p:cNvPr>
              <p:cNvSpPr/>
              <p:nvPr/>
            </p:nvSpPr>
            <p:spPr>
              <a:xfrm>
                <a:off x="7346251" y="1524000"/>
                <a:ext cx="9525" cy="3667125"/>
              </a:xfrm>
              <a:custGeom>
                <a:avLst/>
                <a:gdLst>
                  <a:gd name="connsiteX0" fmla="*/ 548 w 9525"/>
                  <a:gd name="connsiteY0" fmla="*/ 0 h 3667125"/>
                  <a:gd name="connsiteX1" fmla="*/ 5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48" y="0"/>
                    </a:moveTo>
                    <a:lnTo>
                      <a:pt x="5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2EC7755-A715-3421-F191-907C97511893}"/>
                  </a:ext>
                </a:extLst>
              </p:cNvPr>
              <p:cNvSpPr/>
              <p:nvPr/>
            </p:nvSpPr>
            <p:spPr>
              <a:xfrm>
                <a:off x="7662291" y="1524000"/>
                <a:ext cx="9525" cy="3667125"/>
              </a:xfrm>
              <a:custGeom>
                <a:avLst/>
                <a:gdLst>
                  <a:gd name="connsiteX0" fmla="*/ 581 w 9525"/>
                  <a:gd name="connsiteY0" fmla="*/ 0 h 3667125"/>
                  <a:gd name="connsiteX1" fmla="*/ 58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81" y="0"/>
                    </a:moveTo>
                    <a:lnTo>
                      <a:pt x="58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531BC41-E548-3610-8459-2D76D10211C6}"/>
                  </a:ext>
                </a:extLst>
              </p:cNvPr>
              <p:cNvSpPr/>
              <p:nvPr/>
            </p:nvSpPr>
            <p:spPr>
              <a:xfrm>
                <a:off x="7978425" y="1524000"/>
                <a:ext cx="9525" cy="3667125"/>
              </a:xfrm>
              <a:custGeom>
                <a:avLst/>
                <a:gdLst>
                  <a:gd name="connsiteX0" fmla="*/ 614 w 9525"/>
                  <a:gd name="connsiteY0" fmla="*/ 0 h 3667125"/>
                  <a:gd name="connsiteX1" fmla="*/ 6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4" y="0"/>
                    </a:moveTo>
                    <a:lnTo>
                      <a:pt x="6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18B3971-9FB2-4A49-3B71-F2D3A11118D4}"/>
                  </a:ext>
                </a:extLst>
              </p:cNvPr>
              <p:cNvSpPr/>
              <p:nvPr/>
            </p:nvSpPr>
            <p:spPr>
              <a:xfrm>
                <a:off x="8294465" y="1524000"/>
                <a:ext cx="9525" cy="3667125"/>
              </a:xfrm>
              <a:custGeom>
                <a:avLst/>
                <a:gdLst>
                  <a:gd name="connsiteX0" fmla="*/ 647 w 9525"/>
                  <a:gd name="connsiteY0" fmla="*/ 0 h 3667125"/>
                  <a:gd name="connsiteX1" fmla="*/ 6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47" y="0"/>
                    </a:moveTo>
                    <a:lnTo>
                      <a:pt x="6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77AB297-F5EA-8D7F-0E5D-63C2FBD4359D}"/>
                  </a:ext>
                </a:extLst>
              </p:cNvPr>
              <p:cNvSpPr/>
              <p:nvPr/>
            </p:nvSpPr>
            <p:spPr>
              <a:xfrm>
                <a:off x="8610504" y="1524000"/>
                <a:ext cx="9525" cy="3667125"/>
              </a:xfrm>
              <a:custGeom>
                <a:avLst/>
                <a:gdLst>
                  <a:gd name="connsiteX0" fmla="*/ 680 w 9525"/>
                  <a:gd name="connsiteY0" fmla="*/ 0 h 3667125"/>
                  <a:gd name="connsiteX1" fmla="*/ 6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80" y="0"/>
                    </a:moveTo>
                    <a:lnTo>
                      <a:pt x="6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636645E-2159-AE97-3A65-8B5B108CD7B2}"/>
                  </a:ext>
                </a:extLst>
              </p:cNvPr>
              <p:cNvSpPr/>
              <p:nvPr/>
            </p:nvSpPr>
            <p:spPr>
              <a:xfrm>
                <a:off x="8926639" y="1524000"/>
                <a:ext cx="9525" cy="3667125"/>
              </a:xfrm>
              <a:custGeom>
                <a:avLst/>
                <a:gdLst>
                  <a:gd name="connsiteX0" fmla="*/ 714 w 9525"/>
                  <a:gd name="connsiteY0" fmla="*/ 0 h 3667125"/>
                  <a:gd name="connsiteX1" fmla="*/ 7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14" y="0"/>
                    </a:moveTo>
                    <a:lnTo>
                      <a:pt x="7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0EB9244-AEB9-B910-D7FA-DA0648EEB47D}"/>
                  </a:ext>
                </a:extLst>
              </p:cNvPr>
              <p:cNvSpPr/>
              <p:nvPr/>
            </p:nvSpPr>
            <p:spPr>
              <a:xfrm>
                <a:off x="9242679" y="1524000"/>
                <a:ext cx="9525" cy="3667125"/>
              </a:xfrm>
              <a:custGeom>
                <a:avLst/>
                <a:gdLst>
                  <a:gd name="connsiteX0" fmla="*/ 747 w 9525"/>
                  <a:gd name="connsiteY0" fmla="*/ 0 h 3667125"/>
                  <a:gd name="connsiteX1" fmla="*/ 7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47" y="0"/>
                    </a:moveTo>
                    <a:lnTo>
                      <a:pt x="7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659358A4-9110-A338-5663-DF41BF1D934A}"/>
                </a:ext>
              </a:extLst>
            </p:cNvPr>
            <p:cNvGrpSpPr/>
            <p:nvPr/>
          </p:nvGrpSpPr>
          <p:grpSpPr>
            <a:xfrm>
              <a:off x="2921127" y="1683448"/>
              <a:ext cx="6353175" cy="3067430"/>
              <a:chOff x="2921127" y="1683448"/>
              <a:chExt cx="6353175" cy="3067430"/>
            </a:xfrm>
            <a:solidFill>
              <a:srgbClr val="000000"/>
            </a:solidFill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ED490FA2-F879-43C4-B383-D954E4158784}"/>
                  </a:ext>
                </a:extLst>
              </p:cNvPr>
              <p:cNvSpPr/>
              <p:nvPr/>
            </p:nvSpPr>
            <p:spPr>
              <a:xfrm>
                <a:off x="2921127" y="4750879"/>
                <a:ext cx="6353175" cy="9525"/>
              </a:xfrm>
              <a:custGeom>
                <a:avLst/>
                <a:gdLst>
                  <a:gd name="connsiteX0" fmla="*/ 0 w 6353175"/>
                  <a:gd name="connsiteY0" fmla="*/ 389 h 9525"/>
                  <a:gd name="connsiteX1" fmla="*/ 6353175 w 6353175"/>
                  <a:gd name="connsiteY1" fmla="*/ 3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89"/>
                    </a:moveTo>
                    <a:lnTo>
                      <a:pt x="6353175" y="3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C9D0823-1DC2-0C0C-6064-83495D65074B}"/>
                  </a:ext>
                </a:extLst>
              </p:cNvPr>
              <p:cNvSpPr/>
              <p:nvPr/>
            </p:nvSpPr>
            <p:spPr>
              <a:xfrm>
                <a:off x="2921127" y="4410075"/>
                <a:ext cx="6353175" cy="9525"/>
              </a:xfrm>
              <a:custGeom>
                <a:avLst/>
                <a:gdLst>
                  <a:gd name="connsiteX0" fmla="*/ 0 w 6353175"/>
                  <a:gd name="connsiteY0" fmla="*/ 353 h 9525"/>
                  <a:gd name="connsiteX1" fmla="*/ 6353175 w 6353175"/>
                  <a:gd name="connsiteY1" fmla="*/ 3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3"/>
                    </a:moveTo>
                    <a:lnTo>
                      <a:pt x="6353175" y="3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93F47D6-916A-50DD-F7B5-D9349EA70F22}"/>
                  </a:ext>
                </a:extLst>
              </p:cNvPr>
              <p:cNvSpPr/>
              <p:nvPr/>
            </p:nvSpPr>
            <p:spPr>
              <a:xfrm>
                <a:off x="2921127" y="4069270"/>
                <a:ext cx="6353175" cy="9525"/>
              </a:xfrm>
              <a:custGeom>
                <a:avLst/>
                <a:gdLst>
                  <a:gd name="connsiteX0" fmla="*/ 0 w 6353175"/>
                  <a:gd name="connsiteY0" fmla="*/ 317 h 9525"/>
                  <a:gd name="connsiteX1" fmla="*/ 6353175 w 6353175"/>
                  <a:gd name="connsiteY1" fmla="*/ 3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17"/>
                    </a:moveTo>
                    <a:lnTo>
                      <a:pt x="6353175" y="3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D917B0D-2B11-75A5-2265-F6ABF2AFD57A}"/>
                  </a:ext>
                </a:extLst>
              </p:cNvPr>
              <p:cNvSpPr/>
              <p:nvPr/>
            </p:nvSpPr>
            <p:spPr>
              <a:xfrm>
                <a:off x="2921127" y="3728466"/>
                <a:ext cx="6353175" cy="9525"/>
              </a:xfrm>
              <a:custGeom>
                <a:avLst/>
                <a:gdLst>
                  <a:gd name="connsiteX0" fmla="*/ 0 w 6353175"/>
                  <a:gd name="connsiteY0" fmla="*/ 281 h 9525"/>
                  <a:gd name="connsiteX1" fmla="*/ 6353175 w 6353175"/>
                  <a:gd name="connsiteY1" fmla="*/ 28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1"/>
                    </a:moveTo>
                    <a:lnTo>
                      <a:pt x="6353175" y="28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EBFA603-6980-31AA-7FC7-B6E407821403}"/>
                  </a:ext>
                </a:extLst>
              </p:cNvPr>
              <p:cNvSpPr/>
              <p:nvPr/>
            </p:nvSpPr>
            <p:spPr>
              <a:xfrm>
                <a:off x="2921127" y="3387566"/>
                <a:ext cx="6353175" cy="9525"/>
              </a:xfrm>
              <a:custGeom>
                <a:avLst/>
                <a:gdLst>
                  <a:gd name="connsiteX0" fmla="*/ 0 w 6353175"/>
                  <a:gd name="connsiteY0" fmla="*/ 246 h 9525"/>
                  <a:gd name="connsiteX1" fmla="*/ 6353175 w 6353175"/>
                  <a:gd name="connsiteY1" fmla="*/ 2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6"/>
                    </a:moveTo>
                    <a:lnTo>
                      <a:pt x="6353175" y="2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459F51A0-7AA0-B3B2-E4B6-E5ABEEA7D844}"/>
                  </a:ext>
                </a:extLst>
              </p:cNvPr>
              <p:cNvSpPr/>
              <p:nvPr/>
            </p:nvSpPr>
            <p:spPr>
              <a:xfrm>
                <a:off x="2921127" y="3046761"/>
                <a:ext cx="6353175" cy="9525"/>
              </a:xfrm>
              <a:custGeom>
                <a:avLst/>
                <a:gdLst>
                  <a:gd name="connsiteX0" fmla="*/ 0 w 6353175"/>
                  <a:gd name="connsiteY0" fmla="*/ 210 h 9525"/>
                  <a:gd name="connsiteX1" fmla="*/ 6353175 w 6353175"/>
                  <a:gd name="connsiteY1" fmla="*/ 2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10"/>
                    </a:moveTo>
                    <a:lnTo>
                      <a:pt x="6353175" y="2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2CB34C2-B459-F1F3-901B-EE25F39F70D3}"/>
                  </a:ext>
                </a:extLst>
              </p:cNvPr>
              <p:cNvSpPr/>
              <p:nvPr/>
            </p:nvSpPr>
            <p:spPr>
              <a:xfrm>
                <a:off x="2921127" y="2705957"/>
                <a:ext cx="6353175" cy="9525"/>
              </a:xfrm>
              <a:custGeom>
                <a:avLst/>
                <a:gdLst>
                  <a:gd name="connsiteX0" fmla="*/ 0 w 6353175"/>
                  <a:gd name="connsiteY0" fmla="*/ 174 h 9525"/>
                  <a:gd name="connsiteX1" fmla="*/ 6353175 w 6353175"/>
                  <a:gd name="connsiteY1" fmla="*/ 1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4"/>
                    </a:moveTo>
                    <a:lnTo>
                      <a:pt x="6353175" y="1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BA397CC-8A7F-81EF-A6BB-3E897280F0F5}"/>
                  </a:ext>
                </a:extLst>
              </p:cNvPr>
              <p:cNvSpPr/>
              <p:nvPr/>
            </p:nvSpPr>
            <p:spPr>
              <a:xfrm>
                <a:off x="2921127" y="2365152"/>
                <a:ext cx="6353175" cy="9525"/>
              </a:xfrm>
              <a:custGeom>
                <a:avLst/>
                <a:gdLst>
                  <a:gd name="connsiteX0" fmla="*/ 0 w 6353175"/>
                  <a:gd name="connsiteY0" fmla="*/ 138 h 9525"/>
                  <a:gd name="connsiteX1" fmla="*/ 6353175 w 6353175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8"/>
                    </a:moveTo>
                    <a:lnTo>
                      <a:pt x="6353175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04E1421-FD58-AE79-8714-981FEE60797F}"/>
                  </a:ext>
                </a:extLst>
              </p:cNvPr>
              <p:cNvSpPr/>
              <p:nvPr/>
            </p:nvSpPr>
            <p:spPr>
              <a:xfrm>
                <a:off x="2921127" y="2024348"/>
                <a:ext cx="6353175" cy="9525"/>
              </a:xfrm>
              <a:custGeom>
                <a:avLst/>
                <a:gdLst>
                  <a:gd name="connsiteX0" fmla="*/ 0 w 6353175"/>
                  <a:gd name="connsiteY0" fmla="*/ 103 h 9525"/>
                  <a:gd name="connsiteX1" fmla="*/ 6353175 w 6353175"/>
                  <a:gd name="connsiteY1" fmla="*/ 10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03"/>
                    </a:moveTo>
                    <a:lnTo>
                      <a:pt x="6353175" y="10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0E3DD1A-285A-E10E-5A68-F252E4CCFD29}"/>
                  </a:ext>
                </a:extLst>
              </p:cNvPr>
              <p:cNvSpPr/>
              <p:nvPr/>
            </p:nvSpPr>
            <p:spPr>
              <a:xfrm>
                <a:off x="2921127" y="1683448"/>
                <a:ext cx="6353175" cy="9525"/>
              </a:xfrm>
              <a:custGeom>
                <a:avLst/>
                <a:gdLst>
                  <a:gd name="connsiteX0" fmla="*/ 0 w 6353175"/>
                  <a:gd name="connsiteY0" fmla="*/ 67 h 9525"/>
                  <a:gd name="connsiteX1" fmla="*/ 6353175 w 6353175"/>
                  <a:gd name="connsiteY1" fmla="*/ 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67"/>
                    </a:moveTo>
                    <a:lnTo>
                      <a:pt x="6353175" y="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F665C36C-19C1-1A69-DD50-19796B38BB34}"/>
              </a:ext>
            </a:extLst>
          </p:cNvPr>
          <p:cNvSpPr/>
          <p:nvPr/>
        </p:nvSpPr>
        <p:spPr>
          <a:xfrm>
            <a:off x="2921127" y="5091684"/>
            <a:ext cx="6353175" cy="9525"/>
          </a:xfrm>
          <a:custGeom>
            <a:avLst/>
            <a:gdLst>
              <a:gd name="connsiteX0" fmla="*/ 0 w 6353175"/>
              <a:gd name="connsiteY0" fmla="*/ 425 h 9525"/>
              <a:gd name="connsiteX1" fmla="*/ 6353175 w 6353175"/>
              <a:gd name="connsiteY1" fmla="*/ 4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25"/>
                </a:moveTo>
                <a:lnTo>
                  <a:pt x="6353175" y="425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7D6B4D8-B5D9-BC04-4684-87D1280EFB04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FB4F6A6-39AE-AD68-8575-3B9B474C1DB6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2226BD24-FABA-E03B-747E-930EF1AF69B7}"/>
              </a:ext>
            </a:extLst>
          </p:cNvPr>
          <p:cNvGrpSpPr/>
          <p:nvPr/>
        </p:nvGrpSpPr>
        <p:grpSpPr>
          <a:xfrm>
            <a:off x="2952749" y="1707356"/>
            <a:ext cx="6289928" cy="3300412"/>
            <a:chOff x="2952749" y="1707356"/>
            <a:chExt cx="6289928" cy="3300412"/>
          </a:xfrm>
          <a:noFill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6C8745B-0DC0-FC22-D1E3-7BC06C1DF08C}"/>
                </a:ext>
              </a:extLst>
            </p:cNvPr>
            <p:cNvSpPr/>
            <p:nvPr/>
          </p:nvSpPr>
          <p:spPr>
            <a:xfrm>
              <a:off x="2952749" y="3600830"/>
              <a:ext cx="6289928" cy="1406937"/>
            </a:xfrm>
            <a:custGeom>
              <a:avLst/>
              <a:gdLst>
                <a:gd name="connsiteX0" fmla="*/ 83 w 6289928"/>
                <a:gd name="connsiteY0" fmla="*/ 1406988 h 1406937"/>
                <a:gd name="connsiteX1" fmla="*/ 128480 w 6289928"/>
                <a:gd name="connsiteY1" fmla="*/ 1067041 h 1406937"/>
                <a:gd name="connsiteX2" fmla="*/ 256782 w 6289928"/>
                <a:gd name="connsiteY2" fmla="*/ 789482 h 1406937"/>
                <a:gd name="connsiteX3" fmla="*/ 385179 w 6289928"/>
                <a:gd name="connsiteY3" fmla="*/ 626509 h 1406937"/>
                <a:gd name="connsiteX4" fmla="*/ 513576 w 6289928"/>
                <a:gd name="connsiteY4" fmla="*/ 525735 h 1406937"/>
                <a:gd name="connsiteX5" fmla="*/ 641878 w 6289928"/>
                <a:gd name="connsiteY5" fmla="*/ 455821 h 1406937"/>
                <a:gd name="connsiteX6" fmla="*/ 770275 w 6289928"/>
                <a:gd name="connsiteY6" fmla="*/ 403624 h 1406937"/>
                <a:gd name="connsiteX7" fmla="*/ 1026973 w 6289928"/>
                <a:gd name="connsiteY7" fmla="*/ 328186 h 1406937"/>
                <a:gd name="connsiteX8" fmla="*/ 1155370 w 6289928"/>
                <a:gd name="connsiteY8" fmla="*/ 299707 h 1406937"/>
                <a:gd name="connsiteX9" fmla="*/ 1540466 w 6289928"/>
                <a:gd name="connsiteY9" fmla="*/ 234556 h 1406937"/>
                <a:gd name="connsiteX10" fmla="*/ 1668863 w 6289928"/>
                <a:gd name="connsiteY10" fmla="*/ 217315 h 1406937"/>
                <a:gd name="connsiteX11" fmla="*/ 2182261 w 6289928"/>
                <a:gd name="connsiteY11" fmla="*/ 162070 h 1406937"/>
                <a:gd name="connsiteX12" fmla="*/ 2310658 w 6289928"/>
                <a:gd name="connsiteY12" fmla="*/ 151021 h 1406937"/>
                <a:gd name="connsiteX13" fmla="*/ 3080849 w 6289928"/>
                <a:gd name="connsiteY13" fmla="*/ 98729 h 1406937"/>
                <a:gd name="connsiteX14" fmla="*/ 3209246 w 6289928"/>
                <a:gd name="connsiteY14" fmla="*/ 91776 h 1406937"/>
                <a:gd name="connsiteX15" fmla="*/ 4364533 w 6289928"/>
                <a:gd name="connsiteY15" fmla="*/ 45008 h 1406937"/>
                <a:gd name="connsiteX16" fmla="*/ 4492931 w 6289928"/>
                <a:gd name="connsiteY16" fmla="*/ 41008 h 1406937"/>
                <a:gd name="connsiteX17" fmla="*/ 6033313 w 6289928"/>
                <a:gd name="connsiteY17" fmla="*/ 4622 h 1406937"/>
                <a:gd name="connsiteX18" fmla="*/ 6161615 w 6289928"/>
                <a:gd name="connsiteY18" fmla="*/ 2241 h 1406937"/>
                <a:gd name="connsiteX19" fmla="*/ 6290012 w 6289928"/>
                <a:gd name="connsiteY19" fmla="*/ 50 h 14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406937">
                  <a:moveTo>
                    <a:pt x="83" y="1406988"/>
                  </a:moveTo>
                  <a:lnTo>
                    <a:pt x="128480" y="1067041"/>
                  </a:lnTo>
                  <a:lnTo>
                    <a:pt x="256782" y="789482"/>
                  </a:lnTo>
                  <a:lnTo>
                    <a:pt x="385179" y="626509"/>
                  </a:lnTo>
                  <a:lnTo>
                    <a:pt x="513576" y="525735"/>
                  </a:lnTo>
                  <a:lnTo>
                    <a:pt x="641878" y="455821"/>
                  </a:lnTo>
                  <a:lnTo>
                    <a:pt x="770275" y="403624"/>
                  </a:lnTo>
                  <a:lnTo>
                    <a:pt x="1026973" y="328186"/>
                  </a:lnTo>
                  <a:lnTo>
                    <a:pt x="1155370" y="299707"/>
                  </a:lnTo>
                  <a:lnTo>
                    <a:pt x="1540466" y="234556"/>
                  </a:lnTo>
                  <a:lnTo>
                    <a:pt x="1668863" y="217315"/>
                  </a:lnTo>
                  <a:lnTo>
                    <a:pt x="2182261" y="162070"/>
                  </a:lnTo>
                  <a:lnTo>
                    <a:pt x="2310658" y="151021"/>
                  </a:lnTo>
                  <a:lnTo>
                    <a:pt x="3080849" y="98729"/>
                  </a:lnTo>
                  <a:lnTo>
                    <a:pt x="3209246" y="91776"/>
                  </a:lnTo>
                  <a:lnTo>
                    <a:pt x="4364533" y="45008"/>
                  </a:lnTo>
                  <a:lnTo>
                    <a:pt x="4492931" y="41008"/>
                  </a:lnTo>
                  <a:lnTo>
                    <a:pt x="6033313" y="4622"/>
                  </a:lnTo>
                  <a:lnTo>
                    <a:pt x="6161615" y="2241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4DF4A6B-15A3-26EF-B51F-B91A4FB65B0C}"/>
                </a:ext>
              </a:extLst>
            </p:cNvPr>
            <p:cNvSpPr/>
            <p:nvPr/>
          </p:nvSpPr>
          <p:spPr>
            <a:xfrm>
              <a:off x="2952749" y="3185826"/>
              <a:ext cx="6289928" cy="1821941"/>
            </a:xfrm>
            <a:custGeom>
              <a:avLst/>
              <a:gdLst>
                <a:gd name="connsiteX0" fmla="*/ 83 w 6289928"/>
                <a:gd name="connsiteY0" fmla="*/ 1821992 h 1821941"/>
                <a:gd name="connsiteX1" fmla="*/ 256782 w 6289928"/>
                <a:gd name="connsiteY1" fmla="*/ 1146289 h 1821941"/>
                <a:gd name="connsiteX2" fmla="*/ 385179 w 6289928"/>
                <a:gd name="connsiteY2" fmla="*/ 846346 h 1821941"/>
                <a:gd name="connsiteX3" fmla="*/ 513576 w 6289928"/>
                <a:gd name="connsiteY3" fmla="*/ 668991 h 1821941"/>
                <a:gd name="connsiteX4" fmla="*/ 641878 w 6289928"/>
                <a:gd name="connsiteY4" fmla="*/ 565168 h 1821941"/>
                <a:gd name="connsiteX5" fmla="*/ 770275 w 6289928"/>
                <a:gd name="connsiteY5" fmla="*/ 491254 h 1821941"/>
                <a:gd name="connsiteX6" fmla="*/ 898672 w 6289928"/>
                <a:gd name="connsiteY6" fmla="*/ 435533 h 1821941"/>
                <a:gd name="connsiteX7" fmla="*/ 1155370 w 6289928"/>
                <a:gd name="connsiteY7" fmla="*/ 355618 h 1821941"/>
                <a:gd name="connsiteX8" fmla="*/ 1283767 w 6289928"/>
                <a:gd name="connsiteY8" fmla="*/ 325043 h 1821941"/>
                <a:gd name="connsiteX9" fmla="*/ 1668863 w 6289928"/>
                <a:gd name="connsiteY9" fmla="*/ 256558 h 1821941"/>
                <a:gd name="connsiteX10" fmla="*/ 1797165 w 6289928"/>
                <a:gd name="connsiteY10" fmla="*/ 238461 h 1821941"/>
                <a:gd name="connsiteX11" fmla="*/ 2439055 w 6289928"/>
                <a:gd name="connsiteY11" fmla="*/ 166452 h 1821941"/>
                <a:gd name="connsiteX12" fmla="*/ 2567356 w 6289928"/>
                <a:gd name="connsiteY12" fmla="*/ 154831 h 1821941"/>
                <a:gd name="connsiteX13" fmla="*/ 3337643 w 6289928"/>
                <a:gd name="connsiteY13" fmla="*/ 98348 h 1821941"/>
                <a:gd name="connsiteX14" fmla="*/ 3465945 w 6289928"/>
                <a:gd name="connsiteY14" fmla="*/ 91490 h 1821941"/>
                <a:gd name="connsiteX15" fmla="*/ 4749629 w 6289928"/>
                <a:gd name="connsiteY15" fmla="*/ 39483 h 1821941"/>
                <a:gd name="connsiteX16" fmla="*/ 4878026 w 6289928"/>
                <a:gd name="connsiteY16" fmla="*/ 35388 h 1821941"/>
                <a:gd name="connsiteX17" fmla="*/ 6290012 w 6289928"/>
                <a:gd name="connsiteY17" fmla="*/ 50 h 182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9928" h="1821941">
                  <a:moveTo>
                    <a:pt x="83" y="1821992"/>
                  </a:moveTo>
                  <a:lnTo>
                    <a:pt x="256782" y="1146289"/>
                  </a:lnTo>
                  <a:lnTo>
                    <a:pt x="385179" y="846346"/>
                  </a:lnTo>
                  <a:lnTo>
                    <a:pt x="513576" y="668991"/>
                  </a:lnTo>
                  <a:lnTo>
                    <a:pt x="641878" y="565168"/>
                  </a:lnTo>
                  <a:lnTo>
                    <a:pt x="770275" y="491254"/>
                  </a:lnTo>
                  <a:lnTo>
                    <a:pt x="898672" y="435533"/>
                  </a:lnTo>
                  <a:lnTo>
                    <a:pt x="1155370" y="355618"/>
                  </a:lnTo>
                  <a:lnTo>
                    <a:pt x="1283767" y="325043"/>
                  </a:lnTo>
                  <a:lnTo>
                    <a:pt x="1668863" y="256558"/>
                  </a:lnTo>
                  <a:lnTo>
                    <a:pt x="1797165" y="238461"/>
                  </a:lnTo>
                  <a:lnTo>
                    <a:pt x="2439055" y="166452"/>
                  </a:lnTo>
                  <a:lnTo>
                    <a:pt x="2567356" y="154831"/>
                  </a:lnTo>
                  <a:lnTo>
                    <a:pt x="3337643" y="98348"/>
                  </a:lnTo>
                  <a:lnTo>
                    <a:pt x="3465945" y="91490"/>
                  </a:lnTo>
                  <a:lnTo>
                    <a:pt x="4749629" y="39483"/>
                  </a:lnTo>
                  <a:lnTo>
                    <a:pt x="4878026" y="35388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FACA60-81E7-0CD5-E4B1-35AA4580B51D}"/>
                </a:ext>
              </a:extLst>
            </p:cNvPr>
            <p:cNvSpPr/>
            <p:nvPr/>
          </p:nvSpPr>
          <p:spPr>
            <a:xfrm>
              <a:off x="2952749" y="2787776"/>
              <a:ext cx="6289928" cy="2219991"/>
            </a:xfrm>
            <a:custGeom>
              <a:avLst/>
              <a:gdLst>
                <a:gd name="connsiteX0" fmla="*/ 83 w 6289928"/>
                <a:gd name="connsiteY0" fmla="*/ 2220042 h 2219991"/>
                <a:gd name="connsiteX1" fmla="*/ 385179 w 6289928"/>
                <a:gd name="connsiteY1" fmla="*/ 1220774 h 2219991"/>
                <a:gd name="connsiteX2" fmla="*/ 513576 w 6289928"/>
                <a:gd name="connsiteY2" fmla="*/ 928547 h 2219991"/>
                <a:gd name="connsiteX3" fmla="*/ 641878 w 6289928"/>
                <a:gd name="connsiteY3" fmla="*/ 746810 h 2219991"/>
                <a:gd name="connsiteX4" fmla="*/ 770275 w 6289928"/>
                <a:gd name="connsiteY4" fmla="*/ 637654 h 2219991"/>
                <a:gd name="connsiteX5" fmla="*/ 898672 w 6289928"/>
                <a:gd name="connsiteY5" fmla="*/ 556405 h 2219991"/>
                <a:gd name="connsiteX6" fmla="*/ 1026973 w 6289928"/>
                <a:gd name="connsiteY6" fmla="*/ 492874 h 2219991"/>
                <a:gd name="connsiteX7" fmla="*/ 1283767 w 6289928"/>
                <a:gd name="connsiteY7" fmla="*/ 403910 h 2219991"/>
                <a:gd name="connsiteX8" fmla="*/ 1412069 w 6289928"/>
                <a:gd name="connsiteY8" fmla="*/ 370192 h 2219991"/>
                <a:gd name="connsiteX9" fmla="*/ 1797165 w 6289928"/>
                <a:gd name="connsiteY9" fmla="*/ 288372 h 2219991"/>
                <a:gd name="connsiteX10" fmla="*/ 1925562 w 6289928"/>
                <a:gd name="connsiteY10" fmla="*/ 267322 h 2219991"/>
                <a:gd name="connsiteX11" fmla="*/ 2439055 w 6289928"/>
                <a:gd name="connsiteY11" fmla="*/ 202266 h 2219991"/>
                <a:gd name="connsiteX12" fmla="*/ 2567356 w 6289928"/>
                <a:gd name="connsiteY12" fmla="*/ 189026 h 2219991"/>
                <a:gd name="connsiteX13" fmla="*/ 3337643 w 6289928"/>
                <a:gd name="connsiteY13" fmla="*/ 122542 h 2219991"/>
                <a:gd name="connsiteX14" fmla="*/ 3465945 w 6289928"/>
                <a:gd name="connsiteY14" fmla="*/ 113493 h 2219991"/>
                <a:gd name="connsiteX15" fmla="*/ 4492931 w 6289928"/>
                <a:gd name="connsiteY15" fmla="*/ 56057 h 2219991"/>
                <a:gd name="connsiteX16" fmla="*/ 4621232 w 6289928"/>
                <a:gd name="connsiteY16" fmla="*/ 50818 h 2219991"/>
                <a:gd name="connsiteX17" fmla="*/ 6161615 w 6289928"/>
                <a:gd name="connsiteY17" fmla="*/ 3193 h 2219991"/>
                <a:gd name="connsiteX18" fmla="*/ 6290012 w 6289928"/>
                <a:gd name="connsiteY18" fmla="*/ 50 h 221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89928" h="2219991">
                  <a:moveTo>
                    <a:pt x="83" y="2220042"/>
                  </a:moveTo>
                  <a:lnTo>
                    <a:pt x="385179" y="1220774"/>
                  </a:lnTo>
                  <a:lnTo>
                    <a:pt x="513576" y="928547"/>
                  </a:lnTo>
                  <a:lnTo>
                    <a:pt x="641878" y="746810"/>
                  </a:lnTo>
                  <a:lnTo>
                    <a:pt x="770275" y="637654"/>
                  </a:lnTo>
                  <a:lnTo>
                    <a:pt x="898672" y="556405"/>
                  </a:lnTo>
                  <a:lnTo>
                    <a:pt x="1026973" y="492874"/>
                  </a:lnTo>
                  <a:lnTo>
                    <a:pt x="1283767" y="403910"/>
                  </a:lnTo>
                  <a:lnTo>
                    <a:pt x="1412069" y="370192"/>
                  </a:lnTo>
                  <a:lnTo>
                    <a:pt x="1797165" y="288372"/>
                  </a:lnTo>
                  <a:lnTo>
                    <a:pt x="1925562" y="267322"/>
                  </a:lnTo>
                  <a:lnTo>
                    <a:pt x="2439055" y="202266"/>
                  </a:lnTo>
                  <a:lnTo>
                    <a:pt x="2567356" y="189026"/>
                  </a:lnTo>
                  <a:lnTo>
                    <a:pt x="3337643" y="122542"/>
                  </a:lnTo>
                  <a:lnTo>
                    <a:pt x="3465945" y="113493"/>
                  </a:lnTo>
                  <a:lnTo>
                    <a:pt x="4492931" y="56057"/>
                  </a:lnTo>
                  <a:lnTo>
                    <a:pt x="4621232" y="50818"/>
                  </a:lnTo>
                  <a:lnTo>
                    <a:pt x="6161615" y="3193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CD2C952-75AF-D46C-2209-C4507CDCC740}"/>
                </a:ext>
              </a:extLst>
            </p:cNvPr>
            <p:cNvSpPr/>
            <p:nvPr/>
          </p:nvSpPr>
          <p:spPr>
            <a:xfrm>
              <a:off x="2952749" y="2040921"/>
              <a:ext cx="6289928" cy="2966846"/>
            </a:xfrm>
            <a:custGeom>
              <a:avLst/>
              <a:gdLst>
                <a:gd name="connsiteX0" fmla="*/ 83 w 6289928"/>
                <a:gd name="connsiteY0" fmla="*/ 2966897 h 2966846"/>
                <a:gd name="connsiteX1" fmla="*/ 385179 w 6289928"/>
                <a:gd name="connsiteY1" fmla="*/ 1967629 h 2966846"/>
                <a:gd name="connsiteX2" fmla="*/ 513576 w 6289928"/>
                <a:gd name="connsiteY2" fmla="*/ 1650066 h 2966846"/>
                <a:gd name="connsiteX3" fmla="*/ 641878 w 6289928"/>
                <a:gd name="connsiteY3" fmla="*/ 1339075 h 2966846"/>
                <a:gd name="connsiteX4" fmla="*/ 770275 w 6289928"/>
                <a:gd name="connsiteY4" fmla="*/ 1086567 h 2966846"/>
                <a:gd name="connsiteX5" fmla="*/ 898672 w 6289928"/>
                <a:gd name="connsiteY5" fmla="*/ 901496 h 2966846"/>
                <a:gd name="connsiteX6" fmla="*/ 1026973 w 6289928"/>
                <a:gd name="connsiteY6" fmla="*/ 767289 h 2966846"/>
                <a:gd name="connsiteX7" fmla="*/ 1155370 w 6289928"/>
                <a:gd name="connsiteY7" fmla="*/ 672896 h 2966846"/>
                <a:gd name="connsiteX8" fmla="*/ 1283767 w 6289928"/>
                <a:gd name="connsiteY8" fmla="*/ 593743 h 2966846"/>
                <a:gd name="connsiteX9" fmla="*/ 1540466 w 6289928"/>
                <a:gd name="connsiteY9" fmla="*/ 475252 h 2966846"/>
                <a:gd name="connsiteX10" fmla="*/ 1668863 w 6289928"/>
                <a:gd name="connsiteY10" fmla="*/ 429723 h 2966846"/>
                <a:gd name="connsiteX11" fmla="*/ 1925562 w 6289928"/>
                <a:gd name="connsiteY11" fmla="*/ 357047 h 2966846"/>
                <a:gd name="connsiteX12" fmla="*/ 2053959 w 6289928"/>
                <a:gd name="connsiteY12" fmla="*/ 327520 h 2966846"/>
                <a:gd name="connsiteX13" fmla="*/ 2439055 w 6289928"/>
                <a:gd name="connsiteY13" fmla="*/ 257511 h 2966846"/>
                <a:gd name="connsiteX14" fmla="*/ 2567356 w 6289928"/>
                <a:gd name="connsiteY14" fmla="*/ 237794 h 2966846"/>
                <a:gd name="connsiteX15" fmla="*/ 3080849 w 6289928"/>
                <a:gd name="connsiteY15" fmla="*/ 173119 h 2966846"/>
                <a:gd name="connsiteX16" fmla="*/ 3209246 w 6289928"/>
                <a:gd name="connsiteY16" fmla="*/ 160737 h 2966846"/>
                <a:gd name="connsiteX17" fmla="*/ 3979438 w 6289928"/>
                <a:gd name="connsiteY17" fmla="*/ 102158 h 2966846"/>
                <a:gd name="connsiteX18" fmla="*/ 4107834 w 6289928"/>
                <a:gd name="connsiteY18" fmla="*/ 94443 h 2966846"/>
                <a:gd name="connsiteX19" fmla="*/ 5519821 w 6289928"/>
                <a:gd name="connsiteY19" fmla="*/ 29292 h 2966846"/>
                <a:gd name="connsiteX20" fmla="*/ 5648218 w 6289928"/>
                <a:gd name="connsiteY20" fmla="*/ 24148 h 2966846"/>
                <a:gd name="connsiteX21" fmla="*/ 6290012 w 6289928"/>
                <a:gd name="connsiteY21" fmla="*/ 50 h 296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2966846">
                  <a:moveTo>
                    <a:pt x="83" y="2966897"/>
                  </a:moveTo>
                  <a:lnTo>
                    <a:pt x="385179" y="1967629"/>
                  </a:lnTo>
                  <a:lnTo>
                    <a:pt x="513576" y="1650066"/>
                  </a:lnTo>
                  <a:lnTo>
                    <a:pt x="641878" y="1339075"/>
                  </a:lnTo>
                  <a:lnTo>
                    <a:pt x="770275" y="1086567"/>
                  </a:lnTo>
                  <a:lnTo>
                    <a:pt x="898672" y="901496"/>
                  </a:lnTo>
                  <a:lnTo>
                    <a:pt x="1026973" y="767289"/>
                  </a:lnTo>
                  <a:lnTo>
                    <a:pt x="1155370" y="672896"/>
                  </a:lnTo>
                  <a:lnTo>
                    <a:pt x="1283767" y="593743"/>
                  </a:lnTo>
                  <a:lnTo>
                    <a:pt x="1540466" y="475252"/>
                  </a:lnTo>
                  <a:lnTo>
                    <a:pt x="1668863" y="429723"/>
                  </a:lnTo>
                  <a:lnTo>
                    <a:pt x="1925562" y="357047"/>
                  </a:lnTo>
                  <a:lnTo>
                    <a:pt x="2053959" y="327520"/>
                  </a:lnTo>
                  <a:lnTo>
                    <a:pt x="2439055" y="257511"/>
                  </a:lnTo>
                  <a:lnTo>
                    <a:pt x="2567356" y="237794"/>
                  </a:lnTo>
                  <a:lnTo>
                    <a:pt x="3080849" y="173119"/>
                  </a:lnTo>
                  <a:lnTo>
                    <a:pt x="3209246" y="160737"/>
                  </a:lnTo>
                  <a:lnTo>
                    <a:pt x="3979438" y="102158"/>
                  </a:lnTo>
                  <a:lnTo>
                    <a:pt x="4107834" y="94443"/>
                  </a:lnTo>
                  <a:lnTo>
                    <a:pt x="5519821" y="29292"/>
                  </a:lnTo>
                  <a:lnTo>
                    <a:pt x="5648218" y="24148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FAB71BD-1B7B-90F9-3ABC-B045E872AD91}"/>
                </a:ext>
              </a:extLst>
            </p:cNvPr>
            <p:cNvSpPr/>
            <p:nvPr/>
          </p:nvSpPr>
          <p:spPr>
            <a:xfrm>
              <a:off x="2952749" y="1716785"/>
              <a:ext cx="6289928" cy="3290982"/>
            </a:xfrm>
            <a:custGeom>
              <a:avLst/>
              <a:gdLst>
                <a:gd name="connsiteX0" fmla="*/ 83 w 6289928"/>
                <a:gd name="connsiteY0" fmla="*/ 3291033 h 3290982"/>
                <a:gd name="connsiteX1" fmla="*/ 385179 w 6289928"/>
                <a:gd name="connsiteY1" fmla="*/ 2291860 h 3290982"/>
                <a:gd name="connsiteX2" fmla="*/ 513576 w 6289928"/>
                <a:gd name="connsiteY2" fmla="*/ 1974297 h 3290982"/>
                <a:gd name="connsiteX3" fmla="*/ 770275 w 6289928"/>
                <a:gd name="connsiteY3" fmla="*/ 1368697 h 3290982"/>
                <a:gd name="connsiteX4" fmla="*/ 898672 w 6289928"/>
                <a:gd name="connsiteY4" fmla="*/ 1151813 h 3290982"/>
                <a:gd name="connsiteX5" fmla="*/ 1026973 w 6289928"/>
                <a:gd name="connsiteY5" fmla="*/ 964837 h 3290982"/>
                <a:gd name="connsiteX6" fmla="*/ 1155370 w 6289928"/>
                <a:gd name="connsiteY6" fmla="*/ 828439 h 3290982"/>
                <a:gd name="connsiteX7" fmla="*/ 1283767 w 6289928"/>
                <a:gd name="connsiteY7" fmla="*/ 721474 h 3290982"/>
                <a:gd name="connsiteX8" fmla="*/ 1412069 w 6289928"/>
                <a:gd name="connsiteY8" fmla="*/ 653465 h 3290982"/>
                <a:gd name="connsiteX9" fmla="*/ 1797165 w 6289928"/>
                <a:gd name="connsiteY9" fmla="*/ 482777 h 3290982"/>
                <a:gd name="connsiteX10" fmla="*/ 1925562 w 6289928"/>
                <a:gd name="connsiteY10" fmla="*/ 436867 h 3290982"/>
                <a:gd name="connsiteX11" fmla="*/ 2439055 w 6289928"/>
                <a:gd name="connsiteY11" fmla="*/ 293230 h 3290982"/>
                <a:gd name="connsiteX12" fmla="*/ 2567356 w 6289928"/>
                <a:gd name="connsiteY12" fmla="*/ 261797 h 3290982"/>
                <a:gd name="connsiteX13" fmla="*/ 2952452 w 6289928"/>
                <a:gd name="connsiteY13" fmla="*/ 179787 h 3290982"/>
                <a:gd name="connsiteX14" fmla="*/ 3080849 w 6289928"/>
                <a:gd name="connsiteY14" fmla="*/ 156546 h 3290982"/>
                <a:gd name="connsiteX15" fmla="*/ 3465945 w 6289928"/>
                <a:gd name="connsiteY15" fmla="*/ 107873 h 3290982"/>
                <a:gd name="connsiteX16" fmla="*/ 3594342 w 6289928"/>
                <a:gd name="connsiteY16" fmla="*/ 95205 h 3290982"/>
                <a:gd name="connsiteX17" fmla="*/ 4107834 w 6289928"/>
                <a:gd name="connsiteY17" fmla="*/ 56629 h 3290982"/>
                <a:gd name="connsiteX18" fmla="*/ 4236136 w 6289928"/>
                <a:gd name="connsiteY18" fmla="*/ 49390 h 3290982"/>
                <a:gd name="connsiteX19" fmla="*/ 5006328 w 6289928"/>
                <a:gd name="connsiteY19" fmla="*/ 21577 h 3290982"/>
                <a:gd name="connsiteX20" fmla="*/ 5134725 w 6289928"/>
                <a:gd name="connsiteY20" fmla="*/ 18243 h 3290982"/>
                <a:gd name="connsiteX21" fmla="*/ 6290012 w 6289928"/>
                <a:gd name="connsiteY21" fmla="*/ 50 h 329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3290982">
                  <a:moveTo>
                    <a:pt x="83" y="3291033"/>
                  </a:moveTo>
                  <a:lnTo>
                    <a:pt x="385179" y="2291860"/>
                  </a:lnTo>
                  <a:lnTo>
                    <a:pt x="513576" y="1974297"/>
                  </a:lnTo>
                  <a:lnTo>
                    <a:pt x="770275" y="1368697"/>
                  </a:lnTo>
                  <a:lnTo>
                    <a:pt x="898672" y="1151813"/>
                  </a:lnTo>
                  <a:lnTo>
                    <a:pt x="1026973" y="964837"/>
                  </a:lnTo>
                  <a:lnTo>
                    <a:pt x="1155370" y="828439"/>
                  </a:lnTo>
                  <a:lnTo>
                    <a:pt x="1283767" y="721474"/>
                  </a:lnTo>
                  <a:lnTo>
                    <a:pt x="1412069" y="653465"/>
                  </a:lnTo>
                  <a:lnTo>
                    <a:pt x="1797165" y="482777"/>
                  </a:lnTo>
                  <a:lnTo>
                    <a:pt x="1925562" y="436867"/>
                  </a:lnTo>
                  <a:lnTo>
                    <a:pt x="2439055" y="293230"/>
                  </a:lnTo>
                  <a:lnTo>
                    <a:pt x="2567356" y="261797"/>
                  </a:lnTo>
                  <a:lnTo>
                    <a:pt x="2952452" y="179787"/>
                  </a:lnTo>
                  <a:lnTo>
                    <a:pt x="3080849" y="156546"/>
                  </a:lnTo>
                  <a:lnTo>
                    <a:pt x="3465945" y="107873"/>
                  </a:lnTo>
                  <a:lnTo>
                    <a:pt x="3594342" y="95205"/>
                  </a:lnTo>
                  <a:lnTo>
                    <a:pt x="4107834" y="56629"/>
                  </a:lnTo>
                  <a:lnTo>
                    <a:pt x="4236136" y="49390"/>
                  </a:lnTo>
                  <a:lnTo>
                    <a:pt x="5006328" y="21577"/>
                  </a:lnTo>
                  <a:lnTo>
                    <a:pt x="5134725" y="18243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279E37A-1CCA-51CD-68B1-9928EF91C7BB}"/>
                </a:ext>
              </a:extLst>
            </p:cNvPr>
            <p:cNvSpPr/>
            <p:nvPr/>
          </p:nvSpPr>
          <p:spPr>
            <a:xfrm>
              <a:off x="2952749" y="3637407"/>
              <a:ext cx="6289928" cy="1370361"/>
            </a:xfrm>
            <a:custGeom>
              <a:avLst/>
              <a:gdLst>
                <a:gd name="connsiteX0" fmla="*/ 83 w 6289928"/>
                <a:gd name="connsiteY0" fmla="*/ 1370412 h 1370361"/>
                <a:gd name="connsiteX1" fmla="*/ 128480 w 6289928"/>
                <a:gd name="connsiteY1" fmla="*/ 1030274 h 1370361"/>
                <a:gd name="connsiteX2" fmla="*/ 256782 w 6289928"/>
                <a:gd name="connsiteY2" fmla="*/ 753192 h 1370361"/>
                <a:gd name="connsiteX3" fmla="*/ 385179 w 6289928"/>
                <a:gd name="connsiteY3" fmla="*/ 592029 h 1370361"/>
                <a:gd name="connsiteX4" fmla="*/ 513576 w 6289928"/>
                <a:gd name="connsiteY4" fmla="*/ 492969 h 1370361"/>
                <a:gd name="connsiteX5" fmla="*/ 641878 w 6289928"/>
                <a:gd name="connsiteY5" fmla="*/ 423436 h 1370361"/>
                <a:gd name="connsiteX6" fmla="*/ 770275 w 6289928"/>
                <a:gd name="connsiteY6" fmla="*/ 371811 h 1370361"/>
                <a:gd name="connsiteX7" fmla="*/ 1026973 w 6289928"/>
                <a:gd name="connsiteY7" fmla="*/ 297611 h 1370361"/>
                <a:gd name="connsiteX8" fmla="*/ 1155370 w 6289928"/>
                <a:gd name="connsiteY8" fmla="*/ 269703 h 1370361"/>
                <a:gd name="connsiteX9" fmla="*/ 1412069 w 6289928"/>
                <a:gd name="connsiteY9" fmla="*/ 227317 h 1370361"/>
                <a:gd name="connsiteX10" fmla="*/ 1540466 w 6289928"/>
                <a:gd name="connsiteY10" fmla="*/ 209886 h 1370361"/>
                <a:gd name="connsiteX11" fmla="*/ 1925562 w 6289928"/>
                <a:gd name="connsiteY11" fmla="*/ 169214 h 1370361"/>
                <a:gd name="connsiteX12" fmla="*/ 2053959 w 6289928"/>
                <a:gd name="connsiteY12" fmla="*/ 157975 h 1370361"/>
                <a:gd name="connsiteX13" fmla="*/ 2567356 w 6289928"/>
                <a:gd name="connsiteY13" fmla="*/ 121017 h 1370361"/>
                <a:gd name="connsiteX14" fmla="*/ 2695753 w 6289928"/>
                <a:gd name="connsiteY14" fmla="*/ 113302 h 1370361"/>
                <a:gd name="connsiteX15" fmla="*/ 3465945 w 6289928"/>
                <a:gd name="connsiteY15" fmla="*/ 73773 h 1370361"/>
                <a:gd name="connsiteX16" fmla="*/ 3594342 w 6289928"/>
                <a:gd name="connsiteY16" fmla="*/ 68535 h 1370361"/>
                <a:gd name="connsiteX17" fmla="*/ 4621232 w 6289928"/>
                <a:gd name="connsiteY17" fmla="*/ 35864 h 1370361"/>
                <a:gd name="connsiteX18" fmla="*/ 4749629 w 6289928"/>
                <a:gd name="connsiteY18" fmla="*/ 32530 h 1370361"/>
                <a:gd name="connsiteX19" fmla="*/ 6290012 w 6289928"/>
                <a:gd name="connsiteY19" fmla="*/ 50 h 137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370361">
                  <a:moveTo>
                    <a:pt x="83" y="1370412"/>
                  </a:moveTo>
                  <a:lnTo>
                    <a:pt x="128480" y="1030274"/>
                  </a:lnTo>
                  <a:lnTo>
                    <a:pt x="256782" y="753192"/>
                  </a:lnTo>
                  <a:lnTo>
                    <a:pt x="385179" y="592029"/>
                  </a:lnTo>
                  <a:lnTo>
                    <a:pt x="513576" y="492969"/>
                  </a:lnTo>
                  <a:lnTo>
                    <a:pt x="641878" y="423436"/>
                  </a:lnTo>
                  <a:lnTo>
                    <a:pt x="770275" y="371811"/>
                  </a:lnTo>
                  <a:lnTo>
                    <a:pt x="1026973" y="297611"/>
                  </a:lnTo>
                  <a:lnTo>
                    <a:pt x="1155370" y="269703"/>
                  </a:lnTo>
                  <a:lnTo>
                    <a:pt x="1412069" y="227317"/>
                  </a:lnTo>
                  <a:lnTo>
                    <a:pt x="1540466" y="209886"/>
                  </a:lnTo>
                  <a:lnTo>
                    <a:pt x="1925562" y="169214"/>
                  </a:lnTo>
                  <a:lnTo>
                    <a:pt x="2053959" y="157975"/>
                  </a:lnTo>
                  <a:lnTo>
                    <a:pt x="2567356" y="121017"/>
                  </a:lnTo>
                  <a:lnTo>
                    <a:pt x="2695753" y="113302"/>
                  </a:lnTo>
                  <a:lnTo>
                    <a:pt x="3465945" y="73773"/>
                  </a:lnTo>
                  <a:lnTo>
                    <a:pt x="3594342" y="68535"/>
                  </a:lnTo>
                  <a:lnTo>
                    <a:pt x="4621232" y="35864"/>
                  </a:lnTo>
                  <a:lnTo>
                    <a:pt x="4749629" y="32530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37C84C9-EC2B-B5FB-16F1-E872AA33823E}"/>
                </a:ext>
              </a:extLst>
            </p:cNvPr>
            <p:cNvSpPr/>
            <p:nvPr/>
          </p:nvSpPr>
          <p:spPr>
            <a:xfrm>
              <a:off x="2952749" y="3231832"/>
              <a:ext cx="6289928" cy="1775936"/>
            </a:xfrm>
            <a:custGeom>
              <a:avLst/>
              <a:gdLst>
                <a:gd name="connsiteX0" fmla="*/ 83 w 6289928"/>
                <a:gd name="connsiteY0" fmla="*/ 1775986 h 1775936"/>
                <a:gd name="connsiteX1" fmla="*/ 256782 w 6289928"/>
                <a:gd name="connsiteY1" fmla="*/ 1100473 h 1775936"/>
                <a:gd name="connsiteX2" fmla="*/ 385179 w 6289928"/>
                <a:gd name="connsiteY2" fmla="*/ 802341 h 1775936"/>
                <a:gd name="connsiteX3" fmla="*/ 513576 w 6289928"/>
                <a:gd name="connsiteY3" fmla="*/ 607269 h 1775936"/>
                <a:gd name="connsiteX4" fmla="*/ 641878 w 6289928"/>
                <a:gd name="connsiteY4" fmla="*/ 517543 h 1775936"/>
                <a:gd name="connsiteX5" fmla="*/ 770275 w 6289928"/>
                <a:gd name="connsiteY5" fmla="*/ 447725 h 1775936"/>
                <a:gd name="connsiteX6" fmla="*/ 898672 w 6289928"/>
                <a:gd name="connsiteY6" fmla="*/ 393051 h 1775936"/>
                <a:gd name="connsiteX7" fmla="*/ 1026973 w 6289928"/>
                <a:gd name="connsiteY7" fmla="*/ 347903 h 1775936"/>
                <a:gd name="connsiteX8" fmla="*/ 1155370 w 6289928"/>
                <a:gd name="connsiteY8" fmla="*/ 313804 h 1775936"/>
                <a:gd name="connsiteX9" fmla="*/ 1412069 w 6289928"/>
                <a:gd name="connsiteY9" fmla="*/ 257034 h 1775936"/>
                <a:gd name="connsiteX10" fmla="*/ 1540466 w 6289928"/>
                <a:gd name="connsiteY10" fmla="*/ 238461 h 1775936"/>
                <a:gd name="connsiteX11" fmla="*/ 2053959 w 6289928"/>
                <a:gd name="connsiteY11" fmla="*/ 180358 h 1775936"/>
                <a:gd name="connsiteX12" fmla="*/ 2182261 w 6289928"/>
                <a:gd name="connsiteY12" fmla="*/ 168071 h 1775936"/>
                <a:gd name="connsiteX13" fmla="*/ 2695753 w 6289928"/>
                <a:gd name="connsiteY13" fmla="*/ 126161 h 1775936"/>
                <a:gd name="connsiteX14" fmla="*/ 2824150 w 6289928"/>
                <a:gd name="connsiteY14" fmla="*/ 118255 h 1775936"/>
                <a:gd name="connsiteX15" fmla="*/ 3594342 w 6289928"/>
                <a:gd name="connsiteY15" fmla="*/ 77774 h 1775936"/>
                <a:gd name="connsiteX16" fmla="*/ 3722739 w 6289928"/>
                <a:gd name="connsiteY16" fmla="*/ 72440 h 1775936"/>
                <a:gd name="connsiteX17" fmla="*/ 4878026 w 6289928"/>
                <a:gd name="connsiteY17" fmla="*/ 32340 h 1775936"/>
                <a:gd name="connsiteX18" fmla="*/ 5006328 w 6289928"/>
                <a:gd name="connsiteY18" fmla="*/ 28911 h 1775936"/>
                <a:gd name="connsiteX19" fmla="*/ 6290012 w 6289928"/>
                <a:gd name="connsiteY19" fmla="*/ 50 h 177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775936">
                  <a:moveTo>
                    <a:pt x="83" y="1775986"/>
                  </a:moveTo>
                  <a:lnTo>
                    <a:pt x="256782" y="1100473"/>
                  </a:lnTo>
                  <a:lnTo>
                    <a:pt x="385179" y="802341"/>
                  </a:lnTo>
                  <a:lnTo>
                    <a:pt x="513576" y="607269"/>
                  </a:lnTo>
                  <a:lnTo>
                    <a:pt x="641878" y="517543"/>
                  </a:lnTo>
                  <a:lnTo>
                    <a:pt x="770275" y="447725"/>
                  </a:lnTo>
                  <a:lnTo>
                    <a:pt x="898672" y="393051"/>
                  </a:lnTo>
                  <a:lnTo>
                    <a:pt x="1026973" y="347903"/>
                  </a:lnTo>
                  <a:lnTo>
                    <a:pt x="1155370" y="313804"/>
                  </a:lnTo>
                  <a:lnTo>
                    <a:pt x="1412069" y="257034"/>
                  </a:lnTo>
                  <a:lnTo>
                    <a:pt x="1540466" y="238461"/>
                  </a:lnTo>
                  <a:lnTo>
                    <a:pt x="2053959" y="180358"/>
                  </a:lnTo>
                  <a:lnTo>
                    <a:pt x="2182261" y="168071"/>
                  </a:lnTo>
                  <a:lnTo>
                    <a:pt x="2695753" y="126161"/>
                  </a:lnTo>
                  <a:lnTo>
                    <a:pt x="2824150" y="118255"/>
                  </a:lnTo>
                  <a:lnTo>
                    <a:pt x="3594342" y="77774"/>
                  </a:lnTo>
                  <a:lnTo>
                    <a:pt x="3722739" y="72440"/>
                  </a:lnTo>
                  <a:lnTo>
                    <a:pt x="4878026" y="32340"/>
                  </a:lnTo>
                  <a:lnTo>
                    <a:pt x="5006328" y="28911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052AB02-92D7-21DA-58A7-E2E382D429D1}"/>
                </a:ext>
              </a:extLst>
            </p:cNvPr>
            <p:cNvSpPr/>
            <p:nvPr/>
          </p:nvSpPr>
          <p:spPr>
            <a:xfrm>
              <a:off x="2952749" y="2835687"/>
              <a:ext cx="6289928" cy="2172080"/>
            </a:xfrm>
            <a:custGeom>
              <a:avLst/>
              <a:gdLst>
                <a:gd name="connsiteX0" fmla="*/ 83 w 6289928"/>
                <a:gd name="connsiteY0" fmla="*/ 2172131 h 2172080"/>
                <a:gd name="connsiteX1" fmla="*/ 256782 w 6289928"/>
                <a:gd name="connsiteY1" fmla="*/ 1496713 h 2172080"/>
                <a:gd name="connsiteX2" fmla="*/ 385179 w 6289928"/>
                <a:gd name="connsiteY2" fmla="*/ 1173244 h 2172080"/>
                <a:gd name="connsiteX3" fmla="*/ 513576 w 6289928"/>
                <a:gd name="connsiteY3" fmla="*/ 878445 h 2172080"/>
                <a:gd name="connsiteX4" fmla="*/ 641878 w 6289928"/>
                <a:gd name="connsiteY4" fmla="*/ 676420 h 2172080"/>
                <a:gd name="connsiteX5" fmla="*/ 770275 w 6289928"/>
                <a:gd name="connsiteY5" fmla="*/ 570217 h 2172080"/>
                <a:gd name="connsiteX6" fmla="*/ 898672 w 6289928"/>
                <a:gd name="connsiteY6" fmla="*/ 498779 h 2172080"/>
                <a:gd name="connsiteX7" fmla="*/ 1026973 w 6289928"/>
                <a:gd name="connsiteY7" fmla="*/ 442105 h 2172080"/>
                <a:gd name="connsiteX8" fmla="*/ 1155370 w 6289928"/>
                <a:gd name="connsiteY8" fmla="*/ 396671 h 2172080"/>
                <a:gd name="connsiteX9" fmla="*/ 1412069 w 6289928"/>
                <a:gd name="connsiteY9" fmla="*/ 319233 h 2172080"/>
                <a:gd name="connsiteX10" fmla="*/ 1540466 w 6289928"/>
                <a:gd name="connsiteY10" fmla="*/ 292086 h 2172080"/>
                <a:gd name="connsiteX11" fmla="*/ 1797165 w 6289928"/>
                <a:gd name="connsiteY11" fmla="*/ 243033 h 2172080"/>
                <a:gd name="connsiteX12" fmla="*/ 1925562 w 6289928"/>
                <a:gd name="connsiteY12" fmla="*/ 224173 h 2172080"/>
                <a:gd name="connsiteX13" fmla="*/ 2182261 w 6289928"/>
                <a:gd name="connsiteY13" fmla="*/ 195408 h 2172080"/>
                <a:gd name="connsiteX14" fmla="*/ 2310658 w 6289928"/>
                <a:gd name="connsiteY14" fmla="*/ 183406 h 2172080"/>
                <a:gd name="connsiteX15" fmla="*/ 2952452 w 6289928"/>
                <a:gd name="connsiteY15" fmla="*/ 132828 h 2172080"/>
                <a:gd name="connsiteX16" fmla="*/ 3080849 w 6289928"/>
                <a:gd name="connsiteY16" fmla="*/ 124256 h 2172080"/>
                <a:gd name="connsiteX17" fmla="*/ 3851041 w 6289928"/>
                <a:gd name="connsiteY17" fmla="*/ 80727 h 2172080"/>
                <a:gd name="connsiteX18" fmla="*/ 3979438 w 6289928"/>
                <a:gd name="connsiteY18" fmla="*/ 75107 h 2172080"/>
                <a:gd name="connsiteX19" fmla="*/ 5263122 w 6289928"/>
                <a:gd name="connsiteY19" fmla="*/ 27006 h 2172080"/>
                <a:gd name="connsiteX20" fmla="*/ 5391424 w 6289928"/>
                <a:gd name="connsiteY20" fmla="*/ 23196 h 2172080"/>
                <a:gd name="connsiteX21" fmla="*/ 6290012 w 6289928"/>
                <a:gd name="connsiteY21" fmla="*/ 50 h 217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2172080">
                  <a:moveTo>
                    <a:pt x="83" y="2172131"/>
                  </a:moveTo>
                  <a:lnTo>
                    <a:pt x="256782" y="1496713"/>
                  </a:lnTo>
                  <a:lnTo>
                    <a:pt x="385179" y="1173244"/>
                  </a:lnTo>
                  <a:lnTo>
                    <a:pt x="513576" y="878445"/>
                  </a:lnTo>
                  <a:lnTo>
                    <a:pt x="641878" y="676420"/>
                  </a:lnTo>
                  <a:lnTo>
                    <a:pt x="770275" y="570217"/>
                  </a:lnTo>
                  <a:lnTo>
                    <a:pt x="898672" y="498779"/>
                  </a:lnTo>
                  <a:lnTo>
                    <a:pt x="1026973" y="442105"/>
                  </a:lnTo>
                  <a:lnTo>
                    <a:pt x="1155370" y="396671"/>
                  </a:lnTo>
                  <a:lnTo>
                    <a:pt x="1412069" y="319233"/>
                  </a:lnTo>
                  <a:lnTo>
                    <a:pt x="1540466" y="292086"/>
                  </a:lnTo>
                  <a:lnTo>
                    <a:pt x="1797165" y="243033"/>
                  </a:lnTo>
                  <a:lnTo>
                    <a:pt x="1925562" y="224173"/>
                  </a:lnTo>
                  <a:lnTo>
                    <a:pt x="2182261" y="195408"/>
                  </a:lnTo>
                  <a:lnTo>
                    <a:pt x="2310658" y="183406"/>
                  </a:lnTo>
                  <a:lnTo>
                    <a:pt x="2952452" y="132828"/>
                  </a:lnTo>
                  <a:lnTo>
                    <a:pt x="3080849" y="124256"/>
                  </a:lnTo>
                  <a:lnTo>
                    <a:pt x="3851041" y="80727"/>
                  </a:lnTo>
                  <a:lnTo>
                    <a:pt x="3979438" y="75107"/>
                  </a:lnTo>
                  <a:lnTo>
                    <a:pt x="5263122" y="27006"/>
                  </a:lnTo>
                  <a:lnTo>
                    <a:pt x="5391424" y="23196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CA04307-DA9B-0E7F-597A-FDEAEDBBCCD6}"/>
                </a:ext>
              </a:extLst>
            </p:cNvPr>
            <p:cNvSpPr/>
            <p:nvPr/>
          </p:nvSpPr>
          <p:spPr>
            <a:xfrm>
              <a:off x="2952749" y="2082927"/>
              <a:ext cx="6289928" cy="2924841"/>
            </a:xfrm>
            <a:custGeom>
              <a:avLst/>
              <a:gdLst>
                <a:gd name="connsiteX0" fmla="*/ 83 w 6289928"/>
                <a:gd name="connsiteY0" fmla="*/ 2924892 h 2924841"/>
                <a:gd name="connsiteX1" fmla="*/ 256782 w 6289928"/>
                <a:gd name="connsiteY1" fmla="*/ 2249760 h 2924841"/>
                <a:gd name="connsiteX2" fmla="*/ 385179 w 6289928"/>
                <a:gd name="connsiteY2" fmla="*/ 1926291 h 2924841"/>
                <a:gd name="connsiteX3" fmla="*/ 641878 w 6289928"/>
                <a:gd name="connsiteY3" fmla="*/ 1294402 h 2924841"/>
                <a:gd name="connsiteX4" fmla="*/ 770275 w 6289928"/>
                <a:gd name="connsiteY4" fmla="*/ 1007509 h 2924841"/>
                <a:gd name="connsiteX5" fmla="*/ 898672 w 6289928"/>
                <a:gd name="connsiteY5" fmla="*/ 789006 h 2924841"/>
                <a:gd name="connsiteX6" fmla="*/ 1026973 w 6289928"/>
                <a:gd name="connsiteY6" fmla="*/ 695756 h 2924841"/>
                <a:gd name="connsiteX7" fmla="*/ 1155370 w 6289928"/>
                <a:gd name="connsiteY7" fmla="*/ 620032 h 2924841"/>
                <a:gd name="connsiteX8" fmla="*/ 1283767 w 6289928"/>
                <a:gd name="connsiteY8" fmla="*/ 561739 h 2924841"/>
                <a:gd name="connsiteX9" fmla="*/ 1797165 w 6289928"/>
                <a:gd name="connsiteY9" fmla="*/ 397623 h 2924841"/>
                <a:gd name="connsiteX10" fmla="*/ 1925562 w 6289928"/>
                <a:gd name="connsiteY10" fmla="*/ 364000 h 2924841"/>
                <a:gd name="connsiteX11" fmla="*/ 2182261 w 6289928"/>
                <a:gd name="connsiteY11" fmla="*/ 300278 h 2924841"/>
                <a:gd name="connsiteX12" fmla="*/ 2310658 w 6289928"/>
                <a:gd name="connsiteY12" fmla="*/ 273227 h 2924841"/>
                <a:gd name="connsiteX13" fmla="*/ 2824150 w 6289928"/>
                <a:gd name="connsiteY13" fmla="*/ 185883 h 2924841"/>
                <a:gd name="connsiteX14" fmla="*/ 2952452 w 6289928"/>
                <a:gd name="connsiteY14" fmla="*/ 169309 h 2924841"/>
                <a:gd name="connsiteX15" fmla="*/ 3465945 w 6289928"/>
                <a:gd name="connsiteY15" fmla="*/ 125685 h 2924841"/>
                <a:gd name="connsiteX16" fmla="*/ 3594342 w 6289928"/>
                <a:gd name="connsiteY16" fmla="*/ 117398 h 2924841"/>
                <a:gd name="connsiteX17" fmla="*/ 4236136 w 6289928"/>
                <a:gd name="connsiteY17" fmla="*/ 86156 h 2924841"/>
                <a:gd name="connsiteX18" fmla="*/ 4364533 w 6289928"/>
                <a:gd name="connsiteY18" fmla="*/ 80441 h 2924841"/>
                <a:gd name="connsiteX19" fmla="*/ 6290012 w 6289928"/>
                <a:gd name="connsiteY19" fmla="*/ 50 h 292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2924841">
                  <a:moveTo>
                    <a:pt x="83" y="2924892"/>
                  </a:moveTo>
                  <a:lnTo>
                    <a:pt x="256782" y="2249760"/>
                  </a:lnTo>
                  <a:lnTo>
                    <a:pt x="385179" y="1926291"/>
                  </a:lnTo>
                  <a:lnTo>
                    <a:pt x="641878" y="1294402"/>
                  </a:lnTo>
                  <a:lnTo>
                    <a:pt x="770275" y="1007509"/>
                  </a:lnTo>
                  <a:lnTo>
                    <a:pt x="898672" y="789006"/>
                  </a:lnTo>
                  <a:lnTo>
                    <a:pt x="1026973" y="695756"/>
                  </a:lnTo>
                  <a:lnTo>
                    <a:pt x="1155370" y="620032"/>
                  </a:lnTo>
                  <a:lnTo>
                    <a:pt x="1283767" y="561739"/>
                  </a:lnTo>
                  <a:lnTo>
                    <a:pt x="1797165" y="397623"/>
                  </a:lnTo>
                  <a:lnTo>
                    <a:pt x="1925562" y="364000"/>
                  </a:lnTo>
                  <a:lnTo>
                    <a:pt x="2182261" y="300278"/>
                  </a:lnTo>
                  <a:lnTo>
                    <a:pt x="2310658" y="273227"/>
                  </a:lnTo>
                  <a:lnTo>
                    <a:pt x="2824150" y="185883"/>
                  </a:lnTo>
                  <a:lnTo>
                    <a:pt x="2952452" y="169309"/>
                  </a:lnTo>
                  <a:lnTo>
                    <a:pt x="3465945" y="125685"/>
                  </a:lnTo>
                  <a:lnTo>
                    <a:pt x="3594342" y="117398"/>
                  </a:lnTo>
                  <a:lnTo>
                    <a:pt x="4236136" y="86156"/>
                  </a:lnTo>
                  <a:lnTo>
                    <a:pt x="4364533" y="80441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C671232-EE4A-7895-F1B7-A062C540201E}"/>
                </a:ext>
              </a:extLst>
            </p:cNvPr>
            <p:cNvSpPr/>
            <p:nvPr/>
          </p:nvSpPr>
          <p:spPr>
            <a:xfrm>
              <a:off x="2952749" y="1707356"/>
              <a:ext cx="6289928" cy="3300412"/>
            </a:xfrm>
            <a:custGeom>
              <a:avLst/>
              <a:gdLst>
                <a:gd name="connsiteX0" fmla="*/ 83 w 6289928"/>
                <a:gd name="connsiteY0" fmla="*/ 3300463 h 3300412"/>
                <a:gd name="connsiteX1" fmla="*/ 256782 w 6289928"/>
                <a:gd name="connsiteY1" fmla="*/ 2626378 h 3300412"/>
                <a:gd name="connsiteX2" fmla="*/ 385179 w 6289928"/>
                <a:gd name="connsiteY2" fmla="*/ 2302909 h 3300412"/>
                <a:gd name="connsiteX3" fmla="*/ 641878 w 6289928"/>
                <a:gd name="connsiteY3" fmla="*/ 1671021 h 3300412"/>
                <a:gd name="connsiteX4" fmla="*/ 770275 w 6289928"/>
                <a:gd name="connsiteY4" fmla="*/ 1370602 h 3300412"/>
                <a:gd name="connsiteX5" fmla="*/ 898672 w 6289928"/>
                <a:gd name="connsiteY5" fmla="*/ 1081138 h 3300412"/>
                <a:gd name="connsiteX6" fmla="*/ 1026973 w 6289928"/>
                <a:gd name="connsiteY6" fmla="*/ 945597 h 3300412"/>
                <a:gd name="connsiteX7" fmla="*/ 1283767 w 6289928"/>
                <a:gd name="connsiteY7" fmla="*/ 727760 h 3300412"/>
                <a:gd name="connsiteX8" fmla="*/ 1412069 w 6289928"/>
                <a:gd name="connsiteY8" fmla="*/ 677373 h 3300412"/>
                <a:gd name="connsiteX9" fmla="*/ 1925562 w 6289928"/>
                <a:gd name="connsiteY9" fmla="*/ 476871 h 3300412"/>
                <a:gd name="connsiteX10" fmla="*/ 2053959 w 6289928"/>
                <a:gd name="connsiteY10" fmla="*/ 437914 h 3300412"/>
                <a:gd name="connsiteX11" fmla="*/ 2952452 w 6289928"/>
                <a:gd name="connsiteY11" fmla="*/ 230650 h 3300412"/>
                <a:gd name="connsiteX12" fmla="*/ 3080849 w 6289928"/>
                <a:gd name="connsiteY12" fmla="*/ 200742 h 3300412"/>
                <a:gd name="connsiteX13" fmla="*/ 3722739 w 6289928"/>
                <a:gd name="connsiteY13" fmla="*/ 52628 h 3300412"/>
                <a:gd name="connsiteX14" fmla="*/ 3851041 w 6289928"/>
                <a:gd name="connsiteY14" fmla="*/ 45484 h 3300412"/>
                <a:gd name="connsiteX15" fmla="*/ 4749629 w 6289928"/>
                <a:gd name="connsiteY15" fmla="*/ 24910 h 3300412"/>
                <a:gd name="connsiteX16" fmla="*/ 4878026 w 6289928"/>
                <a:gd name="connsiteY16" fmla="*/ 22434 h 3300412"/>
                <a:gd name="connsiteX17" fmla="*/ 6290012 w 6289928"/>
                <a:gd name="connsiteY17" fmla="*/ 50 h 330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9928" h="3300412">
                  <a:moveTo>
                    <a:pt x="83" y="3300463"/>
                  </a:moveTo>
                  <a:lnTo>
                    <a:pt x="256782" y="2626378"/>
                  </a:lnTo>
                  <a:lnTo>
                    <a:pt x="385179" y="2302909"/>
                  </a:lnTo>
                  <a:lnTo>
                    <a:pt x="641878" y="1671021"/>
                  </a:lnTo>
                  <a:lnTo>
                    <a:pt x="770275" y="1370602"/>
                  </a:lnTo>
                  <a:lnTo>
                    <a:pt x="898672" y="1081138"/>
                  </a:lnTo>
                  <a:lnTo>
                    <a:pt x="1026973" y="945597"/>
                  </a:lnTo>
                  <a:lnTo>
                    <a:pt x="1283767" y="727760"/>
                  </a:lnTo>
                  <a:lnTo>
                    <a:pt x="1412069" y="677373"/>
                  </a:lnTo>
                  <a:lnTo>
                    <a:pt x="1925562" y="476871"/>
                  </a:lnTo>
                  <a:lnTo>
                    <a:pt x="2053959" y="437914"/>
                  </a:lnTo>
                  <a:lnTo>
                    <a:pt x="2952452" y="230650"/>
                  </a:lnTo>
                  <a:lnTo>
                    <a:pt x="3080849" y="200742"/>
                  </a:lnTo>
                  <a:lnTo>
                    <a:pt x="3722739" y="52628"/>
                  </a:lnTo>
                  <a:lnTo>
                    <a:pt x="3851041" y="45484"/>
                  </a:lnTo>
                  <a:lnTo>
                    <a:pt x="4749629" y="24910"/>
                  </a:lnTo>
                  <a:lnTo>
                    <a:pt x="4878026" y="22434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Freeform 53">
            <a:extLst>
              <a:ext uri="{FF2B5EF4-FFF2-40B4-BE49-F238E27FC236}">
                <a16:creationId xmlns:a16="http://schemas.microsoft.com/office/drawing/2014/main" id="{85401417-91CB-1F41-64A7-3C90C67E8236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392521F-F703-1130-B4CA-67FDD23B4155}"/>
              </a:ext>
            </a:extLst>
          </p:cNvPr>
          <p:cNvSpPr/>
          <p:nvPr/>
        </p:nvSpPr>
        <p:spPr>
          <a:xfrm>
            <a:off x="2911602" y="1524000"/>
            <a:ext cx="45719" cy="3577209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D93512F6-BC54-2E75-9250-7E493D72FBD1}"/>
              </a:ext>
            </a:extLst>
          </p:cNvPr>
          <p:cNvGrpSpPr/>
          <p:nvPr/>
        </p:nvGrpSpPr>
        <p:grpSpPr>
          <a:xfrm>
            <a:off x="2777299" y="5145405"/>
            <a:ext cx="6662221" cy="338554"/>
            <a:chOff x="2777299" y="5145405"/>
            <a:chExt cx="6662221" cy="338554"/>
          </a:xfrm>
          <a:solidFill>
            <a:srgbClr val="2A3F5F"/>
          </a:solidFill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3A0DD-77C3-D42E-D198-F9CF2F426A01}"/>
                </a:ext>
              </a:extLst>
            </p:cNvPr>
            <p:cNvSpPr txBox="1"/>
            <p:nvPr/>
          </p:nvSpPr>
          <p:spPr>
            <a:xfrm>
              <a:off x="277729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D9AAFE-2B68-D947-1D69-BCD46B66006C}"/>
                </a:ext>
              </a:extLst>
            </p:cNvPr>
            <p:cNvSpPr txBox="1"/>
            <p:nvPr/>
          </p:nvSpPr>
          <p:spPr>
            <a:xfrm>
              <a:off x="309333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9AB923-5746-225C-85BA-340E3592F5A3}"/>
                </a:ext>
              </a:extLst>
            </p:cNvPr>
            <p:cNvSpPr txBox="1"/>
            <p:nvPr/>
          </p:nvSpPr>
          <p:spPr>
            <a:xfrm>
              <a:off x="3409473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E6A738-C394-F791-6921-8EA3C23DF328}"/>
                </a:ext>
              </a:extLst>
            </p:cNvPr>
            <p:cNvSpPr txBox="1"/>
            <p:nvPr/>
          </p:nvSpPr>
          <p:spPr>
            <a:xfrm>
              <a:off x="3725513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070378-6545-C035-AB0A-B16D81D77470}"/>
                </a:ext>
              </a:extLst>
            </p:cNvPr>
            <p:cNvSpPr txBox="1"/>
            <p:nvPr/>
          </p:nvSpPr>
          <p:spPr>
            <a:xfrm>
              <a:off x="4041648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550D1FF-E395-7DA1-C81A-266C1C325458}"/>
                </a:ext>
              </a:extLst>
            </p:cNvPr>
            <p:cNvSpPr txBox="1"/>
            <p:nvPr/>
          </p:nvSpPr>
          <p:spPr>
            <a:xfrm>
              <a:off x="435768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9608C2-8D4C-D6C7-B42E-3F8A8C8B1B29}"/>
                </a:ext>
              </a:extLst>
            </p:cNvPr>
            <p:cNvSpPr txBox="1"/>
            <p:nvPr/>
          </p:nvSpPr>
          <p:spPr>
            <a:xfrm>
              <a:off x="467372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9A887E-18A7-BF90-7466-64ABADB6576F}"/>
                </a:ext>
              </a:extLst>
            </p:cNvPr>
            <p:cNvSpPr txBox="1"/>
            <p:nvPr/>
          </p:nvSpPr>
          <p:spPr>
            <a:xfrm>
              <a:off x="4989861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BA7842-E699-89C0-5D69-846376CAC77E}"/>
                </a:ext>
              </a:extLst>
            </p:cNvPr>
            <p:cNvSpPr txBox="1"/>
            <p:nvPr/>
          </p:nvSpPr>
          <p:spPr>
            <a:xfrm>
              <a:off x="5305901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6BD96C-479C-1025-1994-B3F34AD4CB28}"/>
                </a:ext>
              </a:extLst>
            </p:cNvPr>
            <p:cNvSpPr txBox="1"/>
            <p:nvPr/>
          </p:nvSpPr>
          <p:spPr>
            <a:xfrm>
              <a:off x="5622036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A0E88D-7AF8-9DA3-C863-9196E0E2FCA3}"/>
                </a:ext>
              </a:extLst>
            </p:cNvPr>
            <p:cNvSpPr txBox="1"/>
            <p:nvPr/>
          </p:nvSpPr>
          <p:spPr>
            <a:xfrm>
              <a:off x="588568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8326EF-AAB9-4CD9-3176-4462A0A0E72F}"/>
                </a:ext>
              </a:extLst>
            </p:cNvPr>
            <p:cNvSpPr txBox="1"/>
            <p:nvPr/>
          </p:nvSpPr>
          <p:spPr>
            <a:xfrm>
              <a:off x="620172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EF6087C-EDBC-139D-1CDD-EE3CABEB402B}"/>
                </a:ext>
              </a:extLst>
            </p:cNvPr>
            <p:cNvSpPr txBox="1"/>
            <p:nvPr/>
          </p:nvSpPr>
          <p:spPr>
            <a:xfrm>
              <a:off x="651786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FDB0C8-C3B7-3A7D-6038-7FA863AE3764}"/>
                </a:ext>
              </a:extLst>
            </p:cNvPr>
            <p:cNvSpPr txBox="1"/>
            <p:nvPr/>
          </p:nvSpPr>
          <p:spPr>
            <a:xfrm>
              <a:off x="683390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BC5136-01C7-7082-2B18-AFB5ABFA71FA}"/>
                </a:ext>
              </a:extLst>
            </p:cNvPr>
            <p:cNvSpPr txBox="1"/>
            <p:nvPr/>
          </p:nvSpPr>
          <p:spPr>
            <a:xfrm>
              <a:off x="715003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156519-5698-7684-6617-935ED3C76F74}"/>
                </a:ext>
              </a:extLst>
            </p:cNvPr>
            <p:cNvSpPr txBox="1"/>
            <p:nvPr/>
          </p:nvSpPr>
          <p:spPr>
            <a:xfrm>
              <a:off x="746607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31BFD6-9125-00A4-86FF-2FD33E75D6F8}"/>
                </a:ext>
              </a:extLst>
            </p:cNvPr>
            <p:cNvSpPr txBox="1"/>
            <p:nvPr/>
          </p:nvSpPr>
          <p:spPr>
            <a:xfrm>
              <a:off x="778221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A4828E-5591-AD0D-8A73-C48B3067F79D}"/>
                </a:ext>
              </a:extLst>
            </p:cNvPr>
            <p:cNvSpPr txBox="1"/>
            <p:nvPr/>
          </p:nvSpPr>
          <p:spPr>
            <a:xfrm>
              <a:off x="809825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E65330-2702-5573-E912-444C1B5967C6}"/>
                </a:ext>
              </a:extLst>
            </p:cNvPr>
            <p:cNvSpPr txBox="1"/>
            <p:nvPr/>
          </p:nvSpPr>
          <p:spPr>
            <a:xfrm>
              <a:off x="841428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4B0E48-0D99-E016-793D-79F49BB78250}"/>
                </a:ext>
              </a:extLst>
            </p:cNvPr>
            <p:cNvSpPr txBox="1"/>
            <p:nvPr/>
          </p:nvSpPr>
          <p:spPr>
            <a:xfrm>
              <a:off x="873042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19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4119F5-C981-201E-7AF3-752E3692B55E}"/>
                </a:ext>
              </a:extLst>
            </p:cNvPr>
            <p:cNvSpPr txBox="1"/>
            <p:nvPr/>
          </p:nvSpPr>
          <p:spPr>
            <a:xfrm>
              <a:off x="90464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F426436-7A5C-41AF-A4EB-F51C8EB78325}"/>
              </a:ext>
            </a:extLst>
          </p:cNvPr>
          <p:cNvSpPr txBox="1"/>
          <p:nvPr/>
        </p:nvSpPr>
        <p:spPr>
          <a:xfrm>
            <a:off x="4679993" y="5445904"/>
            <a:ext cx="2577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Solar panel sizes [kWp]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AAC204A-6204-D92E-77CB-ACCCD5EAB77A}"/>
              </a:ext>
            </a:extLst>
          </p:cNvPr>
          <p:cNvSpPr txBox="1"/>
          <p:nvPr/>
        </p:nvSpPr>
        <p:spPr>
          <a:xfrm rot="16200000">
            <a:off x="1192002" y="315274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366281-DA32-AA6E-CF9B-2F67C62BD9C6}"/>
              </a:ext>
            </a:extLst>
          </p:cNvPr>
          <p:cNvSpPr txBox="1"/>
          <p:nvPr/>
        </p:nvSpPr>
        <p:spPr>
          <a:xfrm>
            <a:off x="7996823" y="133927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30 kWh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EAD06E-18B1-0ADE-B078-87539D17C538}"/>
              </a:ext>
            </a:extLst>
          </p:cNvPr>
          <p:cNvSpPr txBox="1"/>
          <p:nvPr/>
        </p:nvSpPr>
        <p:spPr>
          <a:xfrm>
            <a:off x="8015793" y="171333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10 kWh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BE3502-7B81-9344-1633-A746EC8DFB3D}"/>
              </a:ext>
            </a:extLst>
          </p:cNvPr>
          <p:cNvSpPr txBox="1"/>
          <p:nvPr/>
        </p:nvSpPr>
        <p:spPr>
          <a:xfrm>
            <a:off x="7996823" y="245571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4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C4D05FF-34B5-F641-1CF5-02045A059B34}"/>
              </a:ext>
            </a:extLst>
          </p:cNvPr>
          <p:cNvSpPr txBox="1"/>
          <p:nvPr/>
        </p:nvSpPr>
        <p:spPr>
          <a:xfrm>
            <a:off x="7987950" y="284755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2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00EC82-83ED-0206-6EFC-839036F7D373}"/>
              </a:ext>
            </a:extLst>
          </p:cNvPr>
          <p:cNvSpPr txBox="1"/>
          <p:nvPr/>
        </p:nvSpPr>
        <p:spPr>
          <a:xfrm>
            <a:off x="7996822" y="325686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0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A747C3-8148-EDEB-6D3F-966B26DBBADC}"/>
              </a:ext>
            </a:extLst>
          </p:cNvPr>
          <p:cNvSpPr txBox="1"/>
          <p:nvPr/>
        </p:nvSpPr>
        <p:spPr>
          <a:xfrm>
            <a:off x="4099860" y="1171907"/>
            <a:ext cx="5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Whole data-set, i.e., 52 weeks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A99568A-0AF6-E00F-926B-DB8871721E99}"/>
              </a:ext>
            </a:extLst>
          </p:cNvPr>
          <p:cNvCxnSpPr>
            <a:cxnSpLocks/>
          </p:cNvCxnSpPr>
          <p:nvPr/>
        </p:nvCxnSpPr>
        <p:spPr>
          <a:xfrm>
            <a:off x="4817554" y="1524000"/>
            <a:ext cx="0" cy="546450"/>
          </a:xfrm>
          <a:prstGeom prst="line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A1FE7C7-7609-F6D6-DBA2-347C6BBFE96F}"/>
              </a:ext>
            </a:extLst>
          </p:cNvPr>
          <p:cNvSpPr txBox="1"/>
          <p:nvPr/>
        </p:nvSpPr>
        <p:spPr>
          <a:xfrm>
            <a:off x="4116773" y="4331518"/>
            <a:ext cx="26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Clustered data K = 5 weeks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9FD6248-2755-0B6A-944F-1CAA082EE565}"/>
              </a:ext>
            </a:extLst>
          </p:cNvPr>
          <p:cNvCxnSpPr>
            <a:cxnSpLocks/>
          </p:cNvCxnSpPr>
          <p:nvPr/>
        </p:nvCxnSpPr>
        <p:spPr>
          <a:xfrm flipV="1">
            <a:off x="4827079" y="3866921"/>
            <a:ext cx="0" cy="539552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6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D07C6D-BEE3-D77C-BDDE-EDB9D2BFF193}"/>
              </a:ext>
            </a:extLst>
          </p:cNvPr>
          <p:cNvCxnSpPr>
            <a:cxnSpLocks/>
          </p:cNvCxnSpPr>
          <p:nvPr/>
        </p:nvCxnSpPr>
        <p:spPr>
          <a:xfrm>
            <a:off x="8233178" y="3928969"/>
            <a:ext cx="0" cy="1256516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aphic 70">
            <a:extLst>
              <a:ext uri="{FF2B5EF4-FFF2-40B4-BE49-F238E27FC236}">
                <a16:creationId xmlns:a16="http://schemas.microsoft.com/office/drawing/2014/main" id="{992CF9F5-1F35-6F4E-B4F7-33073E777ABE}"/>
              </a:ext>
            </a:extLst>
          </p:cNvPr>
          <p:cNvGrpSpPr/>
          <p:nvPr/>
        </p:nvGrpSpPr>
        <p:grpSpPr>
          <a:xfrm>
            <a:off x="3076577" y="1524002"/>
            <a:ext cx="6353175" cy="3667125"/>
            <a:chOff x="3076575" y="1524000"/>
            <a:chExt cx="6353175" cy="3667125"/>
          </a:xfrm>
          <a:solidFill>
            <a:srgbClr val="000000"/>
          </a:solidFill>
        </p:grpSpPr>
        <p:grpSp>
          <p:nvGrpSpPr>
            <p:cNvPr id="76" name="Graphic 70">
              <a:extLst>
                <a:ext uri="{FF2B5EF4-FFF2-40B4-BE49-F238E27FC236}">
                  <a16:creationId xmlns:a16="http://schemas.microsoft.com/office/drawing/2014/main" id="{4E4A5A19-75B9-2640-98E6-FB2A040276B1}"/>
                </a:ext>
              </a:extLst>
            </p:cNvPr>
            <p:cNvGrpSpPr/>
            <p:nvPr/>
          </p:nvGrpSpPr>
          <p:grpSpPr>
            <a:xfrm>
              <a:off x="4347210" y="1524000"/>
              <a:ext cx="3811905" cy="3667125"/>
              <a:chOff x="4347210" y="1524000"/>
              <a:chExt cx="3811905" cy="3667125"/>
            </a:xfrm>
            <a:solidFill>
              <a:srgbClr val="000000"/>
            </a:solidFill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12D5299D-0E4C-BF4C-85FA-C1135B492BC8}"/>
                  </a:ext>
                </a:extLst>
              </p:cNvPr>
              <p:cNvSpPr/>
              <p:nvPr/>
            </p:nvSpPr>
            <p:spPr>
              <a:xfrm>
                <a:off x="4347210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4D6DE0-85A9-3D44-89C5-4ED7218E69B4}"/>
                  </a:ext>
                </a:extLst>
              </p:cNvPr>
              <p:cNvSpPr/>
              <p:nvPr/>
            </p:nvSpPr>
            <p:spPr>
              <a:xfrm>
                <a:off x="5617845" y="1524000"/>
                <a:ext cx="9525" cy="3667125"/>
              </a:xfrm>
              <a:custGeom>
                <a:avLst/>
                <a:gdLst>
                  <a:gd name="connsiteX0" fmla="*/ 350 w 9525"/>
                  <a:gd name="connsiteY0" fmla="*/ 0 h 3667125"/>
                  <a:gd name="connsiteX1" fmla="*/ 35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50" y="0"/>
                    </a:moveTo>
                    <a:lnTo>
                      <a:pt x="35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FC212ED-B9DC-7C49-8BC8-97F0B846BA16}"/>
                  </a:ext>
                </a:extLst>
              </p:cNvPr>
              <p:cNvSpPr/>
              <p:nvPr/>
            </p:nvSpPr>
            <p:spPr>
              <a:xfrm>
                <a:off x="6888480" y="1524000"/>
                <a:ext cx="9525" cy="3667125"/>
              </a:xfrm>
              <a:custGeom>
                <a:avLst/>
                <a:gdLst>
                  <a:gd name="connsiteX0" fmla="*/ 483 w 9525"/>
                  <a:gd name="connsiteY0" fmla="*/ 0 h 3667125"/>
                  <a:gd name="connsiteX1" fmla="*/ 4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3" y="0"/>
                    </a:moveTo>
                    <a:lnTo>
                      <a:pt x="4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C1FB34C-8070-E141-9063-ACA31A566FE4}"/>
                  </a:ext>
                </a:extLst>
              </p:cNvPr>
              <p:cNvSpPr/>
              <p:nvPr/>
            </p:nvSpPr>
            <p:spPr>
              <a:xfrm>
                <a:off x="8159115" y="1524000"/>
                <a:ext cx="9525" cy="3667125"/>
              </a:xfrm>
              <a:custGeom>
                <a:avLst/>
                <a:gdLst>
                  <a:gd name="connsiteX0" fmla="*/ 617 w 9525"/>
                  <a:gd name="connsiteY0" fmla="*/ 0 h 3667125"/>
                  <a:gd name="connsiteX1" fmla="*/ 61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7" y="0"/>
                    </a:moveTo>
                    <a:lnTo>
                      <a:pt x="61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81" name="Graphic 70">
              <a:extLst>
                <a:ext uri="{FF2B5EF4-FFF2-40B4-BE49-F238E27FC236}">
                  <a16:creationId xmlns:a16="http://schemas.microsoft.com/office/drawing/2014/main" id="{9F6E4BBD-FC72-1B40-B5E3-F8FE771B4418}"/>
                </a:ext>
              </a:extLst>
            </p:cNvPr>
            <p:cNvGrpSpPr/>
            <p:nvPr/>
          </p:nvGrpSpPr>
          <p:grpSpPr>
            <a:xfrm>
              <a:off x="3076575" y="1560290"/>
              <a:ext cx="6353175" cy="3267741"/>
              <a:chOff x="3076575" y="1560290"/>
              <a:chExt cx="6353175" cy="3267741"/>
            </a:xfrm>
            <a:solidFill>
              <a:srgbClr val="000000"/>
            </a:solidFill>
          </p:grpSpPr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79400D53-0764-D04E-85A7-ABAFBCEB2820}"/>
                  </a:ext>
                </a:extLst>
              </p:cNvPr>
              <p:cNvSpPr/>
              <p:nvPr/>
            </p:nvSpPr>
            <p:spPr>
              <a:xfrm>
                <a:off x="3076575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BD882C9-17C1-CE47-9AAD-7FD43E33E5D5}"/>
                  </a:ext>
                </a:extLst>
              </p:cNvPr>
              <p:cNvSpPr/>
              <p:nvPr/>
            </p:nvSpPr>
            <p:spPr>
              <a:xfrm>
                <a:off x="3076575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7E041BC7-ACB6-5648-ADED-C3F86637BAAE}"/>
                  </a:ext>
                </a:extLst>
              </p:cNvPr>
              <p:cNvSpPr/>
              <p:nvPr/>
            </p:nvSpPr>
            <p:spPr>
              <a:xfrm>
                <a:off x="3076575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840704E-EB01-E541-A5A6-B6628D3AA8E0}"/>
                  </a:ext>
                </a:extLst>
              </p:cNvPr>
              <p:cNvSpPr/>
              <p:nvPr/>
            </p:nvSpPr>
            <p:spPr>
              <a:xfrm>
                <a:off x="3076575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93C50E9-3F8B-F34C-A56F-8CCB25FAE4A2}"/>
                  </a:ext>
                </a:extLst>
              </p:cNvPr>
              <p:cNvSpPr/>
              <p:nvPr/>
            </p:nvSpPr>
            <p:spPr>
              <a:xfrm>
                <a:off x="3076575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B0741F10-146D-414A-A843-61E23FF98628}"/>
                  </a:ext>
                </a:extLst>
              </p:cNvPr>
              <p:cNvSpPr/>
              <p:nvPr/>
            </p:nvSpPr>
            <p:spPr>
              <a:xfrm>
                <a:off x="3076575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0D87A6B0-A6DB-BF44-951B-55581DAE492F}"/>
                  </a:ext>
                </a:extLst>
              </p:cNvPr>
              <p:cNvSpPr/>
              <p:nvPr/>
            </p:nvSpPr>
            <p:spPr>
              <a:xfrm>
                <a:off x="3076575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544415FD-B2C9-DC46-A308-409D0D14F113}"/>
                  </a:ext>
                </a:extLst>
              </p:cNvPr>
              <p:cNvSpPr/>
              <p:nvPr/>
            </p:nvSpPr>
            <p:spPr>
              <a:xfrm>
                <a:off x="3076575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6F5075F3-283B-DF44-9A0D-C35F2ADBD371}"/>
                  </a:ext>
                </a:extLst>
              </p:cNvPr>
              <p:cNvSpPr/>
              <p:nvPr/>
            </p:nvSpPr>
            <p:spPr>
              <a:xfrm>
                <a:off x="3076575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03DA8C03-A5FC-8F42-AC46-462D18358C5C}"/>
                  </a:ext>
                </a:extLst>
              </p:cNvPr>
              <p:cNvSpPr/>
              <p:nvPr/>
            </p:nvSpPr>
            <p:spPr>
              <a:xfrm>
                <a:off x="3076575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5CE3D4A3-485E-DF4F-9828-185387149ECF}"/>
              </a:ext>
            </a:extLst>
          </p:cNvPr>
          <p:cNvSpPr/>
          <p:nvPr/>
        </p:nvSpPr>
        <p:spPr>
          <a:xfrm>
            <a:off x="3076577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815E717-07AB-BF47-8A5C-FFA84BFDE93C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0C51C8B-7019-0942-AC7A-C40580348D7B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ACE4600-83DC-1A4A-8333-2E23CF36A087}"/>
              </a:ext>
            </a:extLst>
          </p:cNvPr>
          <p:cNvSpPr/>
          <p:nvPr/>
        </p:nvSpPr>
        <p:spPr>
          <a:xfrm>
            <a:off x="3203640" y="3852481"/>
            <a:ext cx="6226111" cy="1249298"/>
          </a:xfrm>
          <a:custGeom>
            <a:avLst/>
            <a:gdLst>
              <a:gd name="connsiteX0" fmla="*/ 83 w 6226111"/>
              <a:gd name="connsiteY0" fmla="*/ 1249349 h 1249298"/>
              <a:gd name="connsiteX1" fmla="*/ 629019 w 6226111"/>
              <a:gd name="connsiteY1" fmla="*/ 811866 h 1249298"/>
              <a:gd name="connsiteX2" fmla="*/ 691884 w 6226111"/>
              <a:gd name="connsiteY2" fmla="*/ 771956 h 1249298"/>
              <a:gd name="connsiteX3" fmla="*/ 880574 w 6226111"/>
              <a:gd name="connsiteY3" fmla="*/ 664228 h 1249298"/>
              <a:gd name="connsiteX4" fmla="*/ 943439 w 6226111"/>
              <a:gd name="connsiteY4" fmla="*/ 632701 h 1249298"/>
              <a:gd name="connsiteX5" fmla="*/ 1132129 w 6226111"/>
              <a:gd name="connsiteY5" fmla="*/ 550214 h 1249298"/>
              <a:gd name="connsiteX6" fmla="*/ 1194994 w 6226111"/>
              <a:gd name="connsiteY6" fmla="*/ 526306 h 1249298"/>
              <a:gd name="connsiteX7" fmla="*/ 1383685 w 6226111"/>
              <a:gd name="connsiteY7" fmla="*/ 463822 h 1249298"/>
              <a:gd name="connsiteX8" fmla="*/ 1446550 w 6226111"/>
              <a:gd name="connsiteY8" fmla="*/ 445534 h 1249298"/>
              <a:gd name="connsiteX9" fmla="*/ 1698105 w 6226111"/>
              <a:gd name="connsiteY9" fmla="*/ 382002 h 1249298"/>
              <a:gd name="connsiteX10" fmla="*/ 1760970 w 6226111"/>
              <a:gd name="connsiteY10" fmla="*/ 368286 h 1249298"/>
              <a:gd name="connsiteX11" fmla="*/ 2075485 w 6226111"/>
              <a:gd name="connsiteY11" fmla="*/ 308946 h 1249298"/>
              <a:gd name="connsiteX12" fmla="*/ 2138350 w 6226111"/>
              <a:gd name="connsiteY12" fmla="*/ 298563 h 1249298"/>
              <a:gd name="connsiteX13" fmla="*/ 2515731 w 6226111"/>
              <a:gd name="connsiteY13" fmla="*/ 244557 h 1249298"/>
              <a:gd name="connsiteX14" fmla="*/ 2578596 w 6226111"/>
              <a:gd name="connsiteY14" fmla="*/ 236651 h 1249298"/>
              <a:gd name="connsiteX15" fmla="*/ 3081706 w 6226111"/>
              <a:gd name="connsiteY15" fmla="*/ 182359 h 1249298"/>
              <a:gd name="connsiteX16" fmla="*/ 3144571 w 6226111"/>
              <a:gd name="connsiteY16" fmla="*/ 176358 h 1249298"/>
              <a:gd name="connsiteX17" fmla="*/ 3773507 w 6226111"/>
              <a:gd name="connsiteY17" fmla="*/ 124732 h 1249298"/>
              <a:gd name="connsiteX18" fmla="*/ 3836372 w 6226111"/>
              <a:gd name="connsiteY18" fmla="*/ 120255 h 1249298"/>
              <a:gd name="connsiteX19" fmla="*/ 4653903 w 6226111"/>
              <a:gd name="connsiteY19" fmla="*/ 69963 h 1249298"/>
              <a:gd name="connsiteX20" fmla="*/ 4716863 w 6226111"/>
              <a:gd name="connsiteY20" fmla="*/ 66534 h 1249298"/>
              <a:gd name="connsiteX21" fmla="*/ 5723084 w 6226111"/>
              <a:gd name="connsiteY21" fmla="*/ 19671 h 1249298"/>
              <a:gd name="connsiteX22" fmla="*/ 5785950 w 6226111"/>
              <a:gd name="connsiteY22" fmla="*/ 17100 h 1249298"/>
              <a:gd name="connsiteX23" fmla="*/ 6226195 w 6226111"/>
              <a:gd name="connsiteY23" fmla="*/ 50 h 124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1249298">
                <a:moveTo>
                  <a:pt x="83" y="1249349"/>
                </a:moveTo>
                <a:lnTo>
                  <a:pt x="629019" y="811866"/>
                </a:lnTo>
                <a:lnTo>
                  <a:pt x="691884" y="771956"/>
                </a:lnTo>
                <a:lnTo>
                  <a:pt x="880574" y="664228"/>
                </a:lnTo>
                <a:lnTo>
                  <a:pt x="943439" y="632701"/>
                </a:lnTo>
                <a:lnTo>
                  <a:pt x="1132129" y="550214"/>
                </a:lnTo>
                <a:lnTo>
                  <a:pt x="1194994" y="526306"/>
                </a:lnTo>
                <a:lnTo>
                  <a:pt x="1383685" y="463822"/>
                </a:lnTo>
                <a:lnTo>
                  <a:pt x="1446550" y="445534"/>
                </a:lnTo>
                <a:lnTo>
                  <a:pt x="1698105" y="382002"/>
                </a:lnTo>
                <a:lnTo>
                  <a:pt x="1760970" y="368286"/>
                </a:lnTo>
                <a:lnTo>
                  <a:pt x="2075485" y="308946"/>
                </a:lnTo>
                <a:lnTo>
                  <a:pt x="2138350" y="298563"/>
                </a:lnTo>
                <a:lnTo>
                  <a:pt x="2515731" y="244557"/>
                </a:lnTo>
                <a:lnTo>
                  <a:pt x="2578596" y="236651"/>
                </a:lnTo>
                <a:lnTo>
                  <a:pt x="3081706" y="182359"/>
                </a:lnTo>
                <a:lnTo>
                  <a:pt x="3144571" y="176358"/>
                </a:lnTo>
                <a:lnTo>
                  <a:pt x="3773507" y="124732"/>
                </a:lnTo>
                <a:lnTo>
                  <a:pt x="3836372" y="120255"/>
                </a:lnTo>
                <a:lnTo>
                  <a:pt x="4653903" y="69963"/>
                </a:lnTo>
                <a:lnTo>
                  <a:pt x="4716863" y="66534"/>
                </a:lnTo>
                <a:lnTo>
                  <a:pt x="5723084" y="19671"/>
                </a:lnTo>
                <a:lnTo>
                  <a:pt x="5785950" y="17100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F2932D21-3A55-1F48-B206-4320BE7B2294}"/>
              </a:ext>
            </a:extLst>
          </p:cNvPr>
          <p:cNvSpPr/>
          <p:nvPr/>
        </p:nvSpPr>
        <p:spPr>
          <a:xfrm>
            <a:off x="3203640" y="1560290"/>
            <a:ext cx="6226111" cy="3541490"/>
          </a:xfrm>
          <a:custGeom>
            <a:avLst/>
            <a:gdLst>
              <a:gd name="connsiteX0" fmla="*/ 83 w 6226111"/>
              <a:gd name="connsiteY0" fmla="*/ 3541540 h 3541490"/>
              <a:gd name="connsiteX1" fmla="*/ 5031283 w 6226111"/>
              <a:gd name="connsiteY1" fmla="*/ 2050 h 3541490"/>
              <a:gd name="connsiteX2" fmla="*/ 5094149 w 6226111"/>
              <a:gd name="connsiteY2" fmla="*/ 50 h 3541490"/>
              <a:gd name="connsiteX3" fmla="*/ 6226195 w 6226111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3541490">
                <a:moveTo>
                  <a:pt x="83" y="3541540"/>
                </a:moveTo>
                <a:lnTo>
                  <a:pt x="5031283" y="2050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5A1CDEDB-B6F9-0746-AC9A-3770EFA0E67B}"/>
              </a:ext>
            </a:extLst>
          </p:cNvPr>
          <p:cNvSpPr/>
          <p:nvPr/>
        </p:nvSpPr>
        <p:spPr>
          <a:xfrm>
            <a:off x="3203640" y="1560292"/>
            <a:ext cx="6226111" cy="2543365"/>
          </a:xfrm>
          <a:custGeom>
            <a:avLst/>
            <a:gdLst>
              <a:gd name="connsiteX0" fmla="*/ 83 w 6226111"/>
              <a:gd name="connsiteY0" fmla="*/ 50 h 2543365"/>
              <a:gd name="connsiteX1" fmla="*/ 440329 w 6226111"/>
              <a:gd name="connsiteY1" fmla="*/ 2527 h 2543365"/>
              <a:gd name="connsiteX2" fmla="*/ 503194 w 6226111"/>
              <a:gd name="connsiteY2" fmla="*/ 7480 h 2543365"/>
              <a:gd name="connsiteX3" fmla="*/ 629019 w 6226111"/>
              <a:gd name="connsiteY3" fmla="*/ 34245 h 2543365"/>
              <a:gd name="connsiteX4" fmla="*/ 691884 w 6226111"/>
              <a:gd name="connsiteY4" fmla="*/ 58629 h 2543365"/>
              <a:gd name="connsiteX5" fmla="*/ 817614 w 6226111"/>
              <a:gd name="connsiteY5" fmla="*/ 130066 h 2543365"/>
              <a:gd name="connsiteX6" fmla="*/ 880574 w 6226111"/>
              <a:gd name="connsiteY6" fmla="*/ 175691 h 2543365"/>
              <a:gd name="connsiteX7" fmla="*/ 1006304 w 6226111"/>
              <a:gd name="connsiteY7" fmla="*/ 281609 h 2543365"/>
              <a:gd name="connsiteX8" fmla="*/ 1069169 w 6226111"/>
              <a:gd name="connsiteY8" fmla="*/ 339331 h 2543365"/>
              <a:gd name="connsiteX9" fmla="*/ 1635240 w 6226111"/>
              <a:gd name="connsiteY9" fmla="*/ 871588 h 2543365"/>
              <a:gd name="connsiteX10" fmla="*/ 1698105 w 6226111"/>
              <a:gd name="connsiteY10" fmla="*/ 925594 h 2543365"/>
              <a:gd name="connsiteX11" fmla="*/ 1886795 w 6226111"/>
              <a:gd name="connsiteY11" fmla="*/ 1078661 h 2543365"/>
              <a:gd name="connsiteX12" fmla="*/ 1949660 w 6226111"/>
              <a:gd name="connsiteY12" fmla="*/ 1126572 h 2543365"/>
              <a:gd name="connsiteX13" fmla="*/ 2201215 w 6226111"/>
              <a:gd name="connsiteY13" fmla="*/ 1303261 h 2543365"/>
              <a:gd name="connsiteX14" fmla="*/ 2264080 w 6226111"/>
              <a:gd name="connsiteY14" fmla="*/ 1343932 h 2543365"/>
              <a:gd name="connsiteX15" fmla="*/ 2515731 w 6226111"/>
              <a:gd name="connsiteY15" fmla="*/ 1494046 h 2543365"/>
              <a:gd name="connsiteX16" fmla="*/ 2578596 w 6226111"/>
              <a:gd name="connsiteY16" fmla="*/ 1528717 h 2543365"/>
              <a:gd name="connsiteX17" fmla="*/ 2830151 w 6226111"/>
              <a:gd name="connsiteY17" fmla="*/ 1657114 h 2543365"/>
              <a:gd name="connsiteX18" fmla="*/ 2893016 w 6226111"/>
              <a:gd name="connsiteY18" fmla="*/ 1686928 h 2543365"/>
              <a:gd name="connsiteX19" fmla="*/ 3144571 w 6226111"/>
              <a:gd name="connsiteY19" fmla="*/ 1797322 h 2543365"/>
              <a:gd name="connsiteX20" fmla="*/ 3207436 w 6226111"/>
              <a:gd name="connsiteY20" fmla="*/ 1822849 h 2543365"/>
              <a:gd name="connsiteX21" fmla="*/ 3521952 w 6226111"/>
              <a:gd name="connsiteY21" fmla="*/ 1940769 h 2543365"/>
              <a:gd name="connsiteX22" fmla="*/ 3584817 w 6226111"/>
              <a:gd name="connsiteY22" fmla="*/ 1962581 h 2543365"/>
              <a:gd name="connsiteX23" fmla="*/ 3962197 w 6226111"/>
              <a:gd name="connsiteY23" fmla="*/ 2082120 h 2543365"/>
              <a:gd name="connsiteX24" fmla="*/ 4025062 w 6226111"/>
              <a:gd name="connsiteY24" fmla="*/ 2100408 h 2543365"/>
              <a:gd name="connsiteX25" fmla="*/ 4402348 w 6226111"/>
              <a:gd name="connsiteY25" fmla="*/ 2201278 h 2543365"/>
              <a:gd name="connsiteX26" fmla="*/ 4465308 w 6226111"/>
              <a:gd name="connsiteY26" fmla="*/ 2216803 h 2543365"/>
              <a:gd name="connsiteX27" fmla="*/ 4905459 w 6226111"/>
              <a:gd name="connsiteY27" fmla="*/ 2316244 h 2543365"/>
              <a:gd name="connsiteX28" fmla="*/ 4968419 w 6226111"/>
              <a:gd name="connsiteY28" fmla="*/ 2329294 h 2543365"/>
              <a:gd name="connsiteX29" fmla="*/ 5471529 w 6226111"/>
              <a:gd name="connsiteY29" fmla="*/ 2424639 h 2543365"/>
              <a:gd name="connsiteX30" fmla="*/ 5534394 w 6226111"/>
              <a:gd name="connsiteY30" fmla="*/ 2435593 h 2543365"/>
              <a:gd name="connsiteX31" fmla="*/ 6100369 w 6226111"/>
              <a:gd name="connsiteY31" fmla="*/ 2525318 h 2543365"/>
              <a:gd name="connsiteX32" fmla="*/ 6163330 w 6226111"/>
              <a:gd name="connsiteY32" fmla="*/ 2534462 h 2543365"/>
              <a:gd name="connsiteX33" fmla="*/ 6226195 w 6226111"/>
              <a:gd name="connsiteY33" fmla="*/ 2543415 h 254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226111" h="2543365">
                <a:moveTo>
                  <a:pt x="83" y="50"/>
                </a:moveTo>
                <a:lnTo>
                  <a:pt x="440329" y="2527"/>
                </a:lnTo>
                <a:lnTo>
                  <a:pt x="503194" y="7480"/>
                </a:lnTo>
                <a:lnTo>
                  <a:pt x="629019" y="34245"/>
                </a:lnTo>
                <a:lnTo>
                  <a:pt x="691884" y="58629"/>
                </a:lnTo>
                <a:lnTo>
                  <a:pt x="817614" y="130066"/>
                </a:lnTo>
                <a:lnTo>
                  <a:pt x="880574" y="175691"/>
                </a:lnTo>
                <a:lnTo>
                  <a:pt x="1006304" y="281609"/>
                </a:lnTo>
                <a:lnTo>
                  <a:pt x="1069169" y="339331"/>
                </a:lnTo>
                <a:lnTo>
                  <a:pt x="1635240" y="871588"/>
                </a:lnTo>
                <a:lnTo>
                  <a:pt x="1698105" y="925594"/>
                </a:lnTo>
                <a:lnTo>
                  <a:pt x="1886795" y="1078661"/>
                </a:lnTo>
                <a:lnTo>
                  <a:pt x="1949660" y="1126572"/>
                </a:lnTo>
                <a:lnTo>
                  <a:pt x="2201215" y="1303261"/>
                </a:lnTo>
                <a:lnTo>
                  <a:pt x="2264080" y="1343932"/>
                </a:lnTo>
                <a:lnTo>
                  <a:pt x="2515731" y="1494046"/>
                </a:lnTo>
                <a:lnTo>
                  <a:pt x="2578596" y="1528717"/>
                </a:lnTo>
                <a:lnTo>
                  <a:pt x="2830151" y="1657114"/>
                </a:lnTo>
                <a:lnTo>
                  <a:pt x="2893016" y="1686928"/>
                </a:lnTo>
                <a:lnTo>
                  <a:pt x="3144571" y="1797322"/>
                </a:lnTo>
                <a:lnTo>
                  <a:pt x="3207436" y="1822849"/>
                </a:lnTo>
                <a:lnTo>
                  <a:pt x="3521952" y="1940769"/>
                </a:lnTo>
                <a:lnTo>
                  <a:pt x="3584817" y="1962581"/>
                </a:lnTo>
                <a:lnTo>
                  <a:pt x="3962197" y="2082120"/>
                </a:lnTo>
                <a:lnTo>
                  <a:pt x="4025062" y="2100408"/>
                </a:lnTo>
                <a:lnTo>
                  <a:pt x="4402348" y="2201278"/>
                </a:lnTo>
                <a:lnTo>
                  <a:pt x="4465308" y="2216803"/>
                </a:lnTo>
                <a:lnTo>
                  <a:pt x="4905459" y="2316244"/>
                </a:lnTo>
                <a:lnTo>
                  <a:pt x="4968419" y="2329294"/>
                </a:lnTo>
                <a:lnTo>
                  <a:pt x="5471529" y="2424639"/>
                </a:lnTo>
                <a:lnTo>
                  <a:pt x="5534394" y="2435593"/>
                </a:lnTo>
                <a:lnTo>
                  <a:pt x="6100369" y="2525318"/>
                </a:lnTo>
                <a:lnTo>
                  <a:pt x="6163330" y="2534462"/>
                </a:lnTo>
                <a:lnTo>
                  <a:pt x="6226195" y="2543415"/>
                </a:lnTo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60524069-4E5F-8E40-B44E-13CDB05E9A15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A6E2B4F-44BC-0F42-8CBC-4F1D7A40712C}"/>
              </a:ext>
            </a:extLst>
          </p:cNvPr>
          <p:cNvSpPr/>
          <p:nvPr/>
        </p:nvSpPr>
        <p:spPr>
          <a:xfrm>
            <a:off x="3067052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101" name="Graphic 70">
            <a:extLst>
              <a:ext uri="{FF2B5EF4-FFF2-40B4-BE49-F238E27FC236}">
                <a16:creationId xmlns:a16="http://schemas.microsoft.com/office/drawing/2014/main" id="{86203A5B-74EF-0E42-8D83-BBADE86D2CD9}"/>
              </a:ext>
            </a:extLst>
          </p:cNvPr>
          <p:cNvGrpSpPr/>
          <p:nvPr/>
        </p:nvGrpSpPr>
        <p:grpSpPr>
          <a:xfrm>
            <a:off x="2932749" y="5145405"/>
            <a:ext cx="6630815" cy="311624"/>
            <a:chOff x="2932747" y="5145405"/>
            <a:chExt cx="6630815" cy="311624"/>
          </a:xfrm>
          <a:solidFill>
            <a:srgbClr val="2A3F5F"/>
          </a:solidFill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09F100F-CD6A-BE4D-B55E-28B560B15711}"/>
                </a:ext>
              </a:extLst>
            </p:cNvPr>
            <p:cNvSpPr txBox="1"/>
            <p:nvPr/>
          </p:nvSpPr>
          <p:spPr>
            <a:xfrm>
              <a:off x="293274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12D1E22-6B32-AA4E-A27E-F882E17DF5A6}"/>
                </a:ext>
              </a:extLst>
            </p:cNvPr>
            <p:cNvSpPr txBox="1"/>
            <p:nvPr/>
          </p:nvSpPr>
          <p:spPr>
            <a:xfrm>
              <a:off x="420338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C6CCA6-5CB4-FB40-ABA0-93D7DBFAA246}"/>
                </a:ext>
              </a:extLst>
            </p:cNvPr>
            <p:cNvSpPr txBox="1"/>
            <p:nvPr/>
          </p:nvSpPr>
          <p:spPr>
            <a:xfrm>
              <a:off x="547401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4EC9228-A646-6146-997E-E3FEE7A24E40}"/>
                </a:ext>
              </a:extLst>
            </p:cNvPr>
            <p:cNvSpPr txBox="1"/>
            <p:nvPr/>
          </p:nvSpPr>
          <p:spPr>
            <a:xfrm>
              <a:off x="674465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575AFAC-3F40-164B-9DF3-973529D45620}"/>
                </a:ext>
              </a:extLst>
            </p:cNvPr>
            <p:cNvSpPr txBox="1"/>
            <p:nvPr/>
          </p:nvSpPr>
          <p:spPr>
            <a:xfrm>
              <a:off x="801528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CD2216-8E78-1649-8421-E05A1DEE2156}"/>
                </a:ext>
              </a:extLst>
            </p:cNvPr>
            <p:cNvSpPr txBox="1"/>
            <p:nvPr/>
          </p:nvSpPr>
          <p:spPr>
            <a:xfrm>
              <a:off x="928592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108" name="Graphic 70">
            <a:extLst>
              <a:ext uri="{FF2B5EF4-FFF2-40B4-BE49-F238E27FC236}">
                <a16:creationId xmlns:a16="http://schemas.microsoft.com/office/drawing/2014/main" id="{116B3458-46A9-1449-85A3-0E619E1B6E74}"/>
              </a:ext>
            </a:extLst>
          </p:cNvPr>
          <p:cNvGrpSpPr/>
          <p:nvPr/>
        </p:nvGrpSpPr>
        <p:grpSpPr>
          <a:xfrm>
            <a:off x="2615567" y="1387413"/>
            <a:ext cx="487189" cy="3942459"/>
            <a:chOff x="2615565" y="1387411"/>
            <a:chExt cx="487189" cy="3942459"/>
          </a:xfrm>
          <a:solidFill>
            <a:srgbClr val="2A3F5F"/>
          </a:solidFill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26AAEF-0F49-2440-BDF0-EBC1A024FB3D}"/>
                </a:ext>
              </a:extLst>
            </p:cNvPr>
            <p:cNvSpPr txBox="1"/>
            <p:nvPr/>
          </p:nvSpPr>
          <p:spPr>
            <a:xfrm>
              <a:off x="2825114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FBADC52-6042-6D45-BAA3-C4019DB60E0E}"/>
                </a:ext>
              </a:extLst>
            </p:cNvPr>
            <p:cNvSpPr txBox="1"/>
            <p:nvPr/>
          </p:nvSpPr>
          <p:spPr>
            <a:xfrm>
              <a:off x="2720340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7E35A42-2CBA-DD41-B760-BE6DE8FC2911}"/>
                </a:ext>
              </a:extLst>
            </p:cNvPr>
            <p:cNvSpPr txBox="1"/>
            <p:nvPr/>
          </p:nvSpPr>
          <p:spPr>
            <a:xfrm>
              <a:off x="2720340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307F36-5115-4E47-85E2-90214FCE6082}"/>
                </a:ext>
              </a:extLst>
            </p:cNvPr>
            <p:cNvSpPr txBox="1"/>
            <p:nvPr/>
          </p:nvSpPr>
          <p:spPr>
            <a:xfrm>
              <a:off x="2720340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E1E686D-D307-1C48-A7FD-8E5745634233}"/>
                </a:ext>
              </a:extLst>
            </p:cNvPr>
            <p:cNvSpPr txBox="1"/>
            <p:nvPr/>
          </p:nvSpPr>
          <p:spPr>
            <a:xfrm>
              <a:off x="2720340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83A4219-C047-AE47-9B29-9DB33122574D}"/>
                </a:ext>
              </a:extLst>
            </p:cNvPr>
            <p:cNvSpPr txBox="1"/>
            <p:nvPr/>
          </p:nvSpPr>
          <p:spPr>
            <a:xfrm>
              <a:off x="2720340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B6EF67-1999-0F44-8214-641AC030F46F}"/>
                </a:ext>
              </a:extLst>
            </p:cNvPr>
            <p:cNvSpPr txBox="1"/>
            <p:nvPr/>
          </p:nvSpPr>
          <p:spPr>
            <a:xfrm>
              <a:off x="2720340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340036-3B4A-6640-90C9-1A847E47E175}"/>
                </a:ext>
              </a:extLst>
            </p:cNvPr>
            <p:cNvSpPr txBox="1"/>
            <p:nvPr/>
          </p:nvSpPr>
          <p:spPr>
            <a:xfrm>
              <a:off x="2720340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3C616AD-B922-5F4E-868F-BCBD071267A1}"/>
                </a:ext>
              </a:extLst>
            </p:cNvPr>
            <p:cNvSpPr txBox="1"/>
            <p:nvPr/>
          </p:nvSpPr>
          <p:spPr>
            <a:xfrm>
              <a:off x="2720340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2602D-00AB-C64B-9C19-EBB8D125460A}"/>
                </a:ext>
              </a:extLst>
            </p:cNvPr>
            <p:cNvSpPr txBox="1"/>
            <p:nvPr/>
          </p:nvSpPr>
          <p:spPr>
            <a:xfrm>
              <a:off x="2720340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DB1942-0A2F-DF4D-BE66-A0E0C45C578D}"/>
                </a:ext>
              </a:extLst>
            </p:cNvPr>
            <p:cNvSpPr txBox="1"/>
            <p:nvPr/>
          </p:nvSpPr>
          <p:spPr>
            <a:xfrm>
              <a:off x="2615565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49E7C8F-F3EE-1A49-9E4E-E440D093992D}"/>
              </a:ext>
            </a:extLst>
          </p:cNvPr>
          <p:cNvSpPr txBox="1"/>
          <p:nvPr/>
        </p:nvSpPr>
        <p:spPr>
          <a:xfrm>
            <a:off x="4915423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99B794-64E0-4541-A7BA-32EE51FDA09D}"/>
              </a:ext>
            </a:extLst>
          </p:cNvPr>
          <p:cNvSpPr txBox="1"/>
          <p:nvPr/>
        </p:nvSpPr>
        <p:spPr>
          <a:xfrm rot="16200000">
            <a:off x="1567027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025D9-E9B7-144F-A7E2-70FBF7DC0C51}"/>
              </a:ext>
            </a:extLst>
          </p:cNvPr>
          <p:cNvSpPr txBox="1"/>
          <p:nvPr/>
        </p:nvSpPr>
        <p:spPr>
          <a:xfrm>
            <a:off x="4777809" y="1845431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1"/>
                </a:solidFill>
              </a:rPr>
              <a:t>Self-consumption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EBE7DB-607E-4545-A637-72BD87E28B9D}"/>
              </a:ext>
            </a:extLst>
          </p:cNvPr>
          <p:cNvSpPr txBox="1"/>
          <p:nvPr/>
        </p:nvSpPr>
        <p:spPr>
          <a:xfrm>
            <a:off x="4896081" y="4548339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2"/>
                </a:solidFill>
              </a:rPr>
              <a:t>Self-sufficiency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6E172C-70CA-AB45-B21D-00FF05662F06}"/>
              </a:ext>
            </a:extLst>
          </p:cNvPr>
          <p:cNvCxnSpPr>
            <a:cxnSpLocks/>
          </p:cNvCxnSpPr>
          <p:nvPr/>
        </p:nvCxnSpPr>
        <p:spPr>
          <a:xfrm>
            <a:off x="5617845" y="2214763"/>
            <a:ext cx="0" cy="69469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4559967-2FA1-8242-BB7C-74E19BF5D68C}"/>
              </a:ext>
            </a:extLst>
          </p:cNvPr>
          <p:cNvCxnSpPr>
            <a:cxnSpLocks/>
          </p:cNvCxnSpPr>
          <p:nvPr/>
        </p:nvCxnSpPr>
        <p:spPr>
          <a:xfrm flipV="1">
            <a:off x="5628582" y="4144209"/>
            <a:ext cx="0" cy="4594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6AB4FDF-C839-6243-A56C-3DD5741AD3F5}"/>
              </a:ext>
            </a:extLst>
          </p:cNvPr>
          <p:cNvCxnSpPr>
            <a:cxnSpLocks/>
          </p:cNvCxnSpPr>
          <p:nvPr/>
        </p:nvCxnSpPr>
        <p:spPr>
          <a:xfrm>
            <a:off x="8226831" y="1569815"/>
            <a:ext cx="0" cy="1339640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2BE2372-ECCF-2C4A-9360-57612D892CB6}"/>
              </a:ext>
            </a:extLst>
          </p:cNvPr>
          <p:cNvSpPr txBox="1"/>
          <p:nvPr/>
        </p:nvSpPr>
        <p:spPr>
          <a:xfrm>
            <a:off x="6596872" y="2901707"/>
            <a:ext cx="36633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Natural self-sufficiency = 35%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3550320-8D16-5942-9C6B-79FC6ADD2D05}"/>
              </a:ext>
            </a:extLst>
          </p:cNvPr>
          <p:cNvCxnSpPr>
            <a:cxnSpLocks/>
          </p:cNvCxnSpPr>
          <p:nvPr/>
        </p:nvCxnSpPr>
        <p:spPr>
          <a:xfrm>
            <a:off x="8225910" y="3213998"/>
            <a:ext cx="0" cy="576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3317374-89F0-5646-96C9-B4BF3D53D47F}"/>
              </a:ext>
            </a:extLst>
          </p:cNvPr>
          <p:cNvSpPr txBox="1"/>
          <p:nvPr/>
        </p:nvSpPr>
        <p:spPr>
          <a:xfrm>
            <a:off x="8573229" y="15926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</p:spTree>
    <p:extLst>
      <p:ext uri="{BB962C8B-B14F-4D97-AF65-F5344CB8AC3E}">
        <p14:creationId xmlns:p14="http://schemas.microsoft.com/office/powerpoint/2010/main" val="3448808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C6A27900-0C4E-F44E-8AC5-7D33A0509910}"/>
              </a:ext>
            </a:extLst>
          </p:cNvPr>
          <p:cNvGrpSpPr/>
          <p:nvPr/>
        </p:nvGrpSpPr>
        <p:grpSpPr>
          <a:xfrm>
            <a:off x="2505077" y="1524000"/>
            <a:ext cx="7400925" cy="3429000"/>
            <a:chOff x="2505075" y="1524000"/>
            <a:chExt cx="740092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A396309E-A2EB-EA49-B453-65B78B2A3C8E}"/>
                </a:ext>
              </a:extLst>
            </p:cNvPr>
            <p:cNvGrpSpPr/>
            <p:nvPr/>
          </p:nvGrpSpPr>
          <p:grpSpPr>
            <a:xfrm>
              <a:off x="3439953" y="1524000"/>
              <a:ext cx="5609082" cy="3429000"/>
              <a:chOff x="3439953" y="1524000"/>
              <a:chExt cx="5609082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69D0899-AF2D-2549-B62E-53AFA9F238DF}"/>
                  </a:ext>
                </a:extLst>
              </p:cNvPr>
              <p:cNvSpPr/>
              <p:nvPr/>
            </p:nvSpPr>
            <p:spPr>
              <a:xfrm>
                <a:off x="3439953" y="1524000"/>
                <a:ext cx="9525" cy="3429000"/>
              </a:xfrm>
              <a:custGeom>
                <a:avLst/>
                <a:gdLst>
                  <a:gd name="connsiteX0" fmla="*/ 171 w 9525"/>
                  <a:gd name="connsiteY0" fmla="*/ 0 h 3429000"/>
                  <a:gd name="connsiteX1" fmla="*/ 17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71" y="0"/>
                    </a:moveTo>
                    <a:lnTo>
                      <a:pt x="17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FC64D87-B397-7D4D-A879-C6E1DCEC306A}"/>
                  </a:ext>
                </a:extLst>
              </p:cNvPr>
              <p:cNvSpPr/>
              <p:nvPr/>
            </p:nvSpPr>
            <p:spPr>
              <a:xfrm>
                <a:off x="4374737" y="1524000"/>
                <a:ext cx="9525" cy="3429000"/>
              </a:xfrm>
              <a:custGeom>
                <a:avLst/>
                <a:gdLst>
                  <a:gd name="connsiteX0" fmla="*/ 269 w 9525"/>
                  <a:gd name="connsiteY0" fmla="*/ 0 h 3429000"/>
                  <a:gd name="connsiteX1" fmla="*/ 26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69" y="0"/>
                    </a:moveTo>
                    <a:lnTo>
                      <a:pt x="26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671136-6985-F845-90AA-FF07D3AA0EA3}"/>
                  </a:ext>
                </a:extLst>
              </p:cNvPr>
              <p:cNvSpPr/>
              <p:nvPr/>
            </p:nvSpPr>
            <p:spPr>
              <a:xfrm>
                <a:off x="53096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F25ED04-3ED9-6A41-B169-1F00CD3E1CA2}"/>
                  </a:ext>
                </a:extLst>
              </p:cNvPr>
              <p:cNvSpPr/>
              <p:nvPr/>
            </p:nvSpPr>
            <p:spPr>
              <a:xfrm>
                <a:off x="6244494" y="1524000"/>
                <a:ext cx="9525" cy="3429000"/>
              </a:xfrm>
              <a:custGeom>
                <a:avLst/>
                <a:gdLst>
                  <a:gd name="connsiteX0" fmla="*/ 466 w 9525"/>
                  <a:gd name="connsiteY0" fmla="*/ 0 h 3429000"/>
                  <a:gd name="connsiteX1" fmla="*/ 4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6" y="0"/>
                    </a:moveTo>
                    <a:lnTo>
                      <a:pt x="4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0191155-FFF3-AB47-A688-622D544999AC}"/>
                  </a:ext>
                </a:extLst>
              </p:cNvPr>
              <p:cNvSpPr/>
              <p:nvPr/>
            </p:nvSpPr>
            <p:spPr>
              <a:xfrm>
                <a:off x="7179373" y="1524000"/>
                <a:ext cx="9525" cy="3429000"/>
              </a:xfrm>
              <a:custGeom>
                <a:avLst/>
                <a:gdLst>
                  <a:gd name="connsiteX0" fmla="*/ 564 w 9525"/>
                  <a:gd name="connsiteY0" fmla="*/ 0 h 3429000"/>
                  <a:gd name="connsiteX1" fmla="*/ 56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64" y="0"/>
                    </a:moveTo>
                    <a:lnTo>
                      <a:pt x="56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5E93A0C-F1B9-A64D-972A-2540965B1504}"/>
                  </a:ext>
                </a:extLst>
              </p:cNvPr>
              <p:cNvSpPr/>
              <p:nvPr/>
            </p:nvSpPr>
            <p:spPr>
              <a:xfrm>
                <a:off x="8114157" y="1524000"/>
                <a:ext cx="9525" cy="3429000"/>
              </a:xfrm>
              <a:custGeom>
                <a:avLst/>
                <a:gdLst>
                  <a:gd name="connsiteX0" fmla="*/ 662 w 9525"/>
                  <a:gd name="connsiteY0" fmla="*/ 0 h 3429000"/>
                  <a:gd name="connsiteX1" fmla="*/ 662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62" y="0"/>
                    </a:moveTo>
                    <a:lnTo>
                      <a:pt x="662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CB73540-2101-F84D-9B50-FAAFD95C2C48}"/>
                  </a:ext>
                </a:extLst>
              </p:cNvPr>
              <p:cNvSpPr/>
              <p:nvPr/>
            </p:nvSpPr>
            <p:spPr>
              <a:xfrm>
                <a:off x="9049035" y="1524000"/>
                <a:ext cx="9525" cy="3429000"/>
              </a:xfrm>
              <a:custGeom>
                <a:avLst/>
                <a:gdLst>
                  <a:gd name="connsiteX0" fmla="*/ 760 w 9525"/>
                  <a:gd name="connsiteY0" fmla="*/ 0 h 3429000"/>
                  <a:gd name="connsiteX1" fmla="*/ 7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60" y="0"/>
                    </a:moveTo>
                    <a:lnTo>
                      <a:pt x="7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C389DD25-8F54-8440-9629-5E2AAA25DDAD}"/>
                </a:ext>
              </a:extLst>
            </p:cNvPr>
            <p:cNvGrpSpPr/>
            <p:nvPr/>
          </p:nvGrpSpPr>
          <p:grpSpPr>
            <a:xfrm>
              <a:off x="2505075" y="1572291"/>
              <a:ext cx="7400925" cy="2897790"/>
              <a:chOff x="2505075" y="1572291"/>
              <a:chExt cx="7400925" cy="2897790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AD2BD35-6E74-E14F-9FA7-3514800E7CCE}"/>
                  </a:ext>
                </a:extLst>
              </p:cNvPr>
              <p:cNvSpPr/>
              <p:nvPr/>
            </p:nvSpPr>
            <p:spPr>
              <a:xfrm>
                <a:off x="2505075" y="4470082"/>
                <a:ext cx="7400925" cy="9525"/>
              </a:xfrm>
              <a:custGeom>
                <a:avLst/>
                <a:gdLst>
                  <a:gd name="connsiteX0" fmla="*/ 0 w 7400925"/>
                  <a:gd name="connsiteY0" fmla="*/ 359 h 9525"/>
                  <a:gd name="connsiteX1" fmla="*/ 7400925 w 740092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59"/>
                    </a:moveTo>
                    <a:lnTo>
                      <a:pt x="740092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073AC6-DBE0-3E4B-B09E-6BF3FCA6F40D}"/>
                  </a:ext>
                </a:extLst>
              </p:cNvPr>
              <p:cNvSpPr/>
              <p:nvPr/>
            </p:nvSpPr>
            <p:spPr>
              <a:xfrm>
                <a:off x="2505075" y="3987069"/>
                <a:ext cx="7400925" cy="9525"/>
              </a:xfrm>
              <a:custGeom>
                <a:avLst/>
                <a:gdLst>
                  <a:gd name="connsiteX0" fmla="*/ 0 w 7400925"/>
                  <a:gd name="connsiteY0" fmla="*/ 309 h 9525"/>
                  <a:gd name="connsiteX1" fmla="*/ 7400925 w 740092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09"/>
                    </a:moveTo>
                    <a:lnTo>
                      <a:pt x="740092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4D849C8-E79F-0844-8897-41886CBCAE04}"/>
                  </a:ext>
                </a:extLst>
              </p:cNvPr>
              <p:cNvSpPr/>
              <p:nvPr/>
            </p:nvSpPr>
            <p:spPr>
              <a:xfrm>
                <a:off x="2505075" y="3504152"/>
                <a:ext cx="7400925" cy="9525"/>
              </a:xfrm>
              <a:custGeom>
                <a:avLst/>
                <a:gdLst>
                  <a:gd name="connsiteX0" fmla="*/ 0 w 7400925"/>
                  <a:gd name="connsiteY0" fmla="*/ 258 h 9525"/>
                  <a:gd name="connsiteX1" fmla="*/ 7400925 w 7400925"/>
                  <a:gd name="connsiteY1" fmla="*/ 2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58"/>
                    </a:moveTo>
                    <a:lnTo>
                      <a:pt x="7400925" y="2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5B4A66B-285B-8542-9C68-331A64D09C42}"/>
                  </a:ext>
                </a:extLst>
              </p:cNvPr>
              <p:cNvSpPr/>
              <p:nvPr/>
            </p:nvSpPr>
            <p:spPr>
              <a:xfrm>
                <a:off x="2505075" y="3021139"/>
                <a:ext cx="7400925" cy="9525"/>
              </a:xfrm>
              <a:custGeom>
                <a:avLst/>
                <a:gdLst>
                  <a:gd name="connsiteX0" fmla="*/ 0 w 7400925"/>
                  <a:gd name="connsiteY0" fmla="*/ 207 h 9525"/>
                  <a:gd name="connsiteX1" fmla="*/ 7400925 w 7400925"/>
                  <a:gd name="connsiteY1" fmla="*/ 2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07"/>
                    </a:moveTo>
                    <a:lnTo>
                      <a:pt x="7400925" y="2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DDD0F65-5DFE-BC4F-B98B-15AE030D07F8}"/>
                  </a:ext>
                </a:extLst>
              </p:cNvPr>
              <p:cNvSpPr/>
              <p:nvPr/>
            </p:nvSpPr>
            <p:spPr>
              <a:xfrm>
                <a:off x="2505075" y="2538222"/>
                <a:ext cx="7400925" cy="9525"/>
              </a:xfrm>
              <a:custGeom>
                <a:avLst/>
                <a:gdLst>
                  <a:gd name="connsiteX0" fmla="*/ 0 w 7400925"/>
                  <a:gd name="connsiteY0" fmla="*/ 156 h 9525"/>
                  <a:gd name="connsiteX1" fmla="*/ 7400925 w 7400925"/>
                  <a:gd name="connsiteY1" fmla="*/ 1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56"/>
                    </a:moveTo>
                    <a:lnTo>
                      <a:pt x="7400925" y="1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D89F7B8-C134-184B-8AFD-96902C09838B}"/>
                  </a:ext>
                </a:extLst>
              </p:cNvPr>
              <p:cNvSpPr/>
              <p:nvPr/>
            </p:nvSpPr>
            <p:spPr>
              <a:xfrm>
                <a:off x="2505075" y="2055209"/>
                <a:ext cx="7400925" cy="9525"/>
              </a:xfrm>
              <a:custGeom>
                <a:avLst/>
                <a:gdLst>
                  <a:gd name="connsiteX0" fmla="*/ 0 w 7400925"/>
                  <a:gd name="connsiteY0" fmla="*/ 106 h 9525"/>
                  <a:gd name="connsiteX1" fmla="*/ 7400925 w 7400925"/>
                  <a:gd name="connsiteY1" fmla="*/ 1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06"/>
                    </a:moveTo>
                    <a:lnTo>
                      <a:pt x="7400925" y="1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28D28CD-77F3-B145-B851-55E89C2819ED}"/>
                  </a:ext>
                </a:extLst>
              </p:cNvPr>
              <p:cNvSpPr/>
              <p:nvPr/>
            </p:nvSpPr>
            <p:spPr>
              <a:xfrm>
                <a:off x="2505075" y="1572291"/>
                <a:ext cx="7400925" cy="9525"/>
              </a:xfrm>
              <a:custGeom>
                <a:avLst/>
                <a:gdLst>
                  <a:gd name="connsiteX0" fmla="*/ 0 w 7400925"/>
                  <a:gd name="connsiteY0" fmla="*/ 55 h 9525"/>
                  <a:gd name="connsiteX1" fmla="*/ 7400925 w 740092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55"/>
                    </a:moveTo>
                    <a:lnTo>
                      <a:pt x="740092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E52C22B-370A-1F4A-A0D1-CC0C013DD59C}"/>
              </a:ext>
            </a:extLst>
          </p:cNvPr>
          <p:cNvSpPr/>
          <p:nvPr/>
        </p:nvSpPr>
        <p:spPr>
          <a:xfrm>
            <a:off x="2505077" y="4953002"/>
            <a:ext cx="7400925" cy="9525"/>
          </a:xfrm>
          <a:custGeom>
            <a:avLst/>
            <a:gdLst>
              <a:gd name="connsiteX0" fmla="*/ 0 w 7400925"/>
              <a:gd name="connsiteY0" fmla="*/ 410 h 9525"/>
              <a:gd name="connsiteX1" fmla="*/ 7400925 w 7400925"/>
              <a:gd name="connsiteY1" fmla="*/ 4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0925" h="9525">
                <a:moveTo>
                  <a:pt x="0" y="410"/>
                </a:moveTo>
                <a:lnTo>
                  <a:pt x="7400925" y="4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5082D0D-D318-4D4B-B8D2-882887423DBD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2A98B7F-8225-5E43-B60F-B5631409EB0F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5DBABC4-1EDB-2649-AD5A-A4EC7F681DA8}"/>
              </a:ext>
            </a:extLst>
          </p:cNvPr>
          <p:cNvGrpSpPr/>
          <p:nvPr/>
        </p:nvGrpSpPr>
        <p:grpSpPr>
          <a:xfrm>
            <a:off x="2505077" y="1656590"/>
            <a:ext cx="7400925" cy="3296411"/>
            <a:chOff x="2505075" y="1656588"/>
            <a:chExt cx="7400925" cy="329641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B4D7908-7CAF-514A-A78C-D914CF6DEEED}"/>
                </a:ext>
              </a:extLst>
            </p:cNvPr>
            <p:cNvSpPr/>
            <p:nvPr/>
          </p:nvSpPr>
          <p:spPr>
            <a:xfrm>
              <a:off x="2505075" y="1656588"/>
              <a:ext cx="7400925" cy="3296411"/>
            </a:xfrm>
            <a:custGeom>
              <a:avLst/>
              <a:gdLst>
                <a:gd name="connsiteX0" fmla="*/ 73 w 7400925"/>
                <a:gd name="connsiteY0" fmla="*/ 3296462 h 3296411"/>
                <a:gd name="connsiteX1" fmla="*/ 1246515 w 7400925"/>
                <a:gd name="connsiteY1" fmla="*/ 3296462 h 3296411"/>
                <a:gd name="connsiteX2" fmla="*/ 1324429 w 7400925"/>
                <a:gd name="connsiteY2" fmla="*/ 3258172 h 3296411"/>
                <a:gd name="connsiteX3" fmla="*/ 1558173 w 7400925"/>
                <a:gd name="connsiteY3" fmla="*/ 3143205 h 3296411"/>
                <a:gd name="connsiteX4" fmla="*/ 1636087 w 7400925"/>
                <a:gd name="connsiteY4" fmla="*/ 3041764 h 3296411"/>
                <a:gd name="connsiteX5" fmla="*/ 1869735 w 7400925"/>
                <a:gd name="connsiteY5" fmla="*/ 2737345 h 3296411"/>
                <a:gd name="connsiteX6" fmla="*/ 1947650 w 7400925"/>
                <a:gd name="connsiteY6" fmla="*/ 2525128 h 3296411"/>
                <a:gd name="connsiteX7" fmla="*/ 2181393 w 7400925"/>
                <a:gd name="connsiteY7" fmla="*/ 1888476 h 3296411"/>
                <a:gd name="connsiteX8" fmla="*/ 2259308 w 7400925"/>
                <a:gd name="connsiteY8" fmla="*/ 1697405 h 3296411"/>
                <a:gd name="connsiteX9" fmla="*/ 2493051 w 7400925"/>
                <a:gd name="connsiteY9" fmla="*/ 1124095 h 3296411"/>
                <a:gd name="connsiteX10" fmla="*/ 2570966 w 7400925"/>
                <a:gd name="connsiteY10" fmla="*/ 972648 h 3296411"/>
                <a:gd name="connsiteX11" fmla="*/ 2804614 w 7400925"/>
                <a:gd name="connsiteY11" fmla="*/ 518210 h 3296411"/>
                <a:gd name="connsiteX12" fmla="*/ 2882529 w 7400925"/>
                <a:gd name="connsiteY12" fmla="*/ 431533 h 3296411"/>
                <a:gd name="connsiteX13" fmla="*/ 3116272 w 7400925"/>
                <a:gd name="connsiteY13" fmla="*/ 171310 h 3296411"/>
                <a:gd name="connsiteX14" fmla="*/ 3194187 w 7400925"/>
                <a:gd name="connsiteY14" fmla="*/ 128542 h 3296411"/>
                <a:gd name="connsiteX15" fmla="*/ 3427835 w 7400925"/>
                <a:gd name="connsiteY15" fmla="*/ 50 h 3296411"/>
                <a:gd name="connsiteX16" fmla="*/ 3505749 w 7400925"/>
                <a:gd name="connsiteY16" fmla="*/ 12623 h 3296411"/>
                <a:gd name="connsiteX17" fmla="*/ 3739493 w 7400925"/>
                <a:gd name="connsiteY17" fmla="*/ 50342 h 3296411"/>
                <a:gd name="connsiteX18" fmla="*/ 3817407 w 7400925"/>
                <a:gd name="connsiteY18" fmla="*/ 109778 h 3296411"/>
                <a:gd name="connsiteX19" fmla="*/ 4051151 w 7400925"/>
                <a:gd name="connsiteY19" fmla="*/ 287896 h 3296411"/>
                <a:gd name="connsiteX20" fmla="*/ 4128970 w 7400925"/>
                <a:gd name="connsiteY20" fmla="*/ 399624 h 3296411"/>
                <a:gd name="connsiteX21" fmla="*/ 4362714 w 7400925"/>
                <a:gd name="connsiteY21" fmla="*/ 734618 h 3296411"/>
                <a:gd name="connsiteX22" fmla="*/ 4440628 w 7400925"/>
                <a:gd name="connsiteY22" fmla="*/ 892257 h 3296411"/>
                <a:gd name="connsiteX23" fmla="*/ 4674372 w 7400925"/>
                <a:gd name="connsiteY23" fmla="*/ 1365268 h 3296411"/>
                <a:gd name="connsiteX24" fmla="*/ 4752286 w 7400925"/>
                <a:gd name="connsiteY24" fmla="*/ 1558626 h 3296411"/>
                <a:gd name="connsiteX25" fmla="*/ 5297592 w 7400925"/>
                <a:gd name="connsiteY25" fmla="*/ 2918986 h 3296411"/>
                <a:gd name="connsiteX26" fmla="*/ 5375507 w 7400925"/>
                <a:gd name="connsiteY26" fmla="*/ 2981090 h 3296411"/>
                <a:gd name="connsiteX27" fmla="*/ 5609155 w 7400925"/>
                <a:gd name="connsiteY27" fmla="*/ 3167494 h 3296411"/>
                <a:gd name="connsiteX28" fmla="*/ 5687070 w 7400925"/>
                <a:gd name="connsiteY28" fmla="*/ 3199783 h 3296411"/>
                <a:gd name="connsiteX29" fmla="*/ 5920813 w 7400925"/>
                <a:gd name="connsiteY29" fmla="*/ 3296462 h 3296411"/>
                <a:gd name="connsiteX30" fmla="*/ 5998728 w 7400925"/>
                <a:gd name="connsiteY30" fmla="*/ 3296462 h 3296411"/>
                <a:gd name="connsiteX31" fmla="*/ 7400998 w 7400925"/>
                <a:gd name="connsiteY31" fmla="*/ 3296462 h 32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00925" h="3296411">
                  <a:moveTo>
                    <a:pt x="73" y="3296462"/>
                  </a:moveTo>
                  <a:lnTo>
                    <a:pt x="1246515" y="3296462"/>
                  </a:lnTo>
                  <a:lnTo>
                    <a:pt x="1324429" y="3258172"/>
                  </a:lnTo>
                  <a:lnTo>
                    <a:pt x="1558173" y="3143205"/>
                  </a:lnTo>
                  <a:lnTo>
                    <a:pt x="1636087" y="3041764"/>
                  </a:lnTo>
                  <a:lnTo>
                    <a:pt x="1869735" y="2737345"/>
                  </a:lnTo>
                  <a:lnTo>
                    <a:pt x="1947650" y="2525128"/>
                  </a:lnTo>
                  <a:lnTo>
                    <a:pt x="2181393" y="1888476"/>
                  </a:lnTo>
                  <a:lnTo>
                    <a:pt x="2259308" y="1697405"/>
                  </a:lnTo>
                  <a:lnTo>
                    <a:pt x="2493051" y="1124095"/>
                  </a:lnTo>
                  <a:lnTo>
                    <a:pt x="2570966" y="972648"/>
                  </a:lnTo>
                  <a:lnTo>
                    <a:pt x="2804614" y="518210"/>
                  </a:lnTo>
                  <a:lnTo>
                    <a:pt x="2882529" y="431533"/>
                  </a:lnTo>
                  <a:lnTo>
                    <a:pt x="3116272" y="171310"/>
                  </a:lnTo>
                  <a:lnTo>
                    <a:pt x="3194187" y="128542"/>
                  </a:lnTo>
                  <a:lnTo>
                    <a:pt x="3427835" y="50"/>
                  </a:lnTo>
                  <a:lnTo>
                    <a:pt x="3505749" y="12623"/>
                  </a:lnTo>
                  <a:lnTo>
                    <a:pt x="3739493" y="50342"/>
                  </a:lnTo>
                  <a:lnTo>
                    <a:pt x="3817407" y="109778"/>
                  </a:lnTo>
                  <a:lnTo>
                    <a:pt x="4051151" y="287896"/>
                  </a:lnTo>
                  <a:lnTo>
                    <a:pt x="4128970" y="399624"/>
                  </a:lnTo>
                  <a:lnTo>
                    <a:pt x="4362714" y="734618"/>
                  </a:lnTo>
                  <a:lnTo>
                    <a:pt x="4440628" y="892257"/>
                  </a:lnTo>
                  <a:lnTo>
                    <a:pt x="4674372" y="1365268"/>
                  </a:lnTo>
                  <a:lnTo>
                    <a:pt x="4752286" y="1558626"/>
                  </a:lnTo>
                  <a:lnTo>
                    <a:pt x="5297592" y="2918986"/>
                  </a:lnTo>
                  <a:lnTo>
                    <a:pt x="5375507" y="2981090"/>
                  </a:lnTo>
                  <a:lnTo>
                    <a:pt x="5609155" y="3167494"/>
                  </a:lnTo>
                  <a:lnTo>
                    <a:pt x="5687070" y="3199783"/>
                  </a:lnTo>
                  <a:lnTo>
                    <a:pt x="5920813" y="3296462"/>
                  </a:lnTo>
                  <a:lnTo>
                    <a:pt x="5998728" y="3296462"/>
                  </a:lnTo>
                  <a:lnTo>
                    <a:pt x="7400998" y="3296462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4A1DF63E-D214-5A44-AE8B-4AAAA8C189E6}"/>
                </a:ext>
              </a:extLst>
            </p:cNvPr>
            <p:cNvGrpSpPr/>
            <p:nvPr/>
          </p:nvGrpSpPr>
          <p:grpSpPr>
            <a:xfrm>
              <a:off x="2505075" y="1814131"/>
              <a:ext cx="7400925" cy="3138868"/>
              <a:chOff x="2505075" y="1814131"/>
              <a:chExt cx="7400925" cy="3138868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D2ED5D9-466D-6649-A529-25BADDAA2FF9}"/>
                  </a:ext>
                </a:extLst>
              </p:cNvPr>
              <p:cNvSpPr/>
              <p:nvPr/>
            </p:nvSpPr>
            <p:spPr>
              <a:xfrm>
                <a:off x="2505075" y="1814131"/>
                <a:ext cx="7400925" cy="3138868"/>
              </a:xfrm>
              <a:custGeom>
                <a:avLst/>
                <a:gdLst>
                  <a:gd name="connsiteX0" fmla="*/ 73 w 7400925"/>
                  <a:gd name="connsiteY0" fmla="*/ 1942483 h 3138868"/>
                  <a:gd name="connsiteX1" fmla="*/ 77988 w 7400925"/>
                  <a:gd name="connsiteY1" fmla="*/ 2000014 h 3138868"/>
                  <a:gd name="connsiteX2" fmla="*/ 155902 w 7400925"/>
                  <a:gd name="connsiteY2" fmla="*/ 1779606 h 3138868"/>
                  <a:gd name="connsiteX3" fmla="*/ 233817 w 7400925"/>
                  <a:gd name="connsiteY3" fmla="*/ 1762842 h 3138868"/>
                  <a:gd name="connsiteX4" fmla="*/ 311731 w 7400925"/>
                  <a:gd name="connsiteY4" fmla="*/ 1585391 h 3138868"/>
                  <a:gd name="connsiteX5" fmla="*/ 389550 w 7400925"/>
                  <a:gd name="connsiteY5" fmla="*/ 1591963 h 3138868"/>
                  <a:gd name="connsiteX6" fmla="*/ 467465 w 7400925"/>
                  <a:gd name="connsiteY6" fmla="*/ 1702263 h 3138868"/>
                  <a:gd name="connsiteX7" fmla="*/ 545379 w 7400925"/>
                  <a:gd name="connsiteY7" fmla="*/ 1865140 h 3138868"/>
                  <a:gd name="connsiteX8" fmla="*/ 623294 w 7400925"/>
                  <a:gd name="connsiteY8" fmla="*/ 1844757 h 3138868"/>
                  <a:gd name="connsiteX9" fmla="*/ 701208 w 7400925"/>
                  <a:gd name="connsiteY9" fmla="*/ 1888953 h 3138868"/>
                  <a:gd name="connsiteX10" fmla="*/ 779123 w 7400925"/>
                  <a:gd name="connsiteY10" fmla="*/ 1418132 h 3138868"/>
                  <a:gd name="connsiteX11" fmla="*/ 857037 w 7400925"/>
                  <a:gd name="connsiteY11" fmla="*/ 271798 h 3138868"/>
                  <a:gd name="connsiteX12" fmla="*/ 934952 w 7400925"/>
                  <a:gd name="connsiteY12" fmla="*/ 1064088 h 3138868"/>
                  <a:gd name="connsiteX13" fmla="*/ 1012866 w 7400925"/>
                  <a:gd name="connsiteY13" fmla="*/ 1783702 h 3138868"/>
                  <a:gd name="connsiteX14" fmla="*/ 1090781 w 7400925"/>
                  <a:gd name="connsiteY14" fmla="*/ 1139335 h 3138868"/>
                  <a:gd name="connsiteX15" fmla="*/ 1168600 w 7400925"/>
                  <a:gd name="connsiteY15" fmla="*/ 333330 h 3138868"/>
                  <a:gd name="connsiteX16" fmla="*/ 1246515 w 7400925"/>
                  <a:gd name="connsiteY16" fmla="*/ 1866950 h 3138868"/>
                  <a:gd name="connsiteX17" fmla="*/ 1324429 w 7400925"/>
                  <a:gd name="connsiteY17" fmla="*/ 2004491 h 3138868"/>
                  <a:gd name="connsiteX18" fmla="*/ 1402344 w 7400925"/>
                  <a:gd name="connsiteY18" fmla="*/ 1757984 h 3138868"/>
                  <a:gd name="connsiteX19" fmla="*/ 1480258 w 7400925"/>
                  <a:gd name="connsiteY19" fmla="*/ 1484140 h 3138868"/>
                  <a:gd name="connsiteX20" fmla="*/ 1558173 w 7400925"/>
                  <a:gd name="connsiteY20" fmla="*/ 1629492 h 3138868"/>
                  <a:gd name="connsiteX21" fmla="*/ 1636087 w 7400925"/>
                  <a:gd name="connsiteY21" fmla="*/ 1677593 h 3138868"/>
                  <a:gd name="connsiteX22" fmla="*/ 1714002 w 7400925"/>
                  <a:gd name="connsiteY22" fmla="*/ 1939721 h 3138868"/>
                  <a:gd name="connsiteX23" fmla="*/ 1791916 w 7400925"/>
                  <a:gd name="connsiteY23" fmla="*/ 1865236 h 3138868"/>
                  <a:gd name="connsiteX24" fmla="*/ 1869735 w 7400925"/>
                  <a:gd name="connsiteY24" fmla="*/ 1261827 h 3138868"/>
                  <a:gd name="connsiteX25" fmla="*/ 1947650 w 7400925"/>
                  <a:gd name="connsiteY25" fmla="*/ 1014082 h 3138868"/>
                  <a:gd name="connsiteX26" fmla="*/ 2025564 w 7400925"/>
                  <a:gd name="connsiteY26" fmla="*/ 3138919 h 3138868"/>
                  <a:gd name="connsiteX27" fmla="*/ 2103479 w 7400925"/>
                  <a:gd name="connsiteY27" fmla="*/ 973600 h 3138868"/>
                  <a:gd name="connsiteX28" fmla="*/ 2181393 w 7400925"/>
                  <a:gd name="connsiteY28" fmla="*/ 3138919 h 3138868"/>
                  <a:gd name="connsiteX29" fmla="*/ 2882529 w 7400925"/>
                  <a:gd name="connsiteY29" fmla="*/ 3138919 h 3138868"/>
                  <a:gd name="connsiteX30" fmla="*/ 2960443 w 7400925"/>
                  <a:gd name="connsiteY30" fmla="*/ 2978803 h 3138868"/>
                  <a:gd name="connsiteX31" fmla="*/ 3038358 w 7400925"/>
                  <a:gd name="connsiteY31" fmla="*/ 3138919 h 3138868"/>
                  <a:gd name="connsiteX32" fmla="*/ 3116272 w 7400925"/>
                  <a:gd name="connsiteY32" fmla="*/ 2951752 h 3138868"/>
                  <a:gd name="connsiteX33" fmla="*/ 3272101 w 7400925"/>
                  <a:gd name="connsiteY33" fmla="*/ 2500744 h 3138868"/>
                  <a:gd name="connsiteX34" fmla="*/ 3349920 w 7400925"/>
                  <a:gd name="connsiteY34" fmla="*/ 2533986 h 3138868"/>
                  <a:gd name="connsiteX35" fmla="*/ 3427835 w 7400925"/>
                  <a:gd name="connsiteY35" fmla="*/ 3129679 h 3138868"/>
                  <a:gd name="connsiteX36" fmla="*/ 3505749 w 7400925"/>
                  <a:gd name="connsiteY36" fmla="*/ 2948419 h 3138868"/>
                  <a:gd name="connsiteX37" fmla="*/ 3583664 w 7400925"/>
                  <a:gd name="connsiteY37" fmla="*/ 2802591 h 3138868"/>
                  <a:gd name="connsiteX38" fmla="*/ 3661578 w 7400925"/>
                  <a:gd name="connsiteY38" fmla="*/ 2928226 h 3138868"/>
                  <a:gd name="connsiteX39" fmla="*/ 3817407 w 7400925"/>
                  <a:gd name="connsiteY39" fmla="*/ 3134632 h 3138868"/>
                  <a:gd name="connsiteX40" fmla="*/ 3895322 w 7400925"/>
                  <a:gd name="connsiteY40" fmla="*/ 2890888 h 3138868"/>
                  <a:gd name="connsiteX41" fmla="*/ 3973236 w 7400925"/>
                  <a:gd name="connsiteY41" fmla="*/ 2972422 h 3138868"/>
                  <a:gd name="connsiteX42" fmla="*/ 4051151 w 7400925"/>
                  <a:gd name="connsiteY42" fmla="*/ 2851073 h 3138868"/>
                  <a:gd name="connsiteX43" fmla="*/ 4128970 w 7400925"/>
                  <a:gd name="connsiteY43" fmla="*/ 3138919 h 3138868"/>
                  <a:gd name="connsiteX44" fmla="*/ 4206885 w 7400925"/>
                  <a:gd name="connsiteY44" fmla="*/ 3138919 h 3138868"/>
                  <a:gd name="connsiteX45" fmla="*/ 4284799 w 7400925"/>
                  <a:gd name="connsiteY45" fmla="*/ 2778302 h 3138868"/>
                  <a:gd name="connsiteX46" fmla="*/ 4362714 w 7400925"/>
                  <a:gd name="connsiteY46" fmla="*/ 2786779 h 3138868"/>
                  <a:gd name="connsiteX47" fmla="*/ 4440628 w 7400925"/>
                  <a:gd name="connsiteY47" fmla="*/ 3058813 h 3138868"/>
                  <a:gd name="connsiteX48" fmla="*/ 4518543 w 7400925"/>
                  <a:gd name="connsiteY48" fmla="*/ 3138919 h 3138868"/>
                  <a:gd name="connsiteX49" fmla="*/ 5141763 w 7400925"/>
                  <a:gd name="connsiteY49" fmla="*/ 3138919 h 3138868"/>
                  <a:gd name="connsiteX50" fmla="*/ 5219678 w 7400925"/>
                  <a:gd name="connsiteY50" fmla="*/ 1668163 h 3138868"/>
                  <a:gd name="connsiteX51" fmla="*/ 5297592 w 7400925"/>
                  <a:gd name="connsiteY51" fmla="*/ 1738267 h 3138868"/>
                  <a:gd name="connsiteX52" fmla="*/ 5375507 w 7400925"/>
                  <a:gd name="connsiteY52" fmla="*/ 378097 h 3138868"/>
                  <a:gd name="connsiteX53" fmla="*/ 5453422 w 7400925"/>
                  <a:gd name="connsiteY53" fmla="*/ 1705406 h 3138868"/>
                  <a:gd name="connsiteX54" fmla="*/ 5531336 w 7400925"/>
                  <a:gd name="connsiteY54" fmla="*/ 1165529 h 3138868"/>
                  <a:gd name="connsiteX55" fmla="*/ 5609155 w 7400925"/>
                  <a:gd name="connsiteY55" fmla="*/ 1215631 h 3138868"/>
                  <a:gd name="connsiteX56" fmla="*/ 5687070 w 7400925"/>
                  <a:gd name="connsiteY56" fmla="*/ 581551 h 3138868"/>
                  <a:gd name="connsiteX57" fmla="*/ 5764984 w 7400925"/>
                  <a:gd name="connsiteY57" fmla="*/ 1499571 h 3138868"/>
                  <a:gd name="connsiteX58" fmla="*/ 5842899 w 7400925"/>
                  <a:gd name="connsiteY58" fmla="*/ 1618348 h 3138868"/>
                  <a:gd name="connsiteX59" fmla="*/ 5920813 w 7400925"/>
                  <a:gd name="connsiteY59" fmla="*/ 1733600 h 3138868"/>
                  <a:gd name="connsiteX60" fmla="*/ 5998728 w 7400925"/>
                  <a:gd name="connsiteY60" fmla="*/ 999794 h 3138868"/>
                  <a:gd name="connsiteX61" fmla="*/ 6076642 w 7400925"/>
                  <a:gd name="connsiteY61" fmla="*/ 1213535 h 3138868"/>
                  <a:gd name="connsiteX62" fmla="*/ 6154557 w 7400925"/>
                  <a:gd name="connsiteY62" fmla="*/ 1491856 h 3138868"/>
                  <a:gd name="connsiteX63" fmla="*/ 6232471 w 7400925"/>
                  <a:gd name="connsiteY63" fmla="*/ 1252302 h 3138868"/>
                  <a:gd name="connsiteX64" fmla="*/ 6310290 w 7400925"/>
                  <a:gd name="connsiteY64" fmla="*/ 1619300 h 3138868"/>
                  <a:gd name="connsiteX65" fmla="*/ 6388205 w 7400925"/>
                  <a:gd name="connsiteY65" fmla="*/ 1581676 h 3138868"/>
                  <a:gd name="connsiteX66" fmla="*/ 6466119 w 7400925"/>
                  <a:gd name="connsiteY66" fmla="*/ 1628635 h 3138868"/>
                  <a:gd name="connsiteX67" fmla="*/ 6544034 w 7400925"/>
                  <a:gd name="connsiteY67" fmla="*/ 1256874 h 3138868"/>
                  <a:gd name="connsiteX68" fmla="*/ 6621949 w 7400925"/>
                  <a:gd name="connsiteY68" fmla="*/ 1356791 h 3138868"/>
                  <a:gd name="connsiteX69" fmla="*/ 6699863 w 7400925"/>
                  <a:gd name="connsiteY69" fmla="*/ 1277162 h 3138868"/>
                  <a:gd name="connsiteX70" fmla="*/ 6777778 w 7400925"/>
                  <a:gd name="connsiteY70" fmla="*/ 1158766 h 3138868"/>
                  <a:gd name="connsiteX71" fmla="*/ 6855692 w 7400925"/>
                  <a:gd name="connsiteY71" fmla="*/ 671658 h 3138868"/>
                  <a:gd name="connsiteX72" fmla="*/ 6933606 w 7400925"/>
                  <a:gd name="connsiteY72" fmla="*/ 50 h 3138868"/>
                  <a:gd name="connsiteX73" fmla="*/ 7011521 w 7400925"/>
                  <a:gd name="connsiteY73" fmla="*/ 157117 h 3138868"/>
                  <a:gd name="connsiteX74" fmla="*/ 7089341 w 7400925"/>
                  <a:gd name="connsiteY74" fmla="*/ 526116 h 3138868"/>
                  <a:gd name="connsiteX75" fmla="*/ 7167255 w 7400925"/>
                  <a:gd name="connsiteY75" fmla="*/ 1337170 h 3138868"/>
                  <a:gd name="connsiteX76" fmla="*/ 7245169 w 7400925"/>
                  <a:gd name="connsiteY76" fmla="*/ 1385842 h 3138868"/>
                  <a:gd name="connsiteX77" fmla="*/ 7323084 w 7400925"/>
                  <a:gd name="connsiteY77" fmla="*/ 1336312 h 3138868"/>
                  <a:gd name="connsiteX78" fmla="*/ 7400998 w 7400925"/>
                  <a:gd name="connsiteY78" fmla="*/ 1509667 h 3138868"/>
                  <a:gd name="connsiteX79" fmla="*/ 7400998 w 7400925"/>
                  <a:gd name="connsiteY79" fmla="*/ 3138919 h 3138868"/>
                  <a:gd name="connsiteX80" fmla="*/ 7323084 w 7400925"/>
                  <a:gd name="connsiteY80" fmla="*/ 3085769 h 3138868"/>
                  <a:gd name="connsiteX81" fmla="*/ 7245169 w 7400925"/>
                  <a:gd name="connsiteY81" fmla="*/ 3135299 h 3138868"/>
                  <a:gd name="connsiteX82" fmla="*/ 7167255 w 7400925"/>
                  <a:gd name="connsiteY82" fmla="*/ 3086626 h 3138868"/>
                  <a:gd name="connsiteX83" fmla="*/ 7089341 w 7400925"/>
                  <a:gd name="connsiteY83" fmla="*/ 2275572 h 3138868"/>
                  <a:gd name="connsiteX84" fmla="*/ 7011521 w 7400925"/>
                  <a:gd name="connsiteY84" fmla="*/ 1906479 h 3138868"/>
                  <a:gd name="connsiteX85" fmla="*/ 6933606 w 7400925"/>
                  <a:gd name="connsiteY85" fmla="*/ 1145431 h 3138868"/>
                  <a:gd name="connsiteX86" fmla="*/ 6855692 w 7400925"/>
                  <a:gd name="connsiteY86" fmla="*/ 2421019 h 3138868"/>
                  <a:gd name="connsiteX87" fmla="*/ 6777778 w 7400925"/>
                  <a:gd name="connsiteY87" fmla="*/ 2908223 h 3138868"/>
                  <a:gd name="connsiteX88" fmla="*/ 6699863 w 7400925"/>
                  <a:gd name="connsiteY88" fmla="*/ 3026619 h 3138868"/>
                  <a:gd name="connsiteX89" fmla="*/ 6621949 w 7400925"/>
                  <a:gd name="connsiteY89" fmla="*/ 3106248 h 3138868"/>
                  <a:gd name="connsiteX90" fmla="*/ 6544034 w 7400925"/>
                  <a:gd name="connsiteY90" fmla="*/ 3006331 h 3138868"/>
                  <a:gd name="connsiteX91" fmla="*/ 6466119 w 7400925"/>
                  <a:gd name="connsiteY91" fmla="*/ 3138919 h 3138868"/>
                  <a:gd name="connsiteX92" fmla="*/ 6310290 w 7400925"/>
                  <a:gd name="connsiteY92" fmla="*/ 3138919 h 3138868"/>
                  <a:gd name="connsiteX93" fmla="*/ 6232471 w 7400925"/>
                  <a:gd name="connsiteY93" fmla="*/ 3001759 h 3138868"/>
                  <a:gd name="connsiteX94" fmla="*/ 6154557 w 7400925"/>
                  <a:gd name="connsiteY94" fmla="*/ 3138919 h 3138868"/>
                  <a:gd name="connsiteX95" fmla="*/ 6076642 w 7400925"/>
                  <a:gd name="connsiteY95" fmla="*/ 2962897 h 3138868"/>
                  <a:gd name="connsiteX96" fmla="*/ 5998728 w 7400925"/>
                  <a:gd name="connsiteY96" fmla="*/ 2749251 h 3138868"/>
                  <a:gd name="connsiteX97" fmla="*/ 5920813 w 7400925"/>
                  <a:gd name="connsiteY97" fmla="*/ 3138919 h 3138868"/>
                  <a:gd name="connsiteX98" fmla="*/ 5842899 w 7400925"/>
                  <a:gd name="connsiteY98" fmla="*/ 3106724 h 3138868"/>
                  <a:gd name="connsiteX99" fmla="*/ 5764984 w 7400925"/>
                  <a:gd name="connsiteY99" fmla="*/ 3074434 h 3138868"/>
                  <a:gd name="connsiteX100" fmla="*/ 5687070 w 7400925"/>
                  <a:gd name="connsiteY100" fmla="*/ 2331008 h 3138868"/>
                  <a:gd name="connsiteX101" fmla="*/ 5609155 w 7400925"/>
                  <a:gd name="connsiteY101" fmla="*/ 2965087 h 3138868"/>
                  <a:gd name="connsiteX102" fmla="*/ 5531336 w 7400925"/>
                  <a:gd name="connsiteY102" fmla="*/ 2914986 h 3138868"/>
                  <a:gd name="connsiteX103" fmla="*/ 5453422 w 7400925"/>
                  <a:gd name="connsiteY103" fmla="*/ 2885744 h 3138868"/>
                  <a:gd name="connsiteX104" fmla="*/ 5375507 w 7400925"/>
                  <a:gd name="connsiteY104" fmla="*/ 2127554 h 3138868"/>
                  <a:gd name="connsiteX105" fmla="*/ 5297592 w 7400925"/>
                  <a:gd name="connsiteY105" fmla="*/ 2761443 h 3138868"/>
                  <a:gd name="connsiteX106" fmla="*/ 4752286 w 7400925"/>
                  <a:gd name="connsiteY106" fmla="*/ 1401082 h 3138868"/>
                  <a:gd name="connsiteX107" fmla="*/ 4674372 w 7400925"/>
                  <a:gd name="connsiteY107" fmla="*/ 1207725 h 3138868"/>
                  <a:gd name="connsiteX108" fmla="*/ 4362714 w 7400925"/>
                  <a:gd name="connsiteY108" fmla="*/ 577075 h 3138868"/>
                  <a:gd name="connsiteX109" fmla="*/ 4284799 w 7400925"/>
                  <a:gd name="connsiteY109" fmla="*/ 465442 h 3138868"/>
                  <a:gd name="connsiteX110" fmla="*/ 4206885 w 7400925"/>
                  <a:gd name="connsiteY110" fmla="*/ 784529 h 3138868"/>
                  <a:gd name="connsiteX111" fmla="*/ 4128970 w 7400925"/>
                  <a:gd name="connsiteY111" fmla="*/ 758812 h 3138868"/>
                  <a:gd name="connsiteX112" fmla="*/ 4051151 w 7400925"/>
                  <a:gd name="connsiteY112" fmla="*/ 429913 h 3138868"/>
                  <a:gd name="connsiteX113" fmla="*/ 3973236 w 7400925"/>
                  <a:gd name="connsiteY113" fmla="*/ 551262 h 3138868"/>
                  <a:gd name="connsiteX114" fmla="*/ 3895322 w 7400925"/>
                  <a:gd name="connsiteY114" fmla="*/ 469823 h 3138868"/>
                  <a:gd name="connsiteX115" fmla="*/ 3817407 w 7400925"/>
                  <a:gd name="connsiteY115" fmla="*/ 713568 h 3138868"/>
                  <a:gd name="connsiteX116" fmla="*/ 3661578 w 7400925"/>
                  <a:gd name="connsiteY116" fmla="*/ 507066 h 3138868"/>
                  <a:gd name="connsiteX117" fmla="*/ 3583664 w 7400925"/>
                  <a:gd name="connsiteY117" fmla="*/ 381526 h 3138868"/>
                  <a:gd name="connsiteX118" fmla="*/ 3505749 w 7400925"/>
                  <a:gd name="connsiteY118" fmla="*/ 527259 h 3138868"/>
                  <a:gd name="connsiteX119" fmla="*/ 3427835 w 7400925"/>
                  <a:gd name="connsiteY119" fmla="*/ 708520 h 3138868"/>
                  <a:gd name="connsiteX120" fmla="*/ 3349920 w 7400925"/>
                  <a:gd name="connsiteY120" fmla="*/ 112826 h 3138868"/>
                  <a:gd name="connsiteX121" fmla="*/ 3272101 w 7400925"/>
                  <a:gd name="connsiteY121" fmla="*/ 79679 h 3138868"/>
                  <a:gd name="connsiteX122" fmla="*/ 3194187 w 7400925"/>
                  <a:gd name="connsiteY122" fmla="*/ 313327 h 3138868"/>
                  <a:gd name="connsiteX123" fmla="*/ 3116272 w 7400925"/>
                  <a:gd name="connsiteY123" fmla="*/ 530688 h 3138868"/>
                  <a:gd name="connsiteX124" fmla="*/ 3038358 w 7400925"/>
                  <a:gd name="connsiteY124" fmla="*/ 858348 h 3138868"/>
                  <a:gd name="connsiteX125" fmla="*/ 2960443 w 7400925"/>
                  <a:gd name="connsiteY125" fmla="*/ 557644 h 3138868"/>
                  <a:gd name="connsiteX126" fmla="*/ 2882529 w 7400925"/>
                  <a:gd name="connsiteY126" fmla="*/ 934167 h 3138868"/>
                  <a:gd name="connsiteX127" fmla="*/ 2804614 w 7400925"/>
                  <a:gd name="connsiteY127" fmla="*/ 719188 h 3138868"/>
                  <a:gd name="connsiteX128" fmla="*/ 2726700 w 7400925"/>
                  <a:gd name="connsiteY128" fmla="*/ 912355 h 3138868"/>
                  <a:gd name="connsiteX129" fmla="*/ 2648785 w 7400925"/>
                  <a:gd name="connsiteY129" fmla="*/ 775099 h 3138868"/>
                  <a:gd name="connsiteX130" fmla="*/ 2570966 w 7400925"/>
                  <a:gd name="connsiteY130" fmla="*/ 940263 h 3138868"/>
                  <a:gd name="connsiteX131" fmla="*/ 2493051 w 7400925"/>
                  <a:gd name="connsiteY131" fmla="*/ 966552 h 3138868"/>
                  <a:gd name="connsiteX132" fmla="*/ 2259308 w 7400925"/>
                  <a:gd name="connsiteY132" fmla="*/ 1539862 h 3138868"/>
                  <a:gd name="connsiteX133" fmla="*/ 2181393 w 7400925"/>
                  <a:gd name="connsiteY133" fmla="*/ 1730933 h 3138868"/>
                  <a:gd name="connsiteX134" fmla="*/ 1947650 w 7400925"/>
                  <a:gd name="connsiteY134" fmla="*/ 2367584 h 3138868"/>
                  <a:gd name="connsiteX135" fmla="*/ 1869735 w 7400925"/>
                  <a:gd name="connsiteY135" fmla="*/ 2579801 h 3138868"/>
                  <a:gd name="connsiteX136" fmla="*/ 1636087 w 7400925"/>
                  <a:gd name="connsiteY136" fmla="*/ 2884220 h 3138868"/>
                  <a:gd name="connsiteX137" fmla="*/ 1558173 w 7400925"/>
                  <a:gd name="connsiteY137" fmla="*/ 2985661 h 3138868"/>
                  <a:gd name="connsiteX138" fmla="*/ 1324429 w 7400925"/>
                  <a:gd name="connsiteY138" fmla="*/ 3100628 h 3138868"/>
                  <a:gd name="connsiteX139" fmla="*/ 1246515 w 7400925"/>
                  <a:gd name="connsiteY139" fmla="*/ 3138919 h 3138868"/>
                  <a:gd name="connsiteX140" fmla="*/ 1168600 w 7400925"/>
                  <a:gd name="connsiteY140" fmla="*/ 2082787 h 3138868"/>
                  <a:gd name="connsiteX141" fmla="*/ 1090781 w 7400925"/>
                  <a:gd name="connsiteY141" fmla="*/ 2888792 h 3138868"/>
                  <a:gd name="connsiteX142" fmla="*/ 1012866 w 7400925"/>
                  <a:gd name="connsiteY142" fmla="*/ 3138919 h 3138868"/>
                  <a:gd name="connsiteX143" fmla="*/ 934952 w 7400925"/>
                  <a:gd name="connsiteY143" fmla="*/ 2813545 h 3138868"/>
                  <a:gd name="connsiteX144" fmla="*/ 857037 w 7400925"/>
                  <a:gd name="connsiteY144" fmla="*/ 2021255 h 3138868"/>
                  <a:gd name="connsiteX145" fmla="*/ 779123 w 7400925"/>
                  <a:gd name="connsiteY145" fmla="*/ 3138919 h 3138868"/>
                  <a:gd name="connsiteX146" fmla="*/ 73 w 7400925"/>
                  <a:gd name="connsiteY146" fmla="*/ 3138919 h 313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7400925" h="3138868">
                    <a:moveTo>
                      <a:pt x="73" y="1942483"/>
                    </a:moveTo>
                    <a:lnTo>
                      <a:pt x="77988" y="2000014"/>
                    </a:lnTo>
                    <a:lnTo>
                      <a:pt x="155902" y="1779606"/>
                    </a:lnTo>
                    <a:lnTo>
                      <a:pt x="233817" y="1762842"/>
                    </a:lnTo>
                    <a:lnTo>
                      <a:pt x="311731" y="1585391"/>
                    </a:lnTo>
                    <a:lnTo>
                      <a:pt x="389550" y="1591963"/>
                    </a:lnTo>
                    <a:lnTo>
                      <a:pt x="467465" y="1702263"/>
                    </a:lnTo>
                    <a:lnTo>
                      <a:pt x="545379" y="1865140"/>
                    </a:lnTo>
                    <a:lnTo>
                      <a:pt x="623294" y="1844757"/>
                    </a:lnTo>
                    <a:lnTo>
                      <a:pt x="701208" y="1888953"/>
                    </a:lnTo>
                    <a:lnTo>
                      <a:pt x="779123" y="1418132"/>
                    </a:lnTo>
                    <a:lnTo>
                      <a:pt x="857037" y="271798"/>
                    </a:lnTo>
                    <a:lnTo>
                      <a:pt x="934952" y="1064088"/>
                    </a:lnTo>
                    <a:lnTo>
                      <a:pt x="1012866" y="1783702"/>
                    </a:lnTo>
                    <a:lnTo>
                      <a:pt x="1090781" y="1139335"/>
                    </a:lnTo>
                    <a:lnTo>
                      <a:pt x="1168600" y="333330"/>
                    </a:lnTo>
                    <a:lnTo>
                      <a:pt x="1246515" y="1866950"/>
                    </a:lnTo>
                    <a:lnTo>
                      <a:pt x="1324429" y="2004491"/>
                    </a:lnTo>
                    <a:lnTo>
                      <a:pt x="1402344" y="1757984"/>
                    </a:lnTo>
                    <a:lnTo>
                      <a:pt x="1480258" y="1484140"/>
                    </a:lnTo>
                    <a:lnTo>
                      <a:pt x="1558173" y="1629492"/>
                    </a:lnTo>
                    <a:lnTo>
                      <a:pt x="1636087" y="1677593"/>
                    </a:lnTo>
                    <a:lnTo>
                      <a:pt x="1714002" y="1939721"/>
                    </a:lnTo>
                    <a:lnTo>
                      <a:pt x="1791916" y="1865236"/>
                    </a:lnTo>
                    <a:lnTo>
                      <a:pt x="1869735" y="1261827"/>
                    </a:lnTo>
                    <a:lnTo>
                      <a:pt x="1947650" y="1014082"/>
                    </a:lnTo>
                    <a:lnTo>
                      <a:pt x="2025564" y="3138919"/>
                    </a:lnTo>
                    <a:lnTo>
                      <a:pt x="2103479" y="973600"/>
                    </a:lnTo>
                    <a:lnTo>
                      <a:pt x="2181393" y="3138919"/>
                    </a:lnTo>
                    <a:lnTo>
                      <a:pt x="2882529" y="3138919"/>
                    </a:lnTo>
                    <a:lnTo>
                      <a:pt x="2960443" y="2978803"/>
                    </a:lnTo>
                    <a:lnTo>
                      <a:pt x="3038358" y="3138919"/>
                    </a:lnTo>
                    <a:lnTo>
                      <a:pt x="3116272" y="2951752"/>
                    </a:lnTo>
                    <a:lnTo>
                      <a:pt x="3272101" y="2500744"/>
                    </a:lnTo>
                    <a:lnTo>
                      <a:pt x="3349920" y="2533986"/>
                    </a:lnTo>
                    <a:lnTo>
                      <a:pt x="3427835" y="3129679"/>
                    </a:lnTo>
                    <a:lnTo>
                      <a:pt x="3505749" y="2948419"/>
                    </a:lnTo>
                    <a:lnTo>
                      <a:pt x="3583664" y="2802591"/>
                    </a:lnTo>
                    <a:lnTo>
                      <a:pt x="3661578" y="2928226"/>
                    </a:lnTo>
                    <a:lnTo>
                      <a:pt x="3817407" y="3134632"/>
                    </a:lnTo>
                    <a:lnTo>
                      <a:pt x="3895322" y="2890888"/>
                    </a:lnTo>
                    <a:lnTo>
                      <a:pt x="3973236" y="2972422"/>
                    </a:lnTo>
                    <a:lnTo>
                      <a:pt x="4051151" y="2851073"/>
                    </a:lnTo>
                    <a:lnTo>
                      <a:pt x="4128970" y="3138919"/>
                    </a:lnTo>
                    <a:lnTo>
                      <a:pt x="4206885" y="3138919"/>
                    </a:lnTo>
                    <a:lnTo>
                      <a:pt x="4284799" y="2778302"/>
                    </a:lnTo>
                    <a:lnTo>
                      <a:pt x="4362714" y="2786779"/>
                    </a:lnTo>
                    <a:lnTo>
                      <a:pt x="4440628" y="3058813"/>
                    </a:lnTo>
                    <a:lnTo>
                      <a:pt x="4518543" y="3138919"/>
                    </a:lnTo>
                    <a:lnTo>
                      <a:pt x="5141763" y="3138919"/>
                    </a:lnTo>
                    <a:lnTo>
                      <a:pt x="5219678" y="1668163"/>
                    </a:lnTo>
                    <a:lnTo>
                      <a:pt x="5297592" y="1738267"/>
                    </a:lnTo>
                    <a:lnTo>
                      <a:pt x="5375507" y="378097"/>
                    </a:lnTo>
                    <a:lnTo>
                      <a:pt x="5453422" y="1705406"/>
                    </a:lnTo>
                    <a:lnTo>
                      <a:pt x="5531336" y="1165529"/>
                    </a:lnTo>
                    <a:lnTo>
                      <a:pt x="5609155" y="1215631"/>
                    </a:lnTo>
                    <a:lnTo>
                      <a:pt x="5687070" y="581551"/>
                    </a:lnTo>
                    <a:lnTo>
                      <a:pt x="5764984" y="1499571"/>
                    </a:lnTo>
                    <a:lnTo>
                      <a:pt x="5842899" y="1618348"/>
                    </a:lnTo>
                    <a:lnTo>
                      <a:pt x="5920813" y="1733600"/>
                    </a:lnTo>
                    <a:lnTo>
                      <a:pt x="5998728" y="999794"/>
                    </a:lnTo>
                    <a:lnTo>
                      <a:pt x="6076642" y="1213535"/>
                    </a:lnTo>
                    <a:lnTo>
                      <a:pt x="6154557" y="1491856"/>
                    </a:lnTo>
                    <a:lnTo>
                      <a:pt x="6232471" y="1252302"/>
                    </a:lnTo>
                    <a:lnTo>
                      <a:pt x="6310290" y="1619300"/>
                    </a:lnTo>
                    <a:lnTo>
                      <a:pt x="6388205" y="1581676"/>
                    </a:lnTo>
                    <a:lnTo>
                      <a:pt x="6466119" y="1628635"/>
                    </a:lnTo>
                    <a:lnTo>
                      <a:pt x="6544034" y="1256874"/>
                    </a:lnTo>
                    <a:lnTo>
                      <a:pt x="6621949" y="1356791"/>
                    </a:lnTo>
                    <a:lnTo>
                      <a:pt x="6699863" y="1277162"/>
                    </a:lnTo>
                    <a:lnTo>
                      <a:pt x="6777778" y="1158766"/>
                    </a:lnTo>
                    <a:lnTo>
                      <a:pt x="6855692" y="671658"/>
                    </a:lnTo>
                    <a:lnTo>
                      <a:pt x="6933606" y="50"/>
                    </a:lnTo>
                    <a:lnTo>
                      <a:pt x="7011521" y="157117"/>
                    </a:lnTo>
                    <a:lnTo>
                      <a:pt x="7089341" y="526116"/>
                    </a:lnTo>
                    <a:lnTo>
                      <a:pt x="7167255" y="1337170"/>
                    </a:lnTo>
                    <a:lnTo>
                      <a:pt x="7245169" y="1385842"/>
                    </a:lnTo>
                    <a:lnTo>
                      <a:pt x="7323084" y="1336312"/>
                    </a:lnTo>
                    <a:lnTo>
                      <a:pt x="7400998" y="1509667"/>
                    </a:lnTo>
                    <a:lnTo>
                      <a:pt x="7400998" y="3138919"/>
                    </a:lnTo>
                    <a:lnTo>
                      <a:pt x="7323084" y="3085769"/>
                    </a:lnTo>
                    <a:lnTo>
                      <a:pt x="7245169" y="3135299"/>
                    </a:lnTo>
                    <a:lnTo>
                      <a:pt x="7167255" y="3086626"/>
                    </a:lnTo>
                    <a:lnTo>
                      <a:pt x="7089341" y="2275572"/>
                    </a:lnTo>
                    <a:lnTo>
                      <a:pt x="7011521" y="1906479"/>
                    </a:lnTo>
                    <a:lnTo>
                      <a:pt x="6933606" y="1145431"/>
                    </a:lnTo>
                    <a:lnTo>
                      <a:pt x="6855692" y="2421019"/>
                    </a:lnTo>
                    <a:lnTo>
                      <a:pt x="6777778" y="2908223"/>
                    </a:lnTo>
                    <a:lnTo>
                      <a:pt x="6699863" y="3026619"/>
                    </a:lnTo>
                    <a:lnTo>
                      <a:pt x="6621949" y="3106248"/>
                    </a:lnTo>
                    <a:lnTo>
                      <a:pt x="6544034" y="3006331"/>
                    </a:lnTo>
                    <a:lnTo>
                      <a:pt x="6466119" y="3138919"/>
                    </a:lnTo>
                    <a:lnTo>
                      <a:pt x="6310290" y="3138919"/>
                    </a:lnTo>
                    <a:lnTo>
                      <a:pt x="6232471" y="3001759"/>
                    </a:lnTo>
                    <a:lnTo>
                      <a:pt x="6154557" y="3138919"/>
                    </a:lnTo>
                    <a:lnTo>
                      <a:pt x="6076642" y="2962897"/>
                    </a:lnTo>
                    <a:lnTo>
                      <a:pt x="5998728" y="2749251"/>
                    </a:lnTo>
                    <a:lnTo>
                      <a:pt x="5920813" y="3138919"/>
                    </a:lnTo>
                    <a:lnTo>
                      <a:pt x="5842899" y="3106724"/>
                    </a:lnTo>
                    <a:lnTo>
                      <a:pt x="5764984" y="3074434"/>
                    </a:lnTo>
                    <a:lnTo>
                      <a:pt x="5687070" y="2331008"/>
                    </a:lnTo>
                    <a:lnTo>
                      <a:pt x="5609155" y="2965087"/>
                    </a:lnTo>
                    <a:lnTo>
                      <a:pt x="5531336" y="2914986"/>
                    </a:lnTo>
                    <a:lnTo>
                      <a:pt x="5453422" y="2885744"/>
                    </a:lnTo>
                    <a:lnTo>
                      <a:pt x="5375507" y="2127554"/>
                    </a:lnTo>
                    <a:lnTo>
                      <a:pt x="5297592" y="2761443"/>
                    </a:lnTo>
                    <a:lnTo>
                      <a:pt x="4752286" y="1401082"/>
                    </a:lnTo>
                    <a:lnTo>
                      <a:pt x="4674372" y="1207725"/>
                    </a:lnTo>
                    <a:lnTo>
                      <a:pt x="4362714" y="577075"/>
                    </a:lnTo>
                    <a:lnTo>
                      <a:pt x="4284799" y="465442"/>
                    </a:lnTo>
                    <a:lnTo>
                      <a:pt x="4206885" y="784529"/>
                    </a:lnTo>
                    <a:lnTo>
                      <a:pt x="4128970" y="758812"/>
                    </a:lnTo>
                    <a:lnTo>
                      <a:pt x="4051151" y="429913"/>
                    </a:lnTo>
                    <a:lnTo>
                      <a:pt x="3973236" y="551262"/>
                    </a:lnTo>
                    <a:lnTo>
                      <a:pt x="3895322" y="469823"/>
                    </a:lnTo>
                    <a:lnTo>
                      <a:pt x="3817407" y="713568"/>
                    </a:lnTo>
                    <a:lnTo>
                      <a:pt x="3661578" y="507066"/>
                    </a:lnTo>
                    <a:lnTo>
                      <a:pt x="3583664" y="381526"/>
                    </a:lnTo>
                    <a:lnTo>
                      <a:pt x="3505749" y="527259"/>
                    </a:lnTo>
                    <a:lnTo>
                      <a:pt x="3427835" y="708520"/>
                    </a:lnTo>
                    <a:lnTo>
                      <a:pt x="3349920" y="112826"/>
                    </a:lnTo>
                    <a:lnTo>
                      <a:pt x="3272101" y="79679"/>
                    </a:lnTo>
                    <a:lnTo>
                      <a:pt x="3194187" y="313327"/>
                    </a:lnTo>
                    <a:lnTo>
                      <a:pt x="3116272" y="530688"/>
                    </a:lnTo>
                    <a:lnTo>
                      <a:pt x="3038358" y="858348"/>
                    </a:lnTo>
                    <a:lnTo>
                      <a:pt x="2960443" y="557644"/>
                    </a:lnTo>
                    <a:lnTo>
                      <a:pt x="2882529" y="934167"/>
                    </a:lnTo>
                    <a:lnTo>
                      <a:pt x="2804614" y="719188"/>
                    </a:lnTo>
                    <a:lnTo>
                      <a:pt x="2726700" y="912355"/>
                    </a:lnTo>
                    <a:lnTo>
                      <a:pt x="2648785" y="775099"/>
                    </a:lnTo>
                    <a:lnTo>
                      <a:pt x="2570966" y="940263"/>
                    </a:lnTo>
                    <a:lnTo>
                      <a:pt x="2493051" y="966552"/>
                    </a:lnTo>
                    <a:lnTo>
                      <a:pt x="2259308" y="1539862"/>
                    </a:lnTo>
                    <a:lnTo>
                      <a:pt x="2181393" y="1730933"/>
                    </a:lnTo>
                    <a:lnTo>
                      <a:pt x="1947650" y="2367584"/>
                    </a:lnTo>
                    <a:lnTo>
                      <a:pt x="1869735" y="2579801"/>
                    </a:lnTo>
                    <a:lnTo>
                      <a:pt x="1636087" y="2884220"/>
                    </a:lnTo>
                    <a:lnTo>
                      <a:pt x="1558173" y="2985661"/>
                    </a:lnTo>
                    <a:lnTo>
                      <a:pt x="1324429" y="3100628"/>
                    </a:lnTo>
                    <a:lnTo>
                      <a:pt x="1246515" y="3138919"/>
                    </a:lnTo>
                    <a:lnTo>
                      <a:pt x="1168600" y="2082787"/>
                    </a:lnTo>
                    <a:lnTo>
                      <a:pt x="1090781" y="2888792"/>
                    </a:lnTo>
                    <a:lnTo>
                      <a:pt x="1012866" y="3138919"/>
                    </a:lnTo>
                    <a:lnTo>
                      <a:pt x="934952" y="2813545"/>
                    </a:lnTo>
                    <a:lnTo>
                      <a:pt x="857037" y="2021255"/>
                    </a:lnTo>
                    <a:lnTo>
                      <a:pt x="779123" y="3138919"/>
                    </a:lnTo>
                    <a:lnTo>
                      <a:pt x="73" y="3138919"/>
                    </a:lnTo>
                    <a:close/>
                  </a:path>
                </a:pathLst>
              </a:custGeom>
              <a:solidFill>
                <a:srgbClr val="3780BF">
                  <a:alpha val="1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2F5090D-A885-9E49-9F51-7CFD6382FB53}"/>
                  </a:ext>
                </a:extLst>
              </p:cNvPr>
              <p:cNvSpPr/>
              <p:nvPr/>
            </p:nvSpPr>
            <p:spPr>
              <a:xfrm>
                <a:off x="2505075" y="1893760"/>
                <a:ext cx="7400925" cy="3059239"/>
              </a:xfrm>
              <a:custGeom>
                <a:avLst/>
                <a:gdLst>
                  <a:gd name="connsiteX0" fmla="*/ 73 w 7400925"/>
                  <a:gd name="connsiteY0" fmla="*/ 3059290 h 3059239"/>
                  <a:gd name="connsiteX1" fmla="*/ 779123 w 7400925"/>
                  <a:gd name="connsiteY1" fmla="*/ 3059290 h 3059239"/>
                  <a:gd name="connsiteX2" fmla="*/ 857037 w 7400925"/>
                  <a:gd name="connsiteY2" fmla="*/ 1941626 h 3059239"/>
                  <a:gd name="connsiteX3" fmla="*/ 934952 w 7400925"/>
                  <a:gd name="connsiteY3" fmla="*/ 2733916 h 3059239"/>
                  <a:gd name="connsiteX4" fmla="*/ 1012866 w 7400925"/>
                  <a:gd name="connsiteY4" fmla="*/ 3059290 h 3059239"/>
                  <a:gd name="connsiteX5" fmla="*/ 1090781 w 7400925"/>
                  <a:gd name="connsiteY5" fmla="*/ 2809163 h 3059239"/>
                  <a:gd name="connsiteX6" fmla="*/ 1168600 w 7400925"/>
                  <a:gd name="connsiteY6" fmla="*/ 2003158 h 3059239"/>
                  <a:gd name="connsiteX7" fmla="*/ 1246515 w 7400925"/>
                  <a:gd name="connsiteY7" fmla="*/ 3059290 h 3059239"/>
                  <a:gd name="connsiteX8" fmla="*/ 1324429 w 7400925"/>
                  <a:gd name="connsiteY8" fmla="*/ 3020999 h 3059239"/>
                  <a:gd name="connsiteX9" fmla="*/ 1558173 w 7400925"/>
                  <a:gd name="connsiteY9" fmla="*/ 2906032 h 3059239"/>
                  <a:gd name="connsiteX10" fmla="*/ 1636087 w 7400925"/>
                  <a:gd name="connsiteY10" fmla="*/ 2804591 h 3059239"/>
                  <a:gd name="connsiteX11" fmla="*/ 1869735 w 7400925"/>
                  <a:gd name="connsiteY11" fmla="*/ 2500172 h 3059239"/>
                  <a:gd name="connsiteX12" fmla="*/ 1947650 w 7400925"/>
                  <a:gd name="connsiteY12" fmla="*/ 2287955 h 3059239"/>
                  <a:gd name="connsiteX13" fmla="*/ 2181393 w 7400925"/>
                  <a:gd name="connsiteY13" fmla="*/ 1651304 h 3059239"/>
                  <a:gd name="connsiteX14" fmla="*/ 2259308 w 7400925"/>
                  <a:gd name="connsiteY14" fmla="*/ 1460233 h 3059239"/>
                  <a:gd name="connsiteX15" fmla="*/ 2493051 w 7400925"/>
                  <a:gd name="connsiteY15" fmla="*/ 886923 h 3059239"/>
                  <a:gd name="connsiteX16" fmla="*/ 2570966 w 7400925"/>
                  <a:gd name="connsiteY16" fmla="*/ 860634 h 3059239"/>
                  <a:gd name="connsiteX17" fmla="*/ 2648785 w 7400925"/>
                  <a:gd name="connsiteY17" fmla="*/ 695470 h 3059239"/>
                  <a:gd name="connsiteX18" fmla="*/ 2726700 w 7400925"/>
                  <a:gd name="connsiteY18" fmla="*/ 832726 h 3059239"/>
                  <a:gd name="connsiteX19" fmla="*/ 2804614 w 7400925"/>
                  <a:gd name="connsiteY19" fmla="*/ 639559 h 3059239"/>
                  <a:gd name="connsiteX20" fmla="*/ 2882529 w 7400925"/>
                  <a:gd name="connsiteY20" fmla="*/ 854538 h 3059239"/>
                  <a:gd name="connsiteX21" fmla="*/ 2960443 w 7400925"/>
                  <a:gd name="connsiteY21" fmla="*/ 478015 h 3059239"/>
                  <a:gd name="connsiteX22" fmla="*/ 3038358 w 7400925"/>
                  <a:gd name="connsiteY22" fmla="*/ 778719 h 3059239"/>
                  <a:gd name="connsiteX23" fmla="*/ 3116272 w 7400925"/>
                  <a:gd name="connsiteY23" fmla="*/ 451059 h 3059239"/>
                  <a:gd name="connsiteX24" fmla="*/ 3194187 w 7400925"/>
                  <a:gd name="connsiteY24" fmla="*/ 233698 h 3059239"/>
                  <a:gd name="connsiteX25" fmla="*/ 3272101 w 7400925"/>
                  <a:gd name="connsiteY25" fmla="*/ 50 h 3059239"/>
                  <a:gd name="connsiteX26" fmla="*/ 3349920 w 7400925"/>
                  <a:gd name="connsiteY26" fmla="*/ 33197 h 3059239"/>
                  <a:gd name="connsiteX27" fmla="*/ 3427835 w 7400925"/>
                  <a:gd name="connsiteY27" fmla="*/ 628890 h 3059239"/>
                  <a:gd name="connsiteX28" fmla="*/ 3505749 w 7400925"/>
                  <a:gd name="connsiteY28" fmla="*/ 447630 h 3059239"/>
                  <a:gd name="connsiteX29" fmla="*/ 3583664 w 7400925"/>
                  <a:gd name="connsiteY29" fmla="*/ 301897 h 3059239"/>
                  <a:gd name="connsiteX30" fmla="*/ 3661578 w 7400925"/>
                  <a:gd name="connsiteY30" fmla="*/ 427437 h 3059239"/>
                  <a:gd name="connsiteX31" fmla="*/ 3817407 w 7400925"/>
                  <a:gd name="connsiteY31" fmla="*/ 633939 h 3059239"/>
                  <a:gd name="connsiteX32" fmla="*/ 3895322 w 7400925"/>
                  <a:gd name="connsiteY32" fmla="*/ 390194 h 3059239"/>
                  <a:gd name="connsiteX33" fmla="*/ 3973236 w 7400925"/>
                  <a:gd name="connsiteY33" fmla="*/ 471633 h 3059239"/>
                  <a:gd name="connsiteX34" fmla="*/ 4051151 w 7400925"/>
                  <a:gd name="connsiteY34" fmla="*/ 350284 h 3059239"/>
                  <a:gd name="connsiteX35" fmla="*/ 4128970 w 7400925"/>
                  <a:gd name="connsiteY35" fmla="*/ 679183 h 3059239"/>
                  <a:gd name="connsiteX36" fmla="*/ 4206885 w 7400925"/>
                  <a:gd name="connsiteY36" fmla="*/ 704900 h 3059239"/>
                  <a:gd name="connsiteX37" fmla="*/ 4284799 w 7400925"/>
                  <a:gd name="connsiteY37" fmla="*/ 385813 h 3059239"/>
                  <a:gd name="connsiteX38" fmla="*/ 4362714 w 7400925"/>
                  <a:gd name="connsiteY38" fmla="*/ 497446 h 3059239"/>
                  <a:gd name="connsiteX39" fmla="*/ 4674372 w 7400925"/>
                  <a:gd name="connsiteY39" fmla="*/ 1128096 h 3059239"/>
                  <a:gd name="connsiteX40" fmla="*/ 4752286 w 7400925"/>
                  <a:gd name="connsiteY40" fmla="*/ 1321453 h 3059239"/>
                  <a:gd name="connsiteX41" fmla="*/ 5297592 w 7400925"/>
                  <a:gd name="connsiteY41" fmla="*/ 2681814 h 3059239"/>
                  <a:gd name="connsiteX42" fmla="*/ 5375507 w 7400925"/>
                  <a:gd name="connsiteY42" fmla="*/ 2047925 h 3059239"/>
                  <a:gd name="connsiteX43" fmla="*/ 5453422 w 7400925"/>
                  <a:gd name="connsiteY43" fmla="*/ 2806115 h 3059239"/>
                  <a:gd name="connsiteX44" fmla="*/ 5531336 w 7400925"/>
                  <a:gd name="connsiteY44" fmla="*/ 2835357 h 3059239"/>
                  <a:gd name="connsiteX45" fmla="*/ 5609155 w 7400925"/>
                  <a:gd name="connsiteY45" fmla="*/ 2885458 h 3059239"/>
                  <a:gd name="connsiteX46" fmla="*/ 5687070 w 7400925"/>
                  <a:gd name="connsiteY46" fmla="*/ 2251379 h 3059239"/>
                  <a:gd name="connsiteX47" fmla="*/ 5764984 w 7400925"/>
                  <a:gd name="connsiteY47" fmla="*/ 2994805 h 3059239"/>
                  <a:gd name="connsiteX48" fmla="*/ 5842899 w 7400925"/>
                  <a:gd name="connsiteY48" fmla="*/ 3027095 h 3059239"/>
                  <a:gd name="connsiteX49" fmla="*/ 5920813 w 7400925"/>
                  <a:gd name="connsiteY49" fmla="*/ 3059290 h 3059239"/>
                  <a:gd name="connsiteX50" fmla="*/ 5998728 w 7400925"/>
                  <a:gd name="connsiteY50" fmla="*/ 2669622 h 3059239"/>
                  <a:gd name="connsiteX51" fmla="*/ 6076642 w 7400925"/>
                  <a:gd name="connsiteY51" fmla="*/ 2883268 h 3059239"/>
                  <a:gd name="connsiteX52" fmla="*/ 6154557 w 7400925"/>
                  <a:gd name="connsiteY52" fmla="*/ 3059290 h 3059239"/>
                  <a:gd name="connsiteX53" fmla="*/ 6232471 w 7400925"/>
                  <a:gd name="connsiteY53" fmla="*/ 2922130 h 3059239"/>
                  <a:gd name="connsiteX54" fmla="*/ 6310290 w 7400925"/>
                  <a:gd name="connsiteY54" fmla="*/ 3059290 h 3059239"/>
                  <a:gd name="connsiteX55" fmla="*/ 6466119 w 7400925"/>
                  <a:gd name="connsiteY55" fmla="*/ 3059290 h 3059239"/>
                  <a:gd name="connsiteX56" fmla="*/ 6544034 w 7400925"/>
                  <a:gd name="connsiteY56" fmla="*/ 2926702 h 3059239"/>
                  <a:gd name="connsiteX57" fmla="*/ 6621949 w 7400925"/>
                  <a:gd name="connsiteY57" fmla="*/ 3026619 h 3059239"/>
                  <a:gd name="connsiteX58" fmla="*/ 6699863 w 7400925"/>
                  <a:gd name="connsiteY58" fmla="*/ 2946990 h 3059239"/>
                  <a:gd name="connsiteX59" fmla="*/ 6777778 w 7400925"/>
                  <a:gd name="connsiteY59" fmla="*/ 2828594 h 3059239"/>
                  <a:gd name="connsiteX60" fmla="*/ 6855692 w 7400925"/>
                  <a:gd name="connsiteY60" fmla="*/ 2341390 h 3059239"/>
                  <a:gd name="connsiteX61" fmla="*/ 6933606 w 7400925"/>
                  <a:gd name="connsiteY61" fmla="*/ 1065802 h 3059239"/>
                  <a:gd name="connsiteX62" fmla="*/ 7011521 w 7400925"/>
                  <a:gd name="connsiteY62" fmla="*/ 1826850 h 3059239"/>
                  <a:gd name="connsiteX63" fmla="*/ 7089341 w 7400925"/>
                  <a:gd name="connsiteY63" fmla="*/ 2195943 h 3059239"/>
                  <a:gd name="connsiteX64" fmla="*/ 7167255 w 7400925"/>
                  <a:gd name="connsiteY64" fmla="*/ 3006997 h 3059239"/>
                  <a:gd name="connsiteX65" fmla="*/ 7245169 w 7400925"/>
                  <a:gd name="connsiteY65" fmla="*/ 3055670 h 3059239"/>
                  <a:gd name="connsiteX66" fmla="*/ 7323084 w 7400925"/>
                  <a:gd name="connsiteY66" fmla="*/ 3006140 h 3059239"/>
                  <a:gd name="connsiteX67" fmla="*/ 7400998 w 7400925"/>
                  <a:gd name="connsiteY67" fmla="*/ 3059290 h 305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7400925" h="3059239">
                    <a:moveTo>
                      <a:pt x="73" y="3059290"/>
                    </a:moveTo>
                    <a:lnTo>
                      <a:pt x="779123" y="3059290"/>
                    </a:lnTo>
                    <a:lnTo>
                      <a:pt x="857037" y="1941626"/>
                    </a:lnTo>
                    <a:lnTo>
                      <a:pt x="934952" y="2733916"/>
                    </a:lnTo>
                    <a:lnTo>
                      <a:pt x="1012866" y="3059290"/>
                    </a:lnTo>
                    <a:lnTo>
                      <a:pt x="1090781" y="2809163"/>
                    </a:lnTo>
                    <a:lnTo>
                      <a:pt x="1168600" y="2003158"/>
                    </a:lnTo>
                    <a:lnTo>
                      <a:pt x="1246515" y="3059290"/>
                    </a:lnTo>
                    <a:lnTo>
                      <a:pt x="1324429" y="3020999"/>
                    </a:lnTo>
                    <a:lnTo>
                      <a:pt x="1558173" y="2906032"/>
                    </a:lnTo>
                    <a:lnTo>
                      <a:pt x="1636087" y="2804591"/>
                    </a:lnTo>
                    <a:lnTo>
                      <a:pt x="1869735" y="2500172"/>
                    </a:lnTo>
                    <a:lnTo>
                      <a:pt x="1947650" y="2287955"/>
                    </a:lnTo>
                    <a:lnTo>
                      <a:pt x="2181393" y="1651304"/>
                    </a:lnTo>
                    <a:lnTo>
                      <a:pt x="2259308" y="1460233"/>
                    </a:lnTo>
                    <a:lnTo>
                      <a:pt x="2493051" y="886923"/>
                    </a:lnTo>
                    <a:lnTo>
                      <a:pt x="2570966" y="860634"/>
                    </a:lnTo>
                    <a:lnTo>
                      <a:pt x="2648785" y="695470"/>
                    </a:lnTo>
                    <a:lnTo>
                      <a:pt x="2726700" y="832726"/>
                    </a:lnTo>
                    <a:lnTo>
                      <a:pt x="2804614" y="639559"/>
                    </a:lnTo>
                    <a:lnTo>
                      <a:pt x="2882529" y="854538"/>
                    </a:lnTo>
                    <a:lnTo>
                      <a:pt x="2960443" y="478015"/>
                    </a:lnTo>
                    <a:lnTo>
                      <a:pt x="3038358" y="778719"/>
                    </a:lnTo>
                    <a:lnTo>
                      <a:pt x="3116272" y="451059"/>
                    </a:lnTo>
                    <a:lnTo>
                      <a:pt x="3194187" y="233698"/>
                    </a:lnTo>
                    <a:lnTo>
                      <a:pt x="3272101" y="50"/>
                    </a:lnTo>
                    <a:lnTo>
                      <a:pt x="3349920" y="33197"/>
                    </a:lnTo>
                    <a:lnTo>
                      <a:pt x="3427835" y="628890"/>
                    </a:lnTo>
                    <a:lnTo>
                      <a:pt x="3505749" y="447630"/>
                    </a:lnTo>
                    <a:lnTo>
                      <a:pt x="3583664" y="301897"/>
                    </a:lnTo>
                    <a:lnTo>
                      <a:pt x="3661578" y="427437"/>
                    </a:lnTo>
                    <a:lnTo>
                      <a:pt x="3817407" y="633939"/>
                    </a:lnTo>
                    <a:lnTo>
                      <a:pt x="3895322" y="390194"/>
                    </a:lnTo>
                    <a:lnTo>
                      <a:pt x="3973236" y="471633"/>
                    </a:lnTo>
                    <a:lnTo>
                      <a:pt x="4051151" y="350284"/>
                    </a:lnTo>
                    <a:lnTo>
                      <a:pt x="4128970" y="679183"/>
                    </a:lnTo>
                    <a:lnTo>
                      <a:pt x="4206885" y="704900"/>
                    </a:lnTo>
                    <a:lnTo>
                      <a:pt x="4284799" y="385813"/>
                    </a:lnTo>
                    <a:lnTo>
                      <a:pt x="4362714" y="497446"/>
                    </a:lnTo>
                    <a:lnTo>
                      <a:pt x="4674372" y="1128096"/>
                    </a:lnTo>
                    <a:lnTo>
                      <a:pt x="4752286" y="1321453"/>
                    </a:lnTo>
                    <a:lnTo>
                      <a:pt x="5297592" y="2681814"/>
                    </a:lnTo>
                    <a:lnTo>
                      <a:pt x="5375507" y="2047925"/>
                    </a:lnTo>
                    <a:lnTo>
                      <a:pt x="5453422" y="2806115"/>
                    </a:lnTo>
                    <a:lnTo>
                      <a:pt x="5531336" y="2835357"/>
                    </a:lnTo>
                    <a:lnTo>
                      <a:pt x="5609155" y="2885458"/>
                    </a:lnTo>
                    <a:lnTo>
                      <a:pt x="5687070" y="2251379"/>
                    </a:lnTo>
                    <a:lnTo>
                      <a:pt x="5764984" y="2994805"/>
                    </a:lnTo>
                    <a:lnTo>
                      <a:pt x="5842899" y="3027095"/>
                    </a:lnTo>
                    <a:lnTo>
                      <a:pt x="5920813" y="3059290"/>
                    </a:lnTo>
                    <a:lnTo>
                      <a:pt x="5998728" y="2669622"/>
                    </a:lnTo>
                    <a:lnTo>
                      <a:pt x="6076642" y="2883268"/>
                    </a:lnTo>
                    <a:lnTo>
                      <a:pt x="6154557" y="3059290"/>
                    </a:lnTo>
                    <a:lnTo>
                      <a:pt x="6232471" y="2922130"/>
                    </a:lnTo>
                    <a:lnTo>
                      <a:pt x="6310290" y="3059290"/>
                    </a:lnTo>
                    <a:lnTo>
                      <a:pt x="6466119" y="3059290"/>
                    </a:lnTo>
                    <a:lnTo>
                      <a:pt x="6544034" y="2926702"/>
                    </a:lnTo>
                    <a:lnTo>
                      <a:pt x="6621949" y="3026619"/>
                    </a:lnTo>
                    <a:lnTo>
                      <a:pt x="6699863" y="2946990"/>
                    </a:lnTo>
                    <a:lnTo>
                      <a:pt x="6777778" y="2828594"/>
                    </a:lnTo>
                    <a:lnTo>
                      <a:pt x="6855692" y="2341390"/>
                    </a:lnTo>
                    <a:lnTo>
                      <a:pt x="6933606" y="1065802"/>
                    </a:lnTo>
                    <a:lnTo>
                      <a:pt x="7011521" y="1826850"/>
                    </a:lnTo>
                    <a:lnTo>
                      <a:pt x="7089341" y="2195943"/>
                    </a:lnTo>
                    <a:lnTo>
                      <a:pt x="7167255" y="3006997"/>
                    </a:lnTo>
                    <a:lnTo>
                      <a:pt x="7245169" y="3055670"/>
                    </a:lnTo>
                    <a:lnTo>
                      <a:pt x="7323084" y="3006140"/>
                    </a:lnTo>
                    <a:lnTo>
                      <a:pt x="7400998" y="3059290"/>
                    </a:lnTo>
                  </a:path>
                </a:pathLst>
              </a:custGeom>
              <a:noFill/>
              <a:ln w="19050" cap="flat">
                <a:solidFill>
                  <a:srgbClr val="2CA02C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2A45964-C67A-BA4D-97DE-D00CDD584B97}"/>
                </a:ext>
              </a:extLst>
            </p:cNvPr>
            <p:cNvSpPr/>
            <p:nvPr/>
          </p:nvSpPr>
          <p:spPr>
            <a:xfrm>
              <a:off x="2505075" y="1814131"/>
              <a:ext cx="7400925" cy="3138868"/>
            </a:xfrm>
            <a:custGeom>
              <a:avLst/>
              <a:gdLst>
                <a:gd name="connsiteX0" fmla="*/ 73 w 7400925"/>
                <a:gd name="connsiteY0" fmla="*/ 1942483 h 3138868"/>
                <a:gd name="connsiteX1" fmla="*/ 77988 w 7400925"/>
                <a:gd name="connsiteY1" fmla="*/ 2000014 h 3138868"/>
                <a:gd name="connsiteX2" fmla="*/ 155902 w 7400925"/>
                <a:gd name="connsiteY2" fmla="*/ 1779606 h 3138868"/>
                <a:gd name="connsiteX3" fmla="*/ 233817 w 7400925"/>
                <a:gd name="connsiteY3" fmla="*/ 1762842 h 3138868"/>
                <a:gd name="connsiteX4" fmla="*/ 311731 w 7400925"/>
                <a:gd name="connsiteY4" fmla="*/ 1585391 h 3138868"/>
                <a:gd name="connsiteX5" fmla="*/ 389550 w 7400925"/>
                <a:gd name="connsiteY5" fmla="*/ 1591963 h 3138868"/>
                <a:gd name="connsiteX6" fmla="*/ 467465 w 7400925"/>
                <a:gd name="connsiteY6" fmla="*/ 1702263 h 3138868"/>
                <a:gd name="connsiteX7" fmla="*/ 545379 w 7400925"/>
                <a:gd name="connsiteY7" fmla="*/ 1865140 h 3138868"/>
                <a:gd name="connsiteX8" fmla="*/ 623294 w 7400925"/>
                <a:gd name="connsiteY8" fmla="*/ 1844757 h 3138868"/>
                <a:gd name="connsiteX9" fmla="*/ 701208 w 7400925"/>
                <a:gd name="connsiteY9" fmla="*/ 1888953 h 3138868"/>
                <a:gd name="connsiteX10" fmla="*/ 779123 w 7400925"/>
                <a:gd name="connsiteY10" fmla="*/ 1418132 h 3138868"/>
                <a:gd name="connsiteX11" fmla="*/ 857037 w 7400925"/>
                <a:gd name="connsiteY11" fmla="*/ 271798 h 3138868"/>
                <a:gd name="connsiteX12" fmla="*/ 934952 w 7400925"/>
                <a:gd name="connsiteY12" fmla="*/ 1064088 h 3138868"/>
                <a:gd name="connsiteX13" fmla="*/ 1012866 w 7400925"/>
                <a:gd name="connsiteY13" fmla="*/ 1783702 h 3138868"/>
                <a:gd name="connsiteX14" fmla="*/ 1090781 w 7400925"/>
                <a:gd name="connsiteY14" fmla="*/ 1139335 h 3138868"/>
                <a:gd name="connsiteX15" fmla="*/ 1168600 w 7400925"/>
                <a:gd name="connsiteY15" fmla="*/ 333330 h 3138868"/>
                <a:gd name="connsiteX16" fmla="*/ 1246515 w 7400925"/>
                <a:gd name="connsiteY16" fmla="*/ 1866950 h 3138868"/>
                <a:gd name="connsiteX17" fmla="*/ 1324429 w 7400925"/>
                <a:gd name="connsiteY17" fmla="*/ 2004491 h 3138868"/>
                <a:gd name="connsiteX18" fmla="*/ 1402344 w 7400925"/>
                <a:gd name="connsiteY18" fmla="*/ 1757984 h 3138868"/>
                <a:gd name="connsiteX19" fmla="*/ 1480258 w 7400925"/>
                <a:gd name="connsiteY19" fmla="*/ 1484140 h 3138868"/>
                <a:gd name="connsiteX20" fmla="*/ 1558173 w 7400925"/>
                <a:gd name="connsiteY20" fmla="*/ 1629492 h 3138868"/>
                <a:gd name="connsiteX21" fmla="*/ 1636087 w 7400925"/>
                <a:gd name="connsiteY21" fmla="*/ 1677593 h 3138868"/>
                <a:gd name="connsiteX22" fmla="*/ 1714002 w 7400925"/>
                <a:gd name="connsiteY22" fmla="*/ 1939721 h 3138868"/>
                <a:gd name="connsiteX23" fmla="*/ 1791916 w 7400925"/>
                <a:gd name="connsiteY23" fmla="*/ 1865236 h 3138868"/>
                <a:gd name="connsiteX24" fmla="*/ 1869735 w 7400925"/>
                <a:gd name="connsiteY24" fmla="*/ 1261827 h 3138868"/>
                <a:gd name="connsiteX25" fmla="*/ 1947650 w 7400925"/>
                <a:gd name="connsiteY25" fmla="*/ 1014082 h 3138868"/>
                <a:gd name="connsiteX26" fmla="*/ 2025564 w 7400925"/>
                <a:gd name="connsiteY26" fmla="*/ 3138919 h 3138868"/>
                <a:gd name="connsiteX27" fmla="*/ 2103479 w 7400925"/>
                <a:gd name="connsiteY27" fmla="*/ 973600 h 3138868"/>
                <a:gd name="connsiteX28" fmla="*/ 2181393 w 7400925"/>
                <a:gd name="connsiteY28" fmla="*/ 3138919 h 3138868"/>
                <a:gd name="connsiteX29" fmla="*/ 2882529 w 7400925"/>
                <a:gd name="connsiteY29" fmla="*/ 3138919 h 3138868"/>
                <a:gd name="connsiteX30" fmla="*/ 2960443 w 7400925"/>
                <a:gd name="connsiteY30" fmla="*/ 2978803 h 3138868"/>
                <a:gd name="connsiteX31" fmla="*/ 3038358 w 7400925"/>
                <a:gd name="connsiteY31" fmla="*/ 3138919 h 3138868"/>
                <a:gd name="connsiteX32" fmla="*/ 3116272 w 7400925"/>
                <a:gd name="connsiteY32" fmla="*/ 2951752 h 3138868"/>
                <a:gd name="connsiteX33" fmla="*/ 3272101 w 7400925"/>
                <a:gd name="connsiteY33" fmla="*/ 2500744 h 3138868"/>
                <a:gd name="connsiteX34" fmla="*/ 3349920 w 7400925"/>
                <a:gd name="connsiteY34" fmla="*/ 2533986 h 3138868"/>
                <a:gd name="connsiteX35" fmla="*/ 3427835 w 7400925"/>
                <a:gd name="connsiteY35" fmla="*/ 3129679 h 3138868"/>
                <a:gd name="connsiteX36" fmla="*/ 3505749 w 7400925"/>
                <a:gd name="connsiteY36" fmla="*/ 2948419 h 3138868"/>
                <a:gd name="connsiteX37" fmla="*/ 3583664 w 7400925"/>
                <a:gd name="connsiteY37" fmla="*/ 2802591 h 3138868"/>
                <a:gd name="connsiteX38" fmla="*/ 3661578 w 7400925"/>
                <a:gd name="connsiteY38" fmla="*/ 2928226 h 3138868"/>
                <a:gd name="connsiteX39" fmla="*/ 3817407 w 7400925"/>
                <a:gd name="connsiteY39" fmla="*/ 3134632 h 3138868"/>
                <a:gd name="connsiteX40" fmla="*/ 3895322 w 7400925"/>
                <a:gd name="connsiteY40" fmla="*/ 2890888 h 3138868"/>
                <a:gd name="connsiteX41" fmla="*/ 3973236 w 7400925"/>
                <a:gd name="connsiteY41" fmla="*/ 2972422 h 3138868"/>
                <a:gd name="connsiteX42" fmla="*/ 4051151 w 7400925"/>
                <a:gd name="connsiteY42" fmla="*/ 2851073 h 3138868"/>
                <a:gd name="connsiteX43" fmla="*/ 4128970 w 7400925"/>
                <a:gd name="connsiteY43" fmla="*/ 3138919 h 3138868"/>
                <a:gd name="connsiteX44" fmla="*/ 4206885 w 7400925"/>
                <a:gd name="connsiteY44" fmla="*/ 3138919 h 3138868"/>
                <a:gd name="connsiteX45" fmla="*/ 4284799 w 7400925"/>
                <a:gd name="connsiteY45" fmla="*/ 2778302 h 3138868"/>
                <a:gd name="connsiteX46" fmla="*/ 4362714 w 7400925"/>
                <a:gd name="connsiteY46" fmla="*/ 2786779 h 3138868"/>
                <a:gd name="connsiteX47" fmla="*/ 4440628 w 7400925"/>
                <a:gd name="connsiteY47" fmla="*/ 3058813 h 3138868"/>
                <a:gd name="connsiteX48" fmla="*/ 4518543 w 7400925"/>
                <a:gd name="connsiteY48" fmla="*/ 3138919 h 3138868"/>
                <a:gd name="connsiteX49" fmla="*/ 5141763 w 7400925"/>
                <a:gd name="connsiteY49" fmla="*/ 3138919 h 3138868"/>
                <a:gd name="connsiteX50" fmla="*/ 5219678 w 7400925"/>
                <a:gd name="connsiteY50" fmla="*/ 1668163 h 3138868"/>
                <a:gd name="connsiteX51" fmla="*/ 5297592 w 7400925"/>
                <a:gd name="connsiteY51" fmla="*/ 1738267 h 3138868"/>
                <a:gd name="connsiteX52" fmla="*/ 5375507 w 7400925"/>
                <a:gd name="connsiteY52" fmla="*/ 378097 h 3138868"/>
                <a:gd name="connsiteX53" fmla="*/ 5453422 w 7400925"/>
                <a:gd name="connsiteY53" fmla="*/ 1705406 h 3138868"/>
                <a:gd name="connsiteX54" fmla="*/ 5531336 w 7400925"/>
                <a:gd name="connsiteY54" fmla="*/ 1165529 h 3138868"/>
                <a:gd name="connsiteX55" fmla="*/ 5609155 w 7400925"/>
                <a:gd name="connsiteY55" fmla="*/ 1215631 h 3138868"/>
                <a:gd name="connsiteX56" fmla="*/ 5687070 w 7400925"/>
                <a:gd name="connsiteY56" fmla="*/ 581551 h 3138868"/>
                <a:gd name="connsiteX57" fmla="*/ 5764984 w 7400925"/>
                <a:gd name="connsiteY57" fmla="*/ 1499571 h 3138868"/>
                <a:gd name="connsiteX58" fmla="*/ 5842899 w 7400925"/>
                <a:gd name="connsiteY58" fmla="*/ 1618348 h 3138868"/>
                <a:gd name="connsiteX59" fmla="*/ 5920813 w 7400925"/>
                <a:gd name="connsiteY59" fmla="*/ 1733600 h 3138868"/>
                <a:gd name="connsiteX60" fmla="*/ 5998728 w 7400925"/>
                <a:gd name="connsiteY60" fmla="*/ 999794 h 3138868"/>
                <a:gd name="connsiteX61" fmla="*/ 6076642 w 7400925"/>
                <a:gd name="connsiteY61" fmla="*/ 1213535 h 3138868"/>
                <a:gd name="connsiteX62" fmla="*/ 6154557 w 7400925"/>
                <a:gd name="connsiteY62" fmla="*/ 1491856 h 3138868"/>
                <a:gd name="connsiteX63" fmla="*/ 6232471 w 7400925"/>
                <a:gd name="connsiteY63" fmla="*/ 1252302 h 3138868"/>
                <a:gd name="connsiteX64" fmla="*/ 6310290 w 7400925"/>
                <a:gd name="connsiteY64" fmla="*/ 1619300 h 3138868"/>
                <a:gd name="connsiteX65" fmla="*/ 6388205 w 7400925"/>
                <a:gd name="connsiteY65" fmla="*/ 1581676 h 3138868"/>
                <a:gd name="connsiteX66" fmla="*/ 6466119 w 7400925"/>
                <a:gd name="connsiteY66" fmla="*/ 1628635 h 3138868"/>
                <a:gd name="connsiteX67" fmla="*/ 6544034 w 7400925"/>
                <a:gd name="connsiteY67" fmla="*/ 1256874 h 3138868"/>
                <a:gd name="connsiteX68" fmla="*/ 6621949 w 7400925"/>
                <a:gd name="connsiteY68" fmla="*/ 1356791 h 3138868"/>
                <a:gd name="connsiteX69" fmla="*/ 6699863 w 7400925"/>
                <a:gd name="connsiteY69" fmla="*/ 1277162 h 3138868"/>
                <a:gd name="connsiteX70" fmla="*/ 6777778 w 7400925"/>
                <a:gd name="connsiteY70" fmla="*/ 1158766 h 3138868"/>
                <a:gd name="connsiteX71" fmla="*/ 6855692 w 7400925"/>
                <a:gd name="connsiteY71" fmla="*/ 671658 h 3138868"/>
                <a:gd name="connsiteX72" fmla="*/ 6933606 w 7400925"/>
                <a:gd name="connsiteY72" fmla="*/ 50 h 3138868"/>
                <a:gd name="connsiteX73" fmla="*/ 7011521 w 7400925"/>
                <a:gd name="connsiteY73" fmla="*/ 157117 h 3138868"/>
                <a:gd name="connsiteX74" fmla="*/ 7089341 w 7400925"/>
                <a:gd name="connsiteY74" fmla="*/ 526116 h 3138868"/>
                <a:gd name="connsiteX75" fmla="*/ 7167255 w 7400925"/>
                <a:gd name="connsiteY75" fmla="*/ 1337170 h 3138868"/>
                <a:gd name="connsiteX76" fmla="*/ 7245169 w 7400925"/>
                <a:gd name="connsiteY76" fmla="*/ 1385842 h 3138868"/>
                <a:gd name="connsiteX77" fmla="*/ 7323084 w 7400925"/>
                <a:gd name="connsiteY77" fmla="*/ 1336312 h 3138868"/>
                <a:gd name="connsiteX78" fmla="*/ 7400998 w 7400925"/>
                <a:gd name="connsiteY78" fmla="*/ 1509667 h 31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00925" h="3138868">
                  <a:moveTo>
                    <a:pt x="73" y="1942483"/>
                  </a:moveTo>
                  <a:lnTo>
                    <a:pt x="77988" y="2000014"/>
                  </a:lnTo>
                  <a:lnTo>
                    <a:pt x="155902" y="1779606"/>
                  </a:lnTo>
                  <a:lnTo>
                    <a:pt x="233817" y="1762842"/>
                  </a:lnTo>
                  <a:lnTo>
                    <a:pt x="311731" y="1585391"/>
                  </a:lnTo>
                  <a:lnTo>
                    <a:pt x="389550" y="1591963"/>
                  </a:lnTo>
                  <a:lnTo>
                    <a:pt x="467465" y="1702263"/>
                  </a:lnTo>
                  <a:lnTo>
                    <a:pt x="545379" y="1865140"/>
                  </a:lnTo>
                  <a:lnTo>
                    <a:pt x="623294" y="1844757"/>
                  </a:lnTo>
                  <a:lnTo>
                    <a:pt x="701208" y="1888953"/>
                  </a:lnTo>
                  <a:lnTo>
                    <a:pt x="779123" y="1418132"/>
                  </a:lnTo>
                  <a:lnTo>
                    <a:pt x="857037" y="271798"/>
                  </a:lnTo>
                  <a:lnTo>
                    <a:pt x="934952" y="1064088"/>
                  </a:lnTo>
                  <a:lnTo>
                    <a:pt x="1012866" y="1783702"/>
                  </a:lnTo>
                  <a:lnTo>
                    <a:pt x="1090781" y="1139335"/>
                  </a:lnTo>
                  <a:lnTo>
                    <a:pt x="1168600" y="333330"/>
                  </a:lnTo>
                  <a:lnTo>
                    <a:pt x="1246515" y="1866950"/>
                  </a:lnTo>
                  <a:lnTo>
                    <a:pt x="1324429" y="2004491"/>
                  </a:lnTo>
                  <a:lnTo>
                    <a:pt x="1402344" y="1757984"/>
                  </a:lnTo>
                  <a:lnTo>
                    <a:pt x="1480258" y="1484140"/>
                  </a:lnTo>
                  <a:lnTo>
                    <a:pt x="1558173" y="1629492"/>
                  </a:lnTo>
                  <a:lnTo>
                    <a:pt x="1636087" y="1677593"/>
                  </a:lnTo>
                  <a:lnTo>
                    <a:pt x="1714002" y="1939721"/>
                  </a:lnTo>
                  <a:lnTo>
                    <a:pt x="1791916" y="1865236"/>
                  </a:lnTo>
                  <a:lnTo>
                    <a:pt x="1869735" y="1261827"/>
                  </a:lnTo>
                  <a:lnTo>
                    <a:pt x="1947650" y="1014082"/>
                  </a:lnTo>
                  <a:lnTo>
                    <a:pt x="2025564" y="3138919"/>
                  </a:lnTo>
                  <a:lnTo>
                    <a:pt x="2103479" y="973600"/>
                  </a:lnTo>
                  <a:lnTo>
                    <a:pt x="2181393" y="3138919"/>
                  </a:lnTo>
                  <a:lnTo>
                    <a:pt x="2882529" y="3138919"/>
                  </a:lnTo>
                  <a:lnTo>
                    <a:pt x="2960443" y="2978803"/>
                  </a:lnTo>
                  <a:lnTo>
                    <a:pt x="3038358" y="3138919"/>
                  </a:lnTo>
                  <a:lnTo>
                    <a:pt x="3116272" y="2951752"/>
                  </a:lnTo>
                  <a:lnTo>
                    <a:pt x="3272101" y="2500744"/>
                  </a:lnTo>
                  <a:lnTo>
                    <a:pt x="3349920" y="2533986"/>
                  </a:lnTo>
                  <a:lnTo>
                    <a:pt x="3427835" y="3129679"/>
                  </a:lnTo>
                  <a:lnTo>
                    <a:pt x="3505749" y="2948419"/>
                  </a:lnTo>
                  <a:lnTo>
                    <a:pt x="3583664" y="2802591"/>
                  </a:lnTo>
                  <a:lnTo>
                    <a:pt x="3661578" y="2928226"/>
                  </a:lnTo>
                  <a:lnTo>
                    <a:pt x="3817407" y="3134632"/>
                  </a:lnTo>
                  <a:lnTo>
                    <a:pt x="3895322" y="2890888"/>
                  </a:lnTo>
                  <a:lnTo>
                    <a:pt x="3973236" y="2972422"/>
                  </a:lnTo>
                  <a:lnTo>
                    <a:pt x="4051151" y="2851073"/>
                  </a:lnTo>
                  <a:lnTo>
                    <a:pt x="4128970" y="3138919"/>
                  </a:lnTo>
                  <a:lnTo>
                    <a:pt x="4206885" y="3138919"/>
                  </a:lnTo>
                  <a:lnTo>
                    <a:pt x="4284799" y="2778302"/>
                  </a:lnTo>
                  <a:lnTo>
                    <a:pt x="4362714" y="2786779"/>
                  </a:lnTo>
                  <a:lnTo>
                    <a:pt x="4440628" y="3058813"/>
                  </a:lnTo>
                  <a:lnTo>
                    <a:pt x="4518543" y="3138919"/>
                  </a:lnTo>
                  <a:lnTo>
                    <a:pt x="5141763" y="3138919"/>
                  </a:lnTo>
                  <a:lnTo>
                    <a:pt x="5219678" y="1668163"/>
                  </a:lnTo>
                  <a:lnTo>
                    <a:pt x="5297592" y="1738267"/>
                  </a:lnTo>
                  <a:lnTo>
                    <a:pt x="5375507" y="378097"/>
                  </a:lnTo>
                  <a:lnTo>
                    <a:pt x="5453422" y="1705406"/>
                  </a:lnTo>
                  <a:lnTo>
                    <a:pt x="5531336" y="1165529"/>
                  </a:lnTo>
                  <a:lnTo>
                    <a:pt x="5609155" y="1215631"/>
                  </a:lnTo>
                  <a:lnTo>
                    <a:pt x="5687070" y="581551"/>
                  </a:lnTo>
                  <a:lnTo>
                    <a:pt x="5764984" y="1499571"/>
                  </a:lnTo>
                  <a:lnTo>
                    <a:pt x="5842899" y="1618348"/>
                  </a:lnTo>
                  <a:lnTo>
                    <a:pt x="5920813" y="1733600"/>
                  </a:lnTo>
                  <a:lnTo>
                    <a:pt x="5998728" y="999794"/>
                  </a:lnTo>
                  <a:lnTo>
                    <a:pt x="6076642" y="1213535"/>
                  </a:lnTo>
                  <a:lnTo>
                    <a:pt x="6154557" y="1491856"/>
                  </a:lnTo>
                  <a:lnTo>
                    <a:pt x="6232471" y="1252302"/>
                  </a:lnTo>
                  <a:lnTo>
                    <a:pt x="6310290" y="1619300"/>
                  </a:lnTo>
                  <a:lnTo>
                    <a:pt x="6388205" y="1581676"/>
                  </a:lnTo>
                  <a:lnTo>
                    <a:pt x="6466119" y="1628635"/>
                  </a:lnTo>
                  <a:lnTo>
                    <a:pt x="6544034" y="1256874"/>
                  </a:lnTo>
                  <a:lnTo>
                    <a:pt x="6621949" y="1356791"/>
                  </a:lnTo>
                  <a:lnTo>
                    <a:pt x="6699863" y="1277162"/>
                  </a:lnTo>
                  <a:lnTo>
                    <a:pt x="6777778" y="1158766"/>
                  </a:lnTo>
                  <a:lnTo>
                    <a:pt x="6855692" y="671658"/>
                  </a:lnTo>
                  <a:lnTo>
                    <a:pt x="6933606" y="50"/>
                  </a:lnTo>
                  <a:lnTo>
                    <a:pt x="7011521" y="157117"/>
                  </a:lnTo>
                  <a:lnTo>
                    <a:pt x="7089341" y="526116"/>
                  </a:lnTo>
                  <a:lnTo>
                    <a:pt x="7167255" y="1337170"/>
                  </a:lnTo>
                  <a:lnTo>
                    <a:pt x="7245169" y="1385842"/>
                  </a:lnTo>
                  <a:lnTo>
                    <a:pt x="7323084" y="1336312"/>
                  </a:lnTo>
                  <a:lnTo>
                    <a:pt x="7400998" y="1509667"/>
                  </a:lnTo>
                </a:path>
              </a:pathLst>
            </a:custGeom>
            <a:noFill/>
            <a:ln w="19050" cap="flat">
              <a:solidFill>
                <a:srgbClr val="D627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7A03128-DDEA-E64F-BF55-67A02B89869E}"/>
                </a:ext>
              </a:extLst>
            </p:cNvPr>
            <p:cNvSpPr/>
            <p:nvPr/>
          </p:nvSpPr>
          <p:spPr>
            <a:xfrm>
              <a:off x="2505075" y="1814131"/>
              <a:ext cx="7400925" cy="2664428"/>
            </a:xfrm>
            <a:custGeom>
              <a:avLst/>
              <a:gdLst>
                <a:gd name="connsiteX0" fmla="*/ 73 w 7400925"/>
                <a:gd name="connsiteY0" fmla="*/ 2546559 h 2664428"/>
                <a:gd name="connsiteX1" fmla="*/ 77988 w 7400925"/>
                <a:gd name="connsiteY1" fmla="*/ 2603995 h 2664428"/>
                <a:gd name="connsiteX2" fmla="*/ 155902 w 7400925"/>
                <a:gd name="connsiteY2" fmla="*/ 2383681 h 2664428"/>
                <a:gd name="connsiteX3" fmla="*/ 233817 w 7400925"/>
                <a:gd name="connsiteY3" fmla="*/ 2366917 h 2664428"/>
                <a:gd name="connsiteX4" fmla="*/ 311731 w 7400925"/>
                <a:gd name="connsiteY4" fmla="*/ 2189371 h 2664428"/>
                <a:gd name="connsiteX5" fmla="*/ 389550 w 7400925"/>
                <a:gd name="connsiteY5" fmla="*/ 2196039 h 2664428"/>
                <a:gd name="connsiteX6" fmla="*/ 467465 w 7400925"/>
                <a:gd name="connsiteY6" fmla="*/ 2306338 h 2664428"/>
                <a:gd name="connsiteX7" fmla="*/ 545379 w 7400925"/>
                <a:gd name="connsiteY7" fmla="*/ 2469121 h 2664428"/>
                <a:gd name="connsiteX8" fmla="*/ 623294 w 7400925"/>
                <a:gd name="connsiteY8" fmla="*/ 2448832 h 2664428"/>
                <a:gd name="connsiteX9" fmla="*/ 701208 w 7400925"/>
                <a:gd name="connsiteY9" fmla="*/ 2493028 h 2664428"/>
                <a:gd name="connsiteX10" fmla="*/ 779123 w 7400925"/>
                <a:gd name="connsiteY10" fmla="*/ 2022112 h 2664428"/>
                <a:gd name="connsiteX11" fmla="*/ 857037 w 7400925"/>
                <a:gd name="connsiteY11" fmla="*/ 875874 h 2664428"/>
                <a:gd name="connsiteX12" fmla="*/ 934952 w 7400925"/>
                <a:gd name="connsiteY12" fmla="*/ 1668163 h 2664428"/>
                <a:gd name="connsiteX13" fmla="*/ 1012866 w 7400925"/>
                <a:gd name="connsiteY13" fmla="*/ 2387682 h 2664428"/>
                <a:gd name="connsiteX14" fmla="*/ 1090781 w 7400925"/>
                <a:gd name="connsiteY14" fmla="*/ 1743411 h 2664428"/>
                <a:gd name="connsiteX15" fmla="*/ 1168600 w 7400925"/>
                <a:gd name="connsiteY15" fmla="*/ 937405 h 2664428"/>
                <a:gd name="connsiteX16" fmla="*/ 1246515 w 7400925"/>
                <a:gd name="connsiteY16" fmla="*/ 2471026 h 2664428"/>
                <a:gd name="connsiteX17" fmla="*/ 1324429 w 7400925"/>
                <a:gd name="connsiteY17" fmla="*/ 2608567 h 2664428"/>
                <a:gd name="connsiteX18" fmla="*/ 1402344 w 7400925"/>
                <a:gd name="connsiteY18" fmla="*/ 2361964 h 2664428"/>
                <a:gd name="connsiteX19" fmla="*/ 1480258 w 7400925"/>
                <a:gd name="connsiteY19" fmla="*/ 2088216 h 2664428"/>
                <a:gd name="connsiteX20" fmla="*/ 1558173 w 7400925"/>
                <a:gd name="connsiteY20" fmla="*/ 2233567 h 2664428"/>
                <a:gd name="connsiteX21" fmla="*/ 1636087 w 7400925"/>
                <a:gd name="connsiteY21" fmla="*/ 2281669 h 2664428"/>
                <a:gd name="connsiteX22" fmla="*/ 1714002 w 7400925"/>
                <a:gd name="connsiteY22" fmla="*/ 2543797 h 2664428"/>
                <a:gd name="connsiteX23" fmla="*/ 1791916 w 7400925"/>
                <a:gd name="connsiteY23" fmla="*/ 2469311 h 2664428"/>
                <a:gd name="connsiteX24" fmla="*/ 1869735 w 7400925"/>
                <a:gd name="connsiteY24" fmla="*/ 1865902 h 2664428"/>
                <a:gd name="connsiteX25" fmla="*/ 1947650 w 7400925"/>
                <a:gd name="connsiteY25" fmla="*/ 1618157 h 2664428"/>
                <a:gd name="connsiteX26" fmla="*/ 2025564 w 7400925"/>
                <a:gd name="connsiteY26" fmla="*/ 2439403 h 2664428"/>
                <a:gd name="connsiteX27" fmla="*/ 2103479 w 7400925"/>
                <a:gd name="connsiteY27" fmla="*/ 1577676 h 2664428"/>
                <a:gd name="connsiteX28" fmla="*/ 2181393 w 7400925"/>
                <a:gd name="connsiteY28" fmla="*/ 2399017 h 2664428"/>
                <a:gd name="connsiteX29" fmla="*/ 2259308 w 7400925"/>
                <a:gd name="connsiteY29" fmla="*/ 2192801 h 2664428"/>
                <a:gd name="connsiteX30" fmla="*/ 2337222 w 7400925"/>
                <a:gd name="connsiteY30" fmla="*/ 2527414 h 2664428"/>
                <a:gd name="connsiteX31" fmla="*/ 2415137 w 7400925"/>
                <a:gd name="connsiteY31" fmla="*/ 2411304 h 2664428"/>
                <a:gd name="connsiteX32" fmla="*/ 2493051 w 7400925"/>
                <a:gd name="connsiteY32" fmla="*/ 2388158 h 2664428"/>
                <a:gd name="connsiteX33" fmla="*/ 2570966 w 7400925"/>
                <a:gd name="connsiteY33" fmla="*/ 2403017 h 2664428"/>
                <a:gd name="connsiteX34" fmla="*/ 2648785 w 7400925"/>
                <a:gd name="connsiteY34" fmla="*/ 2237759 h 2664428"/>
                <a:gd name="connsiteX35" fmla="*/ 2726700 w 7400925"/>
                <a:gd name="connsiteY35" fmla="*/ 2375014 h 2664428"/>
                <a:gd name="connsiteX36" fmla="*/ 2804614 w 7400925"/>
                <a:gd name="connsiteY36" fmla="*/ 2181847 h 2664428"/>
                <a:gd name="connsiteX37" fmla="*/ 2882529 w 7400925"/>
                <a:gd name="connsiteY37" fmla="*/ 2396826 h 2664428"/>
                <a:gd name="connsiteX38" fmla="*/ 2960443 w 7400925"/>
                <a:gd name="connsiteY38" fmla="*/ 2020398 h 2664428"/>
                <a:gd name="connsiteX39" fmla="*/ 3038358 w 7400925"/>
                <a:gd name="connsiteY39" fmla="*/ 2321102 h 2664428"/>
                <a:gd name="connsiteX40" fmla="*/ 3116272 w 7400925"/>
                <a:gd name="connsiteY40" fmla="*/ 1993347 h 2664428"/>
                <a:gd name="connsiteX41" fmla="*/ 3272101 w 7400925"/>
                <a:gd name="connsiteY41" fmla="*/ 1542338 h 2664428"/>
                <a:gd name="connsiteX42" fmla="*/ 3349920 w 7400925"/>
                <a:gd name="connsiteY42" fmla="*/ 1575580 h 2664428"/>
                <a:gd name="connsiteX43" fmla="*/ 3427835 w 7400925"/>
                <a:gd name="connsiteY43" fmla="*/ 2171274 h 2664428"/>
                <a:gd name="connsiteX44" fmla="*/ 3505749 w 7400925"/>
                <a:gd name="connsiteY44" fmla="*/ 1990013 h 2664428"/>
                <a:gd name="connsiteX45" fmla="*/ 3583664 w 7400925"/>
                <a:gd name="connsiteY45" fmla="*/ 1844185 h 2664428"/>
                <a:gd name="connsiteX46" fmla="*/ 3661578 w 7400925"/>
                <a:gd name="connsiteY46" fmla="*/ 1969725 h 2664428"/>
                <a:gd name="connsiteX47" fmla="*/ 3817407 w 7400925"/>
                <a:gd name="connsiteY47" fmla="*/ 2176227 h 2664428"/>
                <a:gd name="connsiteX48" fmla="*/ 3895322 w 7400925"/>
                <a:gd name="connsiteY48" fmla="*/ 1932482 h 2664428"/>
                <a:gd name="connsiteX49" fmla="*/ 3973236 w 7400925"/>
                <a:gd name="connsiteY49" fmla="*/ 2014016 h 2664428"/>
                <a:gd name="connsiteX50" fmla="*/ 4051151 w 7400925"/>
                <a:gd name="connsiteY50" fmla="*/ 1892668 h 2664428"/>
                <a:gd name="connsiteX51" fmla="*/ 4128970 w 7400925"/>
                <a:gd name="connsiteY51" fmla="*/ 2221566 h 2664428"/>
                <a:gd name="connsiteX52" fmla="*/ 4206885 w 7400925"/>
                <a:gd name="connsiteY52" fmla="*/ 2247188 h 2664428"/>
                <a:gd name="connsiteX53" fmla="*/ 4284799 w 7400925"/>
                <a:gd name="connsiteY53" fmla="*/ 1819801 h 2664428"/>
                <a:gd name="connsiteX54" fmla="*/ 4362714 w 7400925"/>
                <a:gd name="connsiteY54" fmla="*/ 1828374 h 2664428"/>
                <a:gd name="connsiteX55" fmla="*/ 4440628 w 7400925"/>
                <a:gd name="connsiteY55" fmla="*/ 2100408 h 2664428"/>
                <a:gd name="connsiteX56" fmla="*/ 4518543 w 7400925"/>
                <a:gd name="connsiteY56" fmla="*/ 2289670 h 2664428"/>
                <a:gd name="connsiteX57" fmla="*/ 4596457 w 7400925"/>
                <a:gd name="connsiteY57" fmla="*/ 2483503 h 2664428"/>
                <a:gd name="connsiteX58" fmla="*/ 4674372 w 7400925"/>
                <a:gd name="connsiteY58" fmla="*/ 2304052 h 2664428"/>
                <a:gd name="connsiteX59" fmla="*/ 4752286 w 7400925"/>
                <a:gd name="connsiteY59" fmla="*/ 2513697 h 2664428"/>
                <a:gd name="connsiteX60" fmla="*/ 4830105 w 7400925"/>
                <a:gd name="connsiteY60" fmla="*/ 2566942 h 2664428"/>
                <a:gd name="connsiteX61" fmla="*/ 4908020 w 7400925"/>
                <a:gd name="connsiteY61" fmla="*/ 2664478 h 2664428"/>
                <a:gd name="connsiteX62" fmla="*/ 4985935 w 7400925"/>
                <a:gd name="connsiteY62" fmla="*/ 2643523 h 2664428"/>
                <a:gd name="connsiteX63" fmla="*/ 5063849 w 7400925"/>
                <a:gd name="connsiteY63" fmla="*/ 2550559 h 2664428"/>
                <a:gd name="connsiteX64" fmla="*/ 5141763 w 7400925"/>
                <a:gd name="connsiteY64" fmla="*/ 2505982 h 2664428"/>
                <a:gd name="connsiteX65" fmla="*/ 5219678 w 7400925"/>
                <a:gd name="connsiteY65" fmla="*/ 2272239 h 2664428"/>
                <a:gd name="connsiteX66" fmla="*/ 5297592 w 7400925"/>
                <a:gd name="connsiteY66" fmla="*/ 2342343 h 2664428"/>
                <a:gd name="connsiteX67" fmla="*/ 5375507 w 7400925"/>
                <a:gd name="connsiteY67" fmla="*/ 982173 h 2664428"/>
                <a:gd name="connsiteX68" fmla="*/ 5453422 w 7400925"/>
                <a:gd name="connsiteY68" fmla="*/ 2309482 h 2664428"/>
                <a:gd name="connsiteX69" fmla="*/ 5531336 w 7400925"/>
                <a:gd name="connsiteY69" fmla="*/ 1769605 h 2664428"/>
                <a:gd name="connsiteX70" fmla="*/ 5609155 w 7400925"/>
                <a:gd name="connsiteY70" fmla="*/ 1819706 h 2664428"/>
                <a:gd name="connsiteX71" fmla="*/ 5687070 w 7400925"/>
                <a:gd name="connsiteY71" fmla="*/ 1185627 h 2664428"/>
                <a:gd name="connsiteX72" fmla="*/ 5764984 w 7400925"/>
                <a:gd name="connsiteY72" fmla="*/ 2103646 h 2664428"/>
                <a:gd name="connsiteX73" fmla="*/ 5920813 w 7400925"/>
                <a:gd name="connsiteY73" fmla="*/ 2337676 h 2664428"/>
                <a:gd name="connsiteX74" fmla="*/ 5998728 w 7400925"/>
                <a:gd name="connsiteY74" fmla="*/ 1603870 h 2664428"/>
                <a:gd name="connsiteX75" fmla="*/ 6076642 w 7400925"/>
                <a:gd name="connsiteY75" fmla="*/ 1817611 h 2664428"/>
                <a:gd name="connsiteX76" fmla="*/ 6154557 w 7400925"/>
                <a:gd name="connsiteY76" fmla="*/ 2095931 h 2664428"/>
                <a:gd name="connsiteX77" fmla="*/ 6232471 w 7400925"/>
                <a:gd name="connsiteY77" fmla="*/ 1856377 h 2664428"/>
                <a:gd name="connsiteX78" fmla="*/ 6310290 w 7400925"/>
                <a:gd name="connsiteY78" fmla="*/ 2223376 h 2664428"/>
                <a:gd name="connsiteX79" fmla="*/ 6388205 w 7400925"/>
                <a:gd name="connsiteY79" fmla="*/ 2185752 h 2664428"/>
                <a:gd name="connsiteX80" fmla="*/ 6466119 w 7400925"/>
                <a:gd name="connsiteY80" fmla="*/ 2232710 h 2664428"/>
                <a:gd name="connsiteX81" fmla="*/ 6544034 w 7400925"/>
                <a:gd name="connsiteY81" fmla="*/ 1860949 h 2664428"/>
                <a:gd name="connsiteX82" fmla="*/ 6621949 w 7400925"/>
                <a:gd name="connsiteY82" fmla="*/ 1960867 h 2664428"/>
                <a:gd name="connsiteX83" fmla="*/ 6699863 w 7400925"/>
                <a:gd name="connsiteY83" fmla="*/ 1881238 h 2664428"/>
                <a:gd name="connsiteX84" fmla="*/ 6777778 w 7400925"/>
                <a:gd name="connsiteY84" fmla="*/ 1762842 h 2664428"/>
                <a:gd name="connsiteX85" fmla="*/ 6855692 w 7400925"/>
                <a:gd name="connsiteY85" fmla="*/ 1275733 h 2664428"/>
                <a:gd name="connsiteX86" fmla="*/ 6933606 w 7400925"/>
                <a:gd name="connsiteY86" fmla="*/ 50 h 2664428"/>
                <a:gd name="connsiteX87" fmla="*/ 7011521 w 7400925"/>
                <a:gd name="connsiteY87" fmla="*/ 761098 h 2664428"/>
                <a:gd name="connsiteX88" fmla="*/ 7089341 w 7400925"/>
                <a:gd name="connsiteY88" fmla="*/ 1130191 h 2664428"/>
                <a:gd name="connsiteX89" fmla="*/ 7167255 w 7400925"/>
                <a:gd name="connsiteY89" fmla="*/ 1941245 h 2664428"/>
                <a:gd name="connsiteX90" fmla="*/ 7245169 w 7400925"/>
                <a:gd name="connsiteY90" fmla="*/ 1989918 h 2664428"/>
                <a:gd name="connsiteX91" fmla="*/ 7323084 w 7400925"/>
                <a:gd name="connsiteY91" fmla="*/ 1940388 h 2664428"/>
                <a:gd name="connsiteX92" fmla="*/ 7400998 w 7400925"/>
                <a:gd name="connsiteY92" fmla="*/ 2113743 h 266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7400925" h="2664428">
                  <a:moveTo>
                    <a:pt x="73" y="2546559"/>
                  </a:moveTo>
                  <a:lnTo>
                    <a:pt x="77988" y="2603995"/>
                  </a:lnTo>
                  <a:lnTo>
                    <a:pt x="155902" y="2383681"/>
                  </a:lnTo>
                  <a:lnTo>
                    <a:pt x="233817" y="2366917"/>
                  </a:lnTo>
                  <a:lnTo>
                    <a:pt x="311731" y="2189371"/>
                  </a:lnTo>
                  <a:lnTo>
                    <a:pt x="389550" y="2196039"/>
                  </a:lnTo>
                  <a:lnTo>
                    <a:pt x="467465" y="2306338"/>
                  </a:lnTo>
                  <a:lnTo>
                    <a:pt x="545379" y="2469121"/>
                  </a:lnTo>
                  <a:lnTo>
                    <a:pt x="623294" y="2448832"/>
                  </a:lnTo>
                  <a:lnTo>
                    <a:pt x="701208" y="2493028"/>
                  </a:lnTo>
                  <a:lnTo>
                    <a:pt x="779123" y="2022112"/>
                  </a:lnTo>
                  <a:lnTo>
                    <a:pt x="857037" y="875874"/>
                  </a:lnTo>
                  <a:lnTo>
                    <a:pt x="934952" y="1668163"/>
                  </a:lnTo>
                  <a:lnTo>
                    <a:pt x="1012866" y="2387682"/>
                  </a:lnTo>
                  <a:lnTo>
                    <a:pt x="1090781" y="1743411"/>
                  </a:lnTo>
                  <a:lnTo>
                    <a:pt x="1168600" y="937405"/>
                  </a:lnTo>
                  <a:lnTo>
                    <a:pt x="1246515" y="2471026"/>
                  </a:lnTo>
                  <a:lnTo>
                    <a:pt x="1324429" y="2608567"/>
                  </a:lnTo>
                  <a:lnTo>
                    <a:pt x="1402344" y="2361964"/>
                  </a:lnTo>
                  <a:lnTo>
                    <a:pt x="1480258" y="2088216"/>
                  </a:lnTo>
                  <a:lnTo>
                    <a:pt x="1558173" y="2233567"/>
                  </a:lnTo>
                  <a:lnTo>
                    <a:pt x="1636087" y="2281669"/>
                  </a:lnTo>
                  <a:lnTo>
                    <a:pt x="1714002" y="2543797"/>
                  </a:lnTo>
                  <a:lnTo>
                    <a:pt x="1791916" y="2469311"/>
                  </a:lnTo>
                  <a:lnTo>
                    <a:pt x="1869735" y="1865902"/>
                  </a:lnTo>
                  <a:lnTo>
                    <a:pt x="1947650" y="1618157"/>
                  </a:lnTo>
                  <a:lnTo>
                    <a:pt x="2025564" y="2439403"/>
                  </a:lnTo>
                  <a:lnTo>
                    <a:pt x="2103479" y="1577676"/>
                  </a:lnTo>
                  <a:lnTo>
                    <a:pt x="2181393" y="2399017"/>
                  </a:lnTo>
                  <a:lnTo>
                    <a:pt x="2259308" y="2192801"/>
                  </a:lnTo>
                  <a:lnTo>
                    <a:pt x="2337222" y="2527414"/>
                  </a:lnTo>
                  <a:lnTo>
                    <a:pt x="2415137" y="2411304"/>
                  </a:lnTo>
                  <a:lnTo>
                    <a:pt x="2493051" y="2388158"/>
                  </a:lnTo>
                  <a:lnTo>
                    <a:pt x="2570966" y="2403017"/>
                  </a:lnTo>
                  <a:lnTo>
                    <a:pt x="2648785" y="2237759"/>
                  </a:lnTo>
                  <a:lnTo>
                    <a:pt x="2726700" y="2375014"/>
                  </a:lnTo>
                  <a:lnTo>
                    <a:pt x="2804614" y="2181847"/>
                  </a:lnTo>
                  <a:lnTo>
                    <a:pt x="2882529" y="2396826"/>
                  </a:lnTo>
                  <a:lnTo>
                    <a:pt x="2960443" y="2020398"/>
                  </a:lnTo>
                  <a:lnTo>
                    <a:pt x="3038358" y="2321102"/>
                  </a:lnTo>
                  <a:lnTo>
                    <a:pt x="3116272" y="1993347"/>
                  </a:lnTo>
                  <a:lnTo>
                    <a:pt x="3272101" y="1542338"/>
                  </a:lnTo>
                  <a:lnTo>
                    <a:pt x="3349920" y="1575580"/>
                  </a:lnTo>
                  <a:lnTo>
                    <a:pt x="3427835" y="2171274"/>
                  </a:lnTo>
                  <a:lnTo>
                    <a:pt x="3505749" y="1990013"/>
                  </a:lnTo>
                  <a:lnTo>
                    <a:pt x="3583664" y="1844185"/>
                  </a:lnTo>
                  <a:lnTo>
                    <a:pt x="3661578" y="1969725"/>
                  </a:lnTo>
                  <a:lnTo>
                    <a:pt x="3817407" y="2176227"/>
                  </a:lnTo>
                  <a:lnTo>
                    <a:pt x="3895322" y="1932482"/>
                  </a:lnTo>
                  <a:lnTo>
                    <a:pt x="3973236" y="2014016"/>
                  </a:lnTo>
                  <a:lnTo>
                    <a:pt x="4051151" y="1892668"/>
                  </a:lnTo>
                  <a:lnTo>
                    <a:pt x="4128970" y="2221566"/>
                  </a:lnTo>
                  <a:lnTo>
                    <a:pt x="4206885" y="2247188"/>
                  </a:lnTo>
                  <a:lnTo>
                    <a:pt x="4284799" y="1819801"/>
                  </a:lnTo>
                  <a:lnTo>
                    <a:pt x="4362714" y="1828374"/>
                  </a:lnTo>
                  <a:lnTo>
                    <a:pt x="4440628" y="2100408"/>
                  </a:lnTo>
                  <a:lnTo>
                    <a:pt x="4518543" y="2289670"/>
                  </a:lnTo>
                  <a:lnTo>
                    <a:pt x="4596457" y="2483503"/>
                  </a:lnTo>
                  <a:lnTo>
                    <a:pt x="4674372" y="2304052"/>
                  </a:lnTo>
                  <a:lnTo>
                    <a:pt x="4752286" y="2513697"/>
                  </a:lnTo>
                  <a:lnTo>
                    <a:pt x="4830105" y="2566942"/>
                  </a:lnTo>
                  <a:lnTo>
                    <a:pt x="4908020" y="2664478"/>
                  </a:lnTo>
                  <a:lnTo>
                    <a:pt x="4985935" y="2643523"/>
                  </a:lnTo>
                  <a:lnTo>
                    <a:pt x="5063849" y="2550559"/>
                  </a:lnTo>
                  <a:lnTo>
                    <a:pt x="5141763" y="2505982"/>
                  </a:lnTo>
                  <a:lnTo>
                    <a:pt x="5219678" y="2272239"/>
                  </a:lnTo>
                  <a:lnTo>
                    <a:pt x="5297592" y="2342343"/>
                  </a:lnTo>
                  <a:lnTo>
                    <a:pt x="5375507" y="982173"/>
                  </a:lnTo>
                  <a:lnTo>
                    <a:pt x="5453422" y="2309482"/>
                  </a:lnTo>
                  <a:lnTo>
                    <a:pt x="5531336" y="1769605"/>
                  </a:lnTo>
                  <a:lnTo>
                    <a:pt x="5609155" y="1819706"/>
                  </a:lnTo>
                  <a:lnTo>
                    <a:pt x="5687070" y="1185627"/>
                  </a:lnTo>
                  <a:lnTo>
                    <a:pt x="5764984" y="2103646"/>
                  </a:lnTo>
                  <a:lnTo>
                    <a:pt x="5920813" y="2337676"/>
                  </a:lnTo>
                  <a:lnTo>
                    <a:pt x="5998728" y="1603870"/>
                  </a:lnTo>
                  <a:lnTo>
                    <a:pt x="6076642" y="1817611"/>
                  </a:lnTo>
                  <a:lnTo>
                    <a:pt x="6154557" y="2095931"/>
                  </a:lnTo>
                  <a:lnTo>
                    <a:pt x="6232471" y="1856377"/>
                  </a:lnTo>
                  <a:lnTo>
                    <a:pt x="6310290" y="2223376"/>
                  </a:lnTo>
                  <a:lnTo>
                    <a:pt x="6388205" y="2185752"/>
                  </a:lnTo>
                  <a:lnTo>
                    <a:pt x="6466119" y="2232710"/>
                  </a:lnTo>
                  <a:lnTo>
                    <a:pt x="6544034" y="1860949"/>
                  </a:lnTo>
                  <a:lnTo>
                    <a:pt x="6621949" y="1960867"/>
                  </a:lnTo>
                  <a:lnTo>
                    <a:pt x="6699863" y="1881238"/>
                  </a:lnTo>
                  <a:lnTo>
                    <a:pt x="6777778" y="1762842"/>
                  </a:lnTo>
                  <a:lnTo>
                    <a:pt x="6855692" y="1275733"/>
                  </a:lnTo>
                  <a:lnTo>
                    <a:pt x="6933606" y="50"/>
                  </a:lnTo>
                  <a:lnTo>
                    <a:pt x="7011521" y="761098"/>
                  </a:lnTo>
                  <a:lnTo>
                    <a:pt x="7089341" y="1130191"/>
                  </a:lnTo>
                  <a:lnTo>
                    <a:pt x="7167255" y="1941245"/>
                  </a:lnTo>
                  <a:lnTo>
                    <a:pt x="7245169" y="1989918"/>
                  </a:lnTo>
                  <a:lnTo>
                    <a:pt x="7323084" y="1940388"/>
                  </a:lnTo>
                  <a:lnTo>
                    <a:pt x="7400998" y="2113743"/>
                  </a:lnTo>
                </a:path>
              </a:pathLst>
            </a:custGeom>
            <a:noFill/>
            <a:ln w="28575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C34F6917-682E-A740-ACB1-97AAC74ABC00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3684A23-D0BE-9240-A333-C35763C7EB05}"/>
              </a:ext>
            </a:extLst>
          </p:cNvPr>
          <p:cNvSpPr/>
          <p:nvPr/>
        </p:nvSpPr>
        <p:spPr>
          <a:xfrm>
            <a:off x="2495552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6" name="Graphic 2">
            <a:extLst>
              <a:ext uri="{FF2B5EF4-FFF2-40B4-BE49-F238E27FC236}">
                <a16:creationId xmlns:a16="http://schemas.microsoft.com/office/drawing/2014/main" id="{45423DCB-FDF0-3F42-97F5-FBB9DA860D03}"/>
              </a:ext>
            </a:extLst>
          </p:cNvPr>
          <p:cNvGrpSpPr/>
          <p:nvPr/>
        </p:nvGrpSpPr>
        <p:grpSpPr>
          <a:xfrm>
            <a:off x="2201865" y="4973784"/>
            <a:ext cx="7153565" cy="572708"/>
            <a:chOff x="2176924" y="4907280"/>
            <a:chExt cx="7153565" cy="572708"/>
          </a:xfrm>
          <a:solidFill>
            <a:srgbClr val="000000"/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B235B-3E21-B741-AC1C-B9DAE069286A}"/>
                </a:ext>
              </a:extLst>
            </p:cNvPr>
            <p:cNvSpPr txBox="1"/>
            <p:nvPr/>
          </p:nvSpPr>
          <p:spPr>
            <a:xfrm>
              <a:off x="218027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68B0B1-25CF-EB48-9F3F-5D2FD5DD66CE}"/>
                </a:ext>
              </a:extLst>
            </p:cNvPr>
            <p:cNvSpPr txBox="1"/>
            <p:nvPr/>
          </p:nvSpPr>
          <p:spPr>
            <a:xfrm>
              <a:off x="2176924" y="5167595"/>
              <a:ext cx="1122423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Jun 11, 2019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2C0FEF-8FB1-DC48-998E-6A90D10D73C8}"/>
                </a:ext>
              </a:extLst>
            </p:cNvPr>
            <p:cNvSpPr txBox="1"/>
            <p:nvPr/>
          </p:nvSpPr>
          <p:spPr>
            <a:xfrm>
              <a:off x="311515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5CD139-77DB-354A-B775-9D6F828B6BF8}"/>
                </a:ext>
              </a:extLst>
            </p:cNvPr>
            <p:cNvSpPr txBox="1"/>
            <p:nvPr/>
          </p:nvSpPr>
          <p:spPr>
            <a:xfrm>
              <a:off x="404993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ACCC97-E090-814F-839F-6EF3CF6B07B2}"/>
                </a:ext>
              </a:extLst>
            </p:cNvPr>
            <p:cNvSpPr txBox="1"/>
            <p:nvPr/>
          </p:nvSpPr>
          <p:spPr>
            <a:xfrm>
              <a:off x="498481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830BD5-FBB1-5F41-AD4B-0D65DA61E716}"/>
                </a:ext>
              </a:extLst>
            </p:cNvPr>
            <p:cNvSpPr txBox="1"/>
            <p:nvPr/>
          </p:nvSpPr>
          <p:spPr>
            <a:xfrm>
              <a:off x="591969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CBC1C-BAC3-0644-A030-0379F9FC00AA}"/>
                </a:ext>
              </a:extLst>
            </p:cNvPr>
            <p:cNvSpPr txBox="1"/>
            <p:nvPr/>
          </p:nvSpPr>
          <p:spPr>
            <a:xfrm>
              <a:off x="685457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CB733A-5B7C-DA4B-8DB7-A8948C488432}"/>
                </a:ext>
              </a:extLst>
            </p:cNvPr>
            <p:cNvSpPr txBox="1"/>
            <p:nvPr/>
          </p:nvSpPr>
          <p:spPr>
            <a:xfrm>
              <a:off x="778935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8777B0-A9E2-E046-92D0-1344B5E14238}"/>
                </a:ext>
              </a:extLst>
            </p:cNvPr>
            <p:cNvSpPr txBox="1"/>
            <p:nvPr/>
          </p:nvSpPr>
          <p:spPr>
            <a:xfrm>
              <a:off x="872423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FA5BF829-F860-054C-8ADB-165C75AC0A88}"/>
              </a:ext>
            </a:extLst>
          </p:cNvPr>
          <p:cNvGrpSpPr/>
          <p:nvPr/>
        </p:nvGrpSpPr>
        <p:grpSpPr>
          <a:xfrm>
            <a:off x="2148842" y="1399414"/>
            <a:ext cx="382415" cy="3692333"/>
            <a:chOff x="2148840" y="1399412"/>
            <a:chExt cx="382415" cy="3692333"/>
          </a:xfrm>
          <a:solidFill>
            <a:srgbClr val="000000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DCF554-C482-0C49-8C9E-00CC691131FC}"/>
                </a:ext>
              </a:extLst>
            </p:cNvPr>
            <p:cNvSpPr txBox="1"/>
            <p:nvPr/>
          </p:nvSpPr>
          <p:spPr>
            <a:xfrm>
              <a:off x="2253615" y="478012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7A7473-0CA6-0241-AE0E-3669E6D18733}"/>
                </a:ext>
              </a:extLst>
            </p:cNvPr>
            <p:cNvSpPr txBox="1"/>
            <p:nvPr/>
          </p:nvSpPr>
          <p:spPr>
            <a:xfrm>
              <a:off x="2253615" y="4297203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D1BA99-A400-6142-B4AD-95C0D3BE05A8}"/>
                </a:ext>
              </a:extLst>
            </p:cNvPr>
            <p:cNvSpPr txBox="1"/>
            <p:nvPr/>
          </p:nvSpPr>
          <p:spPr>
            <a:xfrm>
              <a:off x="2148840" y="38141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404735-BC61-2F43-90B8-3BF37BDA7DBE}"/>
                </a:ext>
              </a:extLst>
            </p:cNvPr>
            <p:cNvSpPr txBox="1"/>
            <p:nvPr/>
          </p:nvSpPr>
          <p:spPr>
            <a:xfrm>
              <a:off x="2148840" y="333127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C46691-D5D3-2A40-8EE5-2DC4B5962369}"/>
                </a:ext>
              </a:extLst>
            </p:cNvPr>
            <p:cNvSpPr txBox="1"/>
            <p:nvPr/>
          </p:nvSpPr>
          <p:spPr>
            <a:xfrm>
              <a:off x="2148840" y="28482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6C9FA9-897F-D64A-9A2B-07BFDB2730DD}"/>
                </a:ext>
              </a:extLst>
            </p:cNvPr>
            <p:cNvSpPr txBox="1"/>
            <p:nvPr/>
          </p:nvSpPr>
          <p:spPr>
            <a:xfrm>
              <a:off x="2148840" y="236534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42F735-EBEE-5E48-AAB3-A9A5F441E6C5}"/>
                </a:ext>
              </a:extLst>
            </p:cNvPr>
            <p:cNvSpPr txBox="1"/>
            <p:nvPr/>
          </p:nvSpPr>
          <p:spPr>
            <a:xfrm>
              <a:off x="2148840" y="188233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CB27A5-A9F9-1D4F-8C67-6471892F3FBB}"/>
                </a:ext>
              </a:extLst>
            </p:cNvPr>
            <p:cNvSpPr txBox="1"/>
            <p:nvPr/>
          </p:nvSpPr>
          <p:spPr>
            <a:xfrm>
              <a:off x="2148840" y="1399412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35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8D090FF-BBB6-9D43-B0D5-11562A1BB869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38BDBF-2062-0A47-A285-F6E62DC173E0}"/>
              </a:ext>
            </a:extLst>
          </p:cNvPr>
          <p:cNvSpPr txBox="1"/>
          <p:nvPr/>
        </p:nvSpPr>
        <p:spPr>
          <a:xfrm>
            <a:off x="5295325" y="1002089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C3CEEC-E0CF-A949-A712-C15BAFF86610}"/>
              </a:ext>
            </a:extLst>
          </p:cNvPr>
          <p:cNvCxnSpPr>
            <a:cxnSpLocks/>
          </p:cNvCxnSpPr>
          <p:nvPr/>
        </p:nvCxnSpPr>
        <p:spPr>
          <a:xfrm>
            <a:off x="5987498" y="1313413"/>
            <a:ext cx="0" cy="28876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027DFF5-009B-B24E-8420-3B44A0D52FE3}"/>
              </a:ext>
            </a:extLst>
          </p:cNvPr>
          <p:cNvSpPr txBox="1"/>
          <p:nvPr/>
        </p:nvSpPr>
        <p:spPr>
          <a:xfrm>
            <a:off x="9929107" y="30597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 NSS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A0984E-B17F-6644-9A4B-73E1FA31F372}"/>
              </a:ext>
            </a:extLst>
          </p:cNvPr>
          <p:cNvSpPr txBox="1"/>
          <p:nvPr/>
        </p:nvSpPr>
        <p:spPr>
          <a:xfrm>
            <a:off x="9929106" y="472241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90% NSS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AEF5AC-79EB-B845-A2BC-DA094AC9B524}"/>
              </a:ext>
            </a:extLst>
          </p:cNvPr>
          <p:cNvSpPr txBox="1"/>
          <p:nvPr/>
        </p:nvSpPr>
        <p:spPr>
          <a:xfrm>
            <a:off x="9929106" y="372602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42% NSS</a:t>
            </a:r>
          </a:p>
        </p:txBody>
      </p:sp>
    </p:spTree>
    <p:extLst>
      <p:ext uri="{BB962C8B-B14F-4D97-AF65-F5344CB8AC3E}">
        <p14:creationId xmlns:p14="http://schemas.microsoft.com/office/powerpoint/2010/main" val="297494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786D52EC-DA69-C24D-9DB2-FA3510C4F37A}"/>
              </a:ext>
            </a:extLst>
          </p:cNvPr>
          <p:cNvGrpSpPr/>
          <p:nvPr/>
        </p:nvGrpSpPr>
        <p:grpSpPr>
          <a:xfrm>
            <a:off x="2727443" y="1524002"/>
            <a:ext cx="6353175" cy="3667125"/>
            <a:chOff x="2727441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6F7E75FF-5241-C043-86B5-77A6AB73D5B8}"/>
                </a:ext>
              </a:extLst>
            </p:cNvPr>
            <p:cNvGrpSpPr/>
            <p:nvPr/>
          </p:nvGrpSpPr>
          <p:grpSpPr>
            <a:xfrm>
              <a:off x="3305037" y="1524000"/>
              <a:ext cx="5053584" cy="3667125"/>
              <a:chOff x="3305037" y="1524000"/>
              <a:chExt cx="5053584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0DEF61A-0865-774E-83D7-BB5D53D572C3}"/>
                  </a:ext>
                </a:extLst>
              </p:cNvPr>
              <p:cNvSpPr/>
              <p:nvPr/>
            </p:nvSpPr>
            <p:spPr>
              <a:xfrm>
                <a:off x="3305037" y="1524000"/>
                <a:ext cx="9525" cy="3667125"/>
              </a:xfrm>
              <a:custGeom>
                <a:avLst/>
                <a:gdLst>
                  <a:gd name="connsiteX0" fmla="*/ 144 w 9525"/>
                  <a:gd name="connsiteY0" fmla="*/ 0 h 3667125"/>
                  <a:gd name="connsiteX1" fmla="*/ 14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4" y="0"/>
                    </a:moveTo>
                    <a:lnTo>
                      <a:pt x="14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45591CE-E91A-F346-AC06-D40ADF90EB1D}"/>
                  </a:ext>
                </a:extLst>
              </p:cNvPr>
              <p:cNvSpPr/>
              <p:nvPr/>
            </p:nvSpPr>
            <p:spPr>
              <a:xfrm>
                <a:off x="4026936" y="1524000"/>
                <a:ext cx="9525" cy="3667125"/>
              </a:xfrm>
              <a:custGeom>
                <a:avLst/>
                <a:gdLst>
                  <a:gd name="connsiteX0" fmla="*/ 219 w 9525"/>
                  <a:gd name="connsiteY0" fmla="*/ 0 h 3667125"/>
                  <a:gd name="connsiteX1" fmla="*/ 21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9" y="0"/>
                    </a:moveTo>
                    <a:lnTo>
                      <a:pt x="21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18386D8-C86C-9046-9F56-FE9513A1C0B2}"/>
                  </a:ext>
                </a:extLst>
              </p:cNvPr>
              <p:cNvSpPr/>
              <p:nvPr/>
            </p:nvSpPr>
            <p:spPr>
              <a:xfrm>
                <a:off x="4748931" y="1524000"/>
                <a:ext cx="9525" cy="3667125"/>
              </a:xfrm>
              <a:custGeom>
                <a:avLst/>
                <a:gdLst>
                  <a:gd name="connsiteX0" fmla="*/ 295 w 9525"/>
                  <a:gd name="connsiteY0" fmla="*/ 0 h 3667125"/>
                  <a:gd name="connsiteX1" fmla="*/ 2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95" y="0"/>
                    </a:moveTo>
                    <a:lnTo>
                      <a:pt x="2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C515C7C-E474-C844-877A-821B5B0770E8}"/>
                  </a:ext>
                </a:extLst>
              </p:cNvPr>
              <p:cNvSpPr/>
              <p:nvPr/>
            </p:nvSpPr>
            <p:spPr>
              <a:xfrm>
                <a:off x="5470831" y="1524000"/>
                <a:ext cx="9525" cy="3667125"/>
              </a:xfrm>
              <a:custGeom>
                <a:avLst/>
                <a:gdLst>
                  <a:gd name="connsiteX0" fmla="*/ 371 w 9525"/>
                  <a:gd name="connsiteY0" fmla="*/ 0 h 3667125"/>
                  <a:gd name="connsiteX1" fmla="*/ 37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71" y="0"/>
                    </a:moveTo>
                    <a:lnTo>
                      <a:pt x="37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B68CCB9-C286-FF49-B77B-A56E961CBDB4}"/>
                  </a:ext>
                </a:extLst>
              </p:cNvPr>
              <p:cNvSpPr/>
              <p:nvPr/>
            </p:nvSpPr>
            <p:spPr>
              <a:xfrm>
                <a:off x="6192826" y="1524000"/>
                <a:ext cx="9525" cy="3667125"/>
              </a:xfrm>
              <a:custGeom>
                <a:avLst/>
                <a:gdLst>
                  <a:gd name="connsiteX0" fmla="*/ 447 w 9525"/>
                  <a:gd name="connsiteY0" fmla="*/ 0 h 3667125"/>
                  <a:gd name="connsiteX1" fmla="*/ 4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7" y="0"/>
                    </a:moveTo>
                    <a:lnTo>
                      <a:pt x="4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E38E808-26F3-AB46-A7C1-E0E09F48D2DF}"/>
                  </a:ext>
                </a:extLst>
              </p:cNvPr>
              <p:cNvSpPr/>
              <p:nvPr/>
            </p:nvSpPr>
            <p:spPr>
              <a:xfrm>
                <a:off x="6914726" y="1524000"/>
                <a:ext cx="9525" cy="3667125"/>
              </a:xfrm>
              <a:custGeom>
                <a:avLst/>
                <a:gdLst>
                  <a:gd name="connsiteX0" fmla="*/ 523 w 9525"/>
                  <a:gd name="connsiteY0" fmla="*/ 0 h 3667125"/>
                  <a:gd name="connsiteX1" fmla="*/ 52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3" y="0"/>
                    </a:moveTo>
                    <a:lnTo>
                      <a:pt x="52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F5A870B-771D-0244-8F50-4C610B599D59}"/>
                  </a:ext>
                </a:extLst>
              </p:cNvPr>
              <p:cNvSpPr/>
              <p:nvPr/>
            </p:nvSpPr>
            <p:spPr>
              <a:xfrm>
                <a:off x="7636721" y="1524000"/>
                <a:ext cx="9525" cy="3667125"/>
              </a:xfrm>
              <a:custGeom>
                <a:avLst/>
                <a:gdLst>
                  <a:gd name="connsiteX0" fmla="*/ 598 w 9525"/>
                  <a:gd name="connsiteY0" fmla="*/ 0 h 3667125"/>
                  <a:gd name="connsiteX1" fmla="*/ 59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98" y="0"/>
                    </a:moveTo>
                    <a:lnTo>
                      <a:pt x="59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D8B41F3-0AFD-274F-A1C4-423DC576942B}"/>
                  </a:ext>
                </a:extLst>
              </p:cNvPr>
              <p:cNvSpPr/>
              <p:nvPr/>
            </p:nvSpPr>
            <p:spPr>
              <a:xfrm>
                <a:off x="8358621" y="1524000"/>
                <a:ext cx="9525" cy="3667125"/>
              </a:xfrm>
              <a:custGeom>
                <a:avLst/>
                <a:gdLst>
                  <a:gd name="connsiteX0" fmla="*/ 674 w 9525"/>
                  <a:gd name="connsiteY0" fmla="*/ 0 h 3667125"/>
                  <a:gd name="connsiteX1" fmla="*/ 6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74" y="0"/>
                    </a:moveTo>
                    <a:lnTo>
                      <a:pt x="6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488ABCC9-5757-3A43-8905-52F2895AF0E4}"/>
                </a:ext>
              </a:extLst>
            </p:cNvPr>
            <p:cNvGrpSpPr/>
            <p:nvPr/>
          </p:nvGrpSpPr>
          <p:grpSpPr>
            <a:xfrm>
              <a:off x="2727441" y="1560290"/>
              <a:ext cx="6353175" cy="3267741"/>
              <a:chOff x="2727441" y="1560290"/>
              <a:chExt cx="6353175" cy="3267741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A18130D-C3D7-9549-96AE-E69E5A9B7DDC}"/>
                  </a:ext>
                </a:extLst>
              </p:cNvPr>
              <p:cNvSpPr/>
              <p:nvPr/>
            </p:nvSpPr>
            <p:spPr>
              <a:xfrm>
                <a:off x="2727441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49E9CC9-2961-A347-9856-B37159BE9D57}"/>
                  </a:ext>
                </a:extLst>
              </p:cNvPr>
              <p:cNvSpPr/>
              <p:nvPr/>
            </p:nvSpPr>
            <p:spPr>
              <a:xfrm>
                <a:off x="2727441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40BBB65-B107-4A47-9A6E-7DBED885EA17}"/>
                  </a:ext>
                </a:extLst>
              </p:cNvPr>
              <p:cNvSpPr/>
              <p:nvPr/>
            </p:nvSpPr>
            <p:spPr>
              <a:xfrm>
                <a:off x="2727441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B030929-735C-294F-87E7-93E9B45918C1}"/>
                  </a:ext>
                </a:extLst>
              </p:cNvPr>
              <p:cNvSpPr/>
              <p:nvPr/>
            </p:nvSpPr>
            <p:spPr>
              <a:xfrm>
                <a:off x="2727441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448EAB7-341F-904F-B3EE-B9F1C3B61542}"/>
                  </a:ext>
                </a:extLst>
              </p:cNvPr>
              <p:cNvSpPr/>
              <p:nvPr/>
            </p:nvSpPr>
            <p:spPr>
              <a:xfrm>
                <a:off x="2727441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66E84B5-52BE-F847-9FCF-C2356B40A05F}"/>
                  </a:ext>
                </a:extLst>
              </p:cNvPr>
              <p:cNvSpPr/>
              <p:nvPr/>
            </p:nvSpPr>
            <p:spPr>
              <a:xfrm>
                <a:off x="2727441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A6978DA-58CE-5F41-AE50-49D895C26668}"/>
                  </a:ext>
                </a:extLst>
              </p:cNvPr>
              <p:cNvSpPr/>
              <p:nvPr/>
            </p:nvSpPr>
            <p:spPr>
              <a:xfrm>
                <a:off x="2727441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DA3C5A4D-D838-CA45-BC38-41A0F82037FA}"/>
                  </a:ext>
                </a:extLst>
              </p:cNvPr>
              <p:cNvSpPr/>
              <p:nvPr/>
            </p:nvSpPr>
            <p:spPr>
              <a:xfrm>
                <a:off x="2727441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7B72BD8-2867-544E-B8C2-010F9AB19D78}"/>
                  </a:ext>
                </a:extLst>
              </p:cNvPr>
              <p:cNvSpPr/>
              <p:nvPr/>
            </p:nvSpPr>
            <p:spPr>
              <a:xfrm>
                <a:off x="2727441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ADB7ECE-3148-234F-8538-794CEB016EF3}"/>
                  </a:ext>
                </a:extLst>
              </p:cNvPr>
              <p:cNvSpPr/>
              <p:nvPr/>
            </p:nvSpPr>
            <p:spPr>
              <a:xfrm>
                <a:off x="2727441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84B7F03F-4531-A04E-BC98-CCA36E27C7B9}"/>
              </a:ext>
            </a:extLst>
          </p:cNvPr>
          <p:cNvSpPr/>
          <p:nvPr/>
        </p:nvSpPr>
        <p:spPr>
          <a:xfrm>
            <a:off x="2727443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960805D-865C-9847-99C2-0EA87072B541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E7531D3-638F-D348-A82A-C1653343E56E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F88D997-C7A4-4C4A-AACD-3522CA76FF74}"/>
              </a:ext>
            </a:extLst>
          </p:cNvPr>
          <p:cNvSpPr/>
          <p:nvPr/>
        </p:nvSpPr>
        <p:spPr>
          <a:xfrm>
            <a:off x="2727443" y="4813934"/>
            <a:ext cx="6353175" cy="323278"/>
          </a:xfrm>
          <a:custGeom>
            <a:avLst/>
            <a:gdLst>
              <a:gd name="connsiteX0" fmla="*/ 83 w 6353175"/>
              <a:gd name="connsiteY0" fmla="*/ 323329 h 323278"/>
              <a:gd name="connsiteX1" fmla="*/ 192583 w 6353175"/>
              <a:gd name="connsiteY1" fmla="*/ 268274 h 323278"/>
              <a:gd name="connsiteX2" fmla="*/ 256782 w 6353175"/>
              <a:gd name="connsiteY2" fmla="*/ 253129 h 323278"/>
              <a:gd name="connsiteX3" fmla="*/ 449282 w 6353175"/>
              <a:gd name="connsiteY3" fmla="*/ 217411 h 323278"/>
              <a:gd name="connsiteX4" fmla="*/ 513481 w 6353175"/>
              <a:gd name="connsiteY4" fmla="*/ 207790 h 323278"/>
              <a:gd name="connsiteX5" fmla="*/ 770179 w 6353175"/>
              <a:gd name="connsiteY5" fmla="*/ 177596 h 323278"/>
              <a:gd name="connsiteX6" fmla="*/ 834378 w 6353175"/>
              <a:gd name="connsiteY6" fmla="*/ 171595 h 323278"/>
              <a:gd name="connsiteX7" fmla="*/ 1283577 w 6353175"/>
              <a:gd name="connsiteY7" fmla="*/ 139972 h 323278"/>
              <a:gd name="connsiteX8" fmla="*/ 1347680 w 6353175"/>
              <a:gd name="connsiteY8" fmla="*/ 136353 h 323278"/>
              <a:gd name="connsiteX9" fmla="*/ 1989475 w 6353175"/>
              <a:gd name="connsiteY9" fmla="*/ 108635 h 323278"/>
              <a:gd name="connsiteX10" fmla="*/ 2053673 w 6353175"/>
              <a:gd name="connsiteY10" fmla="*/ 106349 h 323278"/>
              <a:gd name="connsiteX11" fmla="*/ 3401270 w 6353175"/>
              <a:gd name="connsiteY11" fmla="*/ 67201 h 323278"/>
              <a:gd name="connsiteX12" fmla="*/ 3465469 w 6353175"/>
              <a:gd name="connsiteY12" fmla="*/ 65582 h 323278"/>
              <a:gd name="connsiteX13" fmla="*/ 6353258 w 6353175"/>
              <a:gd name="connsiteY13" fmla="*/ 50 h 3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3278">
                <a:moveTo>
                  <a:pt x="83" y="323329"/>
                </a:moveTo>
                <a:lnTo>
                  <a:pt x="192583" y="268274"/>
                </a:lnTo>
                <a:lnTo>
                  <a:pt x="256782" y="253129"/>
                </a:lnTo>
                <a:lnTo>
                  <a:pt x="449282" y="217411"/>
                </a:lnTo>
                <a:lnTo>
                  <a:pt x="513481" y="207790"/>
                </a:lnTo>
                <a:lnTo>
                  <a:pt x="770179" y="177596"/>
                </a:lnTo>
                <a:lnTo>
                  <a:pt x="834378" y="171595"/>
                </a:lnTo>
                <a:lnTo>
                  <a:pt x="1283577" y="139972"/>
                </a:lnTo>
                <a:lnTo>
                  <a:pt x="1347680" y="136353"/>
                </a:lnTo>
                <a:lnTo>
                  <a:pt x="1989475" y="108635"/>
                </a:lnTo>
                <a:lnTo>
                  <a:pt x="2053673" y="106349"/>
                </a:lnTo>
                <a:lnTo>
                  <a:pt x="3401270" y="67201"/>
                </a:lnTo>
                <a:lnTo>
                  <a:pt x="3465469" y="65582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87ADF80-7BE1-764F-AF56-4A10DA23AF14}"/>
              </a:ext>
            </a:extLst>
          </p:cNvPr>
          <p:cNvSpPr/>
          <p:nvPr/>
        </p:nvSpPr>
        <p:spPr>
          <a:xfrm>
            <a:off x="2727443" y="4442650"/>
            <a:ext cx="6353175" cy="661892"/>
          </a:xfrm>
          <a:custGeom>
            <a:avLst/>
            <a:gdLst>
              <a:gd name="connsiteX0" fmla="*/ 83 w 6353175"/>
              <a:gd name="connsiteY0" fmla="*/ 661942 h 661892"/>
              <a:gd name="connsiteX1" fmla="*/ 192583 w 6353175"/>
              <a:gd name="connsiteY1" fmla="*/ 554310 h 661892"/>
              <a:gd name="connsiteX2" fmla="*/ 256782 w 6353175"/>
              <a:gd name="connsiteY2" fmla="*/ 521830 h 661892"/>
              <a:gd name="connsiteX3" fmla="*/ 449282 w 6353175"/>
              <a:gd name="connsiteY3" fmla="*/ 437914 h 661892"/>
              <a:gd name="connsiteX4" fmla="*/ 513481 w 6353175"/>
              <a:gd name="connsiteY4" fmla="*/ 414483 h 661892"/>
              <a:gd name="connsiteX5" fmla="*/ 705981 w 6353175"/>
              <a:gd name="connsiteY5" fmla="*/ 355713 h 661892"/>
              <a:gd name="connsiteX6" fmla="*/ 770179 w 6353175"/>
              <a:gd name="connsiteY6" fmla="*/ 339426 h 661892"/>
              <a:gd name="connsiteX7" fmla="*/ 1026878 w 6353175"/>
              <a:gd name="connsiteY7" fmla="*/ 287038 h 661892"/>
              <a:gd name="connsiteX8" fmla="*/ 1091077 w 6353175"/>
              <a:gd name="connsiteY8" fmla="*/ 276084 h 661892"/>
              <a:gd name="connsiteX9" fmla="*/ 1411879 w 6353175"/>
              <a:gd name="connsiteY9" fmla="*/ 232746 h 661892"/>
              <a:gd name="connsiteX10" fmla="*/ 1476077 w 6353175"/>
              <a:gd name="connsiteY10" fmla="*/ 225697 h 661892"/>
              <a:gd name="connsiteX11" fmla="*/ 1989475 w 6353175"/>
              <a:gd name="connsiteY11" fmla="*/ 179501 h 661892"/>
              <a:gd name="connsiteX12" fmla="*/ 2053673 w 6353175"/>
              <a:gd name="connsiteY12" fmla="*/ 174929 h 661892"/>
              <a:gd name="connsiteX13" fmla="*/ 2759571 w 6353175"/>
              <a:gd name="connsiteY13" fmla="*/ 134733 h 661892"/>
              <a:gd name="connsiteX14" fmla="*/ 2823674 w 6353175"/>
              <a:gd name="connsiteY14" fmla="*/ 131685 h 661892"/>
              <a:gd name="connsiteX15" fmla="*/ 3914668 w 6353175"/>
              <a:gd name="connsiteY15" fmla="*/ 86632 h 661892"/>
              <a:gd name="connsiteX16" fmla="*/ 3978866 w 6353175"/>
              <a:gd name="connsiteY16" fmla="*/ 84251 h 661892"/>
              <a:gd name="connsiteX17" fmla="*/ 6353258 w 6353175"/>
              <a:gd name="connsiteY17" fmla="*/ 50 h 66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661892">
                <a:moveTo>
                  <a:pt x="83" y="661942"/>
                </a:moveTo>
                <a:lnTo>
                  <a:pt x="192583" y="554310"/>
                </a:lnTo>
                <a:lnTo>
                  <a:pt x="256782" y="521830"/>
                </a:lnTo>
                <a:lnTo>
                  <a:pt x="449282" y="437914"/>
                </a:lnTo>
                <a:lnTo>
                  <a:pt x="513481" y="414483"/>
                </a:lnTo>
                <a:lnTo>
                  <a:pt x="705981" y="355713"/>
                </a:lnTo>
                <a:lnTo>
                  <a:pt x="770179" y="339426"/>
                </a:lnTo>
                <a:lnTo>
                  <a:pt x="1026878" y="287038"/>
                </a:lnTo>
                <a:lnTo>
                  <a:pt x="1091077" y="276084"/>
                </a:lnTo>
                <a:lnTo>
                  <a:pt x="1411879" y="232746"/>
                </a:lnTo>
                <a:lnTo>
                  <a:pt x="1476077" y="225697"/>
                </a:lnTo>
                <a:lnTo>
                  <a:pt x="1989475" y="179501"/>
                </a:lnTo>
                <a:lnTo>
                  <a:pt x="2053673" y="174929"/>
                </a:lnTo>
                <a:lnTo>
                  <a:pt x="2759571" y="134733"/>
                </a:lnTo>
                <a:lnTo>
                  <a:pt x="2823674" y="131685"/>
                </a:lnTo>
                <a:lnTo>
                  <a:pt x="3914668" y="86632"/>
                </a:lnTo>
                <a:lnTo>
                  <a:pt x="3978866" y="84251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DDAD48D-FDD2-2548-B91A-9F983EEE71D3}"/>
              </a:ext>
            </a:extLst>
          </p:cNvPr>
          <p:cNvSpPr/>
          <p:nvPr/>
        </p:nvSpPr>
        <p:spPr>
          <a:xfrm>
            <a:off x="2727443" y="4099083"/>
            <a:ext cx="6353175" cy="1002696"/>
          </a:xfrm>
          <a:custGeom>
            <a:avLst/>
            <a:gdLst>
              <a:gd name="connsiteX0" fmla="*/ 83 w 6353175"/>
              <a:gd name="connsiteY0" fmla="*/ 1002747 h 1002696"/>
              <a:gd name="connsiteX1" fmla="*/ 577679 w 6353175"/>
              <a:gd name="connsiteY1" fmla="*/ 651370 h 1002696"/>
              <a:gd name="connsiteX2" fmla="*/ 641782 w 6353175"/>
              <a:gd name="connsiteY2" fmla="*/ 616127 h 1002696"/>
              <a:gd name="connsiteX3" fmla="*/ 834378 w 6353175"/>
              <a:gd name="connsiteY3" fmla="*/ 520782 h 1002696"/>
              <a:gd name="connsiteX4" fmla="*/ 898481 w 6353175"/>
              <a:gd name="connsiteY4" fmla="*/ 493159 h 1002696"/>
              <a:gd name="connsiteX5" fmla="*/ 1091077 w 6353175"/>
              <a:gd name="connsiteY5" fmla="*/ 422103 h 1002696"/>
              <a:gd name="connsiteX6" fmla="*/ 1155180 w 6353175"/>
              <a:gd name="connsiteY6" fmla="*/ 401910 h 1002696"/>
              <a:gd name="connsiteX7" fmla="*/ 1347680 w 6353175"/>
              <a:gd name="connsiteY7" fmla="*/ 349332 h 1002696"/>
              <a:gd name="connsiteX8" fmla="*/ 1411879 w 6353175"/>
              <a:gd name="connsiteY8" fmla="*/ 334282 h 1002696"/>
              <a:gd name="connsiteX9" fmla="*/ 1668577 w 6353175"/>
              <a:gd name="connsiteY9" fmla="*/ 281799 h 1002696"/>
              <a:gd name="connsiteX10" fmla="*/ 1732776 w 6353175"/>
              <a:gd name="connsiteY10" fmla="*/ 270655 h 1002696"/>
              <a:gd name="connsiteX11" fmla="*/ 2053673 w 6353175"/>
              <a:gd name="connsiteY11" fmla="*/ 223030 h 1002696"/>
              <a:gd name="connsiteX12" fmla="*/ 2117776 w 6353175"/>
              <a:gd name="connsiteY12" fmla="*/ 214553 h 1002696"/>
              <a:gd name="connsiteX13" fmla="*/ 2502872 w 6353175"/>
              <a:gd name="connsiteY13" fmla="*/ 170262 h 1002696"/>
              <a:gd name="connsiteX14" fmla="*/ 2566975 w 6353175"/>
              <a:gd name="connsiteY14" fmla="*/ 164071 h 1002696"/>
              <a:gd name="connsiteX15" fmla="*/ 3144571 w 6353175"/>
              <a:gd name="connsiteY15" fmla="*/ 117017 h 1002696"/>
              <a:gd name="connsiteX16" fmla="*/ 3208770 w 6353175"/>
              <a:gd name="connsiteY16" fmla="*/ 112540 h 1002696"/>
              <a:gd name="connsiteX17" fmla="*/ 3978866 w 6353175"/>
              <a:gd name="connsiteY17" fmla="*/ 66344 h 1002696"/>
              <a:gd name="connsiteX18" fmla="*/ 4042969 w 6353175"/>
              <a:gd name="connsiteY18" fmla="*/ 63105 h 1002696"/>
              <a:gd name="connsiteX19" fmla="*/ 4941463 w 6353175"/>
              <a:gd name="connsiteY19" fmla="*/ 27006 h 1002696"/>
              <a:gd name="connsiteX20" fmla="*/ 5005661 w 6353175"/>
              <a:gd name="connsiteY20" fmla="*/ 24910 h 1002696"/>
              <a:gd name="connsiteX21" fmla="*/ 5904060 w 6353175"/>
              <a:gd name="connsiteY21" fmla="*/ 2050 h 1002696"/>
              <a:gd name="connsiteX22" fmla="*/ 5968258 w 6353175"/>
              <a:gd name="connsiteY22" fmla="*/ 1764 h 1002696"/>
              <a:gd name="connsiteX23" fmla="*/ 6353258 w 6353175"/>
              <a:gd name="connsiteY23" fmla="*/ 50 h 100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002696">
                <a:moveTo>
                  <a:pt x="83" y="1002747"/>
                </a:moveTo>
                <a:lnTo>
                  <a:pt x="577679" y="651370"/>
                </a:lnTo>
                <a:lnTo>
                  <a:pt x="641782" y="616127"/>
                </a:lnTo>
                <a:lnTo>
                  <a:pt x="834378" y="520782"/>
                </a:lnTo>
                <a:lnTo>
                  <a:pt x="898481" y="493159"/>
                </a:lnTo>
                <a:lnTo>
                  <a:pt x="1091077" y="422103"/>
                </a:lnTo>
                <a:lnTo>
                  <a:pt x="1155180" y="401910"/>
                </a:lnTo>
                <a:lnTo>
                  <a:pt x="1347680" y="349332"/>
                </a:lnTo>
                <a:lnTo>
                  <a:pt x="1411879" y="334282"/>
                </a:lnTo>
                <a:lnTo>
                  <a:pt x="1668577" y="281799"/>
                </a:lnTo>
                <a:lnTo>
                  <a:pt x="1732776" y="270655"/>
                </a:lnTo>
                <a:lnTo>
                  <a:pt x="2053673" y="223030"/>
                </a:lnTo>
                <a:lnTo>
                  <a:pt x="2117776" y="214553"/>
                </a:lnTo>
                <a:lnTo>
                  <a:pt x="2502872" y="170262"/>
                </a:lnTo>
                <a:lnTo>
                  <a:pt x="2566975" y="164071"/>
                </a:lnTo>
                <a:lnTo>
                  <a:pt x="3144571" y="117017"/>
                </a:lnTo>
                <a:lnTo>
                  <a:pt x="3208770" y="112540"/>
                </a:lnTo>
                <a:lnTo>
                  <a:pt x="3978866" y="66344"/>
                </a:lnTo>
                <a:lnTo>
                  <a:pt x="4042969" y="63105"/>
                </a:lnTo>
                <a:lnTo>
                  <a:pt x="4941463" y="27006"/>
                </a:lnTo>
                <a:lnTo>
                  <a:pt x="5005661" y="24910"/>
                </a:lnTo>
                <a:lnTo>
                  <a:pt x="5904060" y="2050"/>
                </a:lnTo>
                <a:lnTo>
                  <a:pt x="5968258" y="176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100CA45-5691-4040-8E0B-3C5D37E1B2D7}"/>
              </a:ext>
            </a:extLst>
          </p:cNvPr>
          <p:cNvSpPr/>
          <p:nvPr/>
        </p:nvSpPr>
        <p:spPr>
          <a:xfrm>
            <a:off x="2727443" y="3719607"/>
            <a:ext cx="6353175" cy="1382172"/>
          </a:xfrm>
          <a:custGeom>
            <a:avLst/>
            <a:gdLst>
              <a:gd name="connsiteX0" fmla="*/ 83 w 6353175"/>
              <a:gd name="connsiteY0" fmla="*/ 1382223 h 1382172"/>
              <a:gd name="connsiteX1" fmla="*/ 962680 w 6353175"/>
              <a:gd name="connsiteY1" fmla="*/ 790816 h 1382172"/>
              <a:gd name="connsiteX2" fmla="*/ 1026878 w 6353175"/>
              <a:gd name="connsiteY2" fmla="*/ 754430 h 1382172"/>
              <a:gd name="connsiteX3" fmla="*/ 1219378 w 6353175"/>
              <a:gd name="connsiteY3" fmla="*/ 654037 h 1382172"/>
              <a:gd name="connsiteX4" fmla="*/ 1283577 w 6353175"/>
              <a:gd name="connsiteY4" fmla="*/ 624128 h 1382172"/>
              <a:gd name="connsiteX5" fmla="*/ 1476077 w 6353175"/>
              <a:gd name="connsiteY5" fmla="*/ 544880 h 1382172"/>
              <a:gd name="connsiteX6" fmla="*/ 1540276 w 6353175"/>
              <a:gd name="connsiteY6" fmla="*/ 521639 h 1382172"/>
              <a:gd name="connsiteX7" fmla="*/ 1732776 w 6353175"/>
              <a:gd name="connsiteY7" fmla="*/ 461060 h 1382172"/>
              <a:gd name="connsiteX8" fmla="*/ 1796974 w 6353175"/>
              <a:gd name="connsiteY8" fmla="*/ 443058 h 1382172"/>
              <a:gd name="connsiteX9" fmla="*/ 2053673 w 6353175"/>
              <a:gd name="connsiteY9" fmla="*/ 380955 h 1382172"/>
              <a:gd name="connsiteX10" fmla="*/ 2117776 w 6353175"/>
              <a:gd name="connsiteY10" fmla="*/ 367143 h 1382172"/>
              <a:gd name="connsiteX11" fmla="*/ 2438674 w 6353175"/>
              <a:gd name="connsiteY11" fmla="*/ 307041 h 1382172"/>
              <a:gd name="connsiteX12" fmla="*/ 2502872 w 6353175"/>
              <a:gd name="connsiteY12" fmla="*/ 296468 h 1382172"/>
              <a:gd name="connsiteX13" fmla="*/ 2952071 w 6353175"/>
              <a:gd name="connsiteY13" fmla="*/ 230936 h 1382172"/>
              <a:gd name="connsiteX14" fmla="*/ 3016270 w 6353175"/>
              <a:gd name="connsiteY14" fmla="*/ 222745 h 1382172"/>
              <a:gd name="connsiteX15" fmla="*/ 3529667 w 6353175"/>
              <a:gd name="connsiteY15" fmla="*/ 167785 h 1382172"/>
              <a:gd name="connsiteX16" fmla="*/ 3593770 w 6353175"/>
              <a:gd name="connsiteY16" fmla="*/ 161785 h 1382172"/>
              <a:gd name="connsiteX17" fmla="*/ 4299668 w 6353175"/>
              <a:gd name="connsiteY17" fmla="*/ 103015 h 1382172"/>
              <a:gd name="connsiteX18" fmla="*/ 4363867 w 6353175"/>
              <a:gd name="connsiteY18" fmla="*/ 98253 h 1382172"/>
              <a:gd name="connsiteX19" fmla="*/ 5133963 w 6353175"/>
              <a:gd name="connsiteY19" fmla="*/ 48247 h 1382172"/>
              <a:gd name="connsiteX20" fmla="*/ 5198161 w 6353175"/>
              <a:gd name="connsiteY20" fmla="*/ 44722 h 1382172"/>
              <a:gd name="connsiteX21" fmla="*/ 5904060 w 6353175"/>
              <a:gd name="connsiteY21" fmla="*/ 13385 h 1382172"/>
              <a:gd name="connsiteX22" fmla="*/ 5968258 w 6353175"/>
              <a:gd name="connsiteY22" fmla="*/ 11385 h 1382172"/>
              <a:gd name="connsiteX23" fmla="*/ 6353258 w 6353175"/>
              <a:gd name="connsiteY23" fmla="*/ 50 h 13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382172">
                <a:moveTo>
                  <a:pt x="83" y="1382223"/>
                </a:moveTo>
                <a:lnTo>
                  <a:pt x="962680" y="790816"/>
                </a:lnTo>
                <a:lnTo>
                  <a:pt x="1026878" y="754430"/>
                </a:lnTo>
                <a:lnTo>
                  <a:pt x="1219378" y="654037"/>
                </a:lnTo>
                <a:lnTo>
                  <a:pt x="1283577" y="624128"/>
                </a:lnTo>
                <a:lnTo>
                  <a:pt x="1476077" y="544880"/>
                </a:lnTo>
                <a:lnTo>
                  <a:pt x="1540276" y="521639"/>
                </a:lnTo>
                <a:lnTo>
                  <a:pt x="1732776" y="461060"/>
                </a:lnTo>
                <a:lnTo>
                  <a:pt x="1796974" y="443058"/>
                </a:lnTo>
                <a:lnTo>
                  <a:pt x="2053673" y="380955"/>
                </a:lnTo>
                <a:lnTo>
                  <a:pt x="2117776" y="367143"/>
                </a:lnTo>
                <a:lnTo>
                  <a:pt x="2438674" y="307041"/>
                </a:lnTo>
                <a:lnTo>
                  <a:pt x="2502872" y="296468"/>
                </a:lnTo>
                <a:lnTo>
                  <a:pt x="2952071" y="230936"/>
                </a:lnTo>
                <a:lnTo>
                  <a:pt x="3016270" y="222745"/>
                </a:lnTo>
                <a:lnTo>
                  <a:pt x="3529667" y="167785"/>
                </a:lnTo>
                <a:lnTo>
                  <a:pt x="3593770" y="161785"/>
                </a:lnTo>
                <a:lnTo>
                  <a:pt x="4299668" y="103015"/>
                </a:lnTo>
                <a:lnTo>
                  <a:pt x="4363867" y="98253"/>
                </a:lnTo>
                <a:lnTo>
                  <a:pt x="5133963" y="48247"/>
                </a:lnTo>
                <a:lnTo>
                  <a:pt x="5198161" y="44722"/>
                </a:lnTo>
                <a:lnTo>
                  <a:pt x="5904060" y="13385"/>
                </a:lnTo>
                <a:lnTo>
                  <a:pt x="5968258" y="11385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546460-6E41-9749-B559-AC7F83D4047B}"/>
              </a:ext>
            </a:extLst>
          </p:cNvPr>
          <p:cNvSpPr/>
          <p:nvPr/>
        </p:nvSpPr>
        <p:spPr>
          <a:xfrm>
            <a:off x="2727443" y="3361658"/>
            <a:ext cx="6353175" cy="1740122"/>
          </a:xfrm>
          <a:custGeom>
            <a:avLst/>
            <a:gdLst>
              <a:gd name="connsiteX0" fmla="*/ 83 w 6353175"/>
              <a:gd name="connsiteY0" fmla="*/ 1740172 h 1740122"/>
              <a:gd name="connsiteX1" fmla="*/ 1411879 w 6353175"/>
              <a:gd name="connsiteY1" fmla="*/ 871111 h 1740122"/>
              <a:gd name="connsiteX2" fmla="*/ 1476077 w 6353175"/>
              <a:gd name="connsiteY2" fmla="*/ 834440 h 1740122"/>
              <a:gd name="connsiteX3" fmla="*/ 1732776 w 6353175"/>
              <a:gd name="connsiteY3" fmla="*/ 700328 h 1740122"/>
              <a:gd name="connsiteX4" fmla="*/ 1796974 w 6353175"/>
              <a:gd name="connsiteY4" fmla="*/ 670801 h 1740122"/>
              <a:gd name="connsiteX5" fmla="*/ 1989475 w 6353175"/>
              <a:gd name="connsiteY5" fmla="*/ 591838 h 1740122"/>
              <a:gd name="connsiteX6" fmla="*/ 2053673 w 6353175"/>
              <a:gd name="connsiteY6" fmla="*/ 568026 h 1740122"/>
              <a:gd name="connsiteX7" fmla="*/ 2310372 w 6353175"/>
              <a:gd name="connsiteY7" fmla="*/ 484396 h 1740122"/>
              <a:gd name="connsiteX8" fmla="*/ 2374475 w 6353175"/>
              <a:gd name="connsiteY8" fmla="*/ 466394 h 1740122"/>
              <a:gd name="connsiteX9" fmla="*/ 2631174 w 6353175"/>
              <a:gd name="connsiteY9" fmla="*/ 402291 h 1740122"/>
              <a:gd name="connsiteX10" fmla="*/ 2695372 w 6353175"/>
              <a:gd name="connsiteY10" fmla="*/ 388003 h 1740122"/>
              <a:gd name="connsiteX11" fmla="*/ 3080373 w 6353175"/>
              <a:gd name="connsiteY11" fmla="*/ 310946 h 1740122"/>
              <a:gd name="connsiteX12" fmla="*/ 3144571 w 6353175"/>
              <a:gd name="connsiteY12" fmla="*/ 299611 h 1740122"/>
              <a:gd name="connsiteX13" fmla="*/ 3593770 w 6353175"/>
              <a:gd name="connsiteY13" fmla="*/ 227888 h 1740122"/>
              <a:gd name="connsiteX14" fmla="*/ 3657969 w 6353175"/>
              <a:gd name="connsiteY14" fmla="*/ 218744 h 1740122"/>
              <a:gd name="connsiteX15" fmla="*/ 4171366 w 6353175"/>
              <a:gd name="connsiteY15" fmla="*/ 154069 h 1740122"/>
              <a:gd name="connsiteX16" fmla="*/ 4235565 w 6353175"/>
              <a:gd name="connsiteY16" fmla="*/ 146830 h 1740122"/>
              <a:gd name="connsiteX17" fmla="*/ 4877264 w 6353175"/>
              <a:gd name="connsiteY17" fmla="*/ 83489 h 1740122"/>
              <a:gd name="connsiteX18" fmla="*/ 4941463 w 6353175"/>
              <a:gd name="connsiteY18" fmla="*/ 77774 h 1740122"/>
              <a:gd name="connsiteX19" fmla="*/ 5711559 w 6353175"/>
              <a:gd name="connsiteY19" fmla="*/ 14814 h 1740122"/>
              <a:gd name="connsiteX20" fmla="*/ 5775662 w 6353175"/>
              <a:gd name="connsiteY20" fmla="*/ 12814 h 1740122"/>
              <a:gd name="connsiteX21" fmla="*/ 6353258 w 6353175"/>
              <a:gd name="connsiteY21" fmla="*/ 50 h 174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1740122">
                <a:moveTo>
                  <a:pt x="83" y="1740172"/>
                </a:moveTo>
                <a:lnTo>
                  <a:pt x="1411879" y="871111"/>
                </a:lnTo>
                <a:lnTo>
                  <a:pt x="1476077" y="834440"/>
                </a:lnTo>
                <a:lnTo>
                  <a:pt x="1732776" y="700328"/>
                </a:lnTo>
                <a:lnTo>
                  <a:pt x="1796974" y="670801"/>
                </a:lnTo>
                <a:lnTo>
                  <a:pt x="1989475" y="591838"/>
                </a:lnTo>
                <a:lnTo>
                  <a:pt x="2053673" y="568026"/>
                </a:lnTo>
                <a:lnTo>
                  <a:pt x="2310372" y="484396"/>
                </a:lnTo>
                <a:lnTo>
                  <a:pt x="2374475" y="466394"/>
                </a:lnTo>
                <a:lnTo>
                  <a:pt x="2631174" y="402291"/>
                </a:lnTo>
                <a:lnTo>
                  <a:pt x="2695372" y="388003"/>
                </a:lnTo>
                <a:lnTo>
                  <a:pt x="3080373" y="310946"/>
                </a:lnTo>
                <a:lnTo>
                  <a:pt x="3144571" y="299611"/>
                </a:lnTo>
                <a:lnTo>
                  <a:pt x="3593770" y="227888"/>
                </a:lnTo>
                <a:lnTo>
                  <a:pt x="3657969" y="218744"/>
                </a:lnTo>
                <a:lnTo>
                  <a:pt x="4171366" y="154069"/>
                </a:lnTo>
                <a:lnTo>
                  <a:pt x="4235565" y="146830"/>
                </a:lnTo>
                <a:lnTo>
                  <a:pt x="4877264" y="83489"/>
                </a:lnTo>
                <a:lnTo>
                  <a:pt x="4941463" y="77774"/>
                </a:lnTo>
                <a:lnTo>
                  <a:pt x="5711559" y="14814"/>
                </a:lnTo>
                <a:lnTo>
                  <a:pt x="5775662" y="1281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D736A91-828B-8E4C-8E48-E89C8E4A109E}"/>
              </a:ext>
            </a:extLst>
          </p:cNvPr>
          <p:cNvSpPr/>
          <p:nvPr/>
        </p:nvSpPr>
        <p:spPr>
          <a:xfrm>
            <a:off x="2727443" y="3001994"/>
            <a:ext cx="6353175" cy="2099786"/>
          </a:xfrm>
          <a:custGeom>
            <a:avLst/>
            <a:gdLst>
              <a:gd name="connsiteX0" fmla="*/ 83 w 6353175"/>
              <a:gd name="connsiteY0" fmla="*/ 2099836 h 2099786"/>
              <a:gd name="connsiteX1" fmla="*/ 1861078 w 6353175"/>
              <a:gd name="connsiteY1" fmla="*/ 952169 h 2099786"/>
              <a:gd name="connsiteX2" fmla="*/ 1925276 w 6353175"/>
              <a:gd name="connsiteY2" fmla="*/ 914450 h 2099786"/>
              <a:gd name="connsiteX3" fmla="*/ 2181975 w 6353175"/>
              <a:gd name="connsiteY3" fmla="*/ 773671 h 2099786"/>
              <a:gd name="connsiteX4" fmla="*/ 2246173 w 6353175"/>
              <a:gd name="connsiteY4" fmla="*/ 741476 h 2099786"/>
              <a:gd name="connsiteX5" fmla="*/ 2438674 w 6353175"/>
              <a:gd name="connsiteY5" fmla="*/ 654608 h 2099786"/>
              <a:gd name="connsiteX6" fmla="*/ 2502872 w 6353175"/>
              <a:gd name="connsiteY6" fmla="*/ 628509 h 2099786"/>
              <a:gd name="connsiteX7" fmla="*/ 2759571 w 6353175"/>
              <a:gd name="connsiteY7" fmla="*/ 534403 h 2099786"/>
              <a:gd name="connsiteX8" fmla="*/ 2823674 w 6353175"/>
              <a:gd name="connsiteY8" fmla="*/ 513162 h 2099786"/>
              <a:gd name="connsiteX9" fmla="*/ 3080373 w 6353175"/>
              <a:gd name="connsiteY9" fmla="*/ 436486 h 2099786"/>
              <a:gd name="connsiteX10" fmla="*/ 3144571 w 6353175"/>
              <a:gd name="connsiteY10" fmla="*/ 419721 h 2099786"/>
              <a:gd name="connsiteX11" fmla="*/ 3465469 w 6353175"/>
              <a:gd name="connsiteY11" fmla="*/ 344093 h 2099786"/>
              <a:gd name="connsiteX12" fmla="*/ 3529667 w 6353175"/>
              <a:gd name="connsiteY12" fmla="*/ 330377 h 2099786"/>
              <a:gd name="connsiteX13" fmla="*/ 3978866 w 6353175"/>
              <a:gd name="connsiteY13" fmla="*/ 242842 h 2099786"/>
              <a:gd name="connsiteX14" fmla="*/ 4042969 w 6353175"/>
              <a:gd name="connsiteY14" fmla="*/ 231603 h 2099786"/>
              <a:gd name="connsiteX15" fmla="*/ 4556367 w 6353175"/>
              <a:gd name="connsiteY15" fmla="*/ 150926 h 2099786"/>
              <a:gd name="connsiteX16" fmla="*/ 4620565 w 6353175"/>
              <a:gd name="connsiteY16" fmla="*/ 141687 h 2099786"/>
              <a:gd name="connsiteX17" fmla="*/ 5198161 w 6353175"/>
              <a:gd name="connsiteY17" fmla="*/ 67487 h 2099786"/>
              <a:gd name="connsiteX18" fmla="*/ 5262265 w 6353175"/>
              <a:gd name="connsiteY18" fmla="*/ 60058 h 2099786"/>
              <a:gd name="connsiteX19" fmla="*/ 5711559 w 6353175"/>
              <a:gd name="connsiteY19" fmla="*/ 11575 h 2099786"/>
              <a:gd name="connsiteX20" fmla="*/ 5775662 w 6353175"/>
              <a:gd name="connsiteY20" fmla="*/ 9670 h 2099786"/>
              <a:gd name="connsiteX21" fmla="*/ 6353258 w 6353175"/>
              <a:gd name="connsiteY21" fmla="*/ 50 h 209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2099786">
                <a:moveTo>
                  <a:pt x="83" y="2099836"/>
                </a:moveTo>
                <a:lnTo>
                  <a:pt x="1861078" y="952169"/>
                </a:lnTo>
                <a:lnTo>
                  <a:pt x="1925276" y="914450"/>
                </a:lnTo>
                <a:lnTo>
                  <a:pt x="2181975" y="773671"/>
                </a:lnTo>
                <a:lnTo>
                  <a:pt x="2246173" y="741476"/>
                </a:lnTo>
                <a:lnTo>
                  <a:pt x="2438674" y="654608"/>
                </a:lnTo>
                <a:lnTo>
                  <a:pt x="2502872" y="628509"/>
                </a:lnTo>
                <a:lnTo>
                  <a:pt x="2759571" y="534403"/>
                </a:lnTo>
                <a:lnTo>
                  <a:pt x="2823674" y="513162"/>
                </a:lnTo>
                <a:lnTo>
                  <a:pt x="3080373" y="436486"/>
                </a:lnTo>
                <a:lnTo>
                  <a:pt x="3144571" y="419721"/>
                </a:lnTo>
                <a:lnTo>
                  <a:pt x="3465469" y="344093"/>
                </a:lnTo>
                <a:lnTo>
                  <a:pt x="3529667" y="330377"/>
                </a:lnTo>
                <a:lnTo>
                  <a:pt x="3978866" y="242842"/>
                </a:lnTo>
                <a:lnTo>
                  <a:pt x="4042969" y="231603"/>
                </a:lnTo>
                <a:lnTo>
                  <a:pt x="4556367" y="150926"/>
                </a:lnTo>
                <a:lnTo>
                  <a:pt x="4620565" y="141687"/>
                </a:lnTo>
                <a:lnTo>
                  <a:pt x="5198161" y="67487"/>
                </a:lnTo>
                <a:lnTo>
                  <a:pt x="5262265" y="60058"/>
                </a:lnTo>
                <a:lnTo>
                  <a:pt x="5711559" y="11575"/>
                </a:lnTo>
                <a:lnTo>
                  <a:pt x="5775662" y="9670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A6EAB26-F951-574C-9DF3-0D4121A8B95C}"/>
              </a:ext>
            </a:extLst>
          </p:cNvPr>
          <p:cNvSpPr/>
          <p:nvPr/>
        </p:nvSpPr>
        <p:spPr>
          <a:xfrm>
            <a:off x="2727443" y="2642616"/>
            <a:ext cx="6353175" cy="2459164"/>
          </a:xfrm>
          <a:custGeom>
            <a:avLst/>
            <a:gdLst>
              <a:gd name="connsiteX0" fmla="*/ 83 w 6353175"/>
              <a:gd name="connsiteY0" fmla="*/ 2459215 h 2459164"/>
              <a:gd name="connsiteX1" fmla="*/ 2374475 w 6353175"/>
              <a:gd name="connsiteY1" fmla="*/ 993603 h 2459164"/>
              <a:gd name="connsiteX2" fmla="*/ 2438674 w 6353175"/>
              <a:gd name="connsiteY2" fmla="*/ 955788 h 2459164"/>
              <a:gd name="connsiteX3" fmla="*/ 2759571 w 6353175"/>
              <a:gd name="connsiteY3" fmla="*/ 776528 h 2459164"/>
              <a:gd name="connsiteX4" fmla="*/ 2823674 w 6353175"/>
              <a:gd name="connsiteY4" fmla="*/ 743857 h 2459164"/>
              <a:gd name="connsiteX5" fmla="*/ 3080373 w 6353175"/>
              <a:gd name="connsiteY5" fmla="*/ 626509 h 2459164"/>
              <a:gd name="connsiteX6" fmla="*/ 3144571 w 6353175"/>
              <a:gd name="connsiteY6" fmla="*/ 600316 h 2459164"/>
              <a:gd name="connsiteX7" fmla="*/ 3401270 w 6353175"/>
              <a:gd name="connsiteY7" fmla="*/ 505256 h 2459164"/>
              <a:gd name="connsiteX8" fmla="*/ 3465469 w 6353175"/>
              <a:gd name="connsiteY8" fmla="*/ 483253 h 2459164"/>
              <a:gd name="connsiteX9" fmla="*/ 3786366 w 6353175"/>
              <a:gd name="connsiteY9" fmla="*/ 383336 h 2459164"/>
              <a:gd name="connsiteX10" fmla="*/ 3850469 w 6353175"/>
              <a:gd name="connsiteY10" fmla="*/ 365429 h 2459164"/>
              <a:gd name="connsiteX11" fmla="*/ 4171366 w 6353175"/>
              <a:gd name="connsiteY11" fmla="*/ 284847 h 2459164"/>
              <a:gd name="connsiteX12" fmla="*/ 4235565 w 6353175"/>
              <a:gd name="connsiteY12" fmla="*/ 270179 h 2459164"/>
              <a:gd name="connsiteX13" fmla="*/ 4684764 w 6353175"/>
              <a:gd name="connsiteY13" fmla="*/ 176834 h 2459164"/>
              <a:gd name="connsiteX14" fmla="*/ 4748963 w 6353175"/>
              <a:gd name="connsiteY14" fmla="*/ 164642 h 2459164"/>
              <a:gd name="connsiteX15" fmla="*/ 5262265 w 6353175"/>
              <a:gd name="connsiteY15" fmla="*/ 75488 h 2459164"/>
              <a:gd name="connsiteX16" fmla="*/ 5326463 w 6353175"/>
              <a:gd name="connsiteY16" fmla="*/ 65296 h 2459164"/>
              <a:gd name="connsiteX17" fmla="*/ 5711559 w 6353175"/>
              <a:gd name="connsiteY17" fmla="*/ 8242 h 2459164"/>
              <a:gd name="connsiteX18" fmla="*/ 5775662 w 6353175"/>
              <a:gd name="connsiteY18" fmla="*/ 6336 h 2459164"/>
              <a:gd name="connsiteX19" fmla="*/ 6353258 w 6353175"/>
              <a:gd name="connsiteY19" fmla="*/ 50 h 24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53175" h="2459164">
                <a:moveTo>
                  <a:pt x="83" y="2459215"/>
                </a:moveTo>
                <a:lnTo>
                  <a:pt x="2374475" y="993603"/>
                </a:lnTo>
                <a:lnTo>
                  <a:pt x="2438674" y="955788"/>
                </a:lnTo>
                <a:lnTo>
                  <a:pt x="2759571" y="776528"/>
                </a:lnTo>
                <a:lnTo>
                  <a:pt x="2823674" y="743857"/>
                </a:lnTo>
                <a:lnTo>
                  <a:pt x="3080373" y="626509"/>
                </a:lnTo>
                <a:lnTo>
                  <a:pt x="3144571" y="600316"/>
                </a:lnTo>
                <a:lnTo>
                  <a:pt x="3401270" y="505256"/>
                </a:lnTo>
                <a:lnTo>
                  <a:pt x="3465469" y="483253"/>
                </a:lnTo>
                <a:lnTo>
                  <a:pt x="3786366" y="383336"/>
                </a:lnTo>
                <a:lnTo>
                  <a:pt x="3850469" y="365429"/>
                </a:lnTo>
                <a:lnTo>
                  <a:pt x="4171366" y="284847"/>
                </a:lnTo>
                <a:lnTo>
                  <a:pt x="4235565" y="270179"/>
                </a:lnTo>
                <a:lnTo>
                  <a:pt x="4684764" y="176834"/>
                </a:lnTo>
                <a:lnTo>
                  <a:pt x="4748963" y="164642"/>
                </a:lnTo>
                <a:lnTo>
                  <a:pt x="5262265" y="75488"/>
                </a:lnTo>
                <a:lnTo>
                  <a:pt x="5326463" y="65296"/>
                </a:lnTo>
                <a:lnTo>
                  <a:pt x="5711559" y="8242"/>
                </a:lnTo>
                <a:lnTo>
                  <a:pt x="5775662" y="6336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0EEE591-CE6B-B648-AC6F-81D3CFA9AB7F}"/>
              </a:ext>
            </a:extLst>
          </p:cNvPr>
          <p:cNvSpPr/>
          <p:nvPr/>
        </p:nvSpPr>
        <p:spPr>
          <a:xfrm>
            <a:off x="2727443" y="2282666"/>
            <a:ext cx="6353175" cy="2819114"/>
          </a:xfrm>
          <a:custGeom>
            <a:avLst/>
            <a:gdLst>
              <a:gd name="connsiteX0" fmla="*/ 83 w 6353175"/>
              <a:gd name="connsiteY0" fmla="*/ 2819164 h 2819114"/>
              <a:gd name="connsiteX1" fmla="*/ 2952071 w 6353175"/>
              <a:gd name="connsiteY1" fmla="*/ 995889 h 2819114"/>
              <a:gd name="connsiteX2" fmla="*/ 3016270 w 6353175"/>
              <a:gd name="connsiteY2" fmla="*/ 957694 h 2819114"/>
              <a:gd name="connsiteX3" fmla="*/ 3337072 w 6353175"/>
              <a:gd name="connsiteY3" fmla="*/ 773575 h 2819114"/>
              <a:gd name="connsiteX4" fmla="*/ 3401270 w 6353175"/>
              <a:gd name="connsiteY4" fmla="*/ 738999 h 2819114"/>
              <a:gd name="connsiteX5" fmla="*/ 3657969 w 6353175"/>
              <a:gd name="connsiteY5" fmla="*/ 611174 h 2819114"/>
              <a:gd name="connsiteX6" fmla="*/ 3722167 w 6353175"/>
              <a:gd name="connsiteY6" fmla="*/ 582123 h 2819114"/>
              <a:gd name="connsiteX7" fmla="*/ 3978866 w 6353175"/>
              <a:gd name="connsiteY7" fmla="*/ 476681 h 2819114"/>
              <a:gd name="connsiteX8" fmla="*/ 4042969 w 6353175"/>
              <a:gd name="connsiteY8" fmla="*/ 452869 h 2819114"/>
              <a:gd name="connsiteX9" fmla="*/ 4428065 w 6353175"/>
              <a:gd name="connsiteY9" fmla="*/ 320947 h 2819114"/>
              <a:gd name="connsiteX10" fmla="*/ 4492264 w 6353175"/>
              <a:gd name="connsiteY10" fmla="*/ 300754 h 2819114"/>
              <a:gd name="connsiteX11" fmla="*/ 4813066 w 6353175"/>
              <a:gd name="connsiteY11" fmla="*/ 208648 h 2819114"/>
              <a:gd name="connsiteX12" fmla="*/ 4877264 w 6353175"/>
              <a:gd name="connsiteY12" fmla="*/ 191598 h 2819114"/>
              <a:gd name="connsiteX13" fmla="*/ 5262265 w 6353175"/>
              <a:gd name="connsiteY13" fmla="*/ 98824 h 2819114"/>
              <a:gd name="connsiteX14" fmla="*/ 5326463 w 6353175"/>
              <a:gd name="connsiteY14" fmla="*/ 84537 h 2819114"/>
              <a:gd name="connsiteX15" fmla="*/ 5711559 w 6353175"/>
              <a:gd name="connsiteY15" fmla="*/ 5575 h 2819114"/>
              <a:gd name="connsiteX16" fmla="*/ 5775662 w 6353175"/>
              <a:gd name="connsiteY16" fmla="*/ 3479 h 2819114"/>
              <a:gd name="connsiteX17" fmla="*/ 6353258 w 6353175"/>
              <a:gd name="connsiteY17" fmla="*/ 50 h 281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2819114">
                <a:moveTo>
                  <a:pt x="83" y="2819164"/>
                </a:moveTo>
                <a:lnTo>
                  <a:pt x="2952071" y="995889"/>
                </a:lnTo>
                <a:lnTo>
                  <a:pt x="3016270" y="957694"/>
                </a:lnTo>
                <a:lnTo>
                  <a:pt x="3337072" y="773575"/>
                </a:lnTo>
                <a:lnTo>
                  <a:pt x="3401270" y="738999"/>
                </a:lnTo>
                <a:lnTo>
                  <a:pt x="3657969" y="611174"/>
                </a:lnTo>
                <a:lnTo>
                  <a:pt x="3722167" y="582123"/>
                </a:lnTo>
                <a:lnTo>
                  <a:pt x="3978866" y="476681"/>
                </a:lnTo>
                <a:lnTo>
                  <a:pt x="4042969" y="452869"/>
                </a:lnTo>
                <a:lnTo>
                  <a:pt x="4428065" y="320947"/>
                </a:lnTo>
                <a:lnTo>
                  <a:pt x="4492264" y="300754"/>
                </a:lnTo>
                <a:lnTo>
                  <a:pt x="4813066" y="208648"/>
                </a:lnTo>
                <a:lnTo>
                  <a:pt x="4877264" y="191598"/>
                </a:lnTo>
                <a:lnTo>
                  <a:pt x="5262265" y="98824"/>
                </a:lnTo>
                <a:lnTo>
                  <a:pt x="5326463" y="84537"/>
                </a:lnTo>
                <a:lnTo>
                  <a:pt x="5711559" y="5575"/>
                </a:lnTo>
                <a:lnTo>
                  <a:pt x="5775662" y="3479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9B5FE75-293B-4F4C-A051-DEF9D67FCCC5}"/>
              </a:ext>
            </a:extLst>
          </p:cNvPr>
          <p:cNvSpPr/>
          <p:nvPr/>
        </p:nvSpPr>
        <p:spPr>
          <a:xfrm>
            <a:off x="2727443" y="1922240"/>
            <a:ext cx="6353175" cy="3179540"/>
          </a:xfrm>
          <a:custGeom>
            <a:avLst/>
            <a:gdLst>
              <a:gd name="connsiteX0" fmla="*/ 83 w 6353175"/>
              <a:gd name="connsiteY0" fmla="*/ 3179590 h 3179540"/>
              <a:gd name="connsiteX1" fmla="*/ 3657969 w 6353175"/>
              <a:gd name="connsiteY1" fmla="*/ 918641 h 3179540"/>
              <a:gd name="connsiteX2" fmla="*/ 3722167 w 6353175"/>
              <a:gd name="connsiteY2" fmla="*/ 880255 h 3179540"/>
              <a:gd name="connsiteX3" fmla="*/ 4171366 w 6353175"/>
              <a:gd name="connsiteY3" fmla="*/ 620318 h 3179540"/>
              <a:gd name="connsiteX4" fmla="*/ 4235565 w 6353175"/>
              <a:gd name="connsiteY4" fmla="*/ 585647 h 3179540"/>
              <a:gd name="connsiteX5" fmla="*/ 4492264 w 6353175"/>
              <a:gd name="connsiteY5" fmla="*/ 454488 h 3179540"/>
              <a:gd name="connsiteX6" fmla="*/ 4556367 w 6353175"/>
              <a:gd name="connsiteY6" fmla="*/ 424198 h 3179540"/>
              <a:gd name="connsiteX7" fmla="*/ 4813066 w 6353175"/>
              <a:gd name="connsiteY7" fmla="*/ 312470 h 3179540"/>
              <a:gd name="connsiteX8" fmla="*/ 4877264 w 6353175"/>
              <a:gd name="connsiteY8" fmla="*/ 286943 h 3179540"/>
              <a:gd name="connsiteX9" fmla="*/ 5198161 w 6353175"/>
              <a:gd name="connsiteY9" fmla="*/ 168833 h 3179540"/>
              <a:gd name="connsiteX10" fmla="*/ 5262265 w 6353175"/>
              <a:gd name="connsiteY10" fmla="*/ 146830 h 3179540"/>
              <a:gd name="connsiteX11" fmla="*/ 5647361 w 6353175"/>
              <a:gd name="connsiteY11" fmla="*/ 22815 h 3179540"/>
              <a:gd name="connsiteX12" fmla="*/ 5711559 w 6353175"/>
              <a:gd name="connsiteY12" fmla="*/ 3860 h 3179540"/>
              <a:gd name="connsiteX13" fmla="*/ 5904060 w 6353175"/>
              <a:gd name="connsiteY13" fmla="*/ 907 h 3179540"/>
              <a:gd name="connsiteX14" fmla="*/ 5968258 w 6353175"/>
              <a:gd name="connsiteY14" fmla="*/ 717 h 3179540"/>
              <a:gd name="connsiteX15" fmla="*/ 6353258 w 6353175"/>
              <a:gd name="connsiteY15" fmla="*/ 50 h 317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53175" h="3179540">
                <a:moveTo>
                  <a:pt x="83" y="3179590"/>
                </a:moveTo>
                <a:lnTo>
                  <a:pt x="3657969" y="918641"/>
                </a:lnTo>
                <a:lnTo>
                  <a:pt x="3722167" y="880255"/>
                </a:lnTo>
                <a:lnTo>
                  <a:pt x="4171366" y="620318"/>
                </a:lnTo>
                <a:lnTo>
                  <a:pt x="4235565" y="585647"/>
                </a:lnTo>
                <a:lnTo>
                  <a:pt x="4492264" y="454488"/>
                </a:lnTo>
                <a:lnTo>
                  <a:pt x="4556367" y="424198"/>
                </a:lnTo>
                <a:lnTo>
                  <a:pt x="4813066" y="312470"/>
                </a:lnTo>
                <a:lnTo>
                  <a:pt x="4877264" y="286943"/>
                </a:lnTo>
                <a:lnTo>
                  <a:pt x="5198161" y="168833"/>
                </a:lnTo>
                <a:lnTo>
                  <a:pt x="5262265" y="146830"/>
                </a:lnTo>
                <a:lnTo>
                  <a:pt x="5647361" y="22815"/>
                </a:lnTo>
                <a:lnTo>
                  <a:pt x="5711559" y="3860"/>
                </a:lnTo>
                <a:lnTo>
                  <a:pt x="5904060" y="907"/>
                </a:lnTo>
                <a:lnTo>
                  <a:pt x="5968258" y="717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4033B8-8246-3542-8FEB-AF12DDD5C0FE}"/>
              </a:ext>
            </a:extLst>
          </p:cNvPr>
          <p:cNvSpPr/>
          <p:nvPr/>
        </p:nvSpPr>
        <p:spPr>
          <a:xfrm>
            <a:off x="2727443" y="1560290"/>
            <a:ext cx="6353175" cy="3541490"/>
          </a:xfrm>
          <a:custGeom>
            <a:avLst/>
            <a:gdLst>
              <a:gd name="connsiteX0" fmla="*/ 83 w 6353175"/>
              <a:gd name="connsiteY0" fmla="*/ 3541540 h 3541490"/>
              <a:gd name="connsiteX1" fmla="*/ 5711559 w 6353175"/>
              <a:gd name="connsiteY1" fmla="*/ 5670 h 3541490"/>
              <a:gd name="connsiteX2" fmla="*/ 5775662 w 6353175"/>
              <a:gd name="connsiteY2" fmla="*/ 50 h 3541490"/>
              <a:gd name="connsiteX3" fmla="*/ 6353258 w 6353175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3541490">
                <a:moveTo>
                  <a:pt x="83" y="3541540"/>
                </a:moveTo>
                <a:lnTo>
                  <a:pt x="5711559" y="5670"/>
                </a:lnTo>
                <a:lnTo>
                  <a:pt x="5775662" y="5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9CCDB08-4584-A145-87AA-5F4DC761586A}"/>
              </a:ext>
            </a:extLst>
          </p:cNvPr>
          <p:cNvSpPr/>
          <p:nvPr/>
        </p:nvSpPr>
        <p:spPr>
          <a:xfrm>
            <a:off x="2727443" y="3877532"/>
            <a:ext cx="6353175" cy="1224248"/>
          </a:xfrm>
          <a:custGeom>
            <a:avLst/>
            <a:gdLst>
              <a:gd name="connsiteX0" fmla="*/ 83 w 6353175"/>
              <a:gd name="connsiteY0" fmla="*/ 1224298 h 1224248"/>
              <a:gd name="connsiteX1" fmla="*/ 705981 w 6353175"/>
              <a:gd name="connsiteY1" fmla="*/ 791863 h 1224248"/>
              <a:gd name="connsiteX2" fmla="*/ 770179 w 6353175"/>
              <a:gd name="connsiteY2" fmla="*/ 755668 h 1224248"/>
              <a:gd name="connsiteX3" fmla="*/ 962680 w 6353175"/>
              <a:gd name="connsiteY3" fmla="*/ 656799 h 1224248"/>
              <a:gd name="connsiteX4" fmla="*/ 1026878 w 6353175"/>
              <a:gd name="connsiteY4" fmla="*/ 627271 h 1224248"/>
              <a:gd name="connsiteX5" fmla="*/ 1219378 w 6353175"/>
              <a:gd name="connsiteY5" fmla="*/ 549166 h 1224248"/>
              <a:gd name="connsiteX6" fmla="*/ 1283577 w 6353175"/>
              <a:gd name="connsiteY6" fmla="*/ 526211 h 1224248"/>
              <a:gd name="connsiteX7" fmla="*/ 1476077 w 6353175"/>
              <a:gd name="connsiteY7" fmla="*/ 465156 h 1224248"/>
              <a:gd name="connsiteX8" fmla="*/ 1540276 w 6353175"/>
              <a:gd name="connsiteY8" fmla="*/ 447249 h 1224248"/>
              <a:gd name="connsiteX9" fmla="*/ 1796974 w 6353175"/>
              <a:gd name="connsiteY9" fmla="*/ 384670 h 1224248"/>
              <a:gd name="connsiteX10" fmla="*/ 1861078 w 6353175"/>
              <a:gd name="connsiteY10" fmla="*/ 370858 h 1224248"/>
              <a:gd name="connsiteX11" fmla="*/ 2181975 w 6353175"/>
              <a:gd name="connsiteY11" fmla="*/ 311422 h 1224248"/>
              <a:gd name="connsiteX12" fmla="*/ 2246173 w 6353175"/>
              <a:gd name="connsiteY12" fmla="*/ 301040 h 1224248"/>
              <a:gd name="connsiteX13" fmla="*/ 2631174 w 6353175"/>
              <a:gd name="connsiteY13" fmla="*/ 246652 h 1224248"/>
              <a:gd name="connsiteX14" fmla="*/ 2695372 w 6353175"/>
              <a:gd name="connsiteY14" fmla="*/ 238651 h 1224248"/>
              <a:gd name="connsiteX15" fmla="*/ 3208770 w 6353175"/>
              <a:gd name="connsiteY15" fmla="*/ 183406 h 1224248"/>
              <a:gd name="connsiteX16" fmla="*/ 3272968 w 6353175"/>
              <a:gd name="connsiteY16" fmla="*/ 177405 h 1224248"/>
              <a:gd name="connsiteX17" fmla="*/ 3978866 w 6353175"/>
              <a:gd name="connsiteY17" fmla="*/ 120351 h 1224248"/>
              <a:gd name="connsiteX18" fmla="*/ 4042969 w 6353175"/>
              <a:gd name="connsiteY18" fmla="*/ 115874 h 1224248"/>
              <a:gd name="connsiteX19" fmla="*/ 4877264 w 6353175"/>
              <a:gd name="connsiteY19" fmla="*/ 65582 h 1224248"/>
              <a:gd name="connsiteX20" fmla="*/ 4941463 w 6353175"/>
              <a:gd name="connsiteY20" fmla="*/ 62248 h 1224248"/>
              <a:gd name="connsiteX21" fmla="*/ 6032361 w 6353175"/>
              <a:gd name="connsiteY21" fmla="*/ 12433 h 1224248"/>
              <a:gd name="connsiteX22" fmla="*/ 6096559 w 6353175"/>
              <a:gd name="connsiteY22" fmla="*/ 9861 h 1224248"/>
              <a:gd name="connsiteX23" fmla="*/ 6353258 w 6353175"/>
              <a:gd name="connsiteY23" fmla="*/ 50 h 122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224248">
                <a:moveTo>
                  <a:pt x="83" y="1224298"/>
                </a:moveTo>
                <a:lnTo>
                  <a:pt x="705981" y="791863"/>
                </a:lnTo>
                <a:lnTo>
                  <a:pt x="770179" y="755668"/>
                </a:lnTo>
                <a:lnTo>
                  <a:pt x="962680" y="656799"/>
                </a:lnTo>
                <a:lnTo>
                  <a:pt x="1026878" y="627271"/>
                </a:lnTo>
                <a:lnTo>
                  <a:pt x="1219378" y="549166"/>
                </a:lnTo>
                <a:lnTo>
                  <a:pt x="1283577" y="526211"/>
                </a:lnTo>
                <a:lnTo>
                  <a:pt x="1476077" y="465156"/>
                </a:lnTo>
                <a:lnTo>
                  <a:pt x="1540276" y="447249"/>
                </a:lnTo>
                <a:lnTo>
                  <a:pt x="1796974" y="384670"/>
                </a:lnTo>
                <a:lnTo>
                  <a:pt x="1861078" y="370858"/>
                </a:lnTo>
                <a:lnTo>
                  <a:pt x="2181975" y="311422"/>
                </a:lnTo>
                <a:lnTo>
                  <a:pt x="2246173" y="301040"/>
                </a:lnTo>
                <a:lnTo>
                  <a:pt x="2631174" y="246652"/>
                </a:lnTo>
                <a:lnTo>
                  <a:pt x="2695372" y="238651"/>
                </a:lnTo>
                <a:lnTo>
                  <a:pt x="3208770" y="183406"/>
                </a:lnTo>
                <a:lnTo>
                  <a:pt x="3272968" y="177405"/>
                </a:lnTo>
                <a:lnTo>
                  <a:pt x="3978866" y="120351"/>
                </a:lnTo>
                <a:lnTo>
                  <a:pt x="4042969" y="115874"/>
                </a:lnTo>
                <a:lnTo>
                  <a:pt x="4877264" y="65582"/>
                </a:lnTo>
                <a:lnTo>
                  <a:pt x="4941463" y="62248"/>
                </a:lnTo>
                <a:lnTo>
                  <a:pt x="6032361" y="12433"/>
                </a:lnTo>
                <a:lnTo>
                  <a:pt x="6096559" y="98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0917FC4-26CF-7845-8A75-15B2F4B16449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93ADDED-3B76-CB4D-AE42-0114562179C0}"/>
              </a:ext>
            </a:extLst>
          </p:cNvPr>
          <p:cNvSpPr/>
          <p:nvPr/>
        </p:nvSpPr>
        <p:spPr>
          <a:xfrm>
            <a:off x="2717918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2E2E2620-D54B-F64F-BC99-CA009F748554}"/>
              </a:ext>
            </a:extLst>
          </p:cNvPr>
          <p:cNvGrpSpPr/>
          <p:nvPr/>
        </p:nvGrpSpPr>
        <p:grpSpPr>
          <a:xfrm>
            <a:off x="3085011" y="5145405"/>
            <a:ext cx="6192681" cy="311624"/>
            <a:chOff x="3085009" y="5145405"/>
            <a:chExt cx="6192681" cy="31162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E7BDC8-D3B2-3749-9E97-F2484BC99338}"/>
                </a:ext>
              </a:extLst>
            </p:cNvPr>
            <p:cNvSpPr txBox="1"/>
            <p:nvPr/>
          </p:nvSpPr>
          <p:spPr>
            <a:xfrm>
              <a:off x="308500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9D87D9-A134-504A-A9CD-A0F647CEA567}"/>
                </a:ext>
              </a:extLst>
            </p:cNvPr>
            <p:cNvSpPr txBox="1"/>
            <p:nvPr/>
          </p:nvSpPr>
          <p:spPr>
            <a:xfrm>
              <a:off x="3883109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3DF0D6-3724-1F4B-BB69-4FD3EE287049}"/>
                </a:ext>
              </a:extLst>
            </p:cNvPr>
            <p:cNvSpPr txBox="1"/>
            <p:nvPr/>
          </p:nvSpPr>
          <p:spPr>
            <a:xfrm>
              <a:off x="4528904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6F81DE-FBFD-734D-B733-BA1CDD4CB60E}"/>
                </a:ext>
              </a:extLst>
            </p:cNvPr>
            <p:cNvSpPr txBox="1"/>
            <p:nvPr/>
          </p:nvSpPr>
          <p:spPr>
            <a:xfrm>
              <a:off x="5327004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98A258-E463-004E-BEAA-4B99C39B10E3}"/>
                </a:ext>
              </a:extLst>
            </p:cNvPr>
            <p:cNvSpPr txBox="1"/>
            <p:nvPr/>
          </p:nvSpPr>
          <p:spPr>
            <a:xfrm>
              <a:off x="597279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9ACE82-F9BC-DC4C-8F8D-2C62C09028AE}"/>
                </a:ext>
              </a:extLst>
            </p:cNvPr>
            <p:cNvSpPr txBox="1"/>
            <p:nvPr/>
          </p:nvSpPr>
          <p:spPr>
            <a:xfrm>
              <a:off x="6770898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11E415-1C7E-CE4E-AF19-A74D1A52D776}"/>
                </a:ext>
              </a:extLst>
            </p:cNvPr>
            <p:cNvSpPr txBox="1"/>
            <p:nvPr/>
          </p:nvSpPr>
          <p:spPr>
            <a:xfrm>
              <a:off x="7416693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3.5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1F5004-CC12-0342-9D59-23D55715318A}"/>
                </a:ext>
              </a:extLst>
            </p:cNvPr>
            <p:cNvSpPr txBox="1"/>
            <p:nvPr/>
          </p:nvSpPr>
          <p:spPr>
            <a:xfrm>
              <a:off x="8214793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151E9F-3BFD-E14A-BD1C-F31CF2CEB2F1}"/>
                </a:ext>
              </a:extLst>
            </p:cNvPr>
            <p:cNvSpPr txBox="1"/>
            <p:nvPr/>
          </p:nvSpPr>
          <p:spPr>
            <a:xfrm>
              <a:off x="8860588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4.5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9690575D-E0E6-B244-9769-5BC7B83E4B67}"/>
              </a:ext>
            </a:extLst>
          </p:cNvPr>
          <p:cNvGrpSpPr/>
          <p:nvPr/>
        </p:nvGrpSpPr>
        <p:grpSpPr>
          <a:xfrm>
            <a:off x="2266433" y="1387413"/>
            <a:ext cx="487189" cy="3942459"/>
            <a:chOff x="2266431" y="1387411"/>
            <a:chExt cx="487189" cy="3942459"/>
          </a:xfrm>
          <a:solidFill>
            <a:srgbClr val="2A3F5F"/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7ADEBB-2573-E746-AD1D-960BAB9500FB}"/>
                </a:ext>
              </a:extLst>
            </p:cNvPr>
            <p:cNvSpPr txBox="1"/>
            <p:nvPr/>
          </p:nvSpPr>
          <p:spPr>
            <a:xfrm>
              <a:off x="2475980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D748F0-2EEC-D147-AF7A-98EB92FCEC17}"/>
                </a:ext>
              </a:extLst>
            </p:cNvPr>
            <p:cNvSpPr txBox="1"/>
            <p:nvPr/>
          </p:nvSpPr>
          <p:spPr>
            <a:xfrm>
              <a:off x="2371206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B40FB7-677C-604E-823E-1C4CB6B8BDEC}"/>
                </a:ext>
              </a:extLst>
            </p:cNvPr>
            <p:cNvSpPr txBox="1"/>
            <p:nvPr/>
          </p:nvSpPr>
          <p:spPr>
            <a:xfrm>
              <a:off x="2371206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943E11-68F4-3746-8F01-054B47668A6D}"/>
                </a:ext>
              </a:extLst>
            </p:cNvPr>
            <p:cNvSpPr txBox="1"/>
            <p:nvPr/>
          </p:nvSpPr>
          <p:spPr>
            <a:xfrm>
              <a:off x="2371206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E5A34F-01F7-7244-B0A6-BB40E3518009}"/>
                </a:ext>
              </a:extLst>
            </p:cNvPr>
            <p:cNvSpPr txBox="1"/>
            <p:nvPr/>
          </p:nvSpPr>
          <p:spPr>
            <a:xfrm>
              <a:off x="2371206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F6C725-4DD4-614D-99AA-B3869BC0CA27}"/>
                </a:ext>
              </a:extLst>
            </p:cNvPr>
            <p:cNvSpPr txBox="1"/>
            <p:nvPr/>
          </p:nvSpPr>
          <p:spPr>
            <a:xfrm>
              <a:off x="2371206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37A3C9-E4BB-DE42-999E-16B983C93C5A}"/>
                </a:ext>
              </a:extLst>
            </p:cNvPr>
            <p:cNvSpPr txBox="1"/>
            <p:nvPr/>
          </p:nvSpPr>
          <p:spPr>
            <a:xfrm>
              <a:off x="2371206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38D3C3-6671-1049-ACBD-0F503DD9C3E7}"/>
                </a:ext>
              </a:extLst>
            </p:cNvPr>
            <p:cNvSpPr txBox="1"/>
            <p:nvPr/>
          </p:nvSpPr>
          <p:spPr>
            <a:xfrm>
              <a:off x="2371206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62859B-3FEF-FF4B-81F4-18A252D4DB1A}"/>
                </a:ext>
              </a:extLst>
            </p:cNvPr>
            <p:cNvSpPr txBox="1"/>
            <p:nvPr/>
          </p:nvSpPr>
          <p:spPr>
            <a:xfrm>
              <a:off x="2371206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0EAE49-131E-C54F-A5B2-548779B52B49}"/>
                </a:ext>
              </a:extLst>
            </p:cNvPr>
            <p:cNvSpPr txBox="1"/>
            <p:nvPr/>
          </p:nvSpPr>
          <p:spPr>
            <a:xfrm>
              <a:off x="2371206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0E9B58-D666-C742-86AB-D881AA98DA7D}"/>
                </a:ext>
              </a:extLst>
            </p:cNvPr>
            <p:cNvSpPr txBox="1"/>
            <p:nvPr/>
          </p:nvSpPr>
          <p:spPr>
            <a:xfrm>
              <a:off x="2266431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7129D6D7-5175-7A43-B4A4-8206892756E6}"/>
              </a:ext>
            </a:extLst>
          </p:cNvPr>
          <p:cNvSpPr/>
          <p:nvPr/>
        </p:nvSpPr>
        <p:spPr>
          <a:xfrm>
            <a:off x="8447872" y="1560290"/>
            <a:ext cx="9525" cy="3630834"/>
          </a:xfrm>
          <a:custGeom>
            <a:avLst/>
            <a:gdLst>
              <a:gd name="connsiteX0" fmla="*/ 0 w 9525"/>
              <a:gd name="connsiteY0" fmla="*/ 3630835 h 3630834"/>
              <a:gd name="connsiteX1" fmla="*/ 0 w 9525"/>
              <a:gd name="connsiteY1" fmla="*/ 0 h 363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30834">
                <a:moveTo>
                  <a:pt x="0" y="3630835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552FC1-CDFC-D747-A185-C0B5F542AE5F}"/>
              </a:ext>
            </a:extLst>
          </p:cNvPr>
          <p:cNvSpPr txBox="1"/>
          <p:nvPr/>
        </p:nvSpPr>
        <p:spPr>
          <a:xfrm>
            <a:off x="4740856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15933-5B29-784E-9890-405348A933E8}"/>
              </a:ext>
            </a:extLst>
          </p:cNvPr>
          <p:cNvSpPr txBox="1"/>
          <p:nvPr/>
        </p:nvSpPr>
        <p:spPr>
          <a:xfrm rot="16200000">
            <a:off x="1209582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642AD6A2-5777-0746-A319-BA993D2C31C5}"/>
              </a:ext>
            </a:extLst>
          </p:cNvPr>
          <p:cNvSpPr/>
          <p:nvPr/>
        </p:nvSpPr>
        <p:spPr>
          <a:xfrm rot="5400000">
            <a:off x="3826953" y="413041"/>
            <a:ext cx="3584462" cy="5793014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6DA9F3-B9CE-E246-970B-FDE31864042D}"/>
              </a:ext>
            </a:extLst>
          </p:cNvPr>
          <p:cNvSpPr txBox="1"/>
          <p:nvPr/>
        </p:nvSpPr>
        <p:spPr>
          <a:xfrm>
            <a:off x="9103875" y="13326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"/>
              </a:rPr>
              <a:t>1 year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200893-C90D-5F44-A703-1BDA312583D9}"/>
              </a:ext>
            </a:extLst>
          </p:cNvPr>
          <p:cNvSpPr txBox="1"/>
          <p:nvPr/>
        </p:nvSpPr>
        <p:spPr>
          <a:xfrm>
            <a:off x="9054445" y="4661403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rgbClr val="C00000"/>
                </a:solidFill>
                <a:latin typeface=""/>
              </a:rPr>
              <a:t>10% NSS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079A4-4BC4-0A43-884E-AE8994E44584}"/>
              </a:ext>
            </a:extLst>
          </p:cNvPr>
          <p:cNvSpPr txBox="1"/>
          <p:nvPr/>
        </p:nvSpPr>
        <p:spPr>
          <a:xfrm>
            <a:off x="9075951" y="427545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20% NSS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4EB073-6858-E940-AB32-B5A9208A6496}"/>
              </a:ext>
            </a:extLst>
          </p:cNvPr>
          <p:cNvSpPr txBox="1"/>
          <p:nvPr/>
        </p:nvSpPr>
        <p:spPr>
          <a:xfrm>
            <a:off x="9062195" y="397486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30% NSS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C236C8-DA07-CD48-8CF5-216DF6534592}"/>
              </a:ext>
            </a:extLst>
          </p:cNvPr>
          <p:cNvSpPr txBox="1"/>
          <p:nvPr/>
        </p:nvSpPr>
        <p:spPr>
          <a:xfrm>
            <a:off x="9071285" y="350649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40% NSS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DBC17F-F1B7-814A-B0BA-D247E581CDA0}"/>
              </a:ext>
            </a:extLst>
          </p:cNvPr>
          <p:cNvSpPr txBox="1"/>
          <p:nvPr/>
        </p:nvSpPr>
        <p:spPr>
          <a:xfrm>
            <a:off x="9059866" y="313903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50% NSS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5DC114-D111-8947-A60F-5B10D54757E0}"/>
              </a:ext>
            </a:extLst>
          </p:cNvPr>
          <p:cNvSpPr txBox="1"/>
          <p:nvPr/>
        </p:nvSpPr>
        <p:spPr>
          <a:xfrm>
            <a:off x="9053706" y="2771794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60% NSS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1C876-06F2-9C46-897E-0E8B6E03AE2A}"/>
              </a:ext>
            </a:extLst>
          </p:cNvPr>
          <p:cNvSpPr txBox="1"/>
          <p:nvPr/>
        </p:nvSpPr>
        <p:spPr>
          <a:xfrm>
            <a:off x="9050982" y="246465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70% NSS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1419AD-B544-C142-B349-A9DB167040A3}"/>
              </a:ext>
            </a:extLst>
          </p:cNvPr>
          <p:cNvSpPr txBox="1"/>
          <p:nvPr/>
        </p:nvSpPr>
        <p:spPr>
          <a:xfrm>
            <a:off x="9071285" y="209532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80% NSS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62D082-C3A3-134D-A6E4-C1363233FA6D}"/>
              </a:ext>
            </a:extLst>
          </p:cNvPr>
          <p:cNvSpPr txBox="1"/>
          <p:nvPr/>
        </p:nvSpPr>
        <p:spPr>
          <a:xfrm>
            <a:off x="9065125" y="172808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6"/>
                </a:solidFill>
                <a:latin typeface=""/>
              </a:rPr>
              <a:t>90% NSS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C878BB-DF97-034F-92B2-A97CB36132D5}"/>
              </a:ext>
            </a:extLst>
          </p:cNvPr>
          <p:cNvSpPr txBox="1"/>
          <p:nvPr/>
        </p:nvSpPr>
        <p:spPr>
          <a:xfrm>
            <a:off x="4427425" y="2260755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1"/>
                </a:solidFill>
                <a:latin typeface=""/>
              </a:rPr>
              <a:t>Original data</a:t>
            </a:r>
          </a:p>
          <a:p>
            <a:r>
              <a:rPr lang="en-AU" sz="1600" b="1">
                <a:solidFill>
                  <a:schemeClr val="accent1"/>
                </a:solidFill>
                <a:latin typeface=""/>
              </a:rPr>
              <a:t>NSS = 35.5%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90495E-658E-4847-9CA2-64525E21C0A1}"/>
              </a:ext>
            </a:extLst>
          </p:cNvPr>
          <p:cNvCxnSpPr>
            <a:cxnSpLocks/>
          </p:cNvCxnSpPr>
          <p:nvPr/>
        </p:nvCxnSpPr>
        <p:spPr>
          <a:xfrm>
            <a:off x="5045759" y="2750886"/>
            <a:ext cx="0" cy="13932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5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96" y="2337812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3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</a:t>
            </a:r>
            <a:r>
              <a:rPr lang="en-GB" b="1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95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CFFD2B19-37A0-5580-EC9C-5404D13FD4AD}"/>
              </a:ext>
            </a:extLst>
          </p:cNvPr>
          <p:cNvSpPr/>
          <p:nvPr/>
        </p:nvSpPr>
        <p:spPr>
          <a:xfrm>
            <a:off x="3128767" y="469334"/>
            <a:ext cx="6246961" cy="54450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8E1EB-00F8-67D0-D2F5-F15D825CC7E0}"/>
              </a:ext>
            </a:extLst>
          </p:cNvPr>
          <p:cNvSpPr/>
          <p:nvPr/>
        </p:nvSpPr>
        <p:spPr>
          <a:xfrm>
            <a:off x="3712816" y="2431615"/>
            <a:ext cx="1738925" cy="65772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Physical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coordination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92486-2CB8-124B-15C3-3CF018A012A0}"/>
              </a:ext>
            </a:extLst>
          </p:cNvPr>
          <p:cNvSpPr/>
          <p:nvPr/>
        </p:nvSpPr>
        <p:spPr>
          <a:xfrm>
            <a:off x="5391900" y="4512026"/>
            <a:ext cx="17389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Social coordination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(governance)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ADE5D-6AC2-D540-3826-499E92CACD48}"/>
              </a:ext>
            </a:extLst>
          </p:cNvPr>
          <p:cNvSpPr/>
          <p:nvPr/>
        </p:nvSpPr>
        <p:spPr>
          <a:xfrm>
            <a:off x="6926480" y="2431615"/>
            <a:ext cx="1738925" cy="657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Economical coordination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4E77DF-996B-EB3C-FB77-568EE6D13B69}"/>
              </a:ext>
            </a:extLst>
          </p:cNvPr>
          <p:cNvCxnSpPr>
            <a:cxnSpLocks/>
          </p:cNvCxnSpPr>
          <p:nvPr/>
        </p:nvCxnSpPr>
        <p:spPr>
          <a:xfrm>
            <a:off x="5563825" y="2773154"/>
            <a:ext cx="126090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1FBA17-21C3-E3AC-8003-C155215FFB56}"/>
              </a:ext>
            </a:extLst>
          </p:cNvPr>
          <p:cNvCxnSpPr>
            <a:cxnSpLocks/>
          </p:cNvCxnSpPr>
          <p:nvPr/>
        </p:nvCxnSpPr>
        <p:spPr>
          <a:xfrm flipH="1">
            <a:off x="6678814" y="3183887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544909-69EC-1C14-0631-EBC599AD4EE3}"/>
              </a:ext>
            </a:extLst>
          </p:cNvPr>
          <p:cNvCxnSpPr>
            <a:cxnSpLocks/>
          </p:cNvCxnSpPr>
          <p:nvPr/>
        </p:nvCxnSpPr>
        <p:spPr>
          <a:xfrm>
            <a:off x="5061454" y="3183886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8BCDE4-0F70-4996-3891-FC2F88686CD3}"/>
              </a:ext>
            </a:extLst>
          </p:cNvPr>
          <p:cNvSpPr txBox="1"/>
          <p:nvPr/>
        </p:nvSpPr>
        <p:spPr>
          <a:xfrm>
            <a:off x="7720618" y="3625944"/>
            <a:ext cx="163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Defining fairness</a:t>
            </a:r>
          </a:p>
          <a:p>
            <a:endParaRPr lang="en-US" i="1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F469DE-DA07-2FE1-E0F7-5A2B82286068}"/>
              </a:ext>
            </a:extLst>
          </p:cNvPr>
          <p:cNvCxnSpPr>
            <a:cxnSpLocks/>
          </p:cNvCxnSpPr>
          <p:nvPr/>
        </p:nvCxnSpPr>
        <p:spPr>
          <a:xfrm>
            <a:off x="7159438" y="3921102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D1621F-AAD9-3D71-F615-51259125B649}"/>
              </a:ext>
            </a:extLst>
          </p:cNvPr>
          <p:cNvSpPr txBox="1"/>
          <p:nvPr/>
        </p:nvSpPr>
        <p:spPr>
          <a:xfrm>
            <a:off x="5811883" y="1272731"/>
            <a:ext cx="1260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Sharing</a:t>
            </a:r>
          </a:p>
          <a:p>
            <a:r>
              <a:rPr lang="en-US" i="1" dirty="0">
                <a:solidFill>
                  <a:schemeClr val="accent2"/>
                </a:solidFill>
              </a:rPr>
              <a:t>revenues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5A638-DD87-7AC2-E161-0B237B6C60BD}"/>
              </a:ext>
            </a:extLst>
          </p:cNvPr>
          <p:cNvCxnSpPr>
            <a:cxnSpLocks/>
          </p:cNvCxnSpPr>
          <p:nvPr/>
        </p:nvCxnSpPr>
        <p:spPr>
          <a:xfrm flipV="1">
            <a:off x="6249393" y="1922774"/>
            <a:ext cx="0" cy="722579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C542E6-2F97-8DA1-45C4-54AC5066F0FC}"/>
              </a:ext>
            </a:extLst>
          </p:cNvPr>
          <p:cNvSpPr txBox="1"/>
          <p:nvPr/>
        </p:nvSpPr>
        <p:spPr>
          <a:xfrm>
            <a:off x="3713017" y="3669688"/>
            <a:ext cx="185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Selecting</a:t>
            </a:r>
          </a:p>
          <a:p>
            <a:r>
              <a:rPr lang="en-US" i="1" dirty="0">
                <a:solidFill>
                  <a:schemeClr val="accent2"/>
                </a:solidFill>
              </a:rPr>
              <a:t>a methodology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D5AB6-F823-E5BD-8648-B90FEF0EB948}"/>
              </a:ext>
            </a:extLst>
          </p:cNvPr>
          <p:cNvSpPr txBox="1"/>
          <p:nvPr/>
        </p:nvSpPr>
        <p:spPr>
          <a:xfrm>
            <a:off x="4871285" y="524305"/>
            <a:ext cx="280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/>
                </a:solidFill>
              </a:rPr>
              <a:t>Environment </a:t>
            </a:r>
          </a:p>
          <a:p>
            <a:pPr algn="ctr"/>
            <a:r>
              <a:rPr lang="en-AU" dirty="0">
                <a:solidFill>
                  <a:schemeClr val="accent1"/>
                </a:solidFill>
              </a:rPr>
              <a:t>(regulatory, physical)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B7B9F-53D8-3354-2F0A-1C4E475A63E7}"/>
              </a:ext>
            </a:extLst>
          </p:cNvPr>
          <p:cNvCxnSpPr>
            <a:cxnSpLocks/>
          </p:cNvCxnSpPr>
          <p:nvPr/>
        </p:nvCxnSpPr>
        <p:spPr>
          <a:xfrm>
            <a:off x="4871285" y="3918714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0FB286-58E6-A71B-B5C0-5380DDD025C6}"/>
              </a:ext>
            </a:extLst>
          </p:cNvPr>
          <p:cNvSpPr txBox="1"/>
          <p:nvPr/>
        </p:nvSpPr>
        <p:spPr>
          <a:xfrm>
            <a:off x="244711" y="6201558"/>
            <a:ext cx="1048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</a:t>
            </a:r>
            <a:r>
              <a:rPr lang="en-GB" sz="1600" i="1" dirty="0" err="1"/>
              <a:t>Mengelkamp</a:t>
            </a:r>
            <a:r>
              <a:rPr lang="en-GB" sz="1600" i="1" dirty="0"/>
              <a:t> et al., ‘Designing Microgrid Energy Markets’.</a:t>
            </a:r>
          </a:p>
          <a:p>
            <a:r>
              <a:rPr lang="en-GB" sz="1600" i="1" dirty="0"/>
              <a:t>[2] Cox, Arnold, and </a:t>
            </a:r>
            <a:r>
              <a:rPr lang="en-GB" sz="1600" i="1" dirty="0" err="1"/>
              <a:t>Villamayor</a:t>
            </a:r>
            <a:r>
              <a:rPr lang="en-GB" sz="1600" i="1" dirty="0"/>
              <a:t> Tomás, ‘A Review of Design Principles for Community-Based Natural Resource Management’.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4055296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BCB6B-B674-5A49-9EB4-87295DC36A9D}"/>
              </a:ext>
            </a:extLst>
          </p:cNvPr>
          <p:cNvSpPr/>
          <p:nvPr/>
        </p:nvSpPr>
        <p:spPr>
          <a:xfrm>
            <a:off x="2077360" y="3128065"/>
            <a:ext cx="394636" cy="105396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7E69CC-9042-984F-B2E8-A2758DA5A713}"/>
              </a:ext>
            </a:extLst>
          </p:cNvPr>
          <p:cNvSpPr/>
          <p:nvPr/>
        </p:nvSpPr>
        <p:spPr>
          <a:xfrm>
            <a:off x="2912172" y="2614028"/>
            <a:ext cx="394636" cy="1053963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5B593C-EB6E-3148-AFD8-8EFC92BB4C9D}"/>
              </a:ext>
            </a:extLst>
          </p:cNvPr>
          <p:cNvCxnSpPr/>
          <p:nvPr/>
        </p:nvCxnSpPr>
        <p:spPr>
          <a:xfrm flipV="1">
            <a:off x="1055985" y="2114200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E974E4-A6CC-424C-BEF1-87B6D1F53267}"/>
              </a:ext>
            </a:extLst>
          </p:cNvPr>
          <p:cNvCxnSpPr>
            <a:cxnSpLocks/>
          </p:cNvCxnSpPr>
          <p:nvPr/>
        </p:nvCxnSpPr>
        <p:spPr>
          <a:xfrm>
            <a:off x="871501" y="4182028"/>
            <a:ext cx="3122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CED381-9F25-234C-835E-BD9D98094384}"/>
              </a:ext>
            </a:extLst>
          </p:cNvPr>
          <p:cNvSpPr txBox="1"/>
          <p:nvPr/>
        </p:nvSpPr>
        <p:spPr>
          <a:xfrm>
            <a:off x="924388" y="1310748"/>
            <a:ext cx="377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Physically from 12:00 to 12:15 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29B43-DB19-7547-B25C-A84AB2407227}"/>
              </a:ext>
            </a:extLst>
          </p:cNvPr>
          <p:cNvSpPr txBox="1"/>
          <p:nvPr/>
        </p:nvSpPr>
        <p:spPr>
          <a:xfrm>
            <a:off x="5367789" y="1314325"/>
            <a:ext cx="423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Economically from 12:00 to 12:15 pm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1547F-0680-0F4E-91EF-9922A658ED68}"/>
              </a:ext>
            </a:extLst>
          </p:cNvPr>
          <p:cNvSpPr txBox="1"/>
          <p:nvPr/>
        </p:nvSpPr>
        <p:spPr>
          <a:xfrm>
            <a:off x="981510" y="178213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BCCE8-E623-8D47-BF75-E94811B2C2C4}"/>
              </a:ext>
            </a:extLst>
          </p:cNvPr>
          <p:cNvSpPr txBox="1"/>
          <p:nvPr/>
        </p:nvSpPr>
        <p:spPr>
          <a:xfrm>
            <a:off x="139499" y="6122285"/>
            <a:ext cx="488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price is another adjustment variable.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1B3C2-3AF7-3644-9E64-A0BF3596170C}"/>
              </a:ext>
            </a:extLst>
          </p:cNvPr>
          <p:cNvSpPr/>
          <p:nvPr/>
        </p:nvSpPr>
        <p:spPr>
          <a:xfrm>
            <a:off x="2912172" y="3675556"/>
            <a:ext cx="394636" cy="4989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D7036-9219-D245-B1C8-9CAF9D61EE2E}"/>
              </a:ext>
            </a:extLst>
          </p:cNvPr>
          <p:cNvSpPr txBox="1"/>
          <p:nvPr/>
        </p:nvSpPr>
        <p:spPr>
          <a:xfrm>
            <a:off x="1024455" y="3371012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prod.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44335-B422-2941-BD9E-E5C30BCDEF2B}"/>
              </a:ext>
            </a:extLst>
          </p:cNvPr>
          <p:cNvSpPr txBox="1"/>
          <p:nvPr/>
        </p:nvSpPr>
        <p:spPr>
          <a:xfrm>
            <a:off x="3498342" y="289709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097DDE-7227-554E-BAC6-D4DE1208FE11}"/>
              </a:ext>
            </a:extLst>
          </p:cNvPr>
          <p:cNvSpPr txBox="1"/>
          <p:nvPr/>
        </p:nvSpPr>
        <p:spPr>
          <a:xfrm>
            <a:off x="3498342" y="3710058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22D526-4546-6F40-B565-31D36FFF924B}"/>
              </a:ext>
            </a:extLst>
          </p:cNvPr>
          <p:cNvCxnSpPr>
            <a:stCxn id="23" idx="1"/>
          </p:cNvCxnSpPr>
          <p:nvPr/>
        </p:nvCxnSpPr>
        <p:spPr>
          <a:xfrm flipH="1">
            <a:off x="3187315" y="3081765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8DC09-D26F-EF41-A1CF-127433A105D8}"/>
              </a:ext>
            </a:extLst>
          </p:cNvPr>
          <p:cNvCxnSpPr/>
          <p:nvPr/>
        </p:nvCxnSpPr>
        <p:spPr>
          <a:xfrm flipH="1">
            <a:off x="3198563" y="3894724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51E2B-7655-7A41-90FA-077F9857BA11}"/>
              </a:ext>
            </a:extLst>
          </p:cNvPr>
          <p:cNvCxnSpPr>
            <a:cxnSpLocks/>
          </p:cNvCxnSpPr>
          <p:nvPr/>
        </p:nvCxnSpPr>
        <p:spPr>
          <a:xfrm flipH="1">
            <a:off x="1920509" y="3555678"/>
            <a:ext cx="297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0907D0-632B-5940-B7F7-B1E98008ACD1}"/>
              </a:ext>
            </a:extLst>
          </p:cNvPr>
          <p:cNvCxnSpPr>
            <a:cxnSpLocks/>
          </p:cNvCxnSpPr>
          <p:nvPr/>
        </p:nvCxnSpPr>
        <p:spPr>
          <a:xfrm flipH="1">
            <a:off x="927005" y="3659483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1DAA8-945E-3D46-B355-60FA61F2C33F}"/>
              </a:ext>
            </a:extLst>
          </p:cNvPr>
          <p:cNvCxnSpPr/>
          <p:nvPr/>
        </p:nvCxnSpPr>
        <p:spPr>
          <a:xfrm flipH="1">
            <a:off x="916214" y="312806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FF3C56-6330-5947-87FF-53F0DCE299A4}"/>
              </a:ext>
            </a:extLst>
          </p:cNvPr>
          <p:cNvCxnSpPr/>
          <p:nvPr/>
        </p:nvCxnSpPr>
        <p:spPr>
          <a:xfrm flipH="1">
            <a:off x="917801" y="259181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61DB0A-6774-374C-A5FD-38749D114296}"/>
              </a:ext>
            </a:extLst>
          </p:cNvPr>
          <p:cNvSpPr txBox="1"/>
          <p:nvPr/>
        </p:nvSpPr>
        <p:spPr>
          <a:xfrm>
            <a:off x="627356" y="3461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F08C0F-E44C-0B4C-B5B1-CECF9791FE69}"/>
              </a:ext>
            </a:extLst>
          </p:cNvPr>
          <p:cNvSpPr txBox="1"/>
          <p:nvPr/>
        </p:nvSpPr>
        <p:spPr>
          <a:xfrm>
            <a:off x="627356" y="2912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FD84D-E209-924E-BC52-3ECB605A562B}"/>
              </a:ext>
            </a:extLst>
          </p:cNvPr>
          <p:cNvSpPr txBox="1"/>
          <p:nvPr/>
        </p:nvSpPr>
        <p:spPr>
          <a:xfrm>
            <a:off x="627356" y="2391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C2271F-2F0C-C543-A50F-3711D2FAD4A5}"/>
              </a:ext>
            </a:extLst>
          </p:cNvPr>
          <p:cNvCxnSpPr/>
          <p:nvPr/>
        </p:nvCxnSpPr>
        <p:spPr>
          <a:xfrm flipV="1">
            <a:off x="5566614" y="2106635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51E2EA-D871-5F45-923E-6F6117634868}"/>
              </a:ext>
            </a:extLst>
          </p:cNvPr>
          <p:cNvCxnSpPr>
            <a:cxnSpLocks/>
          </p:cNvCxnSpPr>
          <p:nvPr/>
        </p:nvCxnSpPr>
        <p:spPr>
          <a:xfrm>
            <a:off x="5382130" y="4174463"/>
            <a:ext cx="4548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AB17-FABA-5A48-8B33-F63425CBBB37}"/>
              </a:ext>
            </a:extLst>
          </p:cNvPr>
          <p:cNvSpPr txBox="1"/>
          <p:nvPr/>
        </p:nvSpPr>
        <p:spPr>
          <a:xfrm>
            <a:off x="5492139" y="17745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254291-48E5-9349-B89C-FA29585B7DDA}"/>
              </a:ext>
            </a:extLst>
          </p:cNvPr>
          <p:cNvCxnSpPr>
            <a:cxnSpLocks/>
          </p:cNvCxnSpPr>
          <p:nvPr/>
        </p:nvCxnSpPr>
        <p:spPr>
          <a:xfrm flipH="1">
            <a:off x="5437634" y="3651918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33B0D5-CA72-E142-B7B9-52F9604BB44C}"/>
              </a:ext>
            </a:extLst>
          </p:cNvPr>
          <p:cNvCxnSpPr/>
          <p:nvPr/>
        </p:nvCxnSpPr>
        <p:spPr>
          <a:xfrm flipH="1">
            <a:off x="5426843" y="31205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C20DFB-CF65-F944-8383-90A27CE02BED}"/>
              </a:ext>
            </a:extLst>
          </p:cNvPr>
          <p:cNvCxnSpPr/>
          <p:nvPr/>
        </p:nvCxnSpPr>
        <p:spPr>
          <a:xfrm flipH="1">
            <a:off x="5428430" y="258425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C1EB808-ED7F-8D42-8A69-BB3F05908307}"/>
              </a:ext>
            </a:extLst>
          </p:cNvPr>
          <p:cNvSpPr txBox="1"/>
          <p:nvPr/>
        </p:nvSpPr>
        <p:spPr>
          <a:xfrm>
            <a:off x="5137985" y="3453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8E4406-93E6-FF47-AA32-1E0118065861}"/>
              </a:ext>
            </a:extLst>
          </p:cNvPr>
          <p:cNvSpPr txBox="1"/>
          <p:nvPr/>
        </p:nvSpPr>
        <p:spPr>
          <a:xfrm>
            <a:off x="5137985" y="290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3513E-0772-874F-945D-1009998ABE6D}"/>
              </a:ext>
            </a:extLst>
          </p:cNvPr>
          <p:cNvSpPr txBox="1"/>
          <p:nvPr/>
        </p:nvSpPr>
        <p:spPr>
          <a:xfrm>
            <a:off x="5137985" y="2384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6656CE-4E62-3747-BD1F-49CB0AB49EFC}"/>
              </a:ext>
            </a:extLst>
          </p:cNvPr>
          <p:cNvSpPr txBox="1"/>
          <p:nvPr/>
        </p:nvSpPr>
        <p:spPr>
          <a:xfrm>
            <a:off x="5571843" y="4292817"/>
            <a:ext cx="191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Pro rata of total consumption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72401D-53A2-4944-BE30-434878D65D31}"/>
              </a:ext>
            </a:extLst>
          </p:cNvPr>
          <p:cNvSpPr txBox="1"/>
          <p:nvPr/>
        </p:nvSpPr>
        <p:spPr>
          <a:xfrm>
            <a:off x="8215980" y="4292817"/>
            <a:ext cx="162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Prioritization of cons. #2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2D1B2D-B4D6-1147-A5B2-E9F2A551EBE4}"/>
              </a:ext>
            </a:extLst>
          </p:cNvPr>
          <p:cNvSpPr/>
          <p:nvPr/>
        </p:nvSpPr>
        <p:spPr>
          <a:xfrm>
            <a:off x="6625387" y="3472523"/>
            <a:ext cx="394636" cy="70408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A94592-79DB-4E48-9F1C-4D8A534B4E5D}"/>
              </a:ext>
            </a:extLst>
          </p:cNvPr>
          <p:cNvSpPr/>
          <p:nvPr/>
        </p:nvSpPr>
        <p:spPr>
          <a:xfrm>
            <a:off x="6065181" y="3811483"/>
            <a:ext cx="394636" cy="3596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DBCF5-E03C-6C49-BA34-DA8CEEC91BA6}"/>
              </a:ext>
            </a:extLst>
          </p:cNvPr>
          <p:cNvSpPr txBox="1"/>
          <p:nvPr/>
        </p:nvSpPr>
        <p:spPr>
          <a:xfrm>
            <a:off x="5972797" y="34610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0.66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1D31FC-000E-C94B-B494-9B7BA6232D52}"/>
              </a:ext>
            </a:extLst>
          </p:cNvPr>
          <p:cNvSpPr txBox="1"/>
          <p:nvPr/>
        </p:nvSpPr>
        <p:spPr>
          <a:xfrm>
            <a:off x="6525989" y="30778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1.33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7F0485-45F9-D34E-AA75-D0E9CF0A614C}"/>
              </a:ext>
            </a:extLst>
          </p:cNvPr>
          <p:cNvSpPr/>
          <p:nvPr/>
        </p:nvSpPr>
        <p:spPr>
          <a:xfrm>
            <a:off x="8269541" y="3655046"/>
            <a:ext cx="394636" cy="51493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940363-844C-EF40-AE61-7B3D101B968F}"/>
              </a:ext>
            </a:extLst>
          </p:cNvPr>
          <p:cNvSpPr/>
          <p:nvPr/>
        </p:nvSpPr>
        <p:spPr>
          <a:xfrm>
            <a:off x="8886943" y="3659482"/>
            <a:ext cx="394636" cy="5148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2DA167-02FC-4D4D-B4B1-F579BD133E7E}"/>
              </a:ext>
            </a:extLst>
          </p:cNvPr>
          <p:cNvSpPr txBox="1"/>
          <p:nvPr/>
        </p:nvSpPr>
        <p:spPr>
          <a:xfrm>
            <a:off x="8228653" y="32986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992AB2-88E8-3B47-8CF3-BFB6E57CF89E}"/>
              </a:ext>
            </a:extLst>
          </p:cNvPr>
          <p:cNvSpPr txBox="1"/>
          <p:nvPr/>
        </p:nvSpPr>
        <p:spPr>
          <a:xfrm>
            <a:off x="8846055" y="32878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F300D5-252E-F24B-A129-89AC41AB6C27}"/>
              </a:ext>
            </a:extLst>
          </p:cNvPr>
          <p:cNvSpPr txBox="1"/>
          <p:nvPr/>
        </p:nvSpPr>
        <p:spPr>
          <a:xfrm>
            <a:off x="2130225" y="2743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D85824-33F3-1C44-A33E-2827A0537678}"/>
              </a:ext>
            </a:extLst>
          </p:cNvPr>
          <p:cNvSpPr txBox="1"/>
          <p:nvPr/>
        </p:nvSpPr>
        <p:spPr>
          <a:xfrm>
            <a:off x="2954158" y="2246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CD8F44-6F64-D849-8D7B-D1A9480B404A}"/>
              </a:ext>
            </a:extLst>
          </p:cNvPr>
          <p:cNvSpPr txBox="1"/>
          <p:nvPr/>
        </p:nvSpPr>
        <p:spPr>
          <a:xfrm>
            <a:off x="5171014" y="4941254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33% of 2kWh</a:t>
            </a:r>
          </a:p>
          <a:p>
            <a:r>
              <a:rPr lang="en-AU" dirty="0"/>
              <a:t>share #3 = 66% of 2kWh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81EF-62F6-E440-AAB5-7CC9CF278358}"/>
              </a:ext>
            </a:extLst>
          </p:cNvPr>
          <p:cNvSpPr txBox="1"/>
          <p:nvPr/>
        </p:nvSpPr>
        <p:spPr>
          <a:xfrm>
            <a:off x="8138553" y="4935908"/>
            <a:ext cx="247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1kWh</a:t>
            </a:r>
          </a:p>
          <a:p>
            <a:r>
              <a:rPr lang="en-AU" dirty="0"/>
              <a:t>share #3 = 2kWh - 1kWh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48A150-24CE-5246-930F-848F07D91FA1}"/>
              </a:ext>
            </a:extLst>
          </p:cNvPr>
          <p:cNvSpPr txBox="1"/>
          <p:nvPr/>
        </p:nvSpPr>
        <p:spPr>
          <a:xfrm>
            <a:off x="1364033" y="4284081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E8320-4BCB-A14B-BBD1-6E30FE9582E0}"/>
              </a:ext>
            </a:extLst>
          </p:cNvPr>
          <p:cNvSpPr txBox="1"/>
          <p:nvPr/>
        </p:nvSpPr>
        <p:spPr>
          <a:xfrm>
            <a:off x="2777832" y="4287077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4CC7E2-0B60-FF4B-9C41-1F146571A9EE}"/>
              </a:ext>
            </a:extLst>
          </p:cNvPr>
          <p:cNvSpPr txBox="1"/>
          <p:nvPr/>
        </p:nvSpPr>
        <p:spPr>
          <a:xfrm>
            <a:off x="114213" y="6424979"/>
            <a:ext cx="152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Diva et al., ‘’.</a:t>
            </a:r>
          </a:p>
        </p:txBody>
      </p:sp>
    </p:spTree>
    <p:extLst>
      <p:ext uri="{BB962C8B-B14F-4D97-AF65-F5344CB8AC3E}">
        <p14:creationId xmlns:p14="http://schemas.microsoft.com/office/powerpoint/2010/main" val="3324843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riangle 86">
            <a:extLst>
              <a:ext uri="{FF2B5EF4-FFF2-40B4-BE49-F238E27FC236}">
                <a16:creationId xmlns:a16="http://schemas.microsoft.com/office/drawing/2014/main" id="{F4AC7C12-A037-EB6C-1A7E-0751C1BDE60A}"/>
              </a:ext>
            </a:extLst>
          </p:cNvPr>
          <p:cNvSpPr/>
          <p:nvPr/>
        </p:nvSpPr>
        <p:spPr>
          <a:xfrm rot="20562477">
            <a:off x="2871464" y="3014889"/>
            <a:ext cx="6878462" cy="1912677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8462" h="1912677">
                <a:moveTo>
                  <a:pt x="0" y="900012"/>
                </a:moveTo>
                <a:cubicBezTo>
                  <a:pt x="1812284" y="268940"/>
                  <a:pt x="4543320" y="-413251"/>
                  <a:pt x="6878462" y="312631"/>
                </a:cubicBezTo>
                <a:lnTo>
                  <a:pt x="6379582" y="1912677"/>
                </a:lnTo>
                <a:cubicBezTo>
                  <a:pt x="4193455" y="1316309"/>
                  <a:pt x="2040977" y="348044"/>
                  <a:pt x="0" y="900012"/>
                </a:cubicBez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EC26A0-C53C-974C-1F67-3A6EA0100EBE}"/>
              </a:ext>
            </a:extLst>
          </p:cNvPr>
          <p:cNvSpPr/>
          <p:nvPr/>
        </p:nvSpPr>
        <p:spPr>
          <a:xfrm>
            <a:off x="3602972" y="1558622"/>
            <a:ext cx="45719" cy="4632627"/>
          </a:xfrm>
          <a:custGeom>
            <a:avLst/>
            <a:gdLst>
              <a:gd name="connsiteX0" fmla="*/ 139 w 9525"/>
              <a:gd name="connsiteY0" fmla="*/ 0 h 5715000"/>
              <a:gd name="connsiteX1" fmla="*/ 139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139" y="0"/>
                </a:moveTo>
                <a:lnTo>
                  <a:pt x="139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A34F085-5C89-E013-EC5B-C9E1CD0F7AA9}"/>
              </a:ext>
            </a:extLst>
          </p:cNvPr>
          <p:cNvSpPr/>
          <p:nvPr/>
        </p:nvSpPr>
        <p:spPr>
          <a:xfrm>
            <a:off x="4259768" y="1558622"/>
            <a:ext cx="45719" cy="4632628"/>
          </a:xfrm>
          <a:custGeom>
            <a:avLst/>
            <a:gdLst>
              <a:gd name="connsiteX0" fmla="*/ 207 w 9525"/>
              <a:gd name="connsiteY0" fmla="*/ 0 h 5715000"/>
              <a:gd name="connsiteX1" fmla="*/ 207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07" y="0"/>
                </a:moveTo>
                <a:lnTo>
                  <a:pt x="207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02F5000-DBB3-B018-2FFD-71AFE7F155BF}"/>
              </a:ext>
            </a:extLst>
          </p:cNvPr>
          <p:cNvSpPr/>
          <p:nvPr/>
        </p:nvSpPr>
        <p:spPr>
          <a:xfrm>
            <a:off x="4906515" y="1558620"/>
            <a:ext cx="45719" cy="4632629"/>
          </a:xfrm>
          <a:custGeom>
            <a:avLst/>
            <a:gdLst>
              <a:gd name="connsiteX0" fmla="*/ 275 w 9525"/>
              <a:gd name="connsiteY0" fmla="*/ 0 h 5715000"/>
              <a:gd name="connsiteX1" fmla="*/ 275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75" y="0"/>
                </a:moveTo>
                <a:lnTo>
                  <a:pt x="275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AE6BFDE-BB25-5A5A-14FE-682B9307AE12}"/>
              </a:ext>
            </a:extLst>
          </p:cNvPr>
          <p:cNvSpPr/>
          <p:nvPr/>
        </p:nvSpPr>
        <p:spPr>
          <a:xfrm>
            <a:off x="5553263" y="1558620"/>
            <a:ext cx="45719" cy="4632630"/>
          </a:xfrm>
          <a:custGeom>
            <a:avLst/>
            <a:gdLst>
              <a:gd name="connsiteX0" fmla="*/ 343 w 9525"/>
              <a:gd name="connsiteY0" fmla="*/ 0 h 5715000"/>
              <a:gd name="connsiteX1" fmla="*/ 343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343" y="0"/>
                </a:moveTo>
                <a:lnTo>
                  <a:pt x="343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2FE8ABE-2F44-6B5B-24EA-8D3F35DE5504}"/>
              </a:ext>
            </a:extLst>
          </p:cNvPr>
          <p:cNvSpPr/>
          <p:nvPr/>
        </p:nvSpPr>
        <p:spPr>
          <a:xfrm>
            <a:off x="6209786" y="1558619"/>
            <a:ext cx="66087" cy="4632630"/>
          </a:xfrm>
          <a:custGeom>
            <a:avLst/>
            <a:gdLst>
              <a:gd name="connsiteX0" fmla="*/ 411 w 9525"/>
              <a:gd name="connsiteY0" fmla="*/ 0 h 5715000"/>
              <a:gd name="connsiteX1" fmla="*/ 411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11" y="0"/>
                </a:moveTo>
                <a:lnTo>
                  <a:pt x="411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1413A7B-5AB9-D918-9FEA-BC0D5A415A9D}"/>
              </a:ext>
            </a:extLst>
          </p:cNvPr>
          <p:cNvSpPr/>
          <p:nvPr/>
        </p:nvSpPr>
        <p:spPr>
          <a:xfrm>
            <a:off x="6856806" y="1558618"/>
            <a:ext cx="45719" cy="4632631"/>
          </a:xfrm>
          <a:custGeom>
            <a:avLst/>
            <a:gdLst>
              <a:gd name="connsiteX0" fmla="*/ 478 w 9525"/>
              <a:gd name="connsiteY0" fmla="*/ 0 h 5715000"/>
              <a:gd name="connsiteX1" fmla="*/ 4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78" y="0"/>
                </a:moveTo>
                <a:lnTo>
                  <a:pt x="478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639AC3D-0463-641F-AF66-AB9AFB1EF22E}"/>
              </a:ext>
            </a:extLst>
          </p:cNvPr>
          <p:cNvSpPr/>
          <p:nvPr/>
        </p:nvSpPr>
        <p:spPr>
          <a:xfrm>
            <a:off x="7473409" y="1558618"/>
            <a:ext cx="45719" cy="4632632"/>
          </a:xfrm>
          <a:custGeom>
            <a:avLst/>
            <a:gdLst>
              <a:gd name="connsiteX0" fmla="*/ 546 w 9525"/>
              <a:gd name="connsiteY0" fmla="*/ 0 h 5715000"/>
              <a:gd name="connsiteX1" fmla="*/ 546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546" y="0"/>
                </a:moveTo>
                <a:lnTo>
                  <a:pt x="546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E6CB752-6C09-8501-D672-3D7C928F7E19}"/>
              </a:ext>
            </a:extLst>
          </p:cNvPr>
          <p:cNvSpPr/>
          <p:nvPr/>
        </p:nvSpPr>
        <p:spPr>
          <a:xfrm>
            <a:off x="8120157" y="1558616"/>
            <a:ext cx="45719" cy="4632633"/>
          </a:xfrm>
          <a:custGeom>
            <a:avLst/>
            <a:gdLst>
              <a:gd name="connsiteX0" fmla="*/ 614 w 9525"/>
              <a:gd name="connsiteY0" fmla="*/ 0 h 5715000"/>
              <a:gd name="connsiteX1" fmla="*/ 614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14" y="0"/>
                </a:moveTo>
                <a:lnTo>
                  <a:pt x="614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FD52F9D-F173-37D2-F80C-29CB7F22C75C}"/>
              </a:ext>
            </a:extLst>
          </p:cNvPr>
          <p:cNvSpPr/>
          <p:nvPr/>
        </p:nvSpPr>
        <p:spPr>
          <a:xfrm>
            <a:off x="8777476" y="1558616"/>
            <a:ext cx="85387" cy="4632634"/>
          </a:xfrm>
          <a:custGeom>
            <a:avLst/>
            <a:gdLst>
              <a:gd name="connsiteX0" fmla="*/ 682 w 9525"/>
              <a:gd name="connsiteY0" fmla="*/ 0 h 5715000"/>
              <a:gd name="connsiteX1" fmla="*/ 682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82" y="0"/>
                </a:moveTo>
                <a:lnTo>
                  <a:pt x="682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9C38E9-4DB6-1BC0-F07D-7BC70E1D02EC}"/>
              </a:ext>
            </a:extLst>
          </p:cNvPr>
          <p:cNvSpPr/>
          <p:nvPr/>
        </p:nvSpPr>
        <p:spPr>
          <a:xfrm>
            <a:off x="2962275" y="6104667"/>
            <a:ext cx="6467475" cy="9525"/>
          </a:xfrm>
          <a:custGeom>
            <a:avLst/>
            <a:gdLst>
              <a:gd name="connsiteX0" fmla="*/ 0 w 6467475"/>
              <a:gd name="connsiteY0" fmla="*/ 641 h 9525"/>
              <a:gd name="connsiteX1" fmla="*/ 6467475 w 6467475"/>
              <a:gd name="connsiteY1" fmla="*/ 6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41"/>
                </a:moveTo>
                <a:lnTo>
                  <a:pt x="6467475" y="641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370537F-A962-B95C-F803-65EF5D6006C9}"/>
              </a:ext>
            </a:extLst>
          </p:cNvPr>
          <p:cNvSpPr/>
          <p:nvPr/>
        </p:nvSpPr>
        <p:spPr>
          <a:xfrm>
            <a:off x="2962275" y="5238750"/>
            <a:ext cx="6467475" cy="9525"/>
          </a:xfrm>
          <a:custGeom>
            <a:avLst/>
            <a:gdLst>
              <a:gd name="connsiteX0" fmla="*/ 0 w 6467475"/>
              <a:gd name="connsiteY0" fmla="*/ 550 h 9525"/>
              <a:gd name="connsiteX1" fmla="*/ 6467475 w 6467475"/>
              <a:gd name="connsiteY1" fmla="*/ 5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550"/>
                </a:moveTo>
                <a:lnTo>
                  <a:pt x="6467475" y="55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0EEEA4-B320-7887-8F66-2CBA0ADDC680}"/>
              </a:ext>
            </a:extLst>
          </p:cNvPr>
          <p:cNvSpPr/>
          <p:nvPr/>
        </p:nvSpPr>
        <p:spPr>
          <a:xfrm>
            <a:off x="2962275" y="4372832"/>
            <a:ext cx="6467475" cy="9525"/>
          </a:xfrm>
          <a:custGeom>
            <a:avLst/>
            <a:gdLst>
              <a:gd name="connsiteX0" fmla="*/ 0 w 6467475"/>
              <a:gd name="connsiteY0" fmla="*/ 459 h 9525"/>
              <a:gd name="connsiteX1" fmla="*/ 6467475 w 6467475"/>
              <a:gd name="connsiteY1" fmla="*/ 4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459"/>
                </a:moveTo>
                <a:lnTo>
                  <a:pt x="6467475" y="459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C966A88-3BB9-78BB-1733-2BDC7EF9A07B}"/>
              </a:ext>
            </a:extLst>
          </p:cNvPr>
          <p:cNvSpPr/>
          <p:nvPr/>
        </p:nvSpPr>
        <p:spPr>
          <a:xfrm>
            <a:off x="2962275" y="3506914"/>
            <a:ext cx="6467475" cy="9525"/>
          </a:xfrm>
          <a:custGeom>
            <a:avLst/>
            <a:gdLst>
              <a:gd name="connsiteX0" fmla="*/ 0 w 6467475"/>
              <a:gd name="connsiteY0" fmla="*/ 368 h 9525"/>
              <a:gd name="connsiteX1" fmla="*/ 6467475 w 6467475"/>
              <a:gd name="connsiteY1" fmla="*/ 3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368"/>
                </a:moveTo>
                <a:lnTo>
                  <a:pt x="6467475" y="368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13C77DD-2FAF-9AA5-E317-F991BF977277}"/>
              </a:ext>
            </a:extLst>
          </p:cNvPr>
          <p:cNvSpPr/>
          <p:nvPr/>
        </p:nvSpPr>
        <p:spPr>
          <a:xfrm>
            <a:off x="2962275" y="2640996"/>
            <a:ext cx="6467475" cy="9525"/>
          </a:xfrm>
          <a:custGeom>
            <a:avLst/>
            <a:gdLst>
              <a:gd name="connsiteX0" fmla="*/ 0 w 6467475"/>
              <a:gd name="connsiteY0" fmla="*/ 277 h 9525"/>
              <a:gd name="connsiteX1" fmla="*/ 6467475 w 6467475"/>
              <a:gd name="connsiteY1" fmla="*/ 2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277"/>
                </a:moveTo>
                <a:lnTo>
                  <a:pt x="6467475" y="277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A9A9D79-C6FD-E2C9-FE26-F7CA90DB7DF3}"/>
              </a:ext>
            </a:extLst>
          </p:cNvPr>
          <p:cNvSpPr/>
          <p:nvPr/>
        </p:nvSpPr>
        <p:spPr>
          <a:xfrm>
            <a:off x="2962275" y="1775079"/>
            <a:ext cx="6467475" cy="9525"/>
          </a:xfrm>
          <a:custGeom>
            <a:avLst/>
            <a:gdLst>
              <a:gd name="connsiteX0" fmla="*/ 0 w 6467475"/>
              <a:gd name="connsiteY0" fmla="*/ 186 h 9525"/>
              <a:gd name="connsiteX1" fmla="*/ 6467475 w 6467475"/>
              <a:gd name="connsiteY1" fmla="*/ 1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186"/>
                </a:moveTo>
                <a:lnTo>
                  <a:pt x="6467475" y="186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56EEB7-652E-1F65-DE79-AB3C28A8A77A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A7D02CC-AFC7-2CC1-FF63-73771F8B7939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90C1C29-231A-AAFB-08B0-52A73B732DC6}"/>
              </a:ext>
            </a:extLst>
          </p:cNvPr>
          <p:cNvSpPr/>
          <p:nvPr/>
        </p:nvSpPr>
        <p:spPr>
          <a:xfrm>
            <a:off x="2962275" y="2322290"/>
            <a:ext cx="6467475" cy="2634519"/>
          </a:xfrm>
          <a:custGeom>
            <a:avLst/>
            <a:gdLst>
              <a:gd name="connsiteX0" fmla="*/ 71 w 6467475"/>
              <a:gd name="connsiteY0" fmla="*/ 2634570 h 2634519"/>
              <a:gd name="connsiteX1" fmla="*/ 196096 w 6467475"/>
              <a:gd name="connsiteY1" fmla="*/ 2481503 h 2634519"/>
              <a:gd name="connsiteX2" fmla="*/ 261342 w 6467475"/>
              <a:gd name="connsiteY2" fmla="*/ 2433402 h 2634519"/>
              <a:gd name="connsiteX3" fmla="*/ 588049 w 6467475"/>
              <a:gd name="connsiteY3" fmla="*/ 2206993 h 2634519"/>
              <a:gd name="connsiteX4" fmla="*/ 653391 w 6467475"/>
              <a:gd name="connsiteY4" fmla="*/ 2163749 h 2634519"/>
              <a:gd name="connsiteX5" fmla="*/ 1045345 w 6467475"/>
              <a:gd name="connsiteY5" fmla="*/ 1915337 h 2634519"/>
              <a:gd name="connsiteX6" fmla="*/ 1110686 w 6467475"/>
              <a:gd name="connsiteY6" fmla="*/ 1874856 h 2634519"/>
              <a:gd name="connsiteX7" fmla="*/ 1567981 w 6467475"/>
              <a:gd name="connsiteY7" fmla="*/ 1600155 h 2634519"/>
              <a:gd name="connsiteX8" fmla="*/ 1633228 w 6467475"/>
              <a:gd name="connsiteY8" fmla="*/ 1562150 h 2634519"/>
              <a:gd name="connsiteX9" fmla="*/ 2090523 w 6467475"/>
              <a:gd name="connsiteY9" fmla="*/ 1308023 h 2634519"/>
              <a:gd name="connsiteX10" fmla="*/ 2155864 w 6467475"/>
              <a:gd name="connsiteY10" fmla="*/ 1273162 h 2634519"/>
              <a:gd name="connsiteX11" fmla="*/ 2613160 w 6467475"/>
              <a:gd name="connsiteY11" fmla="*/ 1037608 h 2634519"/>
              <a:gd name="connsiteX12" fmla="*/ 2678501 w 6467475"/>
              <a:gd name="connsiteY12" fmla="*/ 1005128 h 2634519"/>
              <a:gd name="connsiteX13" fmla="*/ 3201138 w 6467475"/>
              <a:gd name="connsiteY13" fmla="*/ 755573 h 2634519"/>
              <a:gd name="connsiteX14" fmla="*/ 3266479 w 6467475"/>
              <a:gd name="connsiteY14" fmla="*/ 725760 h 2634519"/>
              <a:gd name="connsiteX15" fmla="*/ 3593092 w 6467475"/>
              <a:gd name="connsiteY15" fmla="*/ 584028 h 2634519"/>
              <a:gd name="connsiteX16" fmla="*/ 3658433 w 6467475"/>
              <a:gd name="connsiteY16" fmla="*/ 557739 h 2634519"/>
              <a:gd name="connsiteX17" fmla="*/ 3919799 w 6467475"/>
              <a:gd name="connsiteY17" fmla="*/ 460393 h 2634519"/>
              <a:gd name="connsiteX18" fmla="*/ 3985045 w 6467475"/>
              <a:gd name="connsiteY18" fmla="*/ 437819 h 2634519"/>
              <a:gd name="connsiteX19" fmla="*/ 4311753 w 6467475"/>
              <a:gd name="connsiteY19" fmla="*/ 332187 h 2634519"/>
              <a:gd name="connsiteX20" fmla="*/ 4377094 w 6467475"/>
              <a:gd name="connsiteY20" fmla="*/ 313423 h 2634519"/>
              <a:gd name="connsiteX21" fmla="*/ 4638365 w 6467475"/>
              <a:gd name="connsiteY21" fmla="*/ 243700 h 2634519"/>
              <a:gd name="connsiteX22" fmla="*/ 4703707 w 6467475"/>
              <a:gd name="connsiteY22" fmla="*/ 228269 h 2634519"/>
              <a:gd name="connsiteX23" fmla="*/ 5030319 w 6467475"/>
              <a:gd name="connsiteY23" fmla="*/ 160737 h 2634519"/>
              <a:gd name="connsiteX24" fmla="*/ 5095660 w 6467475"/>
              <a:gd name="connsiteY24" fmla="*/ 149021 h 2634519"/>
              <a:gd name="connsiteX25" fmla="*/ 5487614 w 6467475"/>
              <a:gd name="connsiteY25" fmla="*/ 89490 h 2634519"/>
              <a:gd name="connsiteX26" fmla="*/ 5552956 w 6467475"/>
              <a:gd name="connsiteY26" fmla="*/ 81013 h 2634519"/>
              <a:gd name="connsiteX27" fmla="*/ 5944910 w 6467475"/>
              <a:gd name="connsiteY27" fmla="*/ 38626 h 2634519"/>
              <a:gd name="connsiteX28" fmla="*/ 6010251 w 6467475"/>
              <a:gd name="connsiteY28" fmla="*/ 32721 h 2634519"/>
              <a:gd name="connsiteX29" fmla="*/ 6402205 w 6467475"/>
              <a:gd name="connsiteY29" fmla="*/ 3860 h 2634519"/>
              <a:gd name="connsiteX30" fmla="*/ 6467546 w 6467475"/>
              <a:gd name="connsiteY30" fmla="*/ 50 h 263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67475" h="2634519">
                <a:moveTo>
                  <a:pt x="71" y="2634570"/>
                </a:moveTo>
                <a:lnTo>
                  <a:pt x="196096" y="2481503"/>
                </a:lnTo>
                <a:lnTo>
                  <a:pt x="261342" y="2433402"/>
                </a:lnTo>
                <a:lnTo>
                  <a:pt x="588049" y="2206993"/>
                </a:lnTo>
                <a:lnTo>
                  <a:pt x="653391" y="2163749"/>
                </a:lnTo>
                <a:lnTo>
                  <a:pt x="1045345" y="1915337"/>
                </a:lnTo>
                <a:lnTo>
                  <a:pt x="1110686" y="1874856"/>
                </a:lnTo>
                <a:lnTo>
                  <a:pt x="1567981" y="1600155"/>
                </a:lnTo>
                <a:lnTo>
                  <a:pt x="1633228" y="1562150"/>
                </a:lnTo>
                <a:lnTo>
                  <a:pt x="2090523" y="1308023"/>
                </a:lnTo>
                <a:lnTo>
                  <a:pt x="2155864" y="1273162"/>
                </a:lnTo>
                <a:lnTo>
                  <a:pt x="2613160" y="1037608"/>
                </a:lnTo>
                <a:lnTo>
                  <a:pt x="2678501" y="1005128"/>
                </a:lnTo>
                <a:lnTo>
                  <a:pt x="3201138" y="755573"/>
                </a:lnTo>
                <a:lnTo>
                  <a:pt x="3266479" y="725760"/>
                </a:lnTo>
                <a:lnTo>
                  <a:pt x="3593092" y="584028"/>
                </a:lnTo>
                <a:lnTo>
                  <a:pt x="3658433" y="557739"/>
                </a:lnTo>
                <a:lnTo>
                  <a:pt x="3919799" y="460393"/>
                </a:lnTo>
                <a:lnTo>
                  <a:pt x="3985045" y="437819"/>
                </a:lnTo>
                <a:lnTo>
                  <a:pt x="4311753" y="332187"/>
                </a:lnTo>
                <a:lnTo>
                  <a:pt x="4377094" y="313423"/>
                </a:lnTo>
                <a:lnTo>
                  <a:pt x="4638365" y="243700"/>
                </a:lnTo>
                <a:lnTo>
                  <a:pt x="4703707" y="228269"/>
                </a:lnTo>
                <a:lnTo>
                  <a:pt x="5030319" y="160737"/>
                </a:lnTo>
                <a:lnTo>
                  <a:pt x="5095660" y="149021"/>
                </a:lnTo>
                <a:lnTo>
                  <a:pt x="5487614" y="89490"/>
                </a:lnTo>
                <a:lnTo>
                  <a:pt x="5552956" y="81013"/>
                </a:lnTo>
                <a:lnTo>
                  <a:pt x="5944910" y="38626"/>
                </a:lnTo>
                <a:lnTo>
                  <a:pt x="6010251" y="32721"/>
                </a:lnTo>
                <a:lnTo>
                  <a:pt x="6402205" y="3860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11BC44F-E9B1-A2EF-EA0A-709FAEB848FE}"/>
              </a:ext>
            </a:extLst>
          </p:cNvPr>
          <p:cNvSpPr/>
          <p:nvPr/>
        </p:nvSpPr>
        <p:spPr>
          <a:xfrm>
            <a:off x="2962275" y="3243357"/>
            <a:ext cx="6467475" cy="1713452"/>
          </a:xfrm>
          <a:custGeom>
            <a:avLst/>
            <a:gdLst>
              <a:gd name="connsiteX0" fmla="*/ 71 w 6467475"/>
              <a:gd name="connsiteY0" fmla="*/ 1713502 h 1713452"/>
              <a:gd name="connsiteX1" fmla="*/ 261342 w 6467475"/>
              <a:gd name="connsiteY1" fmla="*/ 1594821 h 1713452"/>
              <a:gd name="connsiteX2" fmla="*/ 326683 w 6467475"/>
              <a:gd name="connsiteY2" fmla="*/ 1562912 h 1713452"/>
              <a:gd name="connsiteX3" fmla="*/ 1371957 w 6467475"/>
              <a:gd name="connsiteY3" fmla="*/ 1051991 h 1713452"/>
              <a:gd name="connsiteX4" fmla="*/ 1437298 w 6467475"/>
              <a:gd name="connsiteY4" fmla="*/ 1022273 h 1713452"/>
              <a:gd name="connsiteX5" fmla="*/ 1763910 w 6467475"/>
              <a:gd name="connsiteY5" fmla="*/ 882732 h 1713452"/>
              <a:gd name="connsiteX6" fmla="*/ 1829252 w 6467475"/>
              <a:gd name="connsiteY6" fmla="*/ 856252 h 1713452"/>
              <a:gd name="connsiteX7" fmla="*/ 2155864 w 6467475"/>
              <a:gd name="connsiteY7" fmla="*/ 731094 h 1713452"/>
              <a:gd name="connsiteX8" fmla="*/ 2221206 w 6467475"/>
              <a:gd name="connsiteY8" fmla="*/ 707567 h 1713452"/>
              <a:gd name="connsiteX9" fmla="*/ 2547818 w 6467475"/>
              <a:gd name="connsiteY9" fmla="*/ 597553 h 1713452"/>
              <a:gd name="connsiteX10" fmla="*/ 2613160 w 6467475"/>
              <a:gd name="connsiteY10" fmla="*/ 577074 h 1713452"/>
              <a:gd name="connsiteX11" fmla="*/ 3005113 w 6467475"/>
              <a:gd name="connsiteY11" fmla="*/ 463822 h 1713452"/>
              <a:gd name="connsiteX12" fmla="*/ 3070455 w 6467475"/>
              <a:gd name="connsiteY12" fmla="*/ 446582 h 1713452"/>
              <a:gd name="connsiteX13" fmla="*/ 3462504 w 6467475"/>
              <a:gd name="connsiteY13" fmla="*/ 352665 h 1713452"/>
              <a:gd name="connsiteX14" fmla="*/ 3527750 w 6467475"/>
              <a:gd name="connsiteY14" fmla="*/ 338473 h 1713452"/>
              <a:gd name="connsiteX15" fmla="*/ 3919799 w 6467475"/>
              <a:gd name="connsiteY15" fmla="*/ 261606 h 1713452"/>
              <a:gd name="connsiteX16" fmla="*/ 3985045 w 6467475"/>
              <a:gd name="connsiteY16" fmla="*/ 249986 h 1713452"/>
              <a:gd name="connsiteX17" fmla="*/ 4442341 w 6467475"/>
              <a:gd name="connsiteY17" fmla="*/ 178358 h 1713452"/>
              <a:gd name="connsiteX18" fmla="*/ 4507682 w 6467475"/>
              <a:gd name="connsiteY18" fmla="*/ 169500 h 1713452"/>
              <a:gd name="connsiteX19" fmla="*/ 5030319 w 6467475"/>
              <a:gd name="connsiteY19" fmla="*/ 107301 h 1713452"/>
              <a:gd name="connsiteX20" fmla="*/ 5095660 w 6467475"/>
              <a:gd name="connsiteY20" fmla="*/ 100729 h 1713452"/>
              <a:gd name="connsiteX21" fmla="*/ 5683639 w 6467475"/>
              <a:gd name="connsiteY21" fmla="*/ 49485 h 1713452"/>
              <a:gd name="connsiteX22" fmla="*/ 5748980 w 6467475"/>
              <a:gd name="connsiteY22" fmla="*/ 44532 h 1713452"/>
              <a:gd name="connsiteX23" fmla="*/ 6402205 w 6467475"/>
              <a:gd name="connsiteY23" fmla="*/ 3479 h 1713452"/>
              <a:gd name="connsiteX24" fmla="*/ 6467546 w 6467475"/>
              <a:gd name="connsiteY24" fmla="*/ 50 h 17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67475" h="1713452">
                <a:moveTo>
                  <a:pt x="71" y="1713502"/>
                </a:moveTo>
                <a:lnTo>
                  <a:pt x="261342" y="1594821"/>
                </a:lnTo>
                <a:lnTo>
                  <a:pt x="326683" y="1562912"/>
                </a:lnTo>
                <a:lnTo>
                  <a:pt x="1371957" y="1051991"/>
                </a:lnTo>
                <a:lnTo>
                  <a:pt x="1437298" y="1022273"/>
                </a:lnTo>
                <a:lnTo>
                  <a:pt x="1763910" y="882732"/>
                </a:lnTo>
                <a:lnTo>
                  <a:pt x="1829252" y="856252"/>
                </a:lnTo>
                <a:lnTo>
                  <a:pt x="2155864" y="731094"/>
                </a:lnTo>
                <a:lnTo>
                  <a:pt x="2221206" y="707567"/>
                </a:lnTo>
                <a:lnTo>
                  <a:pt x="2547818" y="597553"/>
                </a:lnTo>
                <a:lnTo>
                  <a:pt x="2613160" y="577074"/>
                </a:lnTo>
                <a:lnTo>
                  <a:pt x="3005113" y="463822"/>
                </a:lnTo>
                <a:lnTo>
                  <a:pt x="3070455" y="446582"/>
                </a:lnTo>
                <a:lnTo>
                  <a:pt x="3462504" y="352665"/>
                </a:lnTo>
                <a:lnTo>
                  <a:pt x="3527750" y="338473"/>
                </a:lnTo>
                <a:lnTo>
                  <a:pt x="3919799" y="261606"/>
                </a:lnTo>
                <a:lnTo>
                  <a:pt x="3985045" y="249986"/>
                </a:lnTo>
                <a:lnTo>
                  <a:pt x="4442341" y="178358"/>
                </a:lnTo>
                <a:lnTo>
                  <a:pt x="4507682" y="169500"/>
                </a:lnTo>
                <a:lnTo>
                  <a:pt x="5030319" y="107301"/>
                </a:lnTo>
                <a:lnTo>
                  <a:pt x="5095660" y="100729"/>
                </a:lnTo>
                <a:lnTo>
                  <a:pt x="5683639" y="49485"/>
                </a:lnTo>
                <a:lnTo>
                  <a:pt x="5748980" y="44532"/>
                </a:lnTo>
                <a:lnTo>
                  <a:pt x="6402205" y="3479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9C9FAC-3D24-D8E5-0E3E-515C0E2C0067}"/>
              </a:ext>
            </a:extLst>
          </p:cNvPr>
          <p:cNvSpPr/>
          <p:nvPr/>
        </p:nvSpPr>
        <p:spPr>
          <a:xfrm>
            <a:off x="2962275" y="4012310"/>
            <a:ext cx="6467475" cy="944499"/>
          </a:xfrm>
          <a:custGeom>
            <a:avLst/>
            <a:gdLst>
              <a:gd name="connsiteX0" fmla="*/ 71 w 6467475"/>
              <a:gd name="connsiteY0" fmla="*/ 944549 h 944499"/>
              <a:gd name="connsiteX1" fmla="*/ 130754 w 6467475"/>
              <a:gd name="connsiteY1" fmla="*/ 883780 h 944499"/>
              <a:gd name="connsiteX2" fmla="*/ 196096 w 6467475"/>
              <a:gd name="connsiteY2" fmla="*/ 849299 h 944499"/>
              <a:gd name="connsiteX3" fmla="*/ 588049 w 6467475"/>
              <a:gd name="connsiteY3" fmla="*/ 642321 h 944499"/>
              <a:gd name="connsiteX4" fmla="*/ 653391 w 6467475"/>
              <a:gd name="connsiteY4" fmla="*/ 610603 h 944499"/>
              <a:gd name="connsiteX5" fmla="*/ 914661 w 6467475"/>
              <a:gd name="connsiteY5" fmla="*/ 495064 h 944499"/>
              <a:gd name="connsiteX6" fmla="*/ 980003 w 6467475"/>
              <a:gd name="connsiteY6" fmla="*/ 469252 h 944499"/>
              <a:gd name="connsiteX7" fmla="*/ 1241274 w 6467475"/>
              <a:gd name="connsiteY7" fmla="*/ 377621 h 944499"/>
              <a:gd name="connsiteX8" fmla="*/ 1306615 w 6467475"/>
              <a:gd name="connsiteY8" fmla="*/ 357238 h 944499"/>
              <a:gd name="connsiteX9" fmla="*/ 1567981 w 6467475"/>
              <a:gd name="connsiteY9" fmla="*/ 284371 h 944499"/>
              <a:gd name="connsiteX10" fmla="*/ 1633228 w 6467475"/>
              <a:gd name="connsiteY10" fmla="*/ 268369 h 944499"/>
              <a:gd name="connsiteX11" fmla="*/ 1894594 w 6467475"/>
              <a:gd name="connsiteY11" fmla="*/ 212553 h 944499"/>
              <a:gd name="connsiteX12" fmla="*/ 1959935 w 6467475"/>
              <a:gd name="connsiteY12" fmla="*/ 200456 h 944499"/>
              <a:gd name="connsiteX13" fmla="*/ 2286547 w 6467475"/>
              <a:gd name="connsiteY13" fmla="*/ 148830 h 944499"/>
              <a:gd name="connsiteX14" fmla="*/ 2351889 w 6467475"/>
              <a:gd name="connsiteY14" fmla="*/ 140353 h 944499"/>
              <a:gd name="connsiteX15" fmla="*/ 2678501 w 6467475"/>
              <a:gd name="connsiteY15" fmla="*/ 105492 h 944499"/>
              <a:gd name="connsiteX16" fmla="*/ 2743843 w 6467475"/>
              <a:gd name="connsiteY16" fmla="*/ 99586 h 944499"/>
              <a:gd name="connsiteX17" fmla="*/ 3201138 w 6467475"/>
              <a:gd name="connsiteY17" fmla="*/ 66916 h 944499"/>
              <a:gd name="connsiteX18" fmla="*/ 3266479 w 6467475"/>
              <a:gd name="connsiteY18" fmla="*/ 63296 h 944499"/>
              <a:gd name="connsiteX19" fmla="*/ 3854458 w 6467475"/>
              <a:gd name="connsiteY19" fmla="*/ 40436 h 944499"/>
              <a:gd name="connsiteX20" fmla="*/ 3919799 w 6467475"/>
              <a:gd name="connsiteY20" fmla="*/ 38626 h 944499"/>
              <a:gd name="connsiteX21" fmla="*/ 4834390 w 6467475"/>
              <a:gd name="connsiteY21" fmla="*/ 21100 h 944499"/>
              <a:gd name="connsiteX22" fmla="*/ 4899636 w 6467475"/>
              <a:gd name="connsiteY22" fmla="*/ 20053 h 944499"/>
              <a:gd name="connsiteX23" fmla="*/ 6467546 w 6467475"/>
              <a:gd name="connsiteY23" fmla="*/ 50 h 94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67475" h="944499">
                <a:moveTo>
                  <a:pt x="71" y="944549"/>
                </a:moveTo>
                <a:lnTo>
                  <a:pt x="130754" y="883780"/>
                </a:lnTo>
                <a:lnTo>
                  <a:pt x="196096" y="849299"/>
                </a:lnTo>
                <a:lnTo>
                  <a:pt x="588049" y="642321"/>
                </a:lnTo>
                <a:lnTo>
                  <a:pt x="653391" y="610603"/>
                </a:lnTo>
                <a:lnTo>
                  <a:pt x="914661" y="495064"/>
                </a:lnTo>
                <a:lnTo>
                  <a:pt x="980003" y="469252"/>
                </a:lnTo>
                <a:lnTo>
                  <a:pt x="1241274" y="377621"/>
                </a:lnTo>
                <a:lnTo>
                  <a:pt x="1306615" y="357238"/>
                </a:lnTo>
                <a:lnTo>
                  <a:pt x="1567981" y="284371"/>
                </a:lnTo>
                <a:lnTo>
                  <a:pt x="1633228" y="268369"/>
                </a:lnTo>
                <a:lnTo>
                  <a:pt x="1894594" y="212553"/>
                </a:lnTo>
                <a:lnTo>
                  <a:pt x="1959935" y="200456"/>
                </a:lnTo>
                <a:lnTo>
                  <a:pt x="2286547" y="148830"/>
                </a:lnTo>
                <a:lnTo>
                  <a:pt x="2351889" y="140353"/>
                </a:lnTo>
                <a:lnTo>
                  <a:pt x="2678501" y="105492"/>
                </a:lnTo>
                <a:lnTo>
                  <a:pt x="2743843" y="99586"/>
                </a:lnTo>
                <a:lnTo>
                  <a:pt x="3201138" y="66916"/>
                </a:lnTo>
                <a:lnTo>
                  <a:pt x="3266479" y="63296"/>
                </a:lnTo>
                <a:lnTo>
                  <a:pt x="3854458" y="40436"/>
                </a:lnTo>
                <a:lnTo>
                  <a:pt x="3919799" y="38626"/>
                </a:lnTo>
                <a:lnTo>
                  <a:pt x="4834390" y="21100"/>
                </a:lnTo>
                <a:lnTo>
                  <a:pt x="4899636" y="20053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9467BD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8EB6836-806A-8E3D-EFC4-8BD99C8199B8}"/>
              </a:ext>
            </a:extLst>
          </p:cNvPr>
          <p:cNvSpPr/>
          <p:nvPr/>
        </p:nvSpPr>
        <p:spPr>
          <a:xfrm>
            <a:off x="2943225" y="620077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2680CCD-FDBF-D233-B57A-93CF6FF27B04}"/>
              </a:ext>
            </a:extLst>
          </p:cNvPr>
          <p:cNvSpPr/>
          <p:nvPr/>
        </p:nvSpPr>
        <p:spPr>
          <a:xfrm>
            <a:off x="2946700" y="1435178"/>
            <a:ext cx="45719" cy="4756071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7B1DE5-6CF0-22B4-7D15-CF6865CD9156}"/>
              </a:ext>
            </a:extLst>
          </p:cNvPr>
          <p:cNvSpPr txBox="1"/>
          <p:nvPr/>
        </p:nvSpPr>
        <p:spPr>
          <a:xfrm>
            <a:off x="281844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CC9DD-8C4C-0A7B-0B18-6AA796198B10}"/>
              </a:ext>
            </a:extLst>
          </p:cNvPr>
          <p:cNvSpPr txBox="1"/>
          <p:nvPr/>
        </p:nvSpPr>
        <p:spPr>
          <a:xfrm>
            <a:off x="346519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7B7FFD-36F8-4F4F-D134-25AEB44CF0C8}"/>
              </a:ext>
            </a:extLst>
          </p:cNvPr>
          <p:cNvSpPr txBox="1"/>
          <p:nvPr/>
        </p:nvSpPr>
        <p:spPr>
          <a:xfrm>
            <a:off x="411194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98AB6-2487-3B77-53DD-DD9E25D1276A}"/>
              </a:ext>
            </a:extLst>
          </p:cNvPr>
          <p:cNvSpPr txBox="1"/>
          <p:nvPr/>
        </p:nvSpPr>
        <p:spPr>
          <a:xfrm>
            <a:off x="475869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BC2329-5240-F432-0A75-53EDB2F2829A}"/>
              </a:ext>
            </a:extLst>
          </p:cNvPr>
          <p:cNvSpPr txBox="1"/>
          <p:nvPr/>
        </p:nvSpPr>
        <p:spPr>
          <a:xfrm>
            <a:off x="540543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59B8E-338E-DF6A-045B-0CB190D6270F}"/>
              </a:ext>
            </a:extLst>
          </p:cNvPr>
          <p:cNvSpPr txBox="1"/>
          <p:nvPr/>
        </p:nvSpPr>
        <p:spPr>
          <a:xfrm>
            <a:off x="605218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F9182-F003-BA28-8E40-44A50564B671}"/>
              </a:ext>
            </a:extLst>
          </p:cNvPr>
          <p:cNvSpPr txBox="1"/>
          <p:nvPr/>
        </p:nvSpPr>
        <p:spPr>
          <a:xfrm>
            <a:off x="669893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D22A4-C12E-F488-0A0E-ACC8867AAB0F}"/>
              </a:ext>
            </a:extLst>
          </p:cNvPr>
          <p:cNvSpPr txBox="1"/>
          <p:nvPr/>
        </p:nvSpPr>
        <p:spPr>
          <a:xfrm>
            <a:off x="734568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354DE-2277-7B22-C2E7-827E6FF731EB}"/>
              </a:ext>
            </a:extLst>
          </p:cNvPr>
          <p:cNvSpPr txBox="1"/>
          <p:nvPr/>
        </p:nvSpPr>
        <p:spPr>
          <a:xfrm>
            <a:off x="799242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74F33B-0C9A-41AB-3736-9CBCF90F59F9}"/>
              </a:ext>
            </a:extLst>
          </p:cNvPr>
          <p:cNvSpPr txBox="1"/>
          <p:nvPr/>
        </p:nvSpPr>
        <p:spPr>
          <a:xfrm>
            <a:off x="863917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56D88-9B9F-D9E6-06EA-CBF788FF16B2}"/>
              </a:ext>
            </a:extLst>
          </p:cNvPr>
          <p:cNvSpPr txBox="1"/>
          <p:nvPr/>
        </p:nvSpPr>
        <p:spPr>
          <a:xfrm>
            <a:off x="9233535" y="6191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D4DB13-EC8D-9AF4-CB96-E9C0E2F66C27}"/>
              </a:ext>
            </a:extLst>
          </p:cNvPr>
          <p:cNvSpPr txBox="1"/>
          <p:nvPr/>
        </p:nvSpPr>
        <p:spPr>
          <a:xfrm>
            <a:off x="2574141" y="5931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A76DB-6DE3-F581-4F69-95730A8725A4}"/>
              </a:ext>
            </a:extLst>
          </p:cNvPr>
          <p:cNvSpPr txBox="1"/>
          <p:nvPr/>
        </p:nvSpPr>
        <p:spPr>
          <a:xfrm>
            <a:off x="2574141" y="50658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36DC1E-D814-B322-3129-72653762C1BB}"/>
              </a:ext>
            </a:extLst>
          </p:cNvPr>
          <p:cNvSpPr txBox="1"/>
          <p:nvPr/>
        </p:nvSpPr>
        <p:spPr>
          <a:xfrm>
            <a:off x="2574141" y="4199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F06D6-924D-FCD4-1BDE-9797741DF9C2}"/>
              </a:ext>
            </a:extLst>
          </p:cNvPr>
          <p:cNvSpPr txBox="1"/>
          <p:nvPr/>
        </p:nvSpPr>
        <p:spPr>
          <a:xfrm>
            <a:off x="2574141" y="33340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70198-444A-40E7-B938-4D3F38840BF7}"/>
              </a:ext>
            </a:extLst>
          </p:cNvPr>
          <p:cNvSpPr txBox="1"/>
          <p:nvPr/>
        </p:nvSpPr>
        <p:spPr>
          <a:xfrm>
            <a:off x="2574141" y="2468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392018-1739-357C-4911-2FBC4CF87618}"/>
              </a:ext>
            </a:extLst>
          </p:cNvPr>
          <p:cNvSpPr txBox="1"/>
          <p:nvPr/>
        </p:nvSpPr>
        <p:spPr>
          <a:xfrm>
            <a:off x="2574141" y="1602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70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178E910-F809-4AF9-78D1-83D6A2A36B69}"/>
              </a:ext>
            </a:extLst>
          </p:cNvPr>
          <p:cNvSpPr/>
          <p:nvPr/>
        </p:nvSpPr>
        <p:spPr>
          <a:xfrm>
            <a:off x="2962275" y="4956810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9B176CF-B206-9999-38F4-81D8BD43D464}"/>
              </a:ext>
            </a:extLst>
          </p:cNvPr>
          <p:cNvSpPr/>
          <p:nvPr/>
        </p:nvSpPr>
        <p:spPr>
          <a:xfrm>
            <a:off x="2962275" y="2275236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E1B738-E523-798D-298B-56A8F3628E00}"/>
              </a:ext>
            </a:extLst>
          </p:cNvPr>
          <p:cNvSpPr txBox="1"/>
          <p:nvPr/>
        </p:nvSpPr>
        <p:spPr>
          <a:xfrm>
            <a:off x="4217559" y="6479654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Battery capacity per household [kWh]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881425-0090-CBA2-40C0-5769B2FF03BA}"/>
              </a:ext>
            </a:extLst>
          </p:cNvPr>
          <p:cNvSpPr txBox="1"/>
          <p:nvPr/>
        </p:nvSpPr>
        <p:spPr>
          <a:xfrm rot="16200000">
            <a:off x="1347451" y="312893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573CFD-5EBC-9F21-2D2E-1C6946960593}"/>
              </a:ext>
            </a:extLst>
          </p:cNvPr>
          <p:cNvSpPr/>
          <p:nvPr/>
        </p:nvSpPr>
        <p:spPr>
          <a:xfrm>
            <a:off x="2956475" y="1453703"/>
            <a:ext cx="6486525" cy="809816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6FDC2C-F7FE-C61A-1417-0DBD742C9808}"/>
              </a:ext>
            </a:extLst>
          </p:cNvPr>
          <p:cNvSpPr/>
          <p:nvPr/>
        </p:nvSpPr>
        <p:spPr>
          <a:xfrm>
            <a:off x="2969291" y="4969064"/>
            <a:ext cx="6467474" cy="1241236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FBC671-4B86-4E6C-391B-14FBAE1E2D35}"/>
              </a:ext>
            </a:extLst>
          </p:cNvPr>
          <p:cNvSpPr txBox="1"/>
          <p:nvPr/>
        </p:nvSpPr>
        <p:spPr>
          <a:xfrm>
            <a:off x="2992845" y="1847873"/>
            <a:ext cx="3736920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daily time intervals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49C067-F21E-EB89-4652-A70C4B222452}"/>
              </a:ext>
            </a:extLst>
          </p:cNvPr>
          <p:cNvSpPr txBox="1"/>
          <p:nvPr/>
        </p:nvSpPr>
        <p:spPr>
          <a:xfrm>
            <a:off x="2999861" y="5029961"/>
            <a:ext cx="3457998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15 min intervals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F0EE68-2A8F-68DF-6E44-01F413092E5F}"/>
              </a:ext>
            </a:extLst>
          </p:cNvPr>
          <p:cNvSpPr txBox="1"/>
          <p:nvPr/>
        </p:nvSpPr>
        <p:spPr>
          <a:xfrm>
            <a:off x="9443426" y="1741556"/>
            <a:ext cx="188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Coordination</a:t>
            </a:r>
          </a:p>
          <a:p>
            <a:r>
              <a:rPr lang="en-US" dirty="0">
                <a:solidFill>
                  <a:schemeClr val="accent1"/>
                </a:solidFill>
              </a:rPr>
              <a:t>together</a:t>
            </a:r>
          </a:p>
          <a:p>
            <a:r>
              <a:rPr lang="en-US" dirty="0">
                <a:solidFill>
                  <a:schemeClr val="accent1"/>
                </a:solidFill>
              </a:rPr>
              <a:t>100% equipped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4417FD-A2E9-ACC3-68E6-4C49B6240DC5}"/>
              </a:ext>
            </a:extLst>
          </p:cNvPr>
          <p:cNvSpPr txBox="1"/>
          <p:nvPr/>
        </p:nvSpPr>
        <p:spPr>
          <a:xfrm>
            <a:off x="9460320" y="2867902"/>
            <a:ext cx="18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Individuals </a:t>
            </a:r>
          </a:p>
          <a:p>
            <a:r>
              <a:rPr lang="en-US" dirty="0">
                <a:solidFill>
                  <a:schemeClr val="accent2"/>
                </a:solidFill>
              </a:rPr>
              <a:t>100% equipped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A171E-988E-03A7-0D69-F1B76B4EB38D}"/>
              </a:ext>
            </a:extLst>
          </p:cNvPr>
          <p:cNvSpPr txBox="1"/>
          <p:nvPr/>
        </p:nvSpPr>
        <p:spPr>
          <a:xfrm>
            <a:off x="9460320" y="3653439"/>
            <a:ext cx="203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Individuals </a:t>
            </a:r>
          </a:p>
          <a:p>
            <a:r>
              <a:rPr lang="en-US" dirty="0">
                <a:solidFill>
                  <a:srgbClr val="7030A0"/>
                </a:solidFill>
              </a:rPr>
              <a:t>50% equipped</a:t>
            </a:r>
          </a:p>
          <a:p>
            <a:r>
              <a:rPr lang="en-US" dirty="0">
                <a:solidFill>
                  <a:srgbClr val="7030A0"/>
                </a:solidFill>
              </a:rPr>
              <a:t>storage 2x larger 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E59E7B3-2548-B0AC-1F64-32983C36988C}"/>
              </a:ext>
            </a:extLst>
          </p:cNvPr>
          <p:cNvCxnSpPr>
            <a:cxnSpLocks/>
          </p:cNvCxnSpPr>
          <p:nvPr/>
        </p:nvCxnSpPr>
        <p:spPr>
          <a:xfrm>
            <a:off x="7403073" y="2637959"/>
            <a:ext cx="0" cy="135336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6C876CA-6097-6087-F305-57D381DF53D6}"/>
              </a:ext>
            </a:extLst>
          </p:cNvPr>
          <p:cNvCxnSpPr>
            <a:cxnSpLocks/>
          </p:cNvCxnSpPr>
          <p:nvPr/>
        </p:nvCxnSpPr>
        <p:spPr>
          <a:xfrm>
            <a:off x="7050858" y="2712993"/>
            <a:ext cx="0" cy="73908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87F5BFC-33C5-8021-992C-F815386E4B85}"/>
              </a:ext>
            </a:extLst>
          </p:cNvPr>
          <p:cNvSpPr txBox="1"/>
          <p:nvPr/>
        </p:nvSpPr>
        <p:spPr>
          <a:xfrm>
            <a:off x="6599498" y="2904168"/>
            <a:ext cx="1881307" cy="338554"/>
          </a:xfrm>
          <a:prstGeom prst="rect">
            <a:avLst/>
          </a:prstGeom>
          <a:solidFill>
            <a:srgbClr val="FFF9E6"/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4">
                    <a:lumMod val="75000"/>
                  </a:schemeClr>
                </a:solidFill>
              </a:rPr>
              <a:t>Coalition value</a:t>
            </a:r>
          </a:p>
        </p:txBody>
      </p:sp>
    </p:spTree>
    <p:extLst>
      <p:ext uri="{BB962C8B-B14F-4D97-AF65-F5344CB8AC3E}">
        <p14:creationId xmlns:p14="http://schemas.microsoft.com/office/powerpoint/2010/main" val="3867116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0AB3B0-D7D5-D141-80CF-8120E8EEE51F}"/>
              </a:ext>
            </a:extLst>
          </p:cNvPr>
          <p:cNvSpPr txBox="1"/>
          <p:nvPr/>
        </p:nvSpPr>
        <p:spPr>
          <a:xfrm>
            <a:off x="147655" y="6384221"/>
            <a:ext cx="772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[1] </a:t>
            </a:r>
            <a:r>
              <a:rPr lang="en-AU" i="1" dirty="0" err="1"/>
              <a:t>Kok</a:t>
            </a:r>
            <a:r>
              <a:rPr lang="en-AU" i="1" dirty="0"/>
              <a:t> and </a:t>
            </a:r>
            <a:r>
              <a:rPr lang="en-AU" i="1" dirty="0" err="1"/>
              <a:t>Widergren</a:t>
            </a:r>
            <a:r>
              <a:rPr lang="en-AU" i="1" dirty="0"/>
              <a:t>, ‘A Society of Devices’ (smart energy management matrix).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F652-E42A-EC4A-8134-0B684C5E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6" y="1408750"/>
            <a:ext cx="9719037" cy="40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4CF96-AC86-9DC1-C678-A1A712EF1731}"/>
              </a:ext>
            </a:extLst>
          </p:cNvPr>
          <p:cNvSpPr/>
          <p:nvPr/>
        </p:nvSpPr>
        <p:spPr>
          <a:xfrm>
            <a:off x="1183809" y="806305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2A96445-E99F-7D47-FEED-7145654B6C58}"/>
              </a:ext>
            </a:extLst>
          </p:cNvPr>
          <p:cNvSpPr/>
          <p:nvPr/>
        </p:nvSpPr>
        <p:spPr>
          <a:xfrm>
            <a:off x="2106719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7D6671-2F44-E076-97F6-E1ABC133F86D}"/>
              </a:ext>
            </a:extLst>
          </p:cNvPr>
          <p:cNvSpPr/>
          <p:nvPr/>
        </p:nvSpPr>
        <p:spPr>
          <a:xfrm>
            <a:off x="1791167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8817E7B-A1F5-FB2C-2F16-666D807A159B}"/>
              </a:ext>
            </a:extLst>
          </p:cNvPr>
          <p:cNvSpPr/>
          <p:nvPr/>
        </p:nvSpPr>
        <p:spPr>
          <a:xfrm>
            <a:off x="3755311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BB1F8-A403-5B24-D93C-14E4343DBB5E}"/>
              </a:ext>
            </a:extLst>
          </p:cNvPr>
          <p:cNvSpPr/>
          <p:nvPr/>
        </p:nvSpPr>
        <p:spPr>
          <a:xfrm>
            <a:off x="3439759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5B1A21-BD9C-8469-0E34-63BE484BDDA9}"/>
              </a:ext>
            </a:extLst>
          </p:cNvPr>
          <p:cNvSpPr/>
          <p:nvPr/>
        </p:nvSpPr>
        <p:spPr>
          <a:xfrm>
            <a:off x="2938638" y="3200302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8C605-0A0B-1319-EA4C-DCF078430599}"/>
              </a:ext>
            </a:extLst>
          </p:cNvPr>
          <p:cNvSpPr/>
          <p:nvPr/>
        </p:nvSpPr>
        <p:spPr>
          <a:xfrm>
            <a:off x="2623086" y="3544069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81AB3-31A9-29A2-85D2-DF4597177F86}"/>
              </a:ext>
            </a:extLst>
          </p:cNvPr>
          <p:cNvCxnSpPr>
            <a:cxnSpLocks/>
          </p:cNvCxnSpPr>
          <p:nvPr/>
        </p:nvCxnSpPr>
        <p:spPr>
          <a:xfrm>
            <a:off x="1878363" y="4522625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DE0BB3-3B06-3D60-A8AC-1B21C92655FF}"/>
              </a:ext>
            </a:extLst>
          </p:cNvPr>
          <p:cNvSpPr txBox="1"/>
          <p:nvPr/>
        </p:nvSpPr>
        <p:spPr>
          <a:xfrm>
            <a:off x="1891088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A6E53-76E0-EAAD-6D5D-59F693B95D8F}"/>
              </a:ext>
            </a:extLst>
          </p:cNvPr>
          <p:cNvSpPr txBox="1"/>
          <p:nvPr/>
        </p:nvSpPr>
        <p:spPr>
          <a:xfrm>
            <a:off x="2730087" y="36678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0513F-D96E-68C7-A26F-3EE6895546F5}"/>
              </a:ext>
            </a:extLst>
          </p:cNvPr>
          <p:cNvSpPr txBox="1"/>
          <p:nvPr/>
        </p:nvSpPr>
        <p:spPr>
          <a:xfrm>
            <a:off x="3539680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C1538-4949-2CAE-32F1-AF3BFD16798D}"/>
              </a:ext>
            </a:extLst>
          </p:cNvPr>
          <p:cNvSpPr txBox="1"/>
          <p:nvPr/>
        </p:nvSpPr>
        <p:spPr>
          <a:xfrm>
            <a:off x="2456246" y="4337959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92EAE-5DBE-FA66-5CE9-3CF33B369ED4}"/>
              </a:ext>
            </a:extLst>
          </p:cNvPr>
          <p:cNvSpPr/>
          <p:nvPr/>
        </p:nvSpPr>
        <p:spPr>
          <a:xfrm>
            <a:off x="7302538" y="806305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192BD08-32DB-25F4-2E30-5D2248728CC4}"/>
              </a:ext>
            </a:extLst>
          </p:cNvPr>
          <p:cNvSpPr/>
          <p:nvPr/>
        </p:nvSpPr>
        <p:spPr>
          <a:xfrm>
            <a:off x="8259326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6F7A1-E29D-D6DB-8CE0-BADA00BA37D3}"/>
              </a:ext>
            </a:extLst>
          </p:cNvPr>
          <p:cNvSpPr/>
          <p:nvPr/>
        </p:nvSpPr>
        <p:spPr>
          <a:xfrm>
            <a:off x="7943774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8411E-3178-56E2-300D-3820AB0FA05E}"/>
              </a:ext>
            </a:extLst>
          </p:cNvPr>
          <p:cNvSpPr txBox="1"/>
          <p:nvPr/>
        </p:nvSpPr>
        <p:spPr>
          <a:xfrm>
            <a:off x="8050775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8D6358A-3E48-C401-97B3-EF477BF9C979}"/>
              </a:ext>
            </a:extLst>
          </p:cNvPr>
          <p:cNvSpPr/>
          <p:nvPr/>
        </p:nvSpPr>
        <p:spPr>
          <a:xfrm>
            <a:off x="10046510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021EE-F766-0EF7-7342-E648E0002069}"/>
              </a:ext>
            </a:extLst>
          </p:cNvPr>
          <p:cNvSpPr/>
          <p:nvPr/>
        </p:nvSpPr>
        <p:spPr>
          <a:xfrm>
            <a:off x="9730958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7EF53-53B3-52BD-8CC3-B1E94644D2A9}"/>
              </a:ext>
            </a:extLst>
          </p:cNvPr>
          <p:cNvSpPr txBox="1"/>
          <p:nvPr/>
        </p:nvSpPr>
        <p:spPr>
          <a:xfrm>
            <a:off x="9837959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08CB45-4ED4-ED0A-217D-CB1FFF09CCB6}"/>
              </a:ext>
            </a:extLst>
          </p:cNvPr>
          <p:cNvCxnSpPr>
            <a:cxnSpLocks/>
          </p:cNvCxnSpPr>
          <p:nvPr/>
        </p:nvCxnSpPr>
        <p:spPr>
          <a:xfrm>
            <a:off x="7882768" y="4419009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A837FC-9A49-BE6E-FF08-A8402DAF64B3}"/>
              </a:ext>
            </a:extLst>
          </p:cNvPr>
          <p:cNvSpPr txBox="1"/>
          <p:nvPr/>
        </p:nvSpPr>
        <p:spPr>
          <a:xfrm>
            <a:off x="8627491" y="4234343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pic>
        <p:nvPicPr>
          <p:cNvPr id="1036" name="Picture 12" descr="Antenna Vector SVG Icon (19) - SVG Repo">
            <a:extLst>
              <a:ext uri="{FF2B5EF4-FFF2-40B4-BE49-F238E27FC236}">
                <a16:creationId xmlns:a16="http://schemas.microsoft.com/office/drawing/2014/main" id="{A41A741D-553C-4C98-33E8-F06B9BE1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18" y="145211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B9157026-069C-ADC9-EB08-4535A3AD3DCA}"/>
              </a:ext>
            </a:extLst>
          </p:cNvPr>
          <p:cNvSpPr/>
          <p:nvPr/>
        </p:nvSpPr>
        <p:spPr>
          <a:xfrm>
            <a:off x="8117132" y="1914861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1AA7835-4106-1988-6773-F1B556BDD0A0}"/>
              </a:ext>
            </a:extLst>
          </p:cNvPr>
          <p:cNvSpPr/>
          <p:nvPr/>
        </p:nvSpPr>
        <p:spPr>
          <a:xfrm flipH="1">
            <a:off x="9650355" y="2401060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937BC-29B8-D245-2D32-A0514C3D8057}"/>
              </a:ext>
            </a:extLst>
          </p:cNvPr>
          <p:cNvCxnSpPr>
            <a:cxnSpLocks/>
          </p:cNvCxnSpPr>
          <p:nvPr/>
        </p:nvCxnSpPr>
        <p:spPr>
          <a:xfrm>
            <a:off x="7889994" y="4722016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CDDD92-D6B8-C312-9B3D-9E932631A139}"/>
              </a:ext>
            </a:extLst>
          </p:cNvPr>
          <p:cNvSpPr txBox="1"/>
          <p:nvPr/>
        </p:nvSpPr>
        <p:spPr>
          <a:xfrm>
            <a:off x="8599102" y="4537350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6851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437917" y="370108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E81C2-195C-D245-BF70-CC858BE446E1}"/>
              </a:ext>
            </a:extLst>
          </p:cNvPr>
          <p:cNvSpPr/>
          <p:nvPr/>
        </p:nvSpPr>
        <p:spPr>
          <a:xfrm>
            <a:off x="6612674" y="358859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060818" y="390622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543944" y="186330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453268" y="167268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215375" y="550498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464420" y="360148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059044" y="186225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>
            <a:off x="2305881" y="1338402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Puissance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059044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659381" y="5541037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Matin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680481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309415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330866" y="554103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Midi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7024755" y="554103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Soir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4959298" y="296293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6801931" y="4533945"/>
            <a:ext cx="1829114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2060"/>
                </a:solidFill>
              </a:rPr>
              <a:t>Consommation</a:t>
            </a:r>
          </a:p>
          <a:p>
            <a:pPr algn="ctr"/>
            <a:r>
              <a:rPr lang="fr-FR" sz="2000" b="1" dirty="0">
                <a:solidFill>
                  <a:srgbClr val="002060"/>
                </a:solidFill>
              </a:rPr>
              <a:t>sur le réseau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091874" y="468450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>
                <a:solidFill>
                  <a:srgbClr val="4D7F3E"/>
                </a:solidFill>
              </a:rPr>
              <a:t>Consommation locale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8A16B9-E56B-D04E-B54F-241E471F6E06}"/>
              </a:ext>
            </a:extLst>
          </p:cNvPr>
          <p:cNvCxnSpPr/>
          <p:nvPr/>
        </p:nvCxnSpPr>
        <p:spPr>
          <a:xfrm>
            <a:off x="6609451" y="182705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D2F46A-FA3A-714D-B1E9-3F57FB0511AA}"/>
              </a:ext>
            </a:extLst>
          </p:cNvPr>
          <p:cNvCxnSpPr/>
          <p:nvPr/>
        </p:nvCxnSpPr>
        <p:spPr>
          <a:xfrm>
            <a:off x="6609451" y="212905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CCB891-0F4C-1141-AE7F-2C843CB1B7DA}"/>
              </a:ext>
            </a:extLst>
          </p:cNvPr>
          <p:cNvSpPr txBox="1"/>
          <p:nvPr/>
        </p:nvSpPr>
        <p:spPr>
          <a:xfrm>
            <a:off x="7169682" y="1639614"/>
            <a:ext cx="161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Consommation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93C7AA-6137-EB46-95CA-3214A40859F0}"/>
              </a:ext>
            </a:extLst>
          </p:cNvPr>
          <p:cNvSpPr txBox="1"/>
          <p:nvPr/>
        </p:nvSpPr>
        <p:spPr>
          <a:xfrm>
            <a:off x="7169684" y="194438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162194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BA7B4-EBF1-9EAE-E419-462D2247361C}"/>
              </a:ext>
            </a:extLst>
          </p:cNvPr>
          <p:cNvSpPr/>
          <p:nvPr/>
        </p:nvSpPr>
        <p:spPr>
          <a:xfrm>
            <a:off x="1067993" y="752517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D4351-3FBA-B25D-902D-89176546D2CB}"/>
              </a:ext>
            </a:extLst>
          </p:cNvPr>
          <p:cNvSpPr/>
          <p:nvPr/>
        </p:nvSpPr>
        <p:spPr>
          <a:xfrm>
            <a:off x="1709229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AC7D1-776E-1D78-245D-7036268652B8}"/>
              </a:ext>
            </a:extLst>
          </p:cNvPr>
          <p:cNvSpPr txBox="1"/>
          <p:nvPr/>
        </p:nvSpPr>
        <p:spPr>
          <a:xfrm>
            <a:off x="1816230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80C12-1801-DEDA-9D5D-581F9FEE10F7}"/>
              </a:ext>
            </a:extLst>
          </p:cNvPr>
          <p:cNvSpPr/>
          <p:nvPr/>
        </p:nvSpPr>
        <p:spPr>
          <a:xfrm>
            <a:off x="3496413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1849C-3E69-3536-84F4-44A94E13A153}"/>
              </a:ext>
            </a:extLst>
          </p:cNvPr>
          <p:cNvSpPr txBox="1"/>
          <p:nvPr/>
        </p:nvSpPr>
        <p:spPr>
          <a:xfrm>
            <a:off x="3603414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pic>
        <p:nvPicPr>
          <p:cNvPr id="11" name="Picture 12" descr="Antenna Vector SVG Icon (19) - SVG Repo">
            <a:extLst>
              <a:ext uri="{FF2B5EF4-FFF2-40B4-BE49-F238E27FC236}">
                <a16:creationId xmlns:a16="http://schemas.microsoft.com/office/drawing/2014/main" id="{9799197D-AAEF-7B0A-88F4-5718D8BA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73" y="139832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17035108-3B5E-3461-AD57-9228BA0108AC}"/>
              </a:ext>
            </a:extLst>
          </p:cNvPr>
          <p:cNvSpPr/>
          <p:nvPr/>
        </p:nvSpPr>
        <p:spPr>
          <a:xfrm>
            <a:off x="1882587" y="1861073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D8CC86-2F87-7FBB-7D11-DD126CF32532}"/>
              </a:ext>
            </a:extLst>
          </p:cNvPr>
          <p:cNvSpPr/>
          <p:nvPr/>
        </p:nvSpPr>
        <p:spPr>
          <a:xfrm flipH="1">
            <a:off x="3415810" y="2347272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92111F-AF9B-52A7-41F0-84AA16948CA2}"/>
              </a:ext>
            </a:extLst>
          </p:cNvPr>
          <p:cNvCxnSpPr>
            <a:cxnSpLocks/>
          </p:cNvCxnSpPr>
          <p:nvPr/>
        </p:nvCxnSpPr>
        <p:spPr>
          <a:xfrm>
            <a:off x="1731227" y="4366404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79B770-C5E9-E592-CCE1-D139CFEEB37C}"/>
              </a:ext>
            </a:extLst>
          </p:cNvPr>
          <p:cNvSpPr txBox="1"/>
          <p:nvPr/>
        </p:nvSpPr>
        <p:spPr>
          <a:xfrm>
            <a:off x="2440335" y="4181738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4E456-1251-618B-7138-39A8CE662D6B}"/>
              </a:ext>
            </a:extLst>
          </p:cNvPr>
          <p:cNvSpPr/>
          <p:nvPr/>
        </p:nvSpPr>
        <p:spPr>
          <a:xfrm>
            <a:off x="7227646" y="752517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,489 Gaming Pc Illustrations &amp; Clip Art - iStock">
            <a:extLst>
              <a:ext uri="{FF2B5EF4-FFF2-40B4-BE49-F238E27FC236}">
                <a16:creationId xmlns:a16="http://schemas.microsoft.com/office/drawing/2014/main" id="{0430A26D-3606-5CD3-2089-C73A3623A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8185470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D6AABB4F-E440-70B6-1AC9-5E3F60DD536D}"/>
              </a:ext>
            </a:extLst>
          </p:cNvPr>
          <p:cNvSpPr/>
          <p:nvPr/>
        </p:nvSpPr>
        <p:spPr>
          <a:xfrm>
            <a:off x="8092094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20733-3F3B-3287-2550-34CEDDFE94D9}"/>
              </a:ext>
            </a:extLst>
          </p:cNvPr>
          <p:cNvSpPr/>
          <p:nvPr/>
        </p:nvSpPr>
        <p:spPr>
          <a:xfrm>
            <a:off x="7776542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F8AB8-17E0-0FBB-2AAC-325951A32D20}"/>
              </a:ext>
            </a:extLst>
          </p:cNvPr>
          <p:cNvSpPr txBox="1"/>
          <p:nvPr/>
        </p:nvSpPr>
        <p:spPr>
          <a:xfrm>
            <a:off x="7883543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F63398D-91DC-73C3-1BD6-3C1F84E2C013}"/>
              </a:ext>
            </a:extLst>
          </p:cNvPr>
          <p:cNvSpPr/>
          <p:nvPr/>
        </p:nvSpPr>
        <p:spPr>
          <a:xfrm>
            <a:off x="9879278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E5BAB-5040-C930-CA09-C0F4E60BA73B}"/>
              </a:ext>
            </a:extLst>
          </p:cNvPr>
          <p:cNvSpPr/>
          <p:nvPr/>
        </p:nvSpPr>
        <p:spPr>
          <a:xfrm>
            <a:off x="9563726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5FB3A-8077-C965-11C9-BBA234F4A78D}"/>
              </a:ext>
            </a:extLst>
          </p:cNvPr>
          <p:cNvSpPr txBox="1"/>
          <p:nvPr/>
        </p:nvSpPr>
        <p:spPr>
          <a:xfrm>
            <a:off x="9670727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4594D47-76DC-3F86-1946-558B8645537A}"/>
              </a:ext>
            </a:extLst>
          </p:cNvPr>
          <p:cNvSpPr/>
          <p:nvPr/>
        </p:nvSpPr>
        <p:spPr>
          <a:xfrm>
            <a:off x="7921197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CFFE95F-914E-FACE-A61E-4913E2D0A71E}"/>
              </a:ext>
            </a:extLst>
          </p:cNvPr>
          <p:cNvSpPr/>
          <p:nvPr/>
        </p:nvSpPr>
        <p:spPr>
          <a:xfrm>
            <a:off x="9738550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D6918-8461-3F88-C5D3-1A6603F30F13}"/>
              </a:ext>
            </a:extLst>
          </p:cNvPr>
          <p:cNvCxnSpPr>
            <a:cxnSpLocks/>
          </p:cNvCxnSpPr>
          <p:nvPr/>
        </p:nvCxnSpPr>
        <p:spPr>
          <a:xfrm>
            <a:off x="7804593" y="4761738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53368B-C80A-4110-E163-17D5D98FF4CC}"/>
              </a:ext>
            </a:extLst>
          </p:cNvPr>
          <p:cNvSpPr txBox="1"/>
          <p:nvPr/>
        </p:nvSpPr>
        <p:spPr>
          <a:xfrm>
            <a:off x="8549316" y="4577072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EB00E1-CAB5-78F9-CE0E-64D939DE163A}"/>
              </a:ext>
            </a:extLst>
          </p:cNvPr>
          <p:cNvCxnSpPr>
            <a:cxnSpLocks/>
          </p:cNvCxnSpPr>
          <p:nvPr/>
        </p:nvCxnSpPr>
        <p:spPr>
          <a:xfrm>
            <a:off x="7811819" y="5064745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7BE3D6-04DC-625C-CDC1-F073C7413D34}"/>
              </a:ext>
            </a:extLst>
          </p:cNvPr>
          <p:cNvSpPr txBox="1"/>
          <p:nvPr/>
        </p:nvSpPr>
        <p:spPr>
          <a:xfrm>
            <a:off x="8520927" y="4880079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</p:spTree>
    <p:extLst>
      <p:ext uri="{BB962C8B-B14F-4D97-AF65-F5344CB8AC3E}">
        <p14:creationId xmlns:p14="http://schemas.microsoft.com/office/powerpoint/2010/main" val="840851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1EE633-E19A-E0CD-22C9-4816C828E4D8}"/>
              </a:ext>
            </a:extLst>
          </p:cNvPr>
          <p:cNvSpPr/>
          <p:nvPr/>
        </p:nvSpPr>
        <p:spPr>
          <a:xfrm>
            <a:off x="1160334" y="752517"/>
            <a:ext cx="3811836" cy="475928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9,489 Gaming Pc Illustrations &amp; Clip Art - iStock">
            <a:extLst>
              <a:ext uri="{FF2B5EF4-FFF2-40B4-BE49-F238E27FC236}">
                <a16:creationId xmlns:a16="http://schemas.microsoft.com/office/drawing/2014/main" id="{4BBEBDA9-0030-56BA-BBBB-E3741BB09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2118158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4B6505-8E7D-CA7A-7269-345BD202AAEA}"/>
              </a:ext>
            </a:extLst>
          </p:cNvPr>
          <p:cNvSpPr/>
          <p:nvPr/>
        </p:nvSpPr>
        <p:spPr>
          <a:xfrm>
            <a:off x="1709230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35A9-E710-A6CE-7D75-6EFD4C630574}"/>
              </a:ext>
            </a:extLst>
          </p:cNvPr>
          <p:cNvSpPr txBox="1"/>
          <p:nvPr/>
        </p:nvSpPr>
        <p:spPr>
          <a:xfrm>
            <a:off x="1816231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0F7EF-9E86-C5AE-13F8-3272CC4EE3D1}"/>
              </a:ext>
            </a:extLst>
          </p:cNvPr>
          <p:cNvSpPr/>
          <p:nvPr/>
        </p:nvSpPr>
        <p:spPr>
          <a:xfrm>
            <a:off x="3496414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4E2F-91F4-9C72-27E8-1AF74241CA8D}"/>
              </a:ext>
            </a:extLst>
          </p:cNvPr>
          <p:cNvSpPr txBox="1"/>
          <p:nvPr/>
        </p:nvSpPr>
        <p:spPr>
          <a:xfrm>
            <a:off x="3603415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D9E5A9D-DDBC-393B-BCF3-E64FA22F90FF}"/>
              </a:ext>
            </a:extLst>
          </p:cNvPr>
          <p:cNvSpPr/>
          <p:nvPr/>
        </p:nvSpPr>
        <p:spPr>
          <a:xfrm>
            <a:off x="1853885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709AE5-7188-F1F2-2AE6-34F452D7255C}"/>
              </a:ext>
            </a:extLst>
          </p:cNvPr>
          <p:cNvSpPr/>
          <p:nvPr/>
        </p:nvSpPr>
        <p:spPr>
          <a:xfrm>
            <a:off x="3671238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7031D3-AA93-047A-18A4-339A0A07E9D4}"/>
              </a:ext>
            </a:extLst>
          </p:cNvPr>
          <p:cNvCxnSpPr>
            <a:cxnSpLocks/>
          </p:cNvCxnSpPr>
          <p:nvPr/>
        </p:nvCxnSpPr>
        <p:spPr>
          <a:xfrm>
            <a:off x="1731228" y="4862507"/>
            <a:ext cx="796819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A5F073-C1B8-E83D-AF2D-E3E7B141D420}"/>
              </a:ext>
            </a:extLst>
          </p:cNvPr>
          <p:cNvSpPr txBox="1"/>
          <p:nvPr/>
        </p:nvSpPr>
        <p:spPr>
          <a:xfrm>
            <a:off x="2584597" y="4667083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E3CFD-2374-70AF-5A4D-B66209359EF0}"/>
              </a:ext>
            </a:extLst>
          </p:cNvPr>
          <p:cNvSpPr/>
          <p:nvPr/>
        </p:nvSpPr>
        <p:spPr>
          <a:xfrm>
            <a:off x="7219830" y="752517"/>
            <a:ext cx="3811836" cy="475928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F7626A-A49B-DC69-C131-4A033E280961}"/>
              </a:ext>
            </a:extLst>
          </p:cNvPr>
          <p:cNvSpPr/>
          <p:nvPr/>
        </p:nvSpPr>
        <p:spPr>
          <a:xfrm>
            <a:off x="7953719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13672-14DD-476F-E8F3-2654664CA623}"/>
              </a:ext>
            </a:extLst>
          </p:cNvPr>
          <p:cNvSpPr/>
          <p:nvPr/>
        </p:nvSpPr>
        <p:spPr>
          <a:xfrm>
            <a:off x="7638167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B8B5E3A-FD9C-5CEB-DECD-F6227C405AE1}"/>
              </a:ext>
            </a:extLst>
          </p:cNvPr>
          <p:cNvSpPr/>
          <p:nvPr/>
        </p:nvSpPr>
        <p:spPr>
          <a:xfrm>
            <a:off x="9946558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7BA0C-FB4E-D8AB-1E3E-09BDF507B4F0}"/>
              </a:ext>
            </a:extLst>
          </p:cNvPr>
          <p:cNvSpPr/>
          <p:nvPr/>
        </p:nvSpPr>
        <p:spPr>
          <a:xfrm>
            <a:off x="9631006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A8EF9FD-B813-72F4-1013-1F918BCEED4E}"/>
              </a:ext>
            </a:extLst>
          </p:cNvPr>
          <p:cNvSpPr/>
          <p:nvPr/>
        </p:nvSpPr>
        <p:spPr>
          <a:xfrm>
            <a:off x="8925489" y="3139721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57343-E984-6046-8F68-8DA7A47B2E8C}"/>
              </a:ext>
            </a:extLst>
          </p:cNvPr>
          <p:cNvSpPr/>
          <p:nvPr/>
        </p:nvSpPr>
        <p:spPr>
          <a:xfrm>
            <a:off x="8609937" y="3483488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87D84A-D48C-17E6-B4BE-B25B59E4123E}"/>
              </a:ext>
            </a:extLst>
          </p:cNvPr>
          <p:cNvCxnSpPr>
            <a:cxnSpLocks/>
          </p:cNvCxnSpPr>
          <p:nvPr/>
        </p:nvCxnSpPr>
        <p:spPr>
          <a:xfrm>
            <a:off x="7865214" y="4440527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608E7E-533A-EE93-9567-724DF81F2B33}"/>
              </a:ext>
            </a:extLst>
          </p:cNvPr>
          <p:cNvSpPr txBox="1"/>
          <p:nvPr/>
        </p:nvSpPr>
        <p:spPr>
          <a:xfrm>
            <a:off x="7738088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6E3B0-8270-EE8B-FB47-E3B673FCE04C}"/>
              </a:ext>
            </a:extLst>
          </p:cNvPr>
          <p:cNvSpPr txBox="1"/>
          <p:nvPr/>
        </p:nvSpPr>
        <p:spPr>
          <a:xfrm>
            <a:off x="8716938" y="36072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9C924-A96D-DB0B-4987-35DA299A31D7}"/>
              </a:ext>
            </a:extLst>
          </p:cNvPr>
          <p:cNvSpPr txBox="1"/>
          <p:nvPr/>
        </p:nvSpPr>
        <p:spPr>
          <a:xfrm>
            <a:off x="9730927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5D7F7-2437-BB3A-F8B6-2D2D3753A656}"/>
              </a:ext>
            </a:extLst>
          </p:cNvPr>
          <p:cNvSpPr txBox="1"/>
          <p:nvPr/>
        </p:nvSpPr>
        <p:spPr>
          <a:xfrm>
            <a:off x="8443097" y="4255861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A7D657E-136F-8F30-146A-0732FFC4292D}"/>
              </a:ext>
            </a:extLst>
          </p:cNvPr>
          <p:cNvSpPr/>
          <p:nvPr/>
        </p:nvSpPr>
        <p:spPr>
          <a:xfrm>
            <a:off x="7896980" y="2667169"/>
            <a:ext cx="638460" cy="1200761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0 w 517357"/>
              <a:gd name="connsiteY0" fmla="*/ 0 h 1194098"/>
              <a:gd name="connsiteX1" fmla="*/ 516367 w 517357"/>
              <a:gd name="connsiteY1" fmla="*/ 1194098 h 1194098"/>
              <a:gd name="connsiteX0" fmla="*/ 0 w 516367"/>
              <a:gd name="connsiteY0" fmla="*/ 0 h 1194123"/>
              <a:gd name="connsiteX1" fmla="*/ 516367 w 516367"/>
              <a:gd name="connsiteY1" fmla="*/ 1194098 h 1194123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34375"/>
              <a:gd name="connsiteY0" fmla="*/ 0 h 1095915"/>
              <a:gd name="connsiteX1" fmla="*/ 534375 w 534375"/>
              <a:gd name="connsiteY1" fmla="*/ 1095915 h 1095915"/>
              <a:gd name="connsiteX0" fmla="*/ 4476 w 538851"/>
              <a:gd name="connsiteY0" fmla="*/ 0 h 1095915"/>
              <a:gd name="connsiteX1" fmla="*/ 538851 w 538851"/>
              <a:gd name="connsiteY1" fmla="*/ 1095915 h 1095915"/>
              <a:gd name="connsiteX0" fmla="*/ 396 w 534771"/>
              <a:gd name="connsiteY0" fmla="*/ 0 h 1095915"/>
              <a:gd name="connsiteX1" fmla="*/ 534771 w 534771"/>
              <a:gd name="connsiteY1" fmla="*/ 1095915 h 1095915"/>
              <a:gd name="connsiteX0" fmla="*/ 0 w 534375"/>
              <a:gd name="connsiteY0" fmla="*/ 0 h 1095915"/>
              <a:gd name="connsiteX1" fmla="*/ 534375 w 534375"/>
              <a:gd name="connsiteY1" fmla="*/ 1095915 h 109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4375" h="1095915">
                <a:moveTo>
                  <a:pt x="0" y="0"/>
                </a:moveTo>
                <a:cubicBezTo>
                  <a:pt x="22450" y="376390"/>
                  <a:pt x="324602" y="875383"/>
                  <a:pt x="534375" y="109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14E97CC-5F25-EC14-F990-90CE49CC3982}"/>
              </a:ext>
            </a:extLst>
          </p:cNvPr>
          <p:cNvSpPr/>
          <p:nvPr/>
        </p:nvSpPr>
        <p:spPr>
          <a:xfrm>
            <a:off x="8285410" y="2337901"/>
            <a:ext cx="1290916" cy="291154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1280159 w 1280159"/>
              <a:gd name="connsiteY0" fmla="*/ 0 h 301214"/>
              <a:gd name="connsiteX1" fmla="*/ 0 w 1280159"/>
              <a:gd name="connsiteY1" fmla="*/ 301214 h 301214"/>
              <a:gd name="connsiteX0" fmla="*/ 1280159 w 1280159"/>
              <a:gd name="connsiteY0" fmla="*/ 0 h 349871"/>
              <a:gd name="connsiteX1" fmla="*/ 0 w 1280159"/>
              <a:gd name="connsiteY1" fmla="*/ 301214 h 349871"/>
              <a:gd name="connsiteX0" fmla="*/ 1290916 w 1290916"/>
              <a:gd name="connsiteY0" fmla="*/ 0 h 263605"/>
              <a:gd name="connsiteX1" fmla="*/ 0 w 1290916"/>
              <a:gd name="connsiteY1" fmla="*/ 150607 h 263605"/>
              <a:gd name="connsiteX0" fmla="*/ 1290916 w 1290916"/>
              <a:gd name="connsiteY0" fmla="*/ 0 h 291154"/>
              <a:gd name="connsiteX1" fmla="*/ 0 w 1290916"/>
              <a:gd name="connsiteY1" fmla="*/ 150607 h 29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0916" h="291154">
                <a:moveTo>
                  <a:pt x="1290916" y="0"/>
                </a:moveTo>
                <a:cubicBezTo>
                  <a:pt x="1030043" y="432099"/>
                  <a:pt x="457199" y="294043"/>
                  <a:pt x="0" y="150607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27E24C9-7723-989F-C582-16090E58F1EC}"/>
              </a:ext>
            </a:extLst>
          </p:cNvPr>
          <p:cNvSpPr/>
          <p:nvPr/>
        </p:nvSpPr>
        <p:spPr>
          <a:xfrm>
            <a:off x="9294737" y="2709066"/>
            <a:ext cx="794459" cy="1295207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828339 w 828503"/>
              <a:gd name="connsiteY0" fmla="*/ 0 h 1344705"/>
              <a:gd name="connsiteX1" fmla="*/ 0 w 828503"/>
              <a:gd name="connsiteY1" fmla="*/ 1344705 h 1344705"/>
              <a:gd name="connsiteX0" fmla="*/ 828339 w 866769"/>
              <a:gd name="connsiteY0" fmla="*/ 0 h 1344705"/>
              <a:gd name="connsiteX1" fmla="*/ 0 w 866769"/>
              <a:gd name="connsiteY1" fmla="*/ 1344705 h 1344705"/>
              <a:gd name="connsiteX0" fmla="*/ 828339 w 841080"/>
              <a:gd name="connsiteY0" fmla="*/ 0 h 1344705"/>
              <a:gd name="connsiteX1" fmla="*/ 0 w 841080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5229"/>
              <a:gd name="connsiteX1" fmla="*/ 0 w 828339"/>
              <a:gd name="connsiteY1" fmla="*/ 1344705 h 1345229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6414"/>
              <a:gd name="connsiteX1" fmla="*/ 0 w 828339"/>
              <a:gd name="connsiteY1" fmla="*/ 1344705 h 1346414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726912 w 726912"/>
              <a:gd name="connsiteY0" fmla="*/ 0 h 1344705"/>
              <a:gd name="connsiteX1" fmla="*/ 0 w 726912"/>
              <a:gd name="connsiteY1" fmla="*/ 1344705 h 1344705"/>
              <a:gd name="connsiteX0" fmla="*/ 726912 w 749039"/>
              <a:gd name="connsiteY0" fmla="*/ 0 h 1344705"/>
              <a:gd name="connsiteX1" fmla="*/ 0 w 749039"/>
              <a:gd name="connsiteY1" fmla="*/ 1344705 h 134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039" h="1344705">
                <a:moveTo>
                  <a:pt x="726912" y="0"/>
                </a:moveTo>
                <a:cubicBezTo>
                  <a:pt x="766482" y="557086"/>
                  <a:pt x="846311" y="1032767"/>
                  <a:pt x="0" y="134470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EFC384-CFBA-D2CB-3DB7-C4A96688DB25}"/>
              </a:ext>
            </a:extLst>
          </p:cNvPr>
          <p:cNvCxnSpPr>
            <a:cxnSpLocks/>
          </p:cNvCxnSpPr>
          <p:nvPr/>
        </p:nvCxnSpPr>
        <p:spPr>
          <a:xfrm>
            <a:off x="7759604" y="4781028"/>
            <a:ext cx="663588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44E325-A384-A769-A952-DB28E1235559}"/>
              </a:ext>
            </a:extLst>
          </p:cNvPr>
          <p:cNvSpPr txBox="1"/>
          <p:nvPr/>
        </p:nvSpPr>
        <p:spPr>
          <a:xfrm>
            <a:off x="8458226" y="458560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07946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3D998076-A264-0D81-BEF0-8A29EBD061D1}"/>
              </a:ext>
            </a:extLst>
          </p:cNvPr>
          <p:cNvSpPr/>
          <p:nvPr/>
        </p:nvSpPr>
        <p:spPr>
          <a:xfrm>
            <a:off x="152401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6A36-5E5E-63E5-235F-3AE5513E6225}"/>
              </a:ext>
            </a:extLst>
          </p:cNvPr>
          <p:cNvSpPr txBox="1"/>
          <p:nvPr/>
        </p:nvSpPr>
        <p:spPr>
          <a:xfrm>
            <a:off x="282341" y="1396847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 you need to store state?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64625D1-8120-DF59-9398-68B364B4EC28}"/>
              </a:ext>
            </a:extLst>
          </p:cNvPr>
          <p:cNvSpPr/>
          <p:nvPr/>
        </p:nvSpPr>
        <p:spPr>
          <a:xfrm>
            <a:off x="2249104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6CFF-D0AB-98EE-19B1-FEC7E65F65D2}"/>
              </a:ext>
            </a:extLst>
          </p:cNvPr>
          <p:cNvSpPr txBox="1"/>
          <p:nvPr/>
        </p:nvSpPr>
        <p:spPr>
          <a:xfrm>
            <a:off x="2379044" y="1271719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there</a:t>
            </a:r>
          </a:p>
          <a:p>
            <a:pPr algn="ctr"/>
            <a:r>
              <a:rPr lang="en-US" sz="1400" dirty="0"/>
              <a:t>multiple</a:t>
            </a:r>
          </a:p>
          <a:p>
            <a:pPr algn="ctr"/>
            <a:r>
              <a:rPr lang="en-US" sz="1400" dirty="0"/>
              <a:t>writers?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8233E4-AD2B-209E-F9C0-E55EB89AE601}"/>
              </a:ext>
            </a:extLst>
          </p:cNvPr>
          <p:cNvSpPr/>
          <p:nvPr/>
        </p:nvSpPr>
        <p:spPr>
          <a:xfrm>
            <a:off x="4345807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9E731-8A8D-6B6D-DCCF-90BAE85340C3}"/>
              </a:ext>
            </a:extLst>
          </p:cNvPr>
          <p:cNvSpPr txBox="1"/>
          <p:nvPr/>
        </p:nvSpPr>
        <p:spPr>
          <a:xfrm>
            <a:off x="4475747" y="129930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you use </a:t>
            </a:r>
          </a:p>
          <a:p>
            <a:pPr algn="ctr"/>
            <a:r>
              <a:rPr lang="en-US" sz="1400" dirty="0"/>
              <a:t>an always </a:t>
            </a:r>
          </a:p>
          <a:p>
            <a:pPr algn="ctr"/>
            <a:r>
              <a:rPr lang="en-US" sz="1400" dirty="0"/>
              <a:t>online TTP?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99860DE-2C5A-E77F-2A0F-7D068E11C4FE}"/>
              </a:ext>
            </a:extLst>
          </p:cNvPr>
          <p:cNvSpPr/>
          <p:nvPr/>
        </p:nvSpPr>
        <p:spPr>
          <a:xfrm>
            <a:off x="6442510" y="856650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982F2-D247-0912-8054-B34694D32AA9}"/>
              </a:ext>
            </a:extLst>
          </p:cNvPr>
          <p:cNvSpPr txBox="1"/>
          <p:nvPr/>
        </p:nvSpPr>
        <p:spPr>
          <a:xfrm>
            <a:off x="6572450" y="12620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known?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1CCEBF3-9BF2-A6C5-E47C-C5C9576DB532}"/>
              </a:ext>
            </a:extLst>
          </p:cNvPr>
          <p:cNvSpPr/>
          <p:nvPr/>
        </p:nvSpPr>
        <p:spPr>
          <a:xfrm>
            <a:off x="6442510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3456D-5C7B-8DFB-9C62-DBC51100584B}"/>
              </a:ext>
            </a:extLst>
          </p:cNvPr>
          <p:cNvSpPr txBox="1"/>
          <p:nvPr/>
        </p:nvSpPr>
        <p:spPr>
          <a:xfrm>
            <a:off x="6572450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trusted?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6FC67DF-D302-5DC4-9BF7-C7736F7E086C}"/>
              </a:ext>
            </a:extLst>
          </p:cNvPr>
          <p:cNvSpPr/>
          <p:nvPr/>
        </p:nvSpPr>
        <p:spPr>
          <a:xfrm>
            <a:off x="8539213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DCD45-0343-847A-42B4-B9286254ED36}"/>
              </a:ext>
            </a:extLst>
          </p:cNvPr>
          <p:cNvSpPr txBox="1"/>
          <p:nvPr/>
        </p:nvSpPr>
        <p:spPr>
          <a:xfrm>
            <a:off x="8669153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public</a:t>
            </a:r>
          </a:p>
          <a:p>
            <a:pPr algn="ctr"/>
            <a:r>
              <a:rPr lang="en-US" sz="1400" dirty="0"/>
              <a:t>verifiability required?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FCED69-183E-9D9A-F89E-9EAD025AC198}"/>
              </a:ext>
            </a:extLst>
          </p:cNvPr>
          <p:cNvSpPr/>
          <p:nvPr/>
        </p:nvSpPr>
        <p:spPr>
          <a:xfrm>
            <a:off x="10635916" y="328179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34FC16-236A-3994-5972-23725C0A9E09}"/>
              </a:ext>
            </a:extLst>
          </p:cNvPr>
          <p:cNvSpPr/>
          <p:nvPr/>
        </p:nvSpPr>
        <p:spPr>
          <a:xfrm>
            <a:off x="10635916" y="4666229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B76FBC-787C-9640-5CEF-6BD803417315}"/>
              </a:ext>
            </a:extLst>
          </p:cNvPr>
          <p:cNvSpPr/>
          <p:nvPr/>
        </p:nvSpPr>
        <p:spPr>
          <a:xfrm>
            <a:off x="10635916" y="5887032"/>
            <a:ext cx="1278554" cy="893966"/>
          </a:xfrm>
          <a:prstGeom prst="roundRect">
            <a:avLst/>
          </a:prstGeom>
          <a:solidFill>
            <a:srgbClr val="C00000">
              <a:alpha val="25098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834CC6-090B-27A0-FD0D-8760A60AAA74}"/>
              </a:ext>
            </a:extLst>
          </p:cNvPr>
          <p:cNvSpPr/>
          <p:nvPr/>
        </p:nvSpPr>
        <p:spPr>
          <a:xfrm>
            <a:off x="10635916" y="124023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9BC9F-5003-D788-4D3B-DA06C099995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84987" y="491443"/>
            <a:ext cx="0" cy="3652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D5B078-FC42-81C8-B7F9-3CF5653E8DB7}"/>
              </a:ext>
            </a:extLst>
          </p:cNvPr>
          <p:cNvCxnSpPr>
            <a:cxnSpLocks/>
          </p:cNvCxnSpPr>
          <p:nvPr/>
        </p:nvCxnSpPr>
        <p:spPr>
          <a:xfrm>
            <a:off x="1817573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4CBEA2-D914-8D75-7226-A9BBE1A98352}"/>
              </a:ext>
            </a:extLst>
          </p:cNvPr>
          <p:cNvCxnSpPr>
            <a:cxnSpLocks/>
          </p:cNvCxnSpPr>
          <p:nvPr/>
        </p:nvCxnSpPr>
        <p:spPr>
          <a:xfrm>
            <a:off x="3914276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D970DC-B759-8BFF-1220-7628C7D6046B}"/>
              </a:ext>
            </a:extLst>
          </p:cNvPr>
          <p:cNvCxnSpPr>
            <a:cxnSpLocks/>
          </p:cNvCxnSpPr>
          <p:nvPr/>
        </p:nvCxnSpPr>
        <p:spPr>
          <a:xfrm>
            <a:off x="6010979" y="1687214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E12C73-EAB8-EBB2-FE55-64EC7FAA037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275094" y="2521821"/>
            <a:ext cx="2" cy="354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3FA0A6-0360-FF5F-D10A-5844C01D003D}"/>
              </a:ext>
            </a:extLst>
          </p:cNvPr>
          <p:cNvCxnSpPr>
            <a:cxnSpLocks/>
          </p:cNvCxnSpPr>
          <p:nvPr/>
        </p:nvCxnSpPr>
        <p:spPr>
          <a:xfrm>
            <a:off x="8107681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71F1F-A025-A98E-9910-BDFB0A9EAD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107681" y="1687214"/>
            <a:ext cx="25282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223C08-D922-7E5E-0C87-B92AD2D828A2}"/>
              </a:ext>
            </a:extLst>
          </p:cNvPr>
          <p:cNvCxnSpPr>
            <a:cxnSpLocks/>
          </p:cNvCxnSpPr>
          <p:nvPr/>
        </p:nvCxnSpPr>
        <p:spPr>
          <a:xfrm>
            <a:off x="10204385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CDB480-20AD-44A5-E2AB-08CA4BE7A848}"/>
              </a:ext>
            </a:extLst>
          </p:cNvPr>
          <p:cNvCxnSpPr>
            <a:cxnSpLocks/>
          </p:cNvCxnSpPr>
          <p:nvPr/>
        </p:nvCxnSpPr>
        <p:spPr>
          <a:xfrm>
            <a:off x="5165408" y="6334015"/>
            <a:ext cx="547050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D9CD83-4E4D-2603-1698-BAC784BF83A4}"/>
              </a:ext>
            </a:extLst>
          </p:cNvPr>
          <p:cNvCxnSpPr>
            <a:cxnSpLocks/>
          </p:cNvCxnSpPr>
          <p:nvPr/>
        </p:nvCxnSpPr>
        <p:spPr>
          <a:xfrm>
            <a:off x="9371797" y="5113212"/>
            <a:ext cx="12641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F14C12-DDB2-7281-A342-F6D2210048CF}"/>
              </a:ext>
            </a:extLst>
          </p:cNvPr>
          <p:cNvCxnSpPr>
            <a:cxnSpLocks/>
          </p:cNvCxnSpPr>
          <p:nvPr/>
        </p:nvCxnSpPr>
        <p:spPr>
          <a:xfrm>
            <a:off x="984985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2AB78-ACAF-0132-BFE5-C32F0A75BE8D}"/>
              </a:ext>
            </a:extLst>
          </p:cNvPr>
          <p:cNvCxnSpPr>
            <a:cxnSpLocks/>
          </p:cNvCxnSpPr>
          <p:nvPr/>
        </p:nvCxnSpPr>
        <p:spPr>
          <a:xfrm>
            <a:off x="3081688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20DEF3-3CEA-E8DF-5AA1-0626CB3B8696}"/>
              </a:ext>
            </a:extLst>
          </p:cNvPr>
          <p:cNvCxnSpPr>
            <a:cxnSpLocks/>
          </p:cNvCxnSpPr>
          <p:nvPr/>
        </p:nvCxnSpPr>
        <p:spPr>
          <a:xfrm>
            <a:off x="5178391" y="2521821"/>
            <a:ext cx="0" cy="38121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5AE9EB-5701-0AE7-85A2-B51C3F40B05E}"/>
              </a:ext>
            </a:extLst>
          </p:cNvPr>
          <p:cNvCxnSpPr>
            <a:cxnSpLocks/>
          </p:cNvCxnSpPr>
          <p:nvPr/>
        </p:nvCxnSpPr>
        <p:spPr>
          <a:xfrm flipH="1">
            <a:off x="7265466" y="4541526"/>
            <a:ext cx="2" cy="17924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60B216-4B3F-0130-74B4-B1F22A42326E}"/>
              </a:ext>
            </a:extLst>
          </p:cNvPr>
          <p:cNvCxnSpPr>
            <a:cxnSpLocks/>
          </p:cNvCxnSpPr>
          <p:nvPr/>
        </p:nvCxnSpPr>
        <p:spPr>
          <a:xfrm>
            <a:off x="9362174" y="4541526"/>
            <a:ext cx="0" cy="5716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F25A0-7C46-7731-1642-813ED87D6922}"/>
              </a:ext>
            </a:extLst>
          </p:cNvPr>
          <p:cNvSpPr txBox="1"/>
          <p:nvPr/>
        </p:nvSpPr>
        <p:spPr>
          <a:xfrm>
            <a:off x="553453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A7D071-AF4B-31CE-409B-431DBD0CC703}"/>
              </a:ext>
            </a:extLst>
          </p:cNvPr>
          <p:cNvSpPr txBox="1"/>
          <p:nvPr/>
        </p:nvSpPr>
        <p:spPr>
          <a:xfrm>
            <a:off x="2690245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C950E5-BFE3-D464-A239-17986B89B782}"/>
              </a:ext>
            </a:extLst>
          </p:cNvPr>
          <p:cNvSpPr txBox="1"/>
          <p:nvPr/>
        </p:nvSpPr>
        <p:spPr>
          <a:xfrm>
            <a:off x="4707526" y="246808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B0ADB3-E756-BEB1-FE2C-BA1A7EDA2C80}"/>
              </a:ext>
            </a:extLst>
          </p:cNvPr>
          <p:cNvSpPr txBox="1"/>
          <p:nvPr/>
        </p:nvSpPr>
        <p:spPr>
          <a:xfrm>
            <a:off x="5940382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622911-0508-6138-BF41-018BC77EA90D}"/>
              </a:ext>
            </a:extLst>
          </p:cNvPr>
          <p:cNvSpPr txBox="1"/>
          <p:nvPr/>
        </p:nvSpPr>
        <p:spPr>
          <a:xfrm>
            <a:off x="3872226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355449-0B60-7575-5AD4-CB6FA7DB3CF8}"/>
              </a:ext>
            </a:extLst>
          </p:cNvPr>
          <p:cNvSpPr txBox="1"/>
          <p:nvPr/>
        </p:nvSpPr>
        <p:spPr>
          <a:xfrm>
            <a:off x="1775523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32DF7E-602A-1371-723C-C7BF447F5559}"/>
              </a:ext>
            </a:extLst>
          </p:cNvPr>
          <p:cNvSpPr txBox="1"/>
          <p:nvPr/>
        </p:nvSpPr>
        <p:spPr>
          <a:xfrm>
            <a:off x="6766684" y="2496261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CF0FB7-E383-D276-1F72-B6077156FB59}"/>
              </a:ext>
            </a:extLst>
          </p:cNvPr>
          <p:cNvSpPr txBox="1"/>
          <p:nvPr/>
        </p:nvSpPr>
        <p:spPr>
          <a:xfrm>
            <a:off x="6804037" y="45108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C7BEE-09DA-A12F-1481-E5E7C6D6B6FF}"/>
              </a:ext>
            </a:extLst>
          </p:cNvPr>
          <p:cNvSpPr txBox="1"/>
          <p:nvPr/>
        </p:nvSpPr>
        <p:spPr>
          <a:xfrm>
            <a:off x="8037085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E5F217-CCC7-C846-2276-48C7705837D3}"/>
              </a:ext>
            </a:extLst>
          </p:cNvPr>
          <p:cNvSpPr txBox="1"/>
          <p:nvPr/>
        </p:nvSpPr>
        <p:spPr>
          <a:xfrm>
            <a:off x="8052315" y="3313109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EAB3CC-FEDD-3AA4-39D4-0BBF032CFA54}"/>
              </a:ext>
            </a:extLst>
          </p:cNvPr>
          <p:cNvSpPr txBox="1"/>
          <p:nvPr/>
        </p:nvSpPr>
        <p:spPr>
          <a:xfrm>
            <a:off x="8945872" y="450557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289B-F278-A1E5-4157-20EC7D68B5CB}"/>
              </a:ext>
            </a:extLst>
          </p:cNvPr>
          <p:cNvSpPr txBox="1"/>
          <p:nvPr/>
        </p:nvSpPr>
        <p:spPr>
          <a:xfrm>
            <a:off x="10105383" y="3313109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23AC6-8F15-1B02-23C2-26C64EB51A1B}"/>
              </a:ext>
            </a:extLst>
          </p:cNvPr>
          <p:cNvSpPr txBox="1"/>
          <p:nvPr/>
        </p:nvSpPr>
        <p:spPr>
          <a:xfrm>
            <a:off x="10572548" y="6017401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Don’t use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24A4A-C0F8-EAE8-E77B-F1D03DF1E806}"/>
              </a:ext>
            </a:extLst>
          </p:cNvPr>
          <p:cNvSpPr txBox="1"/>
          <p:nvPr/>
        </p:nvSpPr>
        <p:spPr>
          <a:xfrm>
            <a:off x="10582515" y="46886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2840A6-B754-819F-4007-DE0F2C9FDD88}"/>
              </a:ext>
            </a:extLst>
          </p:cNvPr>
          <p:cNvSpPr txBox="1"/>
          <p:nvPr/>
        </p:nvSpPr>
        <p:spPr>
          <a:xfrm>
            <a:off x="10582514" y="3301970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Public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F3EA8B-DE85-9286-EE3A-A1BEEE3E9721}"/>
              </a:ext>
            </a:extLst>
          </p:cNvPr>
          <p:cNvSpPr txBox="1"/>
          <p:nvPr/>
        </p:nvSpPr>
        <p:spPr>
          <a:xfrm>
            <a:off x="10572889" y="1384063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Permissionless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D0FD04-E790-98C6-60CA-DFD110EBC970}"/>
              </a:ext>
            </a:extLst>
          </p:cNvPr>
          <p:cNvCxnSpPr>
            <a:cxnSpLocks/>
          </p:cNvCxnSpPr>
          <p:nvPr/>
        </p:nvCxnSpPr>
        <p:spPr>
          <a:xfrm>
            <a:off x="972004" y="6334015"/>
            <a:ext cx="41934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DDE901-1147-B1AB-87EC-5E36B3880BAB}"/>
              </a:ext>
            </a:extLst>
          </p:cNvPr>
          <p:cNvSpPr txBox="1"/>
          <p:nvPr/>
        </p:nvSpPr>
        <p:spPr>
          <a:xfrm>
            <a:off x="59973" y="16296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Local energy communities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7E7352-A1FE-FEE9-D3A3-DFF071BDF758}"/>
              </a:ext>
            </a:extLst>
          </p:cNvPr>
          <p:cNvSpPr txBox="1"/>
          <p:nvPr/>
        </p:nvSpPr>
        <p:spPr>
          <a:xfrm>
            <a:off x="908806" y="6417510"/>
            <a:ext cx="2270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TTP = 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283744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593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4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II </a:t>
            </a: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54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0F2583-8067-C78F-8F7A-F8447902A277}"/>
              </a:ext>
            </a:extLst>
          </p:cNvPr>
          <p:cNvCxnSpPr>
            <a:cxnSpLocks/>
          </p:cNvCxnSpPr>
          <p:nvPr/>
        </p:nvCxnSpPr>
        <p:spPr>
          <a:xfrm flipV="1">
            <a:off x="2794225" y="2507810"/>
            <a:ext cx="0" cy="99503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42AC77-DD09-5CCF-A495-70E0C47D69B2}"/>
              </a:ext>
            </a:extLst>
          </p:cNvPr>
          <p:cNvCxnSpPr>
            <a:cxnSpLocks/>
          </p:cNvCxnSpPr>
          <p:nvPr/>
        </p:nvCxnSpPr>
        <p:spPr>
          <a:xfrm>
            <a:off x="2549769" y="3428881"/>
            <a:ext cx="18438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A47A11-2183-90A0-D33B-31CC56A437A2}"/>
              </a:ext>
            </a:extLst>
          </p:cNvPr>
          <p:cNvCxnSpPr>
            <a:cxnSpLocks/>
          </p:cNvCxnSpPr>
          <p:nvPr/>
        </p:nvCxnSpPr>
        <p:spPr>
          <a:xfrm flipV="1">
            <a:off x="2794225" y="1565171"/>
            <a:ext cx="0" cy="4943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AF9EEC-2371-CE82-5893-E4824EF5AEA5}"/>
              </a:ext>
            </a:extLst>
          </p:cNvPr>
          <p:cNvCxnSpPr>
            <a:cxnSpLocks/>
          </p:cNvCxnSpPr>
          <p:nvPr/>
        </p:nvCxnSpPr>
        <p:spPr>
          <a:xfrm flipV="1">
            <a:off x="5993066" y="1565171"/>
            <a:ext cx="0" cy="4854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D8BDE4-369B-48C2-233F-D8ECC4DCCE5D}"/>
              </a:ext>
            </a:extLst>
          </p:cNvPr>
          <p:cNvCxnSpPr>
            <a:cxnSpLocks/>
          </p:cNvCxnSpPr>
          <p:nvPr/>
        </p:nvCxnSpPr>
        <p:spPr>
          <a:xfrm flipV="1">
            <a:off x="4371743" y="3031435"/>
            <a:ext cx="0" cy="471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AFEA924-6B9E-2CA4-C64E-5DD8DDE8D1D1}"/>
              </a:ext>
            </a:extLst>
          </p:cNvPr>
          <p:cNvCxnSpPr>
            <a:cxnSpLocks/>
          </p:cNvCxnSpPr>
          <p:nvPr/>
        </p:nvCxnSpPr>
        <p:spPr>
          <a:xfrm flipV="1">
            <a:off x="7611384" y="3022525"/>
            <a:ext cx="0" cy="471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303B14-D650-6ECE-1F56-7B545CA78940}"/>
              </a:ext>
            </a:extLst>
          </p:cNvPr>
          <p:cNvCxnSpPr/>
          <p:nvPr/>
        </p:nvCxnSpPr>
        <p:spPr>
          <a:xfrm>
            <a:off x="2549769" y="1985673"/>
            <a:ext cx="50731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C811FF-4734-DBD1-191B-708B6F45AA43}"/>
              </a:ext>
            </a:extLst>
          </p:cNvPr>
          <p:cNvCxnSpPr/>
          <p:nvPr/>
        </p:nvCxnSpPr>
        <p:spPr>
          <a:xfrm>
            <a:off x="2794225" y="191884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9EF56A-6DDF-E885-CCA3-127ADE6D18EA}"/>
              </a:ext>
            </a:extLst>
          </p:cNvPr>
          <p:cNvCxnSpPr/>
          <p:nvPr/>
        </p:nvCxnSpPr>
        <p:spPr>
          <a:xfrm>
            <a:off x="3298317" y="191884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65F081-409D-8DE8-B272-6E9C983427CE}"/>
              </a:ext>
            </a:extLst>
          </p:cNvPr>
          <p:cNvCxnSpPr/>
          <p:nvPr/>
        </p:nvCxnSpPr>
        <p:spPr>
          <a:xfrm>
            <a:off x="3831717" y="1913554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584B5F-FC15-5C8F-189B-CC09752073F8}"/>
              </a:ext>
            </a:extLst>
          </p:cNvPr>
          <p:cNvCxnSpPr/>
          <p:nvPr/>
        </p:nvCxnSpPr>
        <p:spPr>
          <a:xfrm>
            <a:off x="4376839" y="1915334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95BAA6-D7C5-ED18-D566-2BC09B5E4778}"/>
              </a:ext>
            </a:extLst>
          </p:cNvPr>
          <p:cNvCxnSpPr/>
          <p:nvPr/>
        </p:nvCxnSpPr>
        <p:spPr>
          <a:xfrm>
            <a:off x="4933685" y="1915336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6A8F17-0E32-A271-7266-DDA9A726BFF1}"/>
              </a:ext>
            </a:extLst>
          </p:cNvPr>
          <p:cNvCxnSpPr/>
          <p:nvPr/>
        </p:nvCxnSpPr>
        <p:spPr>
          <a:xfrm>
            <a:off x="5488974" y="1915216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03B678-5952-F415-C291-4564C7D927FA}"/>
              </a:ext>
            </a:extLst>
          </p:cNvPr>
          <p:cNvCxnSpPr/>
          <p:nvPr/>
        </p:nvCxnSpPr>
        <p:spPr>
          <a:xfrm>
            <a:off x="5993066" y="1915216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B1F6EA-B0A3-234A-A92D-0DEB4E45E1D4}"/>
              </a:ext>
            </a:extLst>
          </p:cNvPr>
          <p:cNvCxnSpPr/>
          <p:nvPr/>
        </p:nvCxnSpPr>
        <p:spPr>
          <a:xfrm>
            <a:off x="6526466" y="190993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5758B9-E788-7439-2CC9-FE5A8774E402}"/>
              </a:ext>
            </a:extLst>
          </p:cNvPr>
          <p:cNvCxnSpPr/>
          <p:nvPr/>
        </p:nvCxnSpPr>
        <p:spPr>
          <a:xfrm>
            <a:off x="7071588" y="191171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876375-8ADA-824E-BF1E-ED87630EC122}"/>
              </a:ext>
            </a:extLst>
          </p:cNvPr>
          <p:cNvCxnSpPr>
            <a:cxnSpLocks/>
          </p:cNvCxnSpPr>
          <p:nvPr/>
        </p:nvCxnSpPr>
        <p:spPr>
          <a:xfrm>
            <a:off x="4371743" y="3429000"/>
            <a:ext cx="3791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ABDC8B-134F-AFA3-F2A9-1D61CAA21C5A}"/>
              </a:ext>
            </a:extLst>
          </p:cNvPr>
          <p:cNvCxnSpPr/>
          <p:nvPr/>
        </p:nvCxnSpPr>
        <p:spPr>
          <a:xfrm>
            <a:off x="3334251" y="336216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86C216-E88A-1D37-C82A-9BDCD7DE4738}"/>
              </a:ext>
            </a:extLst>
          </p:cNvPr>
          <p:cNvCxnSpPr/>
          <p:nvPr/>
        </p:nvCxnSpPr>
        <p:spPr>
          <a:xfrm>
            <a:off x="3838343" y="336216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291FA4-29F3-C2FD-6A1D-EDB7800E29CB}"/>
              </a:ext>
            </a:extLst>
          </p:cNvPr>
          <p:cNvCxnSpPr/>
          <p:nvPr/>
        </p:nvCxnSpPr>
        <p:spPr>
          <a:xfrm>
            <a:off x="4371743" y="335688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3BF7EF-4A35-B321-DE0C-756953A8E418}"/>
              </a:ext>
            </a:extLst>
          </p:cNvPr>
          <p:cNvCxnSpPr/>
          <p:nvPr/>
        </p:nvCxnSpPr>
        <p:spPr>
          <a:xfrm>
            <a:off x="4916865" y="335866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2053B2-3AF7-CF80-B820-ED50BD7D47B2}"/>
              </a:ext>
            </a:extLst>
          </p:cNvPr>
          <p:cNvCxnSpPr/>
          <p:nvPr/>
        </p:nvCxnSpPr>
        <p:spPr>
          <a:xfrm>
            <a:off x="5473711" y="3358663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F92835-16ED-29CC-8922-E9A00B9E1654}"/>
              </a:ext>
            </a:extLst>
          </p:cNvPr>
          <p:cNvCxnSpPr/>
          <p:nvPr/>
        </p:nvCxnSpPr>
        <p:spPr>
          <a:xfrm>
            <a:off x="6029000" y="3358543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205FBB-53C7-1830-7F09-2A6A3C9DA012}"/>
              </a:ext>
            </a:extLst>
          </p:cNvPr>
          <p:cNvCxnSpPr/>
          <p:nvPr/>
        </p:nvCxnSpPr>
        <p:spPr>
          <a:xfrm>
            <a:off x="6533092" y="3358543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46C318-C1BC-F878-08C3-31469BF262EC}"/>
              </a:ext>
            </a:extLst>
          </p:cNvPr>
          <p:cNvCxnSpPr/>
          <p:nvPr/>
        </p:nvCxnSpPr>
        <p:spPr>
          <a:xfrm>
            <a:off x="7066492" y="335325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13EB05-DC83-C002-8D48-8F1182AF4151}"/>
              </a:ext>
            </a:extLst>
          </p:cNvPr>
          <p:cNvCxnSpPr/>
          <p:nvPr/>
        </p:nvCxnSpPr>
        <p:spPr>
          <a:xfrm>
            <a:off x="7611614" y="335503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FDF40CB-610B-94B8-A79F-20119F4DDF08}"/>
              </a:ext>
            </a:extLst>
          </p:cNvPr>
          <p:cNvSpPr txBox="1"/>
          <p:nvPr/>
        </p:nvSpPr>
        <p:spPr>
          <a:xfrm>
            <a:off x="2963349" y="1133187"/>
            <a:ext cx="32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Predict &amp; control horizon 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5B5C33-D0E1-8C81-623B-C2F24409950C}"/>
              </a:ext>
            </a:extLst>
          </p:cNvPr>
          <p:cNvCxnSpPr>
            <a:cxnSpLocks/>
          </p:cNvCxnSpPr>
          <p:nvPr/>
        </p:nvCxnSpPr>
        <p:spPr>
          <a:xfrm>
            <a:off x="2794225" y="1634745"/>
            <a:ext cx="319884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75E5DE-D71D-FD6D-0B23-910B417D63B8}"/>
              </a:ext>
            </a:extLst>
          </p:cNvPr>
          <p:cNvCxnSpPr>
            <a:cxnSpLocks/>
          </p:cNvCxnSpPr>
          <p:nvPr/>
        </p:nvCxnSpPr>
        <p:spPr>
          <a:xfrm>
            <a:off x="4393645" y="3144078"/>
            <a:ext cx="319884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68BFF27-2C3F-ED09-7F27-807A4CEC8BF9}"/>
              </a:ext>
            </a:extLst>
          </p:cNvPr>
          <p:cNvSpPr txBox="1"/>
          <p:nvPr/>
        </p:nvSpPr>
        <p:spPr>
          <a:xfrm>
            <a:off x="2918084" y="2438291"/>
            <a:ext cx="154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Time until next update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48C890-F100-1C92-96B2-75AC60197E91}"/>
              </a:ext>
            </a:extLst>
          </p:cNvPr>
          <p:cNvCxnSpPr>
            <a:cxnSpLocks/>
          </p:cNvCxnSpPr>
          <p:nvPr/>
        </p:nvCxnSpPr>
        <p:spPr>
          <a:xfrm>
            <a:off x="2842863" y="3144078"/>
            <a:ext cx="147960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F90F3B-5745-814A-44E4-3140F8B31013}"/>
              </a:ext>
            </a:extLst>
          </p:cNvPr>
          <p:cNvSpPr txBox="1"/>
          <p:nvPr/>
        </p:nvSpPr>
        <p:spPr>
          <a:xfrm>
            <a:off x="7650323" y="1753998"/>
            <a:ext cx="7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ED5D36-F669-8BCA-E24E-1EE05D29D378}"/>
              </a:ext>
            </a:extLst>
          </p:cNvPr>
          <p:cNvSpPr txBox="1"/>
          <p:nvPr/>
        </p:nvSpPr>
        <p:spPr>
          <a:xfrm>
            <a:off x="8212236" y="3237135"/>
            <a:ext cx="70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18B5D3-7F1A-3553-9E44-2AAA45050A62}"/>
                  </a:ext>
                </a:extLst>
              </p:cNvPr>
              <p:cNvSpPr txBox="1"/>
              <p:nvPr/>
            </p:nvSpPr>
            <p:spPr>
              <a:xfrm>
                <a:off x="1637178" y="3237135"/>
                <a:ext cx="884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 =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i="1" dirty="0"/>
                  <a:t>k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18B5D3-7F1A-3553-9E44-2AAA45050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78" y="3237135"/>
                <a:ext cx="884487" cy="369332"/>
              </a:xfrm>
              <a:prstGeom prst="rect">
                <a:avLst/>
              </a:prstGeom>
              <a:blipFill>
                <a:blip r:embed="rId2"/>
                <a:stretch>
                  <a:fillRect l="-7143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89B32C01-0252-8114-5124-D0826C5558C6}"/>
              </a:ext>
            </a:extLst>
          </p:cNvPr>
          <p:cNvSpPr txBox="1"/>
          <p:nvPr/>
        </p:nvSpPr>
        <p:spPr>
          <a:xfrm>
            <a:off x="2668511" y="20503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F004EDB-525F-9A85-8C52-865DAF3DBA59}"/>
              </a:ext>
            </a:extLst>
          </p:cNvPr>
          <p:cNvCxnSpPr/>
          <p:nvPr/>
        </p:nvCxnSpPr>
        <p:spPr>
          <a:xfrm>
            <a:off x="2794225" y="334766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95D27E-EAA1-B338-F6E9-E63041ACDA80}"/>
                  </a:ext>
                </a:extLst>
              </p:cNvPr>
              <p:cNvSpPr txBox="1"/>
              <p:nvPr/>
            </p:nvSpPr>
            <p:spPr>
              <a:xfrm>
                <a:off x="4181004" y="3513757"/>
                <a:ext cx="95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i="1" dirty="0"/>
                  <a:t>k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95D27E-EAA1-B338-F6E9-E63041AC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04" y="3513757"/>
                <a:ext cx="955491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BEF013-68C8-29A7-B6FD-11290CDD58B0}"/>
                  </a:ext>
                </a:extLst>
              </p:cNvPr>
              <p:cNvSpPr txBox="1"/>
              <p:nvPr/>
            </p:nvSpPr>
            <p:spPr>
              <a:xfrm>
                <a:off x="1637179" y="1795602"/>
                <a:ext cx="810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 =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BEF013-68C8-29A7-B6FD-11290CDD5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79" y="1795602"/>
                <a:ext cx="810820" cy="369332"/>
              </a:xfrm>
              <a:prstGeom prst="rect">
                <a:avLst/>
              </a:prstGeom>
              <a:blipFill>
                <a:blip r:embed="rId4"/>
                <a:stretch>
                  <a:fillRect l="-781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3CE222D9-A62D-B748-52AE-8AA770A7E8B3}"/>
              </a:ext>
            </a:extLst>
          </p:cNvPr>
          <p:cNvSpPr/>
          <p:nvPr/>
        </p:nvSpPr>
        <p:spPr>
          <a:xfrm>
            <a:off x="4317916" y="3370706"/>
            <a:ext cx="125008" cy="12500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52632FB-D9DF-C8F7-5720-92D893E1A4DC}"/>
              </a:ext>
            </a:extLst>
          </p:cNvPr>
          <p:cNvSpPr/>
          <p:nvPr/>
        </p:nvSpPr>
        <p:spPr>
          <a:xfrm>
            <a:off x="2731721" y="1934509"/>
            <a:ext cx="125008" cy="12500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40CEA3-29FB-1F87-E68B-5E59809A77F8}"/>
              </a:ext>
            </a:extLst>
          </p:cNvPr>
          <p:cNvSpPr txBox="1"/>
          <p:nvPr/>
        </p:nvSpPr>
        <p:spPr>
          <a:xfrm>
            <a:off x="5855025" y="202281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0F3BA73-4649-CA21-38BC-C26E9D00BD4D}"/>
                  </a:ext>
                </a:extLst>
              </p:cNvPr>
              <p:cNvSpPr txBox="1"/>
              <p:nvPr/>
            </p:nvSpPr>
            <p:spPr>
              <a:xfrm>
                <a:off x="7230400" y="3502844"/>
                <a:ext cx="955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i="1" dirty="0"/>
                  <a:t>k </a:t>
                </a:r>
                <a:r>
                  <a:rPr lang="en-US" dirty="0"/>
                  <a:t>+ </a:t>
                </a:r>
                <a:r>
                  <a:rPr lang="en-US" b="1" dirty="0"/>
                  <a:t>T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0F3BA73-4649-CA21-38BC-C26E9D00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400" y="3502844"/>
                <a:ext cx="955487" cy="369332"/>
              </a:xfrm>
              <a:prstGeom prst="rect">
                <a:avLst/>
              </a:prstGeom>
              <a:blipFill>
                <a:blip r:embed="rId5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4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BE3829-85D5-1A48-484C-0A223A5ADDE7}"/>
              </a:ext>
            </a:extLst>
          </p:cNvPr>
          <p:cNvSpPr/>
          <p:nvPr/>
        </p:nvSpPr>
        <p:spPr>
          <a:xfrm>
            <a:off x="2356337" y="958363"/>
            <a:ext cx="4730263" cy="2180491"/>
          </a:xfrm>
          <a:prstGeom prst="rect">
            <a:avLst/>
          </a:prstGeom>
          <a:solidFill>
            <a:srgbClr val="4472C4">
              <a:alpha val="9804"/>
            </a:srgbClr>
          </a:solidFill>
          <a:ln w="19050">
            <a:solidFill>
              <a:srgbClr val="2F528F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A204C1A-0432-B7B9-705D-22407B7B7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67" y="1248507"/>
            <a:ext cx="903867" cy="9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Compteur électrique - Icônes la technologie gratuites">
            <a:extLst>
              <a:ext uri="{FF2B5EF4-FFF2-40B4-BE49-F238E27FC236}">
                <a16:creationId xmlns:a16="http://schemas.microsoft.com/office/drawing/2014/main" id="{B6F15223-FDF1-E90F-231B-14A2566D2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13" y="2801220"/>
            <a:ext cx="903867" cy="9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Solar cell  premium icon">
            <a:extLst>
              <a:ext uri="{FF2B5EF4-FFF2-40B4-BE49-F238E27FC236}">
                <a16:creationId xmlns:a16="http://schemas.microsoft.com/office/drawing/2014/main" id="{D3353BF2-431C-4D15-6EB8-253FEB0A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66" y="1153099"/>
            <a:ext cx="999275" cy="99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F5A327-9838-B061-1DBB-D416DAC1E077}"/>
              </a:ext>
            </a:extLst>
          </p:cNvPr>
          <p:cNvCxnSpPr>
            <a:cxnSpLocks/>
          </p:cNvCxnSpPr>
          <p:nvPr/>
        </p:nvCxnSpPr>
        <p:spPr>
          <a:xfrm>
            <a:off x="3349869" y="2479431"/>
            <a:ext cx="252614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291418-6165-577A-5FC4-76C2213B9832}"/>
              </a:ext>
            </a:extLst>
          </p:cNvPr>
          <p:cNvCxnSpPr>
            <a:cxnSpLocks/>
          </p:cNvCxnSpPr>
          <p:nvPr/>
        </p:nvCxnSpPr>
        <p:spPr>
          <a:xfrm>
            <a:off x="3349869" y="2152374"/>
            <a:ext cx="0" cy="327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F476FA-29D3-9AFD-A3E4-D126CFD3FA6B}"/>
              </a:ext>
            </a:extLst>
          </p:cNvPr>
          <p:cNvCxnSpPr>
            <a:cxnSpLocks/>
          </p:cNvCxnSpPr>
          <p:nvPr/>
        </p:nvCxnSpPr>
        <p:spPr>
          <a:xfrm>
            <a:off x="4994031" y="2152374"/>
            <a:ext cx="0" cy="327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8A8762-443C-FD50-CDEC-B4FFAC25EA68}"/>
              </a:ext>
            </a:extLst>
          </p:cNvPr>
          <p:cNvCxnSpPr>
            <a:cxnSpLocks/>
          </p:cNvCxnSpPr>
          <p:nvPr/>
        </p:nvCxnSpPr>
        <p:spPr>
          <a:xfrm>
            <a:off x="4126523" y="2479431"/>
            <a:ext cx="0" cy="327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 battery - Free electronics icons">
            <a:extLst>
              <a:ext uri="{FF2B5EF4-FFF2-40B4-BE49-F238E27FC236}">
                <a16:creationId xmlns:a16="http://schemas.microsoft.com/office/drawing/2014/main" id="{96403A2E-8DB3-07BC-FFC5-65A700F0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016" y="1947770"/>
            <a:ext cx="853450" cy="8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EB3286-8DFA-D85D-3DBC-14591B7979EA}"/>
              </a:ext>
            </a:extLst>
          </p:cNvPr>
          <p:cNvSpPr txBox="1"/>
          <p:nvPr/>
        </p:nvSpPr>
        <p:spPr>
          <a:xfrm>
            <a:off x="2338756" y="602213"/>
            <a:ext cx="175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Member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E273B-B002-E265-6349-129D1CF135F1}"/>
              </a:ext>
            </a:extLst>
          </p:cNvPr>
          <p:cNvSpPr/>
          <p:nvPr/>
        </p:nvSpPr>
        <p:spPr>
          <a:xfrm>
            <a:off x="2356337" y="4123592"/>
            <a:ext cx="5811717" cy="67700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74F1D3-5305-F945-4980-9D2C3C031CFB}"/>
              </a:ext>
            </a:extLst>
          </p:cNvPr>
          <p:cNvCxnSpPr>
            <a:cxnSpLocks/>
          </p:cNvCxnSpPr>
          <p:nvPr/>
        </p:nvCxnSpPr>
        <p:spPr>
          <a:xfrm>
            <a:off x="6277707" y="2801220"/>
            <a:ext cx="0" cy="1322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FB9AD1-B3A0-3607-0BA9-FA77A7ED7BF2}"/>
              </a:ext>
            </a:extLst>
          </p:cNvPr>
          <p:cNvCxnSpPr>
            <a:cxnSpLocks/>
          </p:cNvCxnSpPr>
          <p:nvPr/>
        </p:nvCxnSpPr>
        <p:spPr>
          <a:xfrm>
            <a:off x="4152900" y="3705087"/>
            <a:ext cx="0" cy="418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0EFC0-E979-D031-3BFC-81E791E6FA05}"/>
              </a:ext>
            </a:extLst>
          </p:cNvPr>
          <p:cNvSpPr/>
          <p:nvPr/>
        </p:nvSpPr>
        <p:spPr>
          <a:xfrm>
            <a:off x="2356336" y="5270989"/>
            <a:ext cx="2479431" cy="677008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Forecast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BEB99A-F446-23D1-C832-36AC214BE963}"/>
              </a:ext>
            </a:extLst>
          </p:cNvPr>
          <p:cNvSpPr/>
          <p:nvPr/>
        </p:nvSpPr>
        <p:spPr>
          <a:xfrm>
            <a:off x="5688623" y="5271048"/>
            <a:ext cx="2479431" cy="677008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Optimal scheduling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07607F-1619-4D73-3B4E-B822062C6F49}"/>
              </a:ext>
            </a:extLst>
          </p:cNvPr>
          <p:cNvCxnSpPr>
            <a:cxnSpLocks/>
          </p:cNvCxnSpPr>
          <p:nvPr/>
        </p:nvCxnSpPr>
        <p:spPr>
          <a:xfrm>
            <a:off x="3146123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8665E4-5323-A689-3679-22DD3CD3EA78}"/>
              </a:ext>
            </a:extLst>
          </p:cNvPr>
          <p:cNvCxnSpPr>
            <a:cxnSpLocks/>
          </p:cNvCxnSpPr>
          <p:nvPr/>
        </p:nvCxnSpPr>
        <p:spPr>
          <a:xfrm flipV="1">
            <a:off x="4063453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75222B-ED1A-EB03-9470-510E33A074A6}"/>
              </a:ext>
            </a:extLst>
          </p:cNvPr>
          <p:cNvCxnSpPr>
            <a:cxnSpLocks/>
          </p:cNvCxnSpPr>
          <p:nvPr/>
        </p:nvCxnSpPr>
        <p:spPr>
          <a:xfrm>
            <a:off x="6314285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3A67A1-1BD5-37C7-25BA-4D3407B6E31C}"/>
              </a:ext>
            </a:extLst>
          </p:cNvPr>
          <p:cNvCxnSpPr>
            <a:cxnSpLocks/>
          </p:cNvCxnSpPr>
          <p:nvPr/>
        </p:nvCxnSpPr>
        <p:spPr>
          <a:xfrm flipV="1">
            <a:off x="7231615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610872-BDC7-842C-E04C-A7A754EB579D}"/>
              </a:ext>
            </a:extLst>
          </p:cNvPr>
          <p:cNvCxnSpPr>
            <a:cxnSpLocks/>
          </p:cNvCxnSpPr>
          <p:nvPr/>
        </p:nvCxnSpPr>
        <p:spPr>
          <a:xfrm flipV="1">
            <a:off x="7718123" y="2479431"/>
            <a:ext cx="0" cy="16441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6AE750-E1FD-5CA3-B347-AB1A04D8D341}"/>
              </a:ext>
            </a:extLst>
          </p:cNvPr>
          <p:cNvCxnSpPr>
            <a:cxnSpLocks/>
          </p:cNvCxnSpPr>
          <p:nvPr/>
        </p:nvCxnSpPr>
        <p:spPr>
          <a:xfrm flipH="1">
            <a:off x="6677700" y="2482957"/>
            <a:ext cx="1058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D9C033-AAB5-52C9-1ECC-76C9A562E6CB}"/>
              </a:ext>
            </a:extLst>
          </p:cNvPr>
          <p:cNvCxnSpPr>
            <a:cxnSpLocks/>
          </p:cNvCxnSpPr>
          <p:nvPr/>
        </p:nvCxnSpPr>
        <p:spPr>
          <a:xfrm>
            <a:off x="2356336" y="402111"/>
            <a:ext cx="622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615368-3F0A-8DE3-D446-E33C4463AF47}"/>
              </a:ext>
            </a:extLst>
          </p:cNvPr>
          <p:cNvSpPr txBox="1"/>
          <p:nvPr/>
        </p:nvSpPr>
        <p:spPr>
          <a:xfrm>
            <a:off x="3005446" y="212962"/>
            <a:ext cx="291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channel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077B45-2AAF-5572-7A5B-00CFBAA6CDD9}"/>
              </a:ext>
            </a:extLst>
          </p:cNvPr>
          <p:cNvSpPr txBox="1"/>
          <p:nvPr/>
        </p:nvSpPr>
        <p:spPr>
          <a:xfrm>
            <a:off x="7076707" y="1772125"/>
            <a:ext cx="143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Suggested schedule</a:t>
            </a:r>
            <a:r>
              <a:rPr lang="en-US" i="1" baseline="-25000" dirty="0"/>
              <a:t>i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925BD0-D8E9-611D-B7D0-AD9724898BB0}"/>
              </a:ext>
            </a:extLst>
          </p:cNvPr>
          <p:cNvSpPr txBox="1"/>
          <p:nvPr/>
        </p:nvSpPr>
        <p:spPr>
          <a:xfrm>
            <a:off x="6267574" y="3138757"/>
            <a:ext cx="143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</a:p>
          <a:p>
            <a:r>
              <a:rPr lang="en-US" dirty="0"/>
              <a:t>state and limits</a:t>
            </a:r>
            <a:r>
              <a:rPr lang="en-US" i="1" baseline="-25000" dirty="0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7D44BB-184D-FA78-A53A-2775190644DF}"/>
              </a:ext>
            </a:extLst>
          </p:cNvPr>
          <p:cNvSpPr txBox="1"/>
          <p:nvPr/>
        </p:nvSpPr>
        <p:spPr>
          <a:xfrm>
            <a:off x="2977502" y="3672844"/>
            <a:ext cx="119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Netload</a:t>
            </a:r>
            <a:r>
              <a:rPr lang="en-US" i="1" baseline="-25000" dirty="0"/>
              <a:t>n</a:t>
            </a:r>
            <a:endParaRPr lang="en-US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177BC0-96D3-C4DB-04A9-9FF7D46EB503}"/>
              </a:ext>
            </a:extLst>
          </p:cNvPr>
          <p:cNvSpPr txBox="1"/>
          <p:nvPr/>
        </p:nvSpPr>
        <p:spPr>
          <a:xfrm>
            <a:off x="5916910" y="1579732"/>
            <a:ext cx="104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Asset </a:t>
            </a:r>
            <a:r>
              <a:rPr lang="en-US" i="1" dirty="0">
                <a:solidFill>
                  <a:schemeClr val="accent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2699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18F12A21-0CA4-8519-B4BD-7F3D320EE8C3}"/>
              </a:ext>
            </a:extLst>
          </p:cNvPr>
          <p:cNvGrpSpPr/>
          <p:nvPr/>
        </p:nvGrpSpPr>
        <p:grpSpPr>
          <a:xfrm>
            <a:off x="2653723" y="1431637"/>
            <a:ext cx="6286500" cy="3619500"/>
            <a:chOff x="2653723" y="1431637"/>
            <a:chExt cx="6286500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3249D05-EC11-9499-844E-BF45CB8E8705}"/>
                </a:ext>
              </a:extLst>
            </p:cNvPr>
            <p:cNvGrpSpPr/>
            <p:nvPr/>
          </p:nvGrpSpPr>
          <p:grpSpPr>
            <a:xfrm>
              <a:off x="3785293" y="1431637"/>
              <a:ext cx="5029200" cy="3619500"/>
              <a:chOff x="3785293" y="1431637"/>
              <a:chExt cx="5029200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05A75AB-2EEB-6BCD-4693-1AA086C28D4E}"/>
                  </a:ext>
                </a:extLst>
              </p:cNvPr>
              <p:cNvSpPr/>
              <p:nvPr/>
            </p:nvSpPr>
            <p:spPr>
              <a:xfrm>
                <a:off x="3785293" y="1431637"/>
                <a:ext cx="9525" cy="3619500"/>
              </a:xfrm>
              <a:custGeom>
                <a:avLst/>
                <a:gdLst>
                  <a:gd name="connsiteX0" fmla="*/ 209 w 9525"/>
                  <a:gd name="connsiteY0" fmla="*/ 0 h 3619500"/>
                  <a:gd name="connsiteX1" fmla="*/ 20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09" y="0"/>
                    </a:moveTo>
                    <a:lnTo>
                      <a:pt x="20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4C4E0DB-54F2-13D5-E6E8-375E72C32C3B}"/>
                  </a:ext>
                </a:extLst>
              </p:cNvPr>
              <p:cNvSpPr/>
              <p:nvPr/>
            </p:nvSpPr>
            <p:spPr>
              <a:xfrm>
                <a:off x="5042593" y="1431637"/>
                <a:ext cx="9525" cy="3619500"/>
              </a:xfrm>
              <a:custGeom>
                <a:avLst/>
                <a:gdLst>
                  <a:gd name="connsiteX0" fmla="*/ 341 w 9525"/>
                  <a:gd name="connsiteY0" fmla="*/ 0 h 3619500"/>
                  <a:gd name="connsiteX1" fmla="*/ 34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41" y="0"/>
                    </a:moveTo>
                    <a:lnTo>
                      <a:pt x="34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1BDF9F4-05EE-9AB6-C784-9974A6B19132}"/>
                  </a:ext>
                </a:extLst>
              </p:cNvPr>
              <p:cNvSpPr/>
              <p:nvPr/>
            </p:nvSpPr>
            <p:spPr>
              <a:xfrm>
                <a:off x="6299893" y="1431637"/>
                <a:ext cx="9525" cy="3619500"/>
              </a:xfrm>
              <a:custGeom>
                <a:avLst/>
                <a:gdLst>
                  <a:gd name="connsiteX0" fmla="*/ 473 w 9525"/>
                  <a:gd name="connsiteY0" fmla="*/ 0 h 3619500"/>
                  <a:gd name="connsiteX1" fmla="*/ 47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73" y="0"/>
                    </a:moveTo>
                    <a:lnTo>
                      <a:pt x="47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6FC2CF1-A137-BC5C-EB55-E3D85074DA11}"/>
                  </a:ext>
                </a:extLst>
              </p:cNvPr>
              <p:cNvSpPr/>
              <p:nvPr/>
            </p:nvSpPr>
            <p:spPr>
              <a:xfrm>
                <a:off x="7557193" y="1431637"/>
                <a:ext cx="9525" cy="3619500"/>
              </a:xfrm>
              <a:custGeom>
                <a:avLst/>
                <a:gdLst>
                  <a:gd name="connsiteX0" fmla="*/ 605 w 9525"/>
                  <a:gd name="connsiteY0" fmla="*/ 0 h 3619500"/>
                  <a:gd name="connsiteX1" fmla="*/ 60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5" y="0"/>
                    </a:moveTo>
                    <a:lnTo>
                      <a:pt x="60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50FA7F9-761F-397B-AB07-5707C5B46EF9}"/>
                  </a:ext>
                </a:extLst>
              </p:cNvPr>
              <p:cNvSpPr/>
              <p:nvPr/>
            </p:nvSpPr>
            <p:spPr>
              <a:xfrm>
                <a:off x="8814493" y="1431637"/>
                <a:ext cx="9525" cy="3619500"/>
              </a:xfrm>
              <a:custGeom>
                <a:avLst/>
                <a:gdLst>
                  <a:gd name="connsiteX0" fmla="*/ 737 w 9525"/>
                  <a:gd name="connsiteY0" fmla="*/ 0 h 3619500"/>
                  <a:gd name="connsiteX1" fmla="*/ 73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7" y="0"/>
                    </a:moveTo>
                    <a:lnTo>
                      <a:pt x="73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FC51B956-57AC-EAC1-5D45-CFFE50CBA165}"/>
                </a:ext>
              </a:extLst>
            </p:cNvPr>
            <p:cNvGrpSpPr/>
            <p:nvPr/>
          </p:nvGrpSpPr>
          <p:grpSpPr>
            <a:xfrm>
              <a:off x="2653723" y="1570892"/>
              <a:ext cx="6286500" cy="2784157"/>
              <a:chOff x="2653723" y="1570892"/>
              <a:chExt cx="6286500" cy="2784157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34BD073-5948-BC0D-855C-238777D31DBA}"/>
                  </a:ext>
                </a:extLst>
              </p:cNvPr>
              <p:cNvSpPr/>
              <p:nvPr/>
            </p:nvSpPr>
            <p:spPr>
              <a:xfrm>
                <a:off x="2653723" y="4355050"/>
                <a:ext cx="6286500" cy="9525"/>
              </a:xfrm>
              <a:custGeom>
                <a:avLst/>
                <a:gdLst>
                  <a:gd name="connsiteX0" fmla="*/ 0 w 6286500"/>
                  <a:gd name="connsiteY0" fmla="*/ 357 h 9525"/>
                  <a:gd name="connsiteX1" fmla="*/ 6286500 w 6286500"/>
                  <a:gd name="connsiteY1" fmla="*/ 35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357"/>
                    </a:moveTo>
                    <a:lnTo>
                      <a:pt x="6286500" y="35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A1339BE-1AB6-C7A7-ABA5-98ACBF2B0D2B}"/>
                  </a:ext>
                </a:extLst>
              </p:cNvPr>
              <p:cNvSpPr/>
              <p:nvPr/>
            </p:nvSpPr>
            <p:spPr>
              <a:xfrm>
                <a:off x="2653723" y="3659058"/>
                <a:ext cx="6286500" cy="9525"/>
              </a:xfrm>
              <a:custGeom>
                <a:avLst/>
                <a:gdLst>
                  <a:gd name="connsiteX0" fmla="*/ 0 w 6286500"/>
                  <a:gd name="connsiteY0" fmla="*/ 284 h 9525"/>
                  <a:gd name="connsiteX1" fmla="*/ 6286500 w 6286500"/>
                  <a:gd name="connsiteY1" fmla="*/ 2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84"/>
                    </a:moveTo>
                    <a:lnTo>
                      <a:pt x="6286500" y="2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0BEE26E-713A-ABA2-B793-FB6702A1923F}"/>
                  </a:ext>
                </a:extLst>
              </p:cNvPr>
              <p:cNvSpPr/>
              <p:nvPr/>
            </p:nvSpPr>
            <p:spPr>
              <a:xfrm>
                <a:off x="2653723" y="2962971"/>
                <a:ext cx="6286500" cy="9525"/>
              </a:xfrm>
              <a:custGeom>
                <a:avLst/>
                <a:gdLst>
                  <a:gd name="connsiteX0" fmla="*/ 0 w 6286500"/>
                  <a:gd name="connsiteY0" fmla="*/ 211 h 9525"/>
                  <a:gd name="connsiteX1" fmla="*/ 6286500 w 6286500"/>
                  <a:gd name="connsiteY1" fmla="*/ 21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11"/>
                    </a:moveTo>
                    <a:lnTo>
                      <a:pt x="6286500" y="21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8289F52-0BD2-E193-26E3-5158351F01FC}"/>
                  </a:ext>
                </a:extLst>
              </p:cNvPr>
              <p:cNvSpPr/>
              <p:nvPr/>
            </p:nvSpPr>
            <p:spPr>
              <a:xfrm>
                <a:off x="2653723" y="2266884"/>
                <a:ext cx="6286500" cy="9525"/>
              </a:xfrm>
              <a:custGeom>
                <a:avLst/>
                <a:gdLst>
                  <a:gd name="connsiteX0" fmla="*/ 0 w 6286500"/>
                  <a:gd name="connsiteY0" fmla="*/ 138 h 9525"/>
                  <a:gd name="connsiteX1" fmla="*/ 6286500 w 6286500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138"/>
                    </a:moveTo>
                    <a:lnTo>
                      <a:pt x="6286500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8B964FF-8934-8682-81B2-4AE2A6C1E302}"/>
                  </a:ext>
                </a:extLst>
              </p:cNvPr>
              <p:cNvSpPr/>
              <p:nvPr/>
            </p:nvSpPr>
            <p:spPr>
              <a:xfrm>
                <a:off x="2653723" y="1570892"/>
                <a:ext cx="6286500" cy="9525"/>
              </a:xfrm>
              <a:custGeom>
                <a:avLst/>
                <a:gdLst>
                  <a:gd name="connsiteX0" fmla="*/ 0 w 6286500"/>
                  <a:gd name="connsiteY0" fmla="*/ 65 h 9525"/>
                  <a:gd name="connsiteX1" fmla="*/ 6286500 w 628650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65"/>
                    </a:moveTo>
                    <a:lnTo>
                      <a:pt x="628650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9F99D355-1C5B-ED27-11AB-B304C12A18A8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A7957E-5C62-2D08-CC93-772E919107FE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E8DC26A-7543-3811-DF64-369DDC966D4F}"/>
              </a:ext>
            </a:extLst>
          </p:cNvPr>
          <p:cNvSpPr/>
          <p:nvPr/>
        </p:nvSpPr>
        <p:spPr>
          <a:xfrm>
            <a:off x="2653723" y="1598895"/>
            <a:ext cx="6286500" cy="3435191"/>
          </a:xfrm>
          <a:custGeom>
            <a:avLst/>
            <a:gdLst>
              <a:gd name="connsiteX0" fmla="*/ 90 w 6286500"/>
              <a:gd name="connsiteY0" fmla="*/ 3435241 h 3435191"/>
              <a:gd name="connsiteX1" fmla="*/ 628740 w 6286500"/>
              <a:gd name="connsiteY1" fmla="*/ 3347516 h 3435191"/>
              <a:gd name="connsiteX2" fmla="*/ 1257390 w 6286500"/>
              <a:gd name="connsiteY2" fmla="*/ 3202927 h 3435191"/>
              <a:gd name="connsiteX3" fmla="*/ 1886040 w 6286500"/>
              <a:gd name="connsiteY3" fmla="*/ 3006045 h 3435191"/>
              <a:gd name="connsiteX4" fmla="*/ 2514690 w 6286500"/>
              <a:gd name="connsiteY4" fmla="*/ 2787065 h 3435191"/>
              <a:gd name="connsiteX5" fmla="*/ 3143340 w 6286500"/>
              <a:gd name="connsiteY5" fmla="*/ 2492552 h 3435191"/>
              <a:gd name="connsiteX6" fmla="*/ 3771990 w 6286500"/>
              <a:gd name="connsiteY6" fmla="*/ 2069356 h 3435191"/>
              <a:gd name="connsiteX7" fmla="*/ 4400640 w 6286500"/>
              <a:gd name="connsiteY7" fmla="*/ 1735124 h 3435191"/>
              <a:gd name="connsiteX8" fmla="*/ 5029290 w 6286500"/>
              <a:gd name="connsiteY8" fmla="*/ 1214964 h 3435191"/>
              <a:gd name="connsiteX9" fmla="*/ 5657940 w 6286500"/>
              <a:gd name="connsiteY9" fmla="*/ 638035 h 3435191"/>
              <a:gd name="connsiteX10" fmla="*/ 6286590 w 6286500"/>
              <a:gd name="connsiteY10" fmla="*/ 50 h 343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6500" h="3435191">
                <a:moveTo>
                  <a:pt x="90" y="3435241"/>
                </a:moveTo>
                <a:lnTo>
                  <a:pt x="628740" y="3347516"/>
                </a:lnTo>
                <a:lnTo>
                  <a:pt x="1257390" y="3202927"/>
                </a:lnTo>
                <a:lnTo>
                  <a:pt x="1886040" y="3006045"/>
                </a:lnTo>
                <a:lnTo>
                  <a:pt x="2514690" y="2787065"/>
                </a:lnTo>
                <a:lnTo>
                  <a:pt x="3143340" y="2492552"/>
                </a:lnTo>
                <a:lnTo>
                  <a:pt x="3771990" y="2069356"/>
                </a:lnTo>
                <a:lnTo>
                  <a:pt x="4400640" y="1735124"/>
                </a:lnTo>
                <a:lnTo>
                  <a:pt x="5029290" y="1214964"/>
                </a:lnTo>
                <a:lnTo>
                  <a:pt x="5657940" y="638035"/>
                </a:lnTo>
                <a:lnTo>
                  <a:pt x="6286590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C65AF6D-DC4B-2437-BC89-1A71D7326DEF}"/>
              </a:ext>
            </a:extLst>
          </p:cNvPr>
          <p:cNvSpPr/>
          <p:nvPr/>
        </p:nvSpPr>
        <p:spPr>
          <a:xfrm>
            <a:off x="2634673" y="5060662"/>
            <a:ext cx="6305550" cy="9525"/>
          </a:xfrm>
          <a:custGeom>
            <a:avLst/>
            <a:gdLst>
              <a:gd name="connsiteX0" fmla="*/ 0 w 6305550"/>
              <a:gd name="connsiteY0" fmla="*/ 0 h 9525"/>
              <a:gd name="connsiteX1" fmla="*/ 6305550 w 630555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05550" h="9525">
                <a:moveTo>
                  <a:pt x="0" y="0"/>
                </a:moveTo>
                <a:lnTo>
                  <a:pt x="630555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04CC827-9B7D-E230-C728-343EA8F5B1B0}"/>
              </a:ext>
            </a:extLst>
          </p:cNvPr>
          <p:cNvSpPr/>
          <p:nvPr/>
        </p:nvSpPr>
        <p:spPr>
          <a:xfrm>
            <a:off x="2644198" y="143163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5" name="Graphic 2">
            <a:extLst>
              <a:ext uri="{FF2B5EF4-FFF2-40B4-BE49-F238E27FC236}">
                <a16:creationId xmlns:a16="http://schemas.microsoft.com/office/drawing/2014/main" id="{93015C10-A516-5026-3111-9EC0DF73C6D8}"/>
              </a:ext>
            </a:extLst>
          </p:cNvPr>
          <p:cNvGrpSpPr/>
          <p:nvPr/>
        </p:nvGrpSpPr>
        <p:grpSpPr>
          <a:xfrm>
            <a:off x="3589078" y="5051136"/>
            <a:ext cx="5474064" cy="338554"/>
            <a:chOff x="3589078" y="5051136"/>
            <a:chExt cx="5474064" cy="338554"/>
          </a:xfrm>
          <a:solidFill>
            <a:srgbClr val="2A3F5F"/>
          </a:solidFill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FE0535-726D-DB9F-03DA-3105742F1D0A}"/>
                </a:ext>
              </a:extLst>
            </p:cNvPr>
            <p:cNvSpPr txBox="1"/>
            <p:nvPr/>
          </p:nvSpPr>
          <p:spPr>
            <a:xfrm>
              <a:off x="35890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25FDAF-711D-2CAE-E698-CFA7B99A02D0}"/>
                </a:ext>
              </a:extLst>
            </p:cNvPr>
            <p:cNvSpPr txBox="1"/>
            <p:nvPr/>
          </p:nvSpPr>
          <p:spPr>
            <a:xfrm>
              <a:off x="48463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977229-CC2A-1DD3-B48D-3C1E8C865D75}"/>
                </a:ext>
              </a:extLst>
            </p:cNvPr>
            <p:cNvSpPr txBox="1"/>
            <p:nvPr/>
          </p:nvSpPr>
          <p:spPr>
            <a:xfrm>
              <a:off x="61036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150A72-5E7D-DD41-5F32-7173A4C51D5A}"/>
                </a:ext>
              </a:extLst>
            </p:cNvPr>
            <p:cNvSpPr txBox="1"/>
            <p:nvPr/>
          </p:nvSpPr>
          <p:spPr>
            <a:xfrm>
              <a:off x="73609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BBE2D5-2574-C63D-6C36-D356ADCD5AFE}"/>
                </a:ext>
              </a:extLst>
            </p:cNvPr>
            <p:cNvSpPr txBox="1"/>
            <p:nvPr/>
          </p:nvSpPr>
          <p:spPr>
            <a:xfrm>
              <a:off x="8565890" y="50511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EBB90BF7-473C-3517-C811-A7C92E16275A}"/>
              </a:ext>
            </a:extLst>
          </p:cNvPr>
          <p:cNvGrpSpPr/>
          <p:nvPr/>
        </p:nvGrpSpPr>
        <p:grpSpPr>
          <a:xfrm>
            <a:off x="2098908" y="1398013"/>
            <a:ext cx="549127" cy="3818799"/>
            <a:chOff x="2145088" y="1398013"/>
            <a:chExt cx="549127" cy="3818799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56EB76-22C4-7EF1-526F-433963AD9459}"/>
                </a:ext>
              </a:extLst>
            </p:cNvPr>
            <p:cNvSpPr txBox="1"/>
            <p:nvPr/>
          </p:nvSpPr>
          <p:spPr>
            <a:xfrm>
              <a:off x="2402262" y="48782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793680-4EC3-8453-0E24-D10E004A629B}"/>
                </a:ext>
              </a:extLst>
            </p:cNvPr>
            <p:cNvSpPr txBox="1"/>
            <p:nvPr/>
          </p:nvSpPr>
          <p:spPr>
            <a:xfrm>
              <a:off x="2145088" y="4182171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4C7500-53FB-0F6C-F07E-BDF99924F658}"/>
                </a:ext>
              </a:extLst>
            </p:cNvPr>
            <p:cNvSpPr txBox="1"/>
            <p:nvPr/>
          </p:nvSpPr>
          <p:spPr>
            <a:xfrm>
              <a:off x="2249863" y="3486179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9C697C-1FFD-52D7-D29B-C5342860F824}"/>
                </a:ext>
              </a:extLst>
            </p:cNvPr>
            <p:cNvSpPr txBox="1"/>
            <p:nvPr/>
          </p:nvSpPr>
          <p:spPr>
            <a:xfrm>
              <a:off x="2145088" y="2790092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0.75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308800-B3DC-45D9-2913-D0BD6EADC1C0}"/>
                </a:ext>
              </a:extLst>
            </p:cNvPr>
            <p:cNvSpPr txBox="1"/>
            <p:nvPr/>
          </p:nvSpPr>
          <p:spPr>
            <a:xfrm>
              <a:off x="2402262" y="20940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71B58F-2F4F-207A-FC35-E2E5B29B32E7}"/>
                </a:ext>
              </a:extLst>
            </p:cNvPr>
            <p:cNvSpPr txBox="1"/>
            <p:nvPr/>
          </p:nvSpPr>
          <p:spPr>
            <a:xfrm>
              <a:off x="2145088" y="1398013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1.25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84E5247-894B-4611-E988-2F4BDF3970E0}"/>
              </a:ext>
            </a:extLst>
          </p:cNvPr>
          <p:cNvSpPr txBox="1"/>
          <p:nvPr/>
        </p:nvSpPr>
        <p:spPr>
          <a:xfrm>
            <a:off x="4514908" y="5337809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FA8B0-A158-E05F-EC52-66CF6BB49799}"/>
              </a:ext>
            </a:extLst>
          </p:cNvPr>
          <p:cNvSpPr txBox="1"/>
          <p:nvPr/>
        </p:nvSpPr>
        <p:spPr>
          <a:xfrm rot="16200000">
            <a:off x="1047783" y="3036569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A0D0A4-1C66-9376-82BA-8590184731E5}"/>
              </a:ext>
            </a:extLst>
          </p:cNvPr>
          <p:cNvCxnSpPr>
            <a:cxnSpLocks/>
          </p:cNvCxnSpPr>
          <p:nvPr/>
        </p:nvCxnSpPr>
        <p:spPr>
          <a:xfrm flipV="1">
            <a:off x="8814163" y="1791433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46C01F-B0F1-A57E-ECE0-9DF6CAC46C78}"/>
              </a:ext>
            </a:extLst>
          </p:cNvPr>
          <p:cNvCxnSpPr>
            <a:cxnSpLocks/>
          </p:cNvCxnSpPr>
          <p:nvPr/>
        </p:nvCxnSpPr>
        <p:spPr>
          <a:xfrm>
            <a:off x="2653723" y="1748492"/>
            <a:ext cx="6141968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BCCF13-D1D1-C283-9B4B-2BE04DDB0602}"/>
              </a:ext>
            </a:extLst>
          </p:cNvPr>
          <p:cNvSpPr txBox="1"/>
          <p:nvPr/>
        </p:nvSpPr>
        <p:spPr>
          <a:xfrm>
            <a:off x="6031928" y="1323027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100 households under 75s</a:t>
            </a:r>
          </a:p>
        </p:txBody>
      </p:sp>
    </p:spTree>
    <p:extLst>
      <p:ext uri="{BB962C8B-B14F-4D97-AF65-F5344CB8AC3E}">
        <p14:creationId xmlns:p14="http://schemas.microsoft.com/office/powerpoint/2010/main" val="2072875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0E1E9B82-902D-1877-7B32-CEEC2889BB4A}"/>
              </a:ext>
            </a:extLst>
          </p:cNvPr>
          <p:cNvGrpSpPr/>
          <p:nvPr/>
        </p:nvGrpSpPr>
        <p:grpSpPr>
          <a:xfrm>
            <a:off x="3449346" y="2255227"/>
            <a:ext cx="5299900" cy="2476500"/>
            <a:chOff x="3449346" y="2255227"/>
            <a:chExt cx="5299900" cy="2476500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85D4E3-571C-6297-BAE2-4BD37C6FCDF4}"/>
                </a:ext>
              </a:extLst>
            </p:cNvPr>
            <p:cNvSpPr/>
            <p:nvPr/>
          </p:nvSpPr>
          <p:spPr>
            <a:xfrm>
              <a:off x="3449346" y="2255227"/>
              <a:ext cx="9525" cy="2476500"/>
            </a:xfrm>
            <a:custGeom>
              <a:avLst/>
              <a:gdLst>
                <a:gd name="connsiteX0" fmla="*/ 182 w 9525"/>
                <a:gd name="connsiteY0" fmla="*/ 0 h 2476500"/>
                <a:gd name="connsiteX1" fmla="*/ 182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182" y="0"/>
                  </a:moveTo>
                  <a:lnTo>
                    <a:pt x="182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E280F-E9EA-89FA-4357-6C52C1116351}"/>
                </a:ext>
              </a:extLst>
            </p:cNvPr>
            <p:cNvSpPr/>
            <p:nvPr/>
          </p:nvSpPr>
          <p:spPr>
            <a:xfrm>
              <a:off x="4509288" y="2255227"/>
              <a:ext cx="9525" cy="2476500"/>
            </a:xfrm>
            <a:custGeom>
              <a:avLst/>
              <a:gdLst>
                <a:gd name="connsiteX0" fmla="*/ 294 w 9525"/>
                <a:gd name="connsiteY0" fmla="*/ 0 h 2476500"/>
                <a:gd name="connsiteX1" fmla="*/ 294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294" y="0"/>
                  </a:moveTo>
                  <a:lnTo>
                    <a:pt x="294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D92669A-0D70-4BBB-AAF5-AA8AD9369DCA}"/>
                </a:ext>
              </a:extLst>
            </p:cNvPr>
            <p:cNvSpPr/>
            <p:nvPr/>
          </p:nvSpPr>
          <p:spPr>
            <a:xfrm>
              <a:off x="5569325" y="2255227"/>
              <a:ext cx="9525" cy="2476500"/>
            </a:xfrm>
            <a:custGeom>
              <a:avLst/>
              <a:gdLst>
                <a:gd name="connsiteX0" fmla="*/ 405 w 9525"/>
                <a:gd name="connsiteY0" fmla="*/ 0 h 2476500"/>
                <a:gd name="connsiteX1" fmla="*/ 405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405" y="0"/>
                  </a:moveTo>
                  <a:lnTo>
                    <a:pt x="405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786BD45-5334-CB43-7E03-0D564E114D25}"/>
                </a:ext>
              </a:extLst>
            </p:cNvPr>
            <p:cNvSpPr/>
            <p:nvPr/>
          </p:nvSpPr>
          <p:spPr>
            <a:xfrm>
              <a:off x="6629267" y="2255227"/>
              <a:ext cx="9525" cy="2476500"/>
            </a:xfrm>
            <a:custGeom>
              <a:avLst/>
              <a:gdLst>
                <a:gd name="connsiteX0" fmla="*/ 516 w 9525"/>
                <a:gd name="connsiteY0" fmla="*/ 0 h 2476500"/>
                <a:gd name="connsiteX1" fmla="*/ 516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516" y="0"/>
                  </a:moveTo>
                  <a:lnTo>
                    <a:pt x="516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5D05BED-855A-50A6-0FC2-41A7381AAA65}"/>
                </a:ext>
              </a:extLst>
            </p:cNvPr>
            <p:cNvSpPr/>
            <p:nvPr/>
          </p:nvSpPr>
          <p:spPr>
            <a:xfrm>
              <a:off x="7689304" y="2255227"/>
              <a:ext cx="9525" cy="2476500"/>
            </a:xfrm>
            <a:custGeom>
              <a:avLst/>
              <a:gdLst>
                <a:gd name="connsiteX0" fmla="*/ 627 w 9525"/>
                <a:gd name="connsiteY0" fmla="*/ 0 h 2476500"/>
                <a:gd name="connsiteX1" fmla="*/ 627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627" y="0"/>
                  </a:moveTo>
                  <a:lnTo>
                    <a:pt x="627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670A53E-7921-1A31-F314-EA234EC53896}"/>
                </a:ext>
              </a:extLst>
            </p:cNvPr>
            <p:cNvSpPr/>
            <p:nvPr/>
          </p:nvSpPr>
          <p:spPr>
            <a:xfrm>
              <a:off x="8749246" y="2255227"/>
              <a:ext cx="9525" cy="2476500"/>
            </a:xfrm>
            <a:custGeom>
              <a:avLst/>
              <a:gdLst>
                <a:gd name="connsiteX0" fmla="*/ 739 w 9525"/>
                <a:gd name="connsiteY0" fmla="*/ 0 h 2476500"/>
                <a:gd name="connsiteX1" fmla="*/ 739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739" y="0"/>
                  </a:moveTo>
                  <a:lnTo>
                    <a:pt x="739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2">
            <a:extLst>
              <a:ext uri="{FF2B5EF4-FFF2-40B4-BE49-F238E27FC236}">
                <a16:creationId xmlns:a16="http://schemas.microsoft.com/office/drawing/2014/main" id="{75C3F3C7-33C6-A86A-DA7F-8778A40D521F}"/>
              </a:ext>
            </a:extLst>
          </p:cNvPr>
          <p:cNvGrpSpPr/>
          <p:nvPr/>
        </p:nvGrpSpPr>
        <p:grpSpPr>
          <a:xfrm>
            <a:off x="2389309" y="2419723"/>
            <a:ext cx="7419975" cy="1926621"/>
            <a:chOff x="2389309" y="2419723"/>
            <a:chExt cx="7419975" cy="1926621"/>
          </a:xfrm>
          <a:solidFill>
            <a:srgbClr val="000000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A4A5775-92C7-BE22-937C-170D79591E98}"/>
                </a:ext>
              </a:extLst>
            </p:cNvPr>
            <p:cNvSpPr/>
            <p:nvPr/>
          </p:nvSpPr>
          <p:spPr>
            <a:xfrm>
              <a:off x="2389309" y="4346345"/>
              <a:ext cx="7419975" cy="9525"/>
            </a:xfrm>
            <a:custGeom>
              <a:avLst/>
              <a:gdLst>
                <a:gd name="connsiteX0" fmla="*/ 0 w 7419975"/>
                <a:gd name="connsiteY0" fmla="*/ 270 h 9525"/>
                <a:gd name="connsiteX1" fmla="*/ 7419975 w 7419975"/>
                <a:gd name="connsiteY1" fmla="*/ 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70"/>
                  </a:moveTo>
                  <a:lnTo>
                    <a:pt x="7419975" y="27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E296260-E0A5-A90D-8095-514F930545D5}"/>
                </a:ext>
              </a:extLst>
            </p:cNvPr>
            <p:cNvSpPr/>
            <p:nvPr/>
          </p:nvSpPr>
          <p:spPr>
            <a:xfrm>
              <a:off x="2389309" y="3961059"/>
              <a:ext cx="7419975" cy="9525"/>
            </a:xfrm>
            <a:custGeom>
              <a:avLst/>
              <a:gdLst>
                <a:gd name="connsiteX0" fmla="*/ 0 w 7419975"/>
                <a:gd name="connsiteY0" fmla="*/ 229 h 9525"/>
                <a:gd name="connsiteX1" fmla="*/ 7419975 w 7419975"/>
                <a:gd name="connsiteY1" fmla="*/ 2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29"/>
                  </a:moveTo>
                  <a:lnTo>
                    <a:pt x="7419975" y="22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83CF8F5-FDA5-FDF1-69B4-EDE352140EE8}"/>
                </a:ext>
              </a:extLst>
            </p:cNvPr>
            <p:cNvSpPr/>
            <p:nvPr/>
          </p:nvSpPr>
          <p:spPr>
            <a:xfrm>
              <a:off x="2389309" y="3575677"/>
              <a:ext cx="7419975" cy="9525"/>
            </a:xfrm>
            <a:custGeom>
              <a:avLst/>
              <a:gdLst>
                <a:gd name="connsiteX0" fmla="*/ 0 w 7419975"/>
                <a:gd name="connsiteY0" fmla="*/ 189 h 9525"/>
                <a:gd name="connsiteX1" fmla="*/ 7419975 w 7419975"/>
                <a:gd name="connsiteY1" fmla="*/ 1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89"/>
                  </a:moveTo>
                  <a:lnTo>
                    <a:pt x="7419975" y="18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0C06B3B-3D74-8412-37DA-F8F589EE9F9A}"/>
                </a:ext>
              </a:extLst>
            </p:cNvPr>
            <p:cNvSpPr/>
            <p:nvPr/>
          </p:nvSpPr>
          <p:spPr>
            <a:xfrm>
              <a:off x="2389309" y="3190391"/>
              <a:ext cx="7419975" cy="9525"/>
            </a:xfrm>
            <a:custGeom>
              <a:avLst/>
              <a:gdLst>
                <a:gd name="connsiteX0" fmla="*/ 0 w 7419975"/>
                <a:gd name="connsiteY0" fmla="*/ 148 h 9525"/>
                <a:gd name="connsiteX1" fmla="*/ 7419975 w 7419975"/>
                <a:gd name="connsiteY1" fmla="*/ 14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48"/>
                  </a:moveTo>
                  <a:lnTo>
                    <a:pt x="7419975" y="14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9A404B-A1D2-01A3-CC68-8060BA0EFC3D}"/>
                </a:ext>
              </a:extLst>
            </p:cNvPr>
            <p:cNvSpPr/>
            <p:nvPr/>
          </p:nvSpPr>
          <p:spPr>
            <a:xfrm>
              <a:off x="2389309" y="2805010"/>
              <a:ext cx="7419975" cy="9525"/>
            </a:xfrm>
            <a:custGeom>
              <a:avLst/>
              <a:gdLst>
                <a:gd name="connsiteX0" fmla="*/ 0 w 7419975"/>
                <a:gd name="connsiteY0" fmla="*/ 108 h 9525"/>
                <a:gd name="connsiteX1" fmla="*/ 7419975 w 7419975"/>
                <a:gd name="connsiteY1" fmla="*/ 1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08"/>
                  </a:moveTo>
                  <a:lnTo>
                    <a:pt x="7419975" y="10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B822342-2BFF-B312-77E2-A25CA1E16FC2}"/>
                </a:ext>
              </a:extLst>
            </p:cNvPr>
            <p:cNvSpPr/>
            <p:nvPr/>
          </p:nvSpPr>
          <p:spPr>
            <a:xfrm>
              <a:off x="2389309" y="2419723"/>
              <a:ext cx="7419975" cy="9525"/>
            </a:xfrm>
            <a:custGeom>
              <a:avLst/>
              <a:gdLst>
                <a:gd name="connsiteX0" fmla="*/ 0 w 7419975"/>
                <a:gd name="connsiteY0" fmla="*/ 67 h 9525"/>
                <a:gd name="connsiteX1" fmla="*/ 7419975 w 7419975"/>
                <a:gd name="connsiteY1" fmla="*/ 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67"/>
                  </a:moveTo>
                  <a:lnTo>
                    <a:pt x="7419975" y="6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72B564EF-B544-9974-D847-9D697F4E2A88}"/>
              </a:ext>
            </a:extLst>
          </p:cNvPr>
          <p:cNvSpPr/>
          <p:nvPr/>
        </p:nvSpPr>
        <p:spPr>
          <a:xfrm>
            <a:off x="2389309" y="4731727"/>
            <a:ext cx="7419975" cy="9525"/>
          </a:xfrm>
          <a:custGeom>
            <a:avLst/>
            <a:gdLst>
              <a:gd name="connsiteX0" fmla="*/ 0 w 7419975"/>
              <a:gd name="connsiteY0" fmla="*/ 310 h 9525"/>
              <a:gd name="connsiteX1" fmla="*/ 7419975 w 74199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9975" h="9525">
                <a:moveTo>
                  <a:pt x="0" y="310"/>
                </a:moveTo>
                <a:lnTo>
                  <a:pt x="74199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81EF60-D3DF-E3F5-8423-D9B8BDFB3F7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B063B3F-8EA5-FCAD-D2D2-02DB2B10BEEB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42154CC-630A-D956-BF0C-019690FE488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BB22A76-C2B1-09B5-8A66-F3D21DA0251F}"/>
              </a:ext>
            </a:extLst>
          </p:cNvPr>
          <p:cNvSpPr/>
          <p:nvPr/>
        </p:nvSpPr>
        <p:spPr>
          <a:xfrm>
            <a:off x="2379784" y="2255227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A6269-B425-0F9F-1498-277C90861F5B}"/>
              </a:ext>
            </a:extLst>
          </p:cNvPr>
          <p:cNvSpPr txBox="1"/>
          <p:nvPr/>
        </p:nvSpPr>
        <p:spPr>
          <a:xfrm>
            <a:off x="2096379" y="4768398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May 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890AC-96AB-22C9-DCD9-259029408EE0}"/>
              </a:ext>
            </a:extLst>
          </p:cNvPr>
          <p:cNvSpPr txBox="1"/>
          <p:nvPr/>
        </p:nvSpPr>
        <p:spPr>
          <a:xfrm>
            <a:off x="3053106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B2699-A635-DCC9-6796-464C42C7BE25}"/>
              </a:ext>
            </a:extLst>
          </p:cNvPr>
          <p:cNvSpPr txBox="1"/>
          <p:nvPr/>
        </p:nvSpPr>
        <p:spPr>
          <a:xfrm>
            <a:off x="4113048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29B153-0371-A0EA-A95A-13C0059D009F}"/>
              </a:ext>
            </a:extLst>
          </p:cNvPr>
          <p:cNvSpPr txBox="1"/>
          <p:nvPr/>
        </p:nvSpPr>
        <p:spPr>
          <a:xfrm>
            <a:off x="5173085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749B86-8F16-2505-D142-4548A5257A47}"/>
              </a:ext>
            </a:extLst>
          </p:cNvPr>
          <p:cNvSpPr txBox="1"/>
          <p:nvPr/>
        </p:nvSpPr>
        <p:spPr>
          <a:xfrm>
            <a:off x="6328277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F4966-370A-2FAB-C42C-A982EC75AA1D}"/>
              </a:ext>
            </a:extLst>
          </p:cNvPr>
          <p:cNvSpPr txBox="1"/>
          <p:nvPr/>
        </p:nvSpPr>
        <p:spPr>
          <a:xfrm>
            <a:off x="738831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47358F-AAAD-80EF-38F0-9C64049B3DED}"/>
              </a:ext>
            </a:extLst>
          </p:cNvPr>
          <p:cNvSpPr txBox="1"/>
          <p:nvPr/>
        </p:nvSpPr>
        <p:spPr>
          <a:xfrm>
            <a:off x="8448256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0EAF78-1E1C-E109-D41B-60484F3FA269}"/>
              </a:ext>
            </a:extLst>
          </p:cNvPr>
          <p:cNvSpPr txBox="1"/>
          <p:nvPr/>
        </p:nvSpPr>
        <p:spPr>
          <a:xfrm>
            <a:off x="950829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E809E-9111-AB43-86DE-56890625FC24}"/>
              </a:ext>
            </a:extLst>
          </p:cNvPr>
          <p:cNvSpPr txBox="1"/>
          <p:nvPr/>
        </p:nvSpPr>
        <p:spPr>
          <a:xfrm>
            <a:off x="2137849" y="45236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B6C021-AC29-7792-2E7E-C5C3FE5DB052}"/>
              </a:ext>
            </a:extLst>
          </p:cNvPr>
          <p:cNvSpPr txBox="1"/>
          <p:nvPr/>
        </p:nvSpPr>
        <p:spPr>
          <a:xfrm>
            <a:off x="2033074" y="41382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8BD36-B141-5FAB-516F-73C6AA396F2B}"/>
              </a:ext>
            </a:extLst>
          </p:cNvPr>
          <p:cNvSpPr txBox="1"/>
          <p:nvPr/>
        </p:nvSpPr>
        <p:spPr>
          <a:xfrm>
            <a:off x="2033074" y="37530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602121-65DD-0C6E-52CA-9D97524188D9}"/>
              </a:ext>
            </a:extLst>
          </p:cNvPr>
          <p:cNvSpPr txBox="1"/>
          <p:nvPr/>
        </p:nvSpPr>
        <p:spPr>
          <a:xfrm>
            <a:off x="2033074" y="336763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24F26D-C836-EB94-C0D3-65A1C628BA5C}"/>
              </a:ext>
            </a:extLst>
          </p:cNvPr>
          <p:cNvSpPr txBox="1"/>
          <p:nvPr/>
        </p:nvSpPr>
        <p:spPr>
          <a:xfrm>
            <a:off x="2033074" y="29823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3BD521-12A3-06C5-ED2B-BC1891C86299}"/>
              </a:ext>
            </a:extLst>
          </p:cNvPr>
          <p:cNvSpPr txBox="1"/>
          <p:nvPr/>
        </p:nvSpPr>
        <p:spPr>
          <a:xfrm>
            <a:off x="2033074" y="25969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3EB0BE-0AC3-38FA-3C23-435230360AE1}"/>
              </a:ext>
            </a:extLst>
          </p:cNvPr>
          <p:cNvSpPr txBox="1"/>
          <p:nvPr/>
        </p:nvSpPr>
        <p:spPr>
          <a:xfrm>
            <a:off x="2033074" y="22116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848BD86-4E9F-511A-BA37-FE53AA9F9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9" t="12280" r="5556" b="18858"/>
          <a:stretch/>
        </p:blipFill>
        <p:spPr>
          <a:xfrm>
            <a:off x="2303585" y="2246843"/>
            <a:ext cx="7505700" cy="2623629"/>
          </a:xfrm>
          <a:custGeom>
            <a:avLst/>
            <a:gdLst>
              <a:gd name="connsiteX0" fmla="*/ 0 w 8572500"/>
              <a:gd name="connsiteY0" fmla="*/ 0 h 3810000"/>
              <a:gd name="connsiteX1" fmla="*/ 8572500 w 8572500"/>
              <a:gd name="connsiteY1" fmla="*/ 0 h 3810000"/>
              <a:gd name="connsiteX2" fmla="*/ 8572500 w 8572500"/>
              <a:gd name="connsiteY2" fmla="*/ 3810000 h 3810000"/>
              <a:gd name="connsiteX3" fmla="*/ 0 w 8572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3810000">
                <a:moveTo>
                  <a:pt x="0" y="0"/>
                </a:moveTo>
                <a:lnTo>
                  <a:pt x="8572500" y="0"/>
                </a:lnTo>
                <a:lnTo>
                  <a:pt x="8572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416CE89-9DCD-4512-1748-437363C81B1E}"/>
              </a:ext>
            </a:extLst>
          </p:cNvPr>
          <p:cNvSpPr txBox="1"/>
          <p:nvPr/>
        </p:nvSpPr>
        <p:spPr>
          <a:xfrm rot="16200000">
            <a:off x="1144296" y="3288659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A8F998-9FE5-B3EB-4B44-AFABC7D39805}"/>
              </a:ext>
            </a:extLst>
          </p:cNvPr>
          <p:cNvSpPr txBox="1"/>
          <p:nvPr/>
        </p:nvSpPr>
        <p:spPr>
          <a:xfrm>
            <a:off x="3272385" y="225044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AC5025-A730-904A-AE99-290D61C2EB46}"/>
              </a:ext>
            </a:extLst>
          </p:cNvPr>
          <p:cNvCxnSpPr>
            <a:cxnSpLocks/>
          </p:cNvCxnSpPr>
          <p:nvPr/>
        </p:nvCxnSpPr>
        <p:spPr>
          <a:xfrm>
            <a:off x="3938493" y="2544211"/>
            <a:ext cx="0" cy="252701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288EA4-B38C-98D1-780F-55504569536D}"/>
              </a:ext>
            </a:extLst>
          </p:cNvPr>
          <p:cNvSpPr txBox="1"/>
          <p:nvPr/>
        </p:nvSpPr>
        <p:spPr>
          <a:xfrm>
            <a:off x="5032790" y="2445722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735E9C-F3AE-4496-2330-997F3156F5FF}"/>
              </a:ext>
            </a:extLst>
          </p:cNvPr>
          <p:cNvCxnSpPr>
            <a:cxnSpLocks/>
          </p:cNvCxnSpPr>
          <p:nvPr/>
        </p:nvCxnSpPr>
        <p:spPr>
          <a:xfrm>
            <a:off x="5488928" y="2766240"/>
            <a:ext cx="0" cy="774381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11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A4EFF4BC-486D-3DEF-EF39-FBC5092BBFEC}"/>
              </a:ext>
            </a:extLst>
          </p:cNvPr>
          <p:cNvGrpSpPr/>
          <p:nvPr/>
        </p:nvGrpSpPr>
        <p:grpSpPr>
          <a:xfrm>
            <a:off x="2352098" y="1524000"/>
            <a:ext cx="7105650" cy="3429000"/>
            <a:chOff x="2352098" y="1524000"/>
            <a:chExt cx="7105650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54B9F54B-7E15-C841-AF84-B39A9022B7CD}"/>
                </a:ext>
              </a:extLst>
            </p:cNvPr>
            <p:cNvGrpSpPr/>
            <p:nvPr/>
          </p:nvGrpSpPr>
          <p:grpSpPr>
            <a:xfrm>
              <a:off x="3240304" y="1524000"/>
              <a:ext cx="5329237" cy="3429000"/>
              <a:chOff x="3240304" y="1524000"/>
              <a:chExt cx="5329237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1917259-7D74-5DDA-0D48-C1E3800B01C1}"/>
                  </a:ext>
                </a:extLst>
              </p:cNvPr>
              <p:cNvSpPr/>
              <p:nvPr/>
            </p:nvSpPr>
            <p:spPr>
              <a:xfrm>
                <a:off x="3240304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5784C63-72FD-D261-48A8-F43357BCC1B0}"/>
                  </a:ext>
                </a:extLst>
              </p:cNvPr>
              <p:cNvSpPr/>
              <p:nvPr/>
            </p:nvSpPr>
            <p:spPr>
              <a:xfrm>
                <a:off x="4128510" y="1524000"/>
                <a:ext cx="9525" cy="3429000"/>
              </a:xfrm>
              <a:custGeom>
                <a:avLst/>
                <a:gdLst>
                  <a:gd name="connsiteX0" fmla="*/ 274 w 9525"/>
                  <a:gd name="connsiteY0" fmla="*/ 0 h 3429000"/>
                  <a:gd name="connsiteX1" fmla="*/ 27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4" y="0"/>
                    </a:moveTo>
                    <a:lnTo>
                      <a:pt x="27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735D341-EDFD-F5BC-065D-7B5EE3D78C65}"/>
                  </a:ext>
                </a:extLst>
              </p:cNvPr>
              <p:cNvSpPr/>
              <p:nvPr/>
            </p:nvSpPr>
            <p:spPr>
              <a:xfrm>
                <a:off x="50167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667D79C-F10A-FE4C-FE5A-903E2E3D7AD8}"/>
                  </a:ext>
                </a:extLst>
              </p:cNvPr>
              <p:cNvSpPr/>
              <p:nvPr/>
            </p:nvSpPr>
            <p:spPr>
              <a:xfrm>
                <a:off x="5904923" y="1524000"/>
                <a:ext cx="9525" cy="3429000"/>
              </a:xfrm>
              <a:custGeom>
                <a:avLst/>
                <a:gdLst>
                  <a:gd name="connsiteX0" fmla="*/ 460 w 9525"/>
                  <a:gd name="connsiteY0" fmla="*/ 0 h 3429000"/>
                  <a:gd name="connsiteX1" fmla="*/ 4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0" y="0"/>
                    </a:moveTo>
                    <a:lnTo>
                      <a:pt x="4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DA5AC2E-72B5-6AE6-E24C-8EEE04407498}"/>
                  </a:ext>
                </a:extLst>
              </p:cNvPr>
              <p:cNvSpPr/>
              <p:nvPr/>
            </p:nvSpPr>
            <p:spPr>
              <a:xfrm>
                <a:off x="6793129" y="1524000"/>
                <a:ext cx="9525" cy="3429000"/>
              </a:xfrm>
              <a:custGeom>
                <a:avLst/>
                <a:gdLst>
                  <a:gd name="connsiteX0" fmla="*/ 553 w 9525"/>
                  <a:gd name="connsiteY0" fmla="*/ 0 h 3429000"/>
                  <a:gd name="connsiteX1" fmla="*/ 55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3" y="0"/>
                    </a:moveTo>
                    <a:lnTo>
                      <a:pt x="55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397167E-749D-B6FE-D189-4E745CC4912D}"/>
                  </a:ext>
                </a:extLst>
              </p:cNvPr>
              <p:cNvSpPr/>
              <p:nvPr/>
            </p:nvSpPr>
            <p:spPr>
              <a:xfrm>
                <a:off x="7681335" y="1524000"/>
                <a:ext cx="9525" cy="3429000"/>
              </a:xfrm>
              <a:custGeom>
                <a:avLst/>
                <a:gdLst>
                  <a:gd name="connsiteX0" fmla="*/ 647 w 9525"/>
                  <a:gd name="connsiteY0" fmla="*/ 0 h 3429000"/>
                  <a:gd name="connsiteX1" fmla="*/ 64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7" y="0"/>
                    </a:moveTo>
                    <a:lnTo>
                      <a:pt x="64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6D73B02-F6D4-2F1E-7733-716FAA54504D}"/>
                  </a:ext>
                </a:extLst>
              </p:cNvPr>
              <p:cNvSpPr/>
              <p:nvPr/>
            </p:nvSpPr>
            <p:spPr>
              <a:xfrm>
                <a:off x="8569541" y="1524000"/>
                <a:ext cx="9525" cy="3429000"/>
              </a:xfrm>
              <a:custGeom>
                <a:avLst/>
                <a:gdLst>
                  <a:gd name="connsiteX0" fmla="*/ 740 w 9525"/>
                  <a:gd name="connsiteY0" fmla="*/ 0 h 3429000"/>
                  <a:gd name="connsiteX1" fmla="*/ 74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40" y="0"/>
                    </a:moveTo>
                    <a:lnTo>
                      <a:pt x="74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759C6AAF-15E7-B883-2A02-5F0D4B8FC68F}"/>
                </a:ext>
              </a:extLst>
            </p:cNvPr>
            <p:cNvGrpSpPr/>
            <p:nvPr/>
          </p:nvGrpSpPr>
          <p:grpSpPr>
            <a:xfrm>
              <a:off x="2352098" y="1668589"/>
              <a:ext cx="7105650" cy="3225927"/>
              <a:chOff x="2352098" y="1668589"/>
              <a:chExt cx="7105650" cy="3225927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812E3F-2B9D-3DA8-194E-6BDC3D248BA8}"/>
                  </a:ext>
                </a:extLst>
              </p:cNvPr>
              <p:cNvSpPr/>
              <p:nvPr/>
            </p:nvSpPr>
            <p:spPr>
              <a:xfrm>
                <a:off x="2352098" y="4894516"/>
                <a:ext cx="7105650" cy="9525"/>
              </a:xfrm>
              <a:custGeom>
                <a:avLst/>
                <a:gdLst>
                  <a:gd name="connsiteX0" fmla="*/ 0 w 7105650"/>
                  <a:gd name="connsiteY0" fmla="*/ 404 h 9525"/>
                  <a:gd name="connsiteX1" fmla="*/ 7105650 w 7105650"/>
                  <a:gd name="connsiteY1" fmla="*/ 4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404"/>
                    </a:moveTo>
                    <a:lnTo>
                      <a:pt x="7105650" y="4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780EB81-DADA-A602-7DFE-E9A4DC508D08}"/>
                  </a:ext>
                </a:extLst>
              </p:cNvPr>
              <p:cNvSpPr/>
              <p:nvPr/>
            </p:nvSpPr>
            <p:spPr>
              <a:xfrm>
                <a:off x="2352098" y="3819239"/>
                <a:ext cx="7105650" cy="9525"/>
              </a:xfrm>
              <a:custGeom>
                <a:avLst/>
                <a:gdLst>
                  <a:gd name="connsiteX0" fmla="*/ 0 w 7105650"/>
                  <a:gd name="connsiteY0" fmla="*/ 291 h 9525"/>
                  <a:gd name="connsiteX1" fmla="*/ 7105650 w 7105650"/>
                  <a:gd name="connsiteY1" fmla="*/ 2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291"/>
                    </a:moveTo>
                    <a:lnTo>
                      <a:pt x="7105650" y="2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61A5E58-9F25-CF5B-05D7-83B5344A9326}"/>
                  </a:ext>
                </a:extLst>
              </p:cNvPr>
              <p:cNvSpPr/>
              <p:nvPr/>
            </p:nvSpPr>
            <p:spPr>
              <a:xfrm>
                <a:off x="2352098" y="3281553"/>
                <a:ext cx="7105650" cy="9525"/>
              </a:xfrm>
              <a:custGeom>
                <a:avLst/>
                <a:gdLst>
                  <a:gd name="connsiteX0" fmla="*/ 0 w 7105650"/>
                  <a:gd name="connsiteY0" fmla="*/ 235 h 9525"/>
                  <a:gd name="connsiteX1" fmla="*/ 7105650 w 7105650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235"/>
                    </a:moveTo>
                    <a:lnTo>
                      <a:pt x="7105650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3ABC1A-11AF-14C4-893C-DFEFCA9A9489}"/>
                  </a:ext>
                </a:extLst>
              </p:cNvPr>
              <p:cNvSpPr/>
              <p:nvPr/>
            </p:nvSpPr>
            <p:spPr>
              <a:xfrm>
                <a:off x="2352098" y="2743866"/>
                <a:ext cx="7105650" cy="9525"/>
              </a:xfrm>
              <a:custGeom>
                <a:avLst/>
                <a:gdLst>
                  <a:gd name="connsiteX0" fmla="*/ 0 w 7105650"/>
                  <a:gd name="connsiteY0" fmla="*/ 178 h 9525"/>
                  <a:gd name="connsiteX1" fmla="*/ 7105650 w 7105650"/>
                  <a:gd name="connsiteY1" fmla="*/ 1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178"/>
                    </a:moveTo>
                    <a:lnTo>
                      <a:pt x="7105650" y="1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29E20C7-B14D-3D4D-1237-531035E4601E}"/>
                  </a:ext>
                </a:extLst>
              </p:cNvPr>
              <p:cNvSpPr/>
              <p:nvPr/>
            </p:nvSpPr>
            <p:spPr>
              <a:xfrm>
                <a:off x="2352098" y="2206275"/>
                <a:ext cx="7105650" cy="9525"/>
              </a:xfrm>
              <a:custGeom>
                <a:avLst/>
                <a:gdLst>
                  <a:gd name="connsiteX0" fmla="*/ 0 w 7105650"/>
                  <a:gd name="connsiteY0" fmla="*/ 122 h 9525"/>
                  <a:gd name="connsiteX1" fmla="*/ 7105650 w 7105650"/>
                  <a:gd name="connsiteY1" fmla="*/ 12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122"/>
                    </a:moveTo>
                    <a:lnTo>
                      <a:pt x="7105650" y="12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98D1DAE-807D-7717-CB75-2878666C5458}"/>
                  </a:ext>
                </a:extLst>
              </p:cNvPr>
              <p:cNvSpPr/>
              <p:nvPr/>
            </p:nvSpPr>
            <p:spPr>
              <a:xfrm>
                <a:off x="2352098" y="1668589"/>
                <a:ext cx="7105650" cy="9525"/>
              </a:xfrm>
              <a:custGeom>
                <a:avLst/>
                <a:gdLst>
                  <a:gd name="connsiteX0" fmla="*/ 0 w 7105650"/>
                  <a:gd name="connsiteY0" fmla="*/ 65 h 9525"/>
                  <a:gd name="connsiteX1" fmla="*/ 7105650 w 710565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65"/>
                    </a:moveTo>
                    <a:lnTo>
                      <a:pt x="710565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2B4AF288-B20B-A5C3-CC56-2DC25CB5B044}"/>
              </a:ext>
            </a:extLst>
          </p:cNvPr>
          <p:cNvSpPr/>
          <p:nvPr/>
        </p:nvSpPr>
        <p:spPr>
          <a:xfrm>
            <a:off x="2352098" y="4356925"/>
            <a:ext cx="7105650" cy="9525"/>
          </a:xfrm>
          <a:custGeom>
            <a:avLst/>
            <a:gdLst>
              <a:gd name="connsiteX0" fmla="*/ 0 w 7105650"/>
              <a:gd name="connsiteY0" fmla="*/ 347 h 9525"/>
              <a:gd name="connsiteX1" fmla="*/ 7105650 w 7105650"/>
              <a:gd name="connsiteY1" fmla="*/ 34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5650" h="9525">
                <a:moveTo>
                  <a:pt x="0" y="347"/>
                </a:moveTo>
                <a:lnTo>
                  <a:pt x="7105650" y="347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E936ED-D342-340C-CA02-743778BD7B9B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E6B38A7-1668-D115-CF34-4E0161CAA4F2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7E7570D0-4450-05D8-A470-0AF06541DEA6}"/>
              </a:ext>
            </a:extLst>
          </p:cNvPr>
          <p:cNvGrpSpPr/>
          <p:nvPr/>
        </p:nvGrpSpPr>
        <p:grpSpPr>
          <a:xfrm>
            <a:off x="2352098" y="1695450"/>
            <a:ext cx="7105650" cy="3086100"/>
            <a:chOff x="2352098" y="1695450"/>
            <a:chExt cx="7105650" cy="3086100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1FAFAC3-94E3-9CAA-0C53-0C682B03F38B}"/>
                </a:ext>
              </a:extLst>
            </p:cNvPr>
            <p:cNvSpPr/>
            <p:nvPr/>
          </p:nvSpPr>
          <p:spPr>
            <a:xfrm>
              <a:off x="2352098" y="2715482"/>
              <a:ext cx="7105650" cy="1521999"/>
            </a:xfrm>
            <a:custGeom>
              <a:avLst/>
              <a:gdLst>
                <a:gd name="connsiteX0" fmla="*/ 87 w 7105650"/>
                <a:gd name="connsiteY0" fmla="*/ 1383652 h 1521999"/>
                <a:gd name="connsiteX1" fmla="*/ 37139 w 7105650"/>
                <a:gd name="connsiteY1" fmla="*/ 1323644 h 1521999"/>
                <a:gd name="connsiteX2" fmla="*/ 74096 w 7105650"/>
                <a:gd name="connsiteY2" fmla="*/ 1387271 h 1521999"/>
                <a:gd name="connsiteX3" fmla="*/ 111149 w 7105650"/>
                <a:gd name="connsiteY3" fmla="*/ 1370221 h 1521999"/>
                <a:gd name="connsiteX4" fmla="*/ 148106 w 7105650"/>
                <a:gd name="connsiteY4" fmla="*/ 1421656 h 1521999"/>
                <a:gd name="connsiteX5" fmla="*/ 185158 w 7105650"/>
                <a:gd name="connsiteY5" fmla="*/ 1499571 h 1521999"/>
                <a:gd name="connsiteX6" fmla="*/ 222115 w 7105650"/>
                <a:gd name="connsiteY6" fmla="*/ 1458804 h 1521999"/>
                <a:gd name="connsiteX7" fmla="*/ 259167 w 7105650"/>
                <a:gd name="connsiteY7" fmla="*/ 1421466 h 1521999"/>
                <a:gd name="connsiteX8" fmla="*/ 296124 w 7105650"/>
                <a:gd name="connsiteY8" fmla="*/ 1250587 h 1521999"/>
                <a:gd name="connsiteX9" fmla="*/ 333176 w 7105650"/>
                <a:gd name="connsiteY9" fmla="*/ 1252588 h 1521999"/>
                <a:gd name="connsiteX10" fmla="*/ 370133 w 7105650"/>
                <a:gd name="connsiteY10" fmla="*/ 1195628 h 1521999"/>
                <a:gd name="connsiteX11" fmla="*/ 407186 w 7105650"/>
                <a:gd name="connsiteY11" fmla="*/ 1374222 h 1521999"/>
                <a:gd name="connsiteX12" fmla="*/ 444238 w 7105650"/>
                <a:gd name="connsiteY12" fmla="*/ 1396796 h 1521999"/>
                <a:gd name="connsiteX13" fmla="*/ 481195 w 7105650"/>
                <a:gd name="connsiteY13" fmla="*/ 1393653 h 1521999"/>
                <a:gd name="connsiteX14" fmla="*/ 518247 w 7105650"/>
                <a:gd name="connsiteY14" fmla="*/ 1374317 h 1521999"/>
                <a:gd name="connsiteX15" fmla="*/ 555204 w 7105650"/>
                <a:gd name="connsiteY15" fmla="*/ 1444897 h 1521999"/>
                <a:gd name="connsiteX16" fmla="*/ 592256 w 7105650"/>
                <a:gd name="connsiteY16" fmla="*/ 1495665 h 1521999"/>
                <a:gd name="connsiteX17" fmla="*/ 629213 w 7105650"/>
                <a:gd name="connsiteY17" fmla="*/ 1468900 h 1521999"/>
                <a:gd name="connsiteX18" fmla="*/ 666266 w 7105650"/>
                <a:gd name="connsiteY18" fmla="*/ 1463662 h 1521999"/>
                <a:gd name="connsiteX19" fmla="*/ 703223 w 7105650"/>
                <a:gd name="connsiteY19" fmla="*/ 1411750 h 1521999"/>
                <a:gd name="connsiteX20" fmla="*/ 740275 w 7105650"/>
                <a:gd name="connsiteY20" fmla="*/ 1522050 h 1521999"/>
                <a:gd name="connsiteX21" fmla="*/ 814284 w 7105650"/>
                <a:gd name="connsiteY21" fmla="*/ 1502047 h 1521999"/>
                <a:gd name="connsiteX22" fmla="*/ 851241 w 7105650"/>
                <a:gd name="connsiteY22" fmla="*/ 1519002 h 1521999"/>
                <a:gd name="connsiteX23" fmla="*/ 888293 w 7105650"/>
                <a:gd name="connsiteY23" fmla="*/ 1439659 h 1521999"/>
                <a:gd name="connsiteX24" fmla="*/ 925346 w 7105650"/>
                <a:gd name="connsiteY24" fmla="*/ 1461185 h 1521999"/>
                <a:gd name="connsiteX25" fmla="*/ 999355 w 7105650"/>
                <a:gd name="connsiteY25" fmla="*/ 1466900 h 1521999"/>
                <a:gd name="connsiteX26" fmla="*/ 1036312 w 7105650"/>
                <a:gd name="connsiteY26" fmla="*/ 1269923 h 1521999"/>
                <a:gd name="connsiteX27" fmla="*/ 1073364 w 7105650"/>
                <a:gd name="connsiteY27" fmla="*/ 1402130 h 1521999"/>
                <a:gd name="connsiteX28" fmla="*/ 1110321 w 7105650"/>
                <a:gd name="connsiteY28" fmla="*/ 1375174 h 1521999"/>
                <a:gd name="connsiteX29" fmla="*/ 1147373 w 7105650"/>
                <a:gd name="connsiteY29" fmla="*/ 1408893 h 1521999"/>
                <a:gd name="connsiteX30" fmla="*/ 1184330 w 7105650"/>
                <a:gd name="connsiteY30" fmla="*/ 1321358 h 1521999"/>
                <a:gd name="connsiteX31" fmla="*/ 1221383 w 7105650"/>
                <a:gd name="connsiteY31" fmla="*/ 1293164 h 1521999"/>
                <a:gd name="connsiteX32" fmla="*/ 1258340 w 7105650"/>
                <a:gd name="connsiteY32" fmla="*/ 1393462 h 1521999"/>
                <a:gd name="connsiteX33" fmla="*/ 1295392 w 7105650"/>
                <a:gd name="connsiteY33" fmla="*/ 1395939 h 1521999"/>
                <a:gd name="connsiteX34" fmla="*/ 1332444 w 7105650"/>
                <a:gd name="connsiteY34" fmla="*/ 1430896 h 1521999"/>
                <a:gd name="connsiteX35" fmla="*/ 1369401 w 7105650"/>
                <a:gd name="connsiteY35" fmla="*/ 1378508 h 1521999"/>
                <a:gd name="connsiteX36" fmla="*/ 1406453 w 7105650"/>
                <a:gd name="connsiteY36" fmla="*/ 1423752 h 1521999"/>
                <a:gd name="connsiteX37" fmla="*/ 1443410 w 7105650"/>
                <a:gd name="connsiteY37" fmla="*/ 1380508 h 1521999"/>
                <a:gd name="connsiteX38" fmla="*/ 1480463 w 7105650"/>
                <a:gd name="connsiteY38" fmla="*/ 1357172 h 1521999"/>
                <a:gd name="connsiteX39" fmla="*/ 1517420 w 7105650"/>
                <a:gd name="connsiteY39" fmla="*/ 1380889 h 1521999"/>
                <a:gd name="connsiteX40" fmla="*/ 1554472 w 7105650"/>
                <a:gd name="connsiteY40" fmla="*/ 1343551 h 1521999"/>
                <a:gd name="connsiteX41" fmla="*/ 1591429 w 7105650"/>
                <a:gd name="connsiteY41" fmla="*/ 1371840 h 1521999"/>
                <a:gd name="connsiteX42" fmla="*/ 1628481 w 7105650"/>
                <a:gd name="connsiteY42" fmla="*/ 1193628 h 1521999"/>
                <a:gd name="connsiteX43" fmla="*/ 1702490 w 7105650"/>
                <a:gd name="connsiteY43" fmla="*/ 1339741 h 1521999"/>
                <a:gd name="connsiteX44" fmla="*/ 1739447 w 7105650"/>
                <a:gd name="connsiteY44" fmla="*/ 865492 h 1521999"/>
                <a:gd name="connsiteX45" fmla="*/ 1776500 w 7105650"/>
                <a:gd name="connsiteY45" fmla="*/ 1083424 h 1521999"/>
                <a:gd name="connsiteX46" fmla="*/ 1813552 w 7105650"/>
                <a:gd name="connsiteY46" fmla="*/ 50 h 1521999"/>
                <a:gd name="connsiteX47" fmla="*/ 1850509 w 7105650"/>
                <a:gd name="connsiteY47" fmla="*/ 1057897 h 1521999"/>
                <a:gd name="connsiteX48" fmla="*/ 1887561 w 7105650"/>
                <a:gd name="connsiteY48" fmla="*/ 1253350 h 1521999"/>
                <a:gd name="connsiteX49" fmla="*/ 1924518 w 7105650"/>
                <a:gd name="connsiteY49" fmla="*/ 1180388 h 1521999"/>
                <a:gd name="connsiteX50" fmla="*/ 1961570 w 7105650"/>
                <a:gd name="connsiteY50" fmla="*/ 1186389 h 1521999"/>
                <a:gd name="connsiteX51" fmla="*/ 1998527 w 7105650"/>
                <a:gd name="connsiteY51" fmla="*/ 589933 h 1521999"/>
                <a:gd name="connsiteX52" fmla="*/ 2035580 w 7105650"/>
                <a:gd name="connsiteY52" fmla="*/ 1013701 h 1521999"/>
                <a:gd name="connsiteX53" fmla="*/ 2072537 w 7105650"/>
                <a:gd name="connsiteY53" fmla="*/ 1283830 h 1521999"/>
                <a:gd name="connsiteX54" fmla="*/ 2109589 w 7105650"/>
                <a:gd name="connsiteY54" fmla="*/ 1323073 h 1521999"/>
                <a:gd name="connsiteX55" fmla="*/ 2146546 w 7105650"/>
                <a:gd name="connsiteY55" fmla="*/ 1082662 h 1521999"/>
                <a:gd name="connsiteX56" fmla="*/ 2183598 w 7105650"/>
                <a:gd name="connsiteY56" fmla="*/ 1378889 h 1521999"/>
                <a:gd name="connsiteX57" fmla="*/ 2257607 w 7105650"/>
                <a:gd name="connsiteY57" fmla="*/ 1394415 h 1521999"/>
                <a:gd name="connsiteX58" fmla="*/ 2294660 w 7105650"/>
                <a:gd name="connsiteY58" fmla="*/ 1415656 h 1521999"/>
                <a:gd name="connsiteX59" fmla="*/ 2331617 w 7105650"/>
                <a:gd name="connsiteY59" fmla="*/ 1367364 h 1521999"/>
                <a:gd name="connsiteX60" fmla="*/ 2368669 w 7105650"/>
                <a:gd name="connsiteY60" fmla="*/ 1114189 h 1521999"/>
                <a:gd name="connsiteX61" fmla="*/ 2405626 w 7105650"/>
                <a:gd name="connsiteY61" fmla="*/ 1407273 h 1521999"/>
                <a:gd name="connsiteX62" fmla="*/ 2442678 w 7105650"/>
                <a:gd name="connsiteY62" fmla="*/ 1334979 h 1521999"/>
                <a:gd name="connsiteX63" fmla="*/ 2479635 w 7105650"/>
                <a:gd name="connsiteY63" fmla="*/ 1365840 h 1521999"/>
                <a:gd name="connsiteX64" fmla="*/ 2516687 w 7105650"/>
                <a:gd name="connsiteY64" fmla="*/ 1366221 h 1521999"/>
                <a:gd name="connsiteX65" fmla="*/ 2553644 w 7105650"/>
                <a:gd name="connsiteY65" fmla="*/ 1463852 h 1521999"/>
                <a:gd name="connsiteX66" fmla="*/ 2590697 w 7105650"/>
                <a:gd name="connsiteY66" fmla="*/ 1436706 h 1521999"/>
                <a:gd name="connsiteX67" fmla="*/ 2627653 w 7105650"/>
                <a:gd name="connsiteY67" fmla="*/ 1460614 h 1521999"/>
                <a:gd name="connsiteX68" fmla="*/ 2664706 w 7105650"/>
                <a:gd name="connsiteY68" fmla="*/ 1330978 h 1521999"/>
                <a:gd name="connsiteX69" fmla="*/ 2701758 w 7105650"/>
                <a:gd name="connsiteY69" fmla="*/ 1254112 h 1521999"/>
                <a:gd name="connsiteX70" fmla="*/ 2738715 w 7105650"/>
                <a:gd name="connsiteY70" fmla="*/ 1259636 h 1521999"/>
                <a:gd name="connsiteX71" fmla="*/ 2775767 w 7105650"/>
                <a:gd name="connsiteY71" fmla="*/ 1276495 h 1521999"/>
                <a:gd name="connsiteX72" fmla="*/ 2812724 w 7105650"/>
                <a:gd name="connsiteY72" fmla="*/ 1274971 h 1521999"/>
                <a:gd name="connsiteX73" fmla="*/ 2849777 w 7105650"/>
                <a:gd name="connsiteY73" fmla="*/ 1105903 h 1521999"/>
                <a:gd name="connsiteX74" fmla="*/ 2886734 w 7105650"/>
                <a:gd name="connsiteY74" fmla="*/ 1351648 h 1521999"/>
                <a:gd name="connsiteX75" fmla="*/ 2923786 w 7105650"/>
                <a:gd name="connsiteY75" fmla="*/ 1301641 h 1521999"/>
                <a:gd name="connsiteX76" fmla="*/ 2960743 w 7105650"/>
                <a:gd name="connsiteY76" fmla="*/ 1356410 h 1521999"/>
                <a:gd name="connsiteX77" fmla="*/ 2997795 w 7105650"/>
                <a:gd name="connsiteY77" fmla="*/ 1400130 h 1521999"/>
                <a:gd name="connsiteX78" fmla="*/ 3034752 w 7105650"/>
                <a:gd name="connsiteY78" fmla="*/ 1369840 h 1521999"/>
                <a:gd name="connsiteX79" fmla="*/ 3071804 w 7105650"/>
                <a:gd name="connsiteY79" fmla="*/ 1271256 h 1521999"/>
                <a:gd name="connsiteX80" fmla="*/ 3108857 w 7105650"/>
                <a:gd name="connsiteY80" fmla="*/ 1273352 h 1521999"/>
                <a:gd name="connsiteX81" fmla="*/ 3145814 w 7105650"/>
                <a:gd name="connsiteY81" fmla="*/ 1194390 h 1521999"/>
                <a:gd name="connsiteX82" fmla="*/ 3182866 w 7105650"/>
                <a:gd name="connsiteY82" fmla="*/ 1238300 h 1521999"/>
                <a:gd name="connsiteX83" fmla="*/ 3219823 w 7105650"/>
                <a:gd name="connsiteY83" fmla="*/ 1275448 h 1521999"/>
                <a:gd name="connsiteX84" fmla="*/ 3256875 w 7105650"/>
                <a:gd name="connsiteY84" fmla="*/ 1062469 h 1521999"/>
                <a:gd name="connsiteX85" fmla="*/ 3293832 w 7105650"/>
                <a:gd name="connsiteY85" fmla="*/ 1155337 h 1521999"/>
                <a:gd name="connsiteX86" fmla="*/ 3330884 w 7105650"/>
                <a:gd name="connsiteY86" fmla="*/ 860348 h 1521999"/>
                <a:gd name="connsiteX87" fmla="*/ 3367841 w 7105650"/>
                <a:gd name="connsiteY87" fmla="*/ 961789 h 1521999"/>
                <a:gd name="connsiteX88" fmla="*/ 3404894 w 7105650"/>
                <a:gd name="connsiteY88" fmla="*/ 1336122 h 1521999"/>
                <a:gd name="connsiteX89" fmla="*/ 3441851 w 7105650"/>
                <a:gd name="connsiteY89" fmla="*/ 1231633 h 1521999"/>
                <a:gd name="connsiteX90" fmla="*/ 3478903 w 7105650"/>
                <a:gd name="connsiteY90" fmla="*/ 1211154 h 1521999"/>
                <a:gd name="connsiteX91" fmla="*/ 3515860 w 7105650"/>
                <a:gd name="connsiteY91" fmla="*/ 1157147 h 1521999"/>
                <a:gd name="connsiteX92" fmla="*/ 3552912 w 7105650"/>
                <a:gd name="connsiteY92" fmla="*/ 1382413 h 1521999"/>
                <a:gd name="connsiteX93" fmla="*/ 3589965 w 7105650"/>
                <a:gd name="connsiteY93" fmla="*/ 1385556 h 1521999"/>
                <a:gd name="connsiteX94" fmla="*/ 3626921 w 7105650"/>
                <a:gd name="connsiteY94" fmla="*/ 1355839 h 1521999"/>
                <a:gd name="connsiteX95" fmla="*/ 3663974 w 7105650"/>
                <a:gd name="connsiteY95" fmla="*/ 1338027 h 1521999"/>
                <a:gd name="connsiteX96" fmla="*/ 3700931 w 7105650"/>
                <a:gd name="connsiteY96" fmla="*/ 1432991 h 1521999"/>
                <a:gd name="connsiteX97" fmla="*/ 3737983 w 7105650"/>
                <a:gd name="connsiteY97" fmla="*/ 1411464 h 1521999"/>
                <a:gd name="connsiteX98" fmla="*/ 3774940 w 7105650"/>
                <a:gd name="connsiteY98" fmla="*/ 1473758 h 1521999"/>
                <a:gd name="connsiteX99" fmla="*/ 3811992 w 7105650"/>
                <a:gd name="connsiteY99" fmla="*/ 1488998 h 1521999"/>
                <a:gd name="connsiteX100" fmla="*/ 3848949 w 7105650"/>
                <a:gd name="connsiteY100" fmla="*/ 1315929 h 1521999"/>
                <a:gd name="connsiteX101" fmla="*/ 3922958 w 7105650"/>
                <a:gd name="connsiteY101" fmla="*/ 1228870 h 1521999"/>
                <a:gd name="connsiteX102" fmla="*/ 3960011 w 7105650"/>
                <a:gd name="connsiteY102" fmla="*/ 1229442 h 1521999"/>
                <a:gd name="connsiteX103" fmla="*/ 4034020 w 7105650"/>
                <a:gd name="connsiteY103" fmla="*/ 1123714 h 1521999"/>
                <a:gd name="connsiteX104" fmla="*/ 4071072 w 7105650"/>
                <a:gd name="connsiteY104" fmla="*/ 915403 h 1521999"/>
                <a:gd name="connsiteX105" fmla="*/ 4108029 w 7105650"/>
                <a:gd name="connsiteY105" fmla="*/ 1400035 h 1521999"/>
                <a:gd name="connsiteX106" fmla="*/ 4145082 w 7105650"/>
                <a:gd name="connsiteY106" fmla="*/ 1489570 h 1521999"/>
                <a:gd name="connsiteX107" fmla="*/ 4182038 w 7105650"/>
                <a:gd name="connsiteY107" fmla="*/ 1454994 h 1521999"/>
                <a:gd name="connsiteX108" fmla="*/ 4219091 w 7105650"/>
                <a:gd name="connsiteY108" fmla="*/ 1491475 h 1521999"/>
                <a:gd name="connsiteX109" fmla="*/ 4293100 w 7105650"/>
                <a:gd name="connsiteY109" fmla="*/ 1503952 h 1521999"/>
                <a:gd name="connsiteX110" fmla="*/ 4330057 w 7105650"/>
                <a:gd name="connsiteY110" fmla="*/ 1441564 h 1521999"/>
                <a:gd name="connsiteX111" fmla="*/ 4367109 w 7105650"/>
                <a:gd name="connsiteY111" fmla="*/ 1497285 h 1521999"/>
                <a:gd name="connsiteX112" fmla="*/ 4404066 w 7105650"/>
                <a:gd name="connsiteY112" fmla="*/ 1468614 h 1521999"/>
                <a:gd name="connsiteX113" fmla="*/ 4441118 w 7105650"/>
                <a:gd name="connsiteY113" fmla="*/ 1400035 h 1521999"/>
                <a:gd name="connsiteX114" fmla="*/ 4478171 w 7105650"/>
                <a:gd name="connsiteY114" fmla="*/ 1435753 h 1521999"/>
                <a:gd name="connsiteX115" fmla="*/ 4515128 w 7105650"/>
                <a:gd name="connsiteY115" fmla="*/ 1464519 h 1521999"/>
                <a:gd name="connsiteX116" fmla="*/ 4552180 w 7105650"/>
                <a:gd name="connsiteY116" fmla="*/ 1441087 h 1521999"/>
                <a:gd name="connsiteX117" fmla="*/ 4589137 w 7105650"/>
                <a:gd name="connsiteY117" fmla="*/ 1405940 h 1521999"/>
                <a:gd name="connsiteX118" fmla="*/ 4626189 w 7105650"/>
                <a:gd name="connsiteY118" fmla="*/ 1322215 h 1521999"/>
                <a:gd name="connsiteX119" fmla="*/ 4663146 w 7105650"/>
                <a:gd name="connsiteY119" fmla="*/ 1401273 h 1521999"/>
                <a:gd name="connsiteX120" fmla="*/ 4700199 w 7105650"/>
                <a:gd name="connsiteY120" fmla="*/ 1392605 h 1521999"/>
                <a:gd name="connsiteX121" fmla="*/ 4737155 w 7105650"/>
                <a:gd name="connsiteY121" fmla="*/ 1224298 h 1521999"/>
                <a:gd name="connsiteX122" fmla="*/ 4774208 w 7105650"/>
                <a:gd name="connsiteY122" fmla="*/ 1363935 h 1521999"/>
                <a:gd name="connsiteX123" fmla="*/ 4811165 w 7105650"/>
                <a:gd name="connsiteY123" fmla="*/ 1229918 h 1521999"/>
                <a:gd name="connsiteX124" fmla="*/ 4848217 w 7105650"/>
                <a:gd name="connsiteY124" fmla="*/ 1269637 h 1521999"/>
                <a:gd name="connsiteX125" fmla="*/ 4885269 w 7105650"/>
                <a:gd name="connsiteY125" fmla="*/ 1276972 h 1521999"/>
                <a:gd name="connsiteX126" fmla="*/ 4922226 w 7105650"/>
                <a:gd name="connsiteY126" fmla="*/ 1202581 h 1521999"/>
                <a:gd name="connsiteX127" fmla="*/ 4959279 w 7105650"/>
                <a:gd name="connsiteY127" fmla="*/ 1231633 h 1521999"/>
                <a:gd name="connsiteX128" fmla="*/ 4996236 w 7105650"/>
                <a:gd name="connsiteY128" fmla="*/ 1332026 h 1521999"/>
                <a:gd name="connsiteX129" fmla="*/ 5033288 w 7105650"/>
                <a:gd name="connsiteY129" fmla="*/ 1260017 h 1521999"/>
                <a:gd name="connsiteX130" fmla="*/ 5070245 w 7105650"/>
                <a:gd name="connsiteY130" fmla="*/ 1071136 h 1521999"/>
                <a:gd name="connsiteX131" fmla="*/ 5107297 w 7105650"/>
                <a:gd name="connsiteY131" fmla="*/ 1282306 h 1521999"/>
                <a:gd name="connsiteX132" fmla="*/ 5144254 w 7105650"/>
                <a:gd name="connsiteY132" fmla="*/ 1371079 h 1521999"/>
                <a:gd name="connsiteX133" fmla="*/ 5181306 w 7105650"/>
                <a:gd name="connsiteY133" fmla="*/ 1252778 h 1521999"/>
                <a:gd name="connsiteX134" fmla="*/ 5218264 w 7105650"/>
                <a:gd name="connsiteY134" fmla="*/ 1366506 h 1521999"/>
                <a:gd name="connsiteX135" fmla="*/ 5255315 w 7105650"/>
                <a:gd name="connsiteY135" fmla="*/ 1346504 h 1521999"/>
                <a:gd name="connsiteX136" fmla="*/ 5292272 w 7105650"/>
                <a:gd name="connsiteY136" fmla="*/ 1414989 h 1521999"/>
                <a:gd name="connsiteX137" fmla="*/ 5366377 w 7105650"/>
                <a:gd name="connsiteY137" fmla="*/ 1156671 h 1521999"/>
                <a:gd name="connsiteX138" fmla="*/ 5403334 w 7105650"/>
                <a:gd name="connsiteY138" fmla="*/ 1163434 h 1521999"/>
                <a:gd name="connsiteX139" fmla="*/ 5440386 w 7105650"/>
                <a:gd name="connsiteY139" fmla="*/ 1045038 h 1521999"/>
                <a:gd name="connsiteX140" fmla="*/ 5477343 w 7105650"/>
                <a:gd name="connsiteY140" fmla="*/ 1185913 h 1521999"/>
                <a:gd name="connsiteX141" fmla="*/ 5514395 w 7105650"/>
                <a:gd name="connsiteY141" fmla="*/ 1198771 h 1521999"/>
                <a:gd name="connsiteX142" fmla="*/ 5551352 w 7105650"/>
                <a:gd name="connsiteY142" fmla="*/ 1071517 h 1521999"/>
                <a:gd name="connsiteX143" fmla="*/ 5588405 w 7105650"/>
                <a:gd name="connsiteY143" fmla="*/ 1189627 h 1521999"/>
                <a:gd name="connsiteX144" fmla="*/ 5625362 w 7105650"/>
                <a:gd name="connsiteY144" fmla="*/ 1207344 h 1521999"/>
                <a:gd name="connsiteX145" fmla="*/ 5662414 w 7105650"/>
                <a:gd name="connsiteY145" fmla="*/ 1324692 h 1521999"/>
                <a:gd name="connsiteX146" fmla="*/ 5699371 w 7105650"/>
                <a:gd name="connsiteY146" fmla="*/ 1251826 h 1521999"/>
                <a:gd name="connsiteX147" fmla="*/ 5736423 w 7105650"/>
                <a:gd name="connsiteY147" fmla="*/ 1302498 h 1521999"/>
                <a:gd name="connsiteX148" fmla="*/ 5773476 w 7105650"/>
                <a:gd name="connsiteY148" fmla="*/ 1303642 h 1521999"/>
                <a:gd name="connsiteX149" fmla="*/ 5810433 w 7105650"/>
                <a:gd name="connsiteY149" fmla="*/ 1216202 h 1521999"/>
                <a:gd name="connsiteX150" fmla="*/ 5847485 w 7105650"/>
                <a:gd name="connsiteY150" fmla="*/ 1362030 h 1521999"/>
                <a:gd name="connsiteX151" fmla="*/ 5884442 w 7105650"/>
                <a:gd name="connsiteY151" fmla="*/ 1109046 h 1521999"/>
                <a:gd name="connsiteX152" fmla="*/ 5921494 w 7105650"/>
                <a:gd name="connsiteY152" fmla="*/ 1407559 h 1521999"/>
                <a:gd name="connsiteX153" fmla="*/ 5958451 w 7105650"/>
                <a:gd name="connsiteY153" fmla="*/ 1255921 h 1521999"/>
                <a:gd name="connsiteX154" fmla="*/ 5995503 w 7105650"/>
                <a:gd name="connsiteY154" fmla="*/ 1411655 h 1521999"/>
                <a:gd name="connsiteX155" fmla="*/ 6032460 w 7105650"/>
                <a:gd name="connsiteY155" fmla="*/ 1432991 h 1521999"/>
                <a:gd name="connsiteX156" fmla="*/ 6069513 w 7105650"/>
                <a:gd name="connsiteY156" fmla="*/ 1402035 h 1521999"/>
                <a:gd name="connsiteX157" fmla="*/ 6106470 w 7105650"/>
                <a:gd name="connsiteY157" fmla="*/ 1363268 h 1521999"/>
                <a:gd name="connsiteX158" fmla="*/ 6143522 w 7105650"/>
                <a:gd name="connsiteY158" fmla="*/ 1182865 h 1521999"/>
                <a:gd name="connsiteX159" fmla="*/ 6180479 w 7105650"/>
                <a:gd name="connsiteY159" fmla="*/ 1197724 h 1521999"/>
                <a:gd name="connsiteX160" fmla="*/ 6217531 w 7105650"/>
                <a:gd name="connsiteY160" fmla="*/ 1291450 h 1521999"/>
                <a:gd name="connsiteX161" fmla="*/ 6254583 w 7105650"/>
                <a:gd name="connsiteY161" fmla="*/ 1335264 h 1521999"/>
                <a:gd name="connsiteX162" fmla="*/ 6291540 w 7105650"/>
                <a:gd name="connsiteY162" fmla="*/ 1191056 h 1521999"/>
                <a:gd name="connsiteX163" fmla="*/ 6328592 w 7105650"/>
                <a:gd name="connsiteY163" fmla="*/ 1249159 h 1521999"/>
                <a:gd name="connsiteX164" fmla="*/ 6365549 w 7105650"/>
                <a:gd name="connsiteY164" fmla="*/ 1330502 h 1521999"/>
                <a:gd name="connsiteX165" fmla="*/ 6402602 w 7105650"/>
                <a:gd name="connsiteY165" fmla="*/ 1338884 h 1521999"/>
                <a:gd name="connsiteX166" fmla="*/ 6439559 w 7105650"/>
                <a:gd name="connsiteY166" fmla="*/ 1310023 h 1521999"/>
                <a:gd name="connsiteX167" fmla="*/ 6476611 w 7105650"/>
                <a:gd name="connsiteY167" fmla="*/ 1265637 h 1521999"/>
                <a:gd name="connsiteX168" fmla="*/ 6513568 w 7105650"/>
                <a:gd name="connsiteY168" fmla="*/ 1348028 h 1521999"/>
                <a:gd name="connsiteX169" fmla="*/ 6550620 w 7105650"/>
                <a:gd name="connsiteY169" fmla="*/ 1307261 h 1521999"/>
                <a:gd name="connsiteX170" fmla="*/ 6587577 w 7105650"/>
                <a:gd name="connsiteY170" fmla="*/ 1357267 h 1521999"/>
                <a:gd name="connsiteX171" fmla="*/ 6624629 w 7105650"/>
                <a:gd name="connsiteY171" fmla="*/ 1295069 h 1521999"/>
                <a:gd name="connsiteX172" fmla="*/ 6661682 w 7105650"/>
                <a:gd name="connsiteY172" fmla="*/ 1261446 h 1521999"/>
                <a:gd name="connsiteX173" fmla="*/ 6698639 w 7105650"/>
                <a:gd name="connsiteY173" fmla="*/ 1273352 h 1521999"/>
                <a:gd name="connsiteX174" fmla="*/ 6735691 w 7105650"/>
                <a:gd name="connsiteY174" fmla="*/ 1319358 h 1521999"/>
                <a:gd name="connsiteX175" fmla="*/ 6772648 w 7105650"/>
                <a:gd name="connsiteY175" fmla="*/ 1234014 h 1521999"/>
                <a:gd name="connsiteX176" fmla="*/ 6809700 w 7105650"/>
                <a:gd name="connsiteY176" fmla="*/ 1201534 h 1521999"/>
                <a:gd name="connsiteX177" fmla="*/ 6846657 w 7105650"/>
                <a:gd name="connsiteY177" fmla="*/ 1257731 h 1521999"/>
                <a:gd name="connsiteX178" fmla="*/ 6883710 w 7105650"/>
                <a:gd name="connsiteY178" fmla="*/ 1225251 h 1521999"/>
                <a:gd name="connsiteX179" fmla="*/ 6920667 w 7105650"/>
                <a:gd name="connsiteY179" fmla="*/ 1281353 h 1521999"/>
                <a:gd name="connsiteX180" fmla="*/ 6957719 w 7105650"/>
                <a:gd name="connsiteY180" fmla="*/ 1203534 h 1521999"/>
                <a:gd name="connsiteX181" fmla="*/ 6994676 w 7105650"/>
                <a:gd name="connsiteY181" fmla="*/ 1198962 h 1521999"/>
                <a:gd name="connsiteX182" fmla="*/ 7031728 w 7105650"/>
                <a:gd name="connsiteY182" fmla="*/ 990650 h 1521999"/>
                <a:gd name="connsiteX183" fmla="*/ 7068685 w 7105650"/>
                <a:gd name="connsiteY183" fmla="*/ 1160957 h 1521999"/>
                <a:gd name="connsiteX184" fmla="*/ 7105737 w 7105650"/>
                <a:gd name="connsiteY184" fmla="*/ 1192771 h 152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7105650" h="1521999">
                  <a:moveTo>
                    <a:pt x="87" y="1383652"/>
                  </a:moveTo>
                  <a:lnTo>
                    <a:pt x="37139" y="1323644"/>
                  </a:lnTo>
                  <a:lnTo>
                    <a:pt x="74096" y="1387271"/>
                  </a:lnTo>
                  <a:lnTo>
                    <a:pt x="111149" y="1370221"/>
                  </a:lnTo>
                  <a:lnTo>
                    <a:pt x="148106" y="1421656"/>
                  </a:lnTo>
                  <a:lnTo>
                    <a:pt x="185158" y="1499571"/>
                  </a:lnTo>
                  <a:lnTo>
                    <a:pt x="222115" y="1458804"/>
                  </a:lnTo>
                  <a:lnTo>
                    <a:pt x="259167" y="1421466"/>
                  </a:lnTo>
                  <a:lnTo>
                    <a:pt x="296124" y="1250587"/>
                  </a:lnTo>
                  <a:lnTo>
                    <a:pt x="333176" y="1252588"/>
                  </a:lnTo>
                  <a:lnTo>
                    <a:pt x="370133" y="1195628"/>
                  </a:lnTo>
                  <a:lnTo>
                    <a:pt x="407186" y="1374222"/>
                  </a:lnTo>
                  <a:lnTo>
                    <a:pt x="444238" y="1396796"/>
                  </a:lnTo>
                  <a:lnTo>
                    <a:pt x="481195" y="1393653"/>
                  </a:lnTo>
                  <a:lnTo>
                    <a:pt x="518247" y="1374317"/>
                  </a:lnTo>
                  <a:lnTo>
                    <a:pt x="555204" y="1444897"/>
                  </a:lnTo>
                  <a:lnTo>
                    <a:pt x="592256" y="1495665"/>
                  </a:lnTo>
                  <a:lnTo>
                    <a:pt x="629213" y="1468900"/>
                  </a:lnTo>
                  <a:lnTo>
                    <a:pt x="666266" y="1463662"/>
                  </a:lnTo>
                  <a:lnTo>
                    <a:pt x="703223" y="1411750"/>
                  </a:lnTo>
                  <a:lnTo>
                    <a:pt x="740275" y="1522050"/>
                  </a:lnTo>
                  <a:lnTo>
                    <a:pt x="814284" y="1502047"/>
                  </a:lnTo>
                  <a:lnTo>
                    <a:pt x="851241" y="1519002"/>
                  </a:lnTo>
                  <a:lnTo>
                    <a:pt x="888293" y="1439659"/>
                  </a:lnTo>
                  <a:lnTo>
                    <a:pt x="925346" y="1461185"/>
                  </a:lnTo>
                  <a:lnTo>
                    <a:pt x="999355" y="1466900"/>
                  </a:lnTo>
                  <a:lnTo>
                    <a:pt x="1036312" y="1269923"/>
                  </a:lnTo>
                  <a:lnTo>
                    <a:pt x="1073364" y="1402130"/>
                  </a:lnTo>
                  <a:lnTo>
                    <a:pt x="1110321" y="1375174"/>
                  </a:lnTo>
                  <a:lnTo>
                    <a:pt x="1147373" y="1408893"/>
                  </a:lnTo>
                  <a:lnTo>
                    <a:pt x="1184330" y="1321358"/>
                  </a:lnTo>
                  <a:lnTo>
                    <a:pt x="1221383" y="1293164"/>
                  </a:lnTo>
                  <a:lnTo>
                    <a:pt x="1258340" y="1393462"/>
                  </a:lnTo>
                  <a:lnTo>
                    <a:pt x="1295392" y="1395939"/>
                  </a:lnTo>
                  <a:lnTo>
                    <a:pt x="1332444" y="1430896"/>
                  </a:lnTo>
                  <a:lnTo>
                    <a:pt x="1369401" y="1378508"/>
                  </a:lnTo>
                  <a:lnTo>
                    <a:pt x="1406453" y="1423752"/>
                  </a:lnTo>
                  <a:lnTo>
                    <a:pt x="1443410" y="1380508"/>
                  </a:lnTo>
                  <a:lnTo>
                    <a:pt x="1480463" y="1357172"/>
                  </a:lnTo>
                  <a:lnTo>
                    <a:pt x="1517420" y="1380889"/>
                  </a:lnTo>
                  <a:lnTo>
                    <a:pt x="1554472" y="1343551"/>
                  </a:lnTo>
                  <a:lnTo>
                    <a:pt x="1591429" y="1371840"/>
                  </a:lnTo>
                  <a:lnTo>
                    <a:pt x="1628481" y="1193628"/>
                  </a:lnTo>
                  <a:lnTo>
                    <a:pt x="1702490" y="1339741"/>
                  </a:lnTo>
                  <a:lnTo>
                    <a:pt x="1739447" y="865492"/>
                  </a:lnTo>
                  <a:lnTo>
                    <a:pt x="1776500" y="1083424"/>
                  </a:lnTo>
                  <a:lnTo>
                    <a:pt x="1813552" y="50"/>
                  </a:lnTo>
                  <a:lnTo>
                    <a:pt x="1850509" y="1057897"/>
                  </a:lnTo>
                  <a:lnTo>
                    <a:pt x="1887561" y="1253350"/>
                  </a:lnTo>
                  <a:lnTo>
                    <a:pt x="1924518" y="1180388"/>
                  </a:lnTo>
                  <a:lnTo>
                    <a:pt x="1961570" y="1186389"/>
                  </a:lnTo>
                  <a:lnTo>
                    <a:pt x="1998527" y="589933"/>
                  </a:lnTo>
                  <a:lnTo>
                    <a:pt x="2035580" y="1013701"/>
                  </a:lnTo>
                  <a:lnTo>
                    <a:pt x="2072537" y="1283830"/>
                  </a:lnTo>
                  <a:lnTo>
                    <a:pt x="2109589" y="1323073"/>
                  </a:lnTo>
                  <a:lnTo>
                    <a:pt x="2146546" y="1082662"/>
                  </a:lnTo>
                  <a:lnTo>
                    <a:pt x="2183598" y="1378889"/>
                  </a:lnTo>
                  <a:lnTo>
                    <a:pt x="2257607" y="1394415"/>
                  </a:lnTo>
                  <a:lnTo>
                    <a:pt x="2294660" y="1415656"/>
                  </a:lnTo>
                  <a:lnTo>
                    <a:pt x="2331617" y="1367364"/>
                  </a:lnTo>
                  <a:lnTo>
                    <a:pt x="2368669" y="1114189"/>
                  </a:lnTo>
                  <a:lnTo>
                    <a:pt x="2405626" y="1407273"/>
                  </a:lnTo>
                  <a:lnTo>
                    <a:pt x="2442678" y="1334979"/>
                  </a:lnTo>
                  <a:lnTo>
                    <a:pt x="2479635" y="1365840"/>
                  </a:lnTo>
                  <a:lnTo>
                    <a:pt x="2516687" y="1366221"/>
                  </a:lnTo>
                  <a:lnTo>
                    <a:pt x="2553644" y="1463852"/>
                  </a:lnTo>
                  <a:lnTo>
                    <a:pt x="2590697" y="1436706"/>
                  </a:lnTo>
                  <a:lnTo>
                    <a:pt x="2627653" y="1460614"/>
                  </a:lnTo>
                  <a:lnTo>
                    <a:pt x="2664706" y="1330978"/>
                  </a:lnTo>
                  <a:lnTo>
                    <a:pt x="2701758" y="1254112"/>
                  </a:lnTo>
                  <a:lnTo>
                    <a:pt x="2738715" y="1259636"/>
                  </a:lnTo>
                  <a:lnTo>
                    <a:pt x="2775767" y="1276495"/>
                  </a:lnTo>
                  <a:lnTo>
                    <a:pt x="2812724" y="1274971"/>
                  </a:lnTo>
                  <a:lnTo>
                    <a:pt x="2849777" y="1105903"/>
                  </a:lnTo>
                  <a:lnTo>
                    <a:pt x="2886734" y="1351648"/>
                  </a:lnTo>
                  <a:lnTo>
                    <a:pt x="2923786" y="1301641"/>
                  </a:lnTo>
                  <a:lnTo>
                    <a:pt x="2960743" y="1356410"/>
                  </a:lnTo>
                  <a:lnTo>
                    <a:pt x="2997795" y="1400130"/>
                  </a:lnTo>
                  <a:lnTo>
                    <a:pt x="3034752" y="1369840"/>
                  </a:lnTo>
                  <a:lnTo>
                    <a:pt x="3071804" y="1271256"/>
                  </a:lnTo>
                  <a:lnTo>
                    <a:pt x="3108857" y="1273352"/>
                  </a:lnTo>
                  <a:lnTo>
                    <a:pt x="3145814" y="1194390"/>
                  </a:lnTo>
                  <a:lnTo>
                    <a:pt x="3182866" y="1238300"/>
                  </a:lnTo>
                  <a:lnTo>
                    <a:pt x="3219823" y="1275448"/>
                  </a:lnTo>
                  <a:lnTo>
                    <a:pt x="3256875" y="1062469"/>
                  </a:lnTo>
                  <a:lnTo>
                    <a:pt x="3293832" y="1155337"/>
                  </a:lnTo>
                  <a:lnTo>
                    <a:pt x="3330884" y="860348"/>
                  </a:lnTo>
                  <a:lnTo>
                    <a:pt x="3367841" y="961789"/>
                  </a:lnTo>
                  <a:lnTo>
                    <a:pt x="3404894" y="1336122"/>
                  </a:lnTo>
                  <a:lnTo>
                    <a:pt x="3441851" y="1231633"/>
                  </a:lnTo>
                  <a:lnTo>
                    <a:pt x="3478903" y="1211154"/>
                  </a:lnTo>
                  <a:lnTo>
                    <a:pt x="3515860" y="1157147"/>
                  </a:lnTo>
                  <a:lnTo>
                    <a:pt x="3552912" y="1382413"/>
                  </a:lnTo>
                  <a:lnTo>
                    <a:pt x="3589965" y="1385556"/>
                  </a:lnTo>
                  <a:lnTo>
                    <a:pt x="3626921" y="1355839"/>
                  </a:lnTo>
                  <a:lnTo>
                    <a:pt x="3663974" y="1338027"/>
                  </a:lnTo>
                  <a:lnTo>
                    <a:pt x="3700931" y="1432991"/>
                  </a:lnTo>
                  <a:lnTo>
                    <a:pt x="3737983" y="1411464"/>
                  </a:lnTo>
                  <a:lnTo>
                    <a:pt x="3774940" y="1473758"/>
                  </a:lnTo>
                  <a:lnTo>
                    <a:pt x="3811992" y="1488998"/>
                  </a:lnTo>
                  <a:lnTo>
                    <a:pt x="3848949" y="1315929"/>
                  </a:lnTo>
                  <a:lnTo>
                    <a:pt x="3922958" y="1228870"/>
                  </a:lnTo>
                  <a:lnTo>
                    <a:pt x="3960011" y="1229442"/>
                  </a:lnTo>
                  <a:lnTo>
                    <a:pt x="4034020" y="1123714"/>
                  </a:lnTo>
                  <a:lnTo>
                    <a:pt x="4071072" y="915403"/>
                  </a:lnTo>
                  <a:lnTo>
                    <a:pt x="4108029" y="1400035"/>
                  </a:lnTo>
                  <a:lnTo>
                    <a:pt x="4145082" y="1489570"/>
                  </a:lnTo>
                  <a:lnTo>
                    <a:pt x="4182038" y="1454994"/>
                  </a:lnTo>
                  <a:lnTo>
                    <a:pt x="4219091" y="1491475"/>
                  </a:lnTo>
                  <a:lnTo>
                    <a:pt x="4293100" y="1503952"/>
                  </a:lnTo>
                  <a:lnTo>
                    <a:pt x="4330057" y="1441564"/>
                  </a:lnTo>
                  <a:lnTo>
                    <a:pt x="4367109" y="1497285"/>
                  </a:lnTo>
                  <a:lnTo>
                    <a:pt x="4404066" y="1468614"/>
                  </a:lnTo>
                  <a:lnTo>
                    <a:pt x="4441118" y="1400035"/>
                  </a:lnTo>
                  <a:lnTo>
                    <a:pt x="4478171" y="1435753"/>
                  </a:lnTo>
                  <a:lnTo>
                    <a:pt x="4515128" y="1464519"/>
                  </a:lnTo>
                  <a:lnTo>
                    <a:pt x="4552180" y="1441087"/>
                  </a:lnTo>
                  <a:lnTo>
                    <a:pt x="4589137" y="1405940"/>
                  </a:lnTo>
                  <a:lnTo>
                    <a:pt x="4626189" y="1322215"/>
                  </a:lnTo>
                  <a:lnTo>
                    <a:pt x="4663146" y="1401273"/>
                  </a:lnTo>
                  <a:lnTo>
                    <a:pt x="4700199" y="1392605"/>
                  </a:lnTo>
                  <a:lnTo>
                    <a:pt x="4737155" y="1224298"/>
                  </a:lnTo>
                  <a:lnTo>
                    <a:pt x="4774208" y="1363935"/>
                  </a:lnTo>
                  <a:lnTo>
                    <a:pt x="4811165" y="1229918"/>
                  </a:lnTo>
                  <a:lnTo>
                    <a:pt x="4848217" y="1269637"/>
                  </a:lnTo>
                  <a:lnTo>
                    <a:pt x="4885269" y="1276972"/>
                  </a:lnTo>
                  <a:lnTo>
                    <a:pt x="4922226" y="1202581"/>
                  </a:lnTo>
                  <a:lnTo>
                    <a:pt x="4959279" y="1231633"/>
                  </a:lnTo>
                  <a:lnTo>
                    <a:pt x="4996236" y="1332026"/>
                  </a:lnTo>
                  <a:lnTo>
                    <a:pt x="5033288" y="1260017"/>
                  </a:lnTo>
                  <a:lnTo>
                    <a:pt x="5070245" y="1071136"/>
                  </a:lnTo>
                  <a:lnTo>
                    <a:pt x="5107297" y="1282306"/>
                  </a:lnTo>
                  <a:lnTo>
                    <a:pt x="5144254" y="1371079"/>
                  </a:lnTo>
                  <a:lnTo>
                    <a:pt x="5181306" y="1252778"/>
                  </a:lnTo>
                  <a:lnTo>
                    <a:pt x="5218264" y="1366506"/>
                  </a:lnTo>
                  <a:lnTo>
                    <a:pt x="5255315" y="1346504"/>
                  </a:lnTo>
                  <a:lnTo>
                    <a:pt x="5292272" y="1414989"/>
                  </a:lnTo>
                  <a:lnTo>
                    <a:pt x="5366377" y="1156671"/>
                  </a:lnTo>
                  <a:lnTo>
                    <a:pt x="5403334" y="1163434"/>
                  </a:lnTo>
                  <a:lnTo>
                    <a:pt x="5440386" y="1045038"/>
                  </a:lnTo>
                  <a:lnTo>
                    <a:pt x="5477343" y="1185913"/>
                  </a:lnTo>
                  <a:lnTo>
                    <a:pt x="5514395" y="1198771"/>
                  </a:lnTo>
                  <a:lnTo>
                    <a:pt x="5551352" y="1071517"/>
                  </a:lnTo>
                  <a:lnTo>
                    <a:pt x="5588405" y="1189627"/>
                  </a:lnTo>
                  <a:lnTo>
                    <a:pt x="5625362" y="1207344"/>
                  </a:lnTo>
                  <a:lnTo>
                    <a:pt x="5662414" y="1324692"/>
                  </a:lnTo>
                  <a:lnTo>
                    <a:pt x="5699371" y="1251826"/>
                  </a:lnTo>
                  <a:lnTo>
                    <a:pt x="5736423" y="1302498"/>
                  </a:lnTo>
                  <a:lnTo>
                    <a:pt x="5773476" y="1303642"/>
                  </a:lnTo>
                  <a:lnTo>
                    <a:pt x="5810433" y="1216202"/>
                  </a:lnTo>
                  <a:lnTo>
                    <a:pt x="5847485" y="1362030"/>
                  </a:lnTo>
                  <a:lnTo>
                    <a:pt x="5884442" y="1109046"/>
                  </a:lnTo>
                  <a:lnTo>
                    <a:pt x="5921494" y="1407559"/>
                  </a:lnTo>
                  <a:lnTo>
                    <a:pt x="5958451" y="1255921"/>
                  </a:lnTo>
                  <a:lnTo>
                    <a:pt x="5995503" y="1411655"/>
                  </a:lnTo>
                  <a:lnTo>
                    <a:pt x="6032460" y="1432991"/>
                  </a:lnTo>
                  <a:lnTo>
                    <a:pt x="6069513" y="1402035"/>
                  </a:lnTo>
                  <a:lnTo>
                    <a:pt x="6106470" y="1363268"/>
                  </a:lnTo>
                  <a:lnTo>
                    <a:pt x="6143522" y="1182865"/>
                  </a:lnTo>
                  <a:lnTo>
                    <a:pt x="6180479" y="1197724"/>
                  </a:lnTo>
                  <a:lnTo>
                    <a:pt x="6217531" y="1291450"/>
                  </a:lnTo>
                  <a:lnTo>
                    <a:pt x="6254583" y="1335264"/>
                  </a:lnTo>
                  <a:lnTo>
                    <a:pt x="6291540" y="1191056"/>
                  </a:lnTo>
                  <a:lnTo>
                    <a:pt x="6328592" y="1249159"/>
                  </a:lnTo>
                  <a:lnTo>
                    <a:pt x="6365549" y="1330502"/>
                  </a:lnTo>
                  <a:lnTo>
                    <a:pt x="6402602" y="1338884"/>
                  </a:lnTo>
                  <a:lnTo>
                    <a:pt x="6439559" y="1310023"/>
                  </a:lnTo>
                  <a:lnTo>
                    <a:pt x="6476611" y="1265637"/>
                  </a:lnTo>
                  <a:lnTo>
                    <a:pt x="6513568" y="1348028"/>
                  </a:lnTo>
                  <a:lnTo>
                    <a:pt x="6550620" y="1307261"/>
                  </a:lnTo>
                  <a:lnTo>
                    <a:pt x="6587577" y="1357267"/>
                  </a:lnTo>
                  <a:lnTo>
                    <a:pt x="6624629" y="1295069"/>
                  </a:lnTo>
                  <a:lnTo>
                    <a:pt x="6661682" y="1261446"/>
                  </a:lnTo>
                  <a:lnTo>
                    <a:pt x="6698639" y="1273352"/>
                  </a:lnTo>
                  <a:lnTo>
                    <a:pt x="6735691" y="1319358"/>
                  </a:lnTo>
                  <a:lnTo>
                    <a:pt x="6772648" y="1234014"/>
                  </a:lnTo>
                  <a:lnTo>
                    <a:pt x="6809700" y="1201534"/>
                  </a:lnTo>
                  <a:lnTo>
                    <a:pt x="6846657" y="1257731"/>
                  </a:lnTo>
                  <a:lnTo>
                    <a:pt x="6883710" y="1225251"/>
                  </a:lnTo>
                  <a:lnTo>
                    <a:pt x="6920667" y="1281353"/>
                  </a:lnTo>
                  <a:lnTo>
                    <a:pt x="6957719" y="1203534"/>
                  </a:lnTo>
                  <a:lnTo>
                    <a:pt x="6994676" y="1198962"/>
                  </a:lnTo>
                  <a:lnTo>
                    <a:pt x="7031728" y="990650"/>
                  </a:lnTo>
                  <a:lnTo>
                    <a:pt x="7068685" y="1160957"/>
                  </a:lnTo>
                  <a:lnTo>
                    <a:pt x="7105737" y="1192771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2150A41-5322-36D1-A335-398904CBE85D}"/>
                </a:ext>
              </a:extLst>
            </p:cNvPr>
            <p:cNvSpPr/>
            <p:nvPr/>
          </p:nvSpPr>
          <p:spPr>
            <a:xfrm>
              <a:off x="2352098" y="3011424"/>
              <a:ext cx="7105650" cy="1345501"/>
            </a:xfrm>
            <a:custGeom>
              <a:avLst/>
              <a:gdLst>
                <a:gd name="connsiteX0" fmla="*/ 87 w 7105650"/>
                <a:gd name="connsiteY0" fmla="*/ 1345552 h 1345501"/>
                <a:gd name="connsiteX1" fmla="*/ 592256 w 7105650"/>
                <a:gd name="connsiteY1" fmla="*/ 1345552 h 1345501"/>
                <a:gd name="connsiteX2" fmla="*/ 629213 w 7105650"/>
                <a:gd name="connsiteY2" fmla="*/ 1333836 h 1345501"/>
                <a:gd name="connsiteX3" fmla="*/ 740275 w 7105650"/>
                <a:gd name="connsiteY3" fmla="*/ 1298784 h 1345501"/>
                <a:gd name="connsiteX4" fmla="*/ 777232 w 7105650"/>
                <a:gd name="connsiteY4" fmla="*/ 1254873 h 1345501"/>
                <a:gd name="connsiteX5" fmla="*/ 888293 w 7105650"/>
                <a:gd name="connsiteY5" fmla="*/ 1123143 h 1345501"/>
                <a:gd name="connsiteX6" fmla="*/ 925346 w 7105650"/>
                <a:gd name="connsiteY6" fmla="*/ 1038085 h 1345501"/>
                <a:gd name="connsiteX7" fmla="*/ 1110321 w 7105650"/>
                <a:gd name="connsiteY7" fmla="*/ 627652 h 1345501"/>
                <a:gd name="connsiteX8" fmla="*/ 1147373 w 7105650"/>
                <a:gd name="connsiteY8" fmla="*/ 549928 h 1345501"/>
                <a:gd name="connsiteX9" fmla="*/ 1184330 w 7105650"/>
                <a:gd name="connsiteY9" fmla="*/ 472204 h 1345501"/>
                <a:gd name="connsiteX10" fmla="*/ 1221383 w 7105650"/>
                <a:gd name="connsiteY10" fmla="*/ 412578 h 1345501"/>
                <a:gd name="connsiteX11" fmla="*/ 1332444 w 7105650"/>
                <a:gd name="connsiteY11" fmla="*/ 233508 h 1345501"/>
                <a:gd name="connsiteX12" fmla="*/ 1369401 w 7105650"/>
                <a:gd name="connsiteY12" fmla="*/ 195979 h 1345501"/>
                <a:gd name="connsiteX13" fmla="*/ 1480463 w 7105650"/>
                <a:gd name="connsiteY13" fmla="*/ 83679 h 1345501"/>
                <a:gd name="connsiteX14" fmla="*/ 1517420 w 7105650"/>
                <a:gd name="connsiteY14" fmla="*/ 64725 h 1345501"/>
                <a:gd name="connsiteX15" fmla="*/ 1628481 w 7105650"/>
                <a:gd name="connsiteY15" fmla="*/ 7860 h 1345501"/>
                <a:gd name="connsiteX16" fmla="*/ 1665438 w 7105650"/>
                <a:gd name="connsiteY16" fmla="*/ 12147 h 1345501"/>
                <a:gd name="connsiteX17" fmla="*/ 1776500 w 7105650"/>
                <a:gd name="connsiteY17" fmla="*/ 25005 h 1345501"/>
                <a:gd name="connsiteX18" fmla="*/ 1813552 w 7105650"/>
                <a:gd name="connsiteY18" fmla="*/ 53676 h 1345501"/>
                <a:gd name="connsiteX19" fmla="*/ 1924518 w 7105650"/>
                <a:gd name="connsiteY19" fmla="*/ 139782 h 1345501"/>
                <a:gd name="connsiteX20" fmla="*/ 1961570 w 7105650"/>
                <a:gd name="connsiteY20" fmla="*/ 189312 h 1345501"/>
                <a:gd name="connsiteX21" fmla="*/ 2072537 w 7105650"/>
                <a:gd name="connsiteY21" fmla="*/ 337997 h 1345501"/>
                <a:gd name="connsiteX22" fmla="*/ 2109589 w 7105650"/>
                <a:gd name="connsiteY22" fmla="*/ 453916 h 1345501"/>
                <a:gd name="connsiteX23" fmla="*/ 2220650 w 7105650"/>
                <a:gd name="connsiteY23" fmla="*/ 801769 h 1345501"/>
                <a:gd name="connsiteX24" fmla="*/ 2257607 w 7105650"/>
                <a:gd name="connsiteY24" fmla="*/ 881303 h 1345501"/>
                <a:gd name="connsiteX25" fmla="*/ 2368669 w 7105650"/>
                <a:gd name="connsiteY25" fmla="*/ 1119999 h 1345501"/>
                <a:gd name="connsiteX26" fmla="*/ 2405626 w 7105650"/>
                <a:gd name="connsiteY26" fmla="*/ 1159719 h 1345501"/>
                <a:gd name="connsiteX27" fmla="*/ 2516687 w 7105650"/>
                <a:gd name="connsiteY27" fmla="*/ 1278781 h 1345501"/>
                <a:gd name="connsiteX28" fmla="*/ 2553644 w 7105650"/>
                <a:gd name="connsiteY28" fmla="*/ 1287925 h 1345501"/>
                <a:gd name="connsiteX29" fmla="*/ 2812724 w 7105650"/>
                <a:gd name="connsiteY29" fmla="*/ 1345552 h 1345501"/>
                <a:gd name="connsiteX30" fmla="*/ 2849777 w 7105650"/>
                <a:gd name="connsiteY30" fmla="*/ 1345552 h 1345501"/>
                <a:gd name="connsiteX31" fmla="*/ 4145082 w 7105650"/>
                <a:gd name="connsiteY31" fmla="*/ 1345552 h 1345501"/>
                <a:gd name="connsiteX32" fmla="*/ 4182038 w 7105650"/>
                <a:gd name="connsiteY32" fmla="*/ 1331931 h 1345501"/>
                <a:gd name="connsiteX33" fmla="*/ 4293100 w 7105650"/>
                <a:gd name="connsiteY33" fmla="*/ 1291354 h 1345501"/>
                <a:gd name="connsiteX34" fmla="*/ 4330057 w 7105650"/>
                <a:gd name="connsiteY34" fmla="*/ 1249063 h 1345501"/>
                <a:gd name="connsiteX35" fmla="*/ 4441118 w 7105650"/>
                <a:gd name="connsiteY35" fmla="*/ 1122000 h 1345501"/>
                <a:gd name="connsiteX36" fmla="*/ 4478171 w 7105650"/>
                <a:gd name="connsiteY36" fmla="*/ 1039989 h 1345501"/>
                <a:gd name="connsiteX37" fmla="*/ 4700199 w 7105650"/>
                <a:gd name="connsiteY37" fmla="*/ 562501 h 1345501"/>
                <a:gd name="connsiteX38" fmla="*/ 4737155 w 7105650"/>
                <a:gd name="connsiteY38" fmla="*/ 485349 h 1345501"/>
                <a:gd name="connsiteX39" fmla="*/ 4885269 w 7105650"/>
                <a:gd name="connsiteY39" fmla="*/ 244842 h 1345501"/>
                <a:gd name="connsiteX40" fmla="*/ 4922226 w 7105650"/>
                <a:gd name="connsiteY40" fmla="*/ 206933 h 1345501"/>
                <a:gd name="connsiteX41" fmla="*/ 5033288 w 7105650"/>
                <a:gd name="connsiteY41" fmla="*/ 93204 h 1345501"/>
                <a:gd name="connsiteX42" fmla="*/ 5070245 w 7105650"/>
                <a:gd name="connsiteY42" fmla="*/ 69963 h 1345501"/>
                <a:gd name="connsiteX43" fmla="*/ 5181306 w 7105650"/>
                <a:gd name="connsiteY43" fmla="*/ 50 h 1345501"/>
                <a:gd name="connsiteX44" fmla="*/ 5218264 w 7105650"/>
                <a:gd name="connsiteY44" fmla="*/ 6527 h 1345501"/>
                <a:gd name="connsiteX45" fmla="*/ 5329325 w 7105650"/>
                <a:gd name="connsiteY45" fmla="*/ 26053 h 1345501"/>
                <a:gd name="connsiteX46" fmla="*/ 5366377 w 7105650"/>
                <a:gd name="connsiteY46" fmla="*/ 50151 h 1345501"/>
                <a:gd name="connsiteX47" fmla="*/ 5477343 w 7105650"/>
                <a:gd name="connsiteY47" fmla="*/ 122351 h 1345501"/>
                <a:gd name="connsiteX48" fmla="*/ 5514395 w 7105650"/>
                <a:gd name="connsiteY48" fmla="*/ 168452 h 1345501"/>
                <a:gd name="connsiteX49" fmla="*/ 5625362 w 7105650"/>
                <a:gd name="connsiteY49" fmla="*/ 306564 h 1345501"/>
                <a:gd name="connsiteX50" fmla="*/ 5662414 w 7105650"/>
                <a:gd name="connsiteY50" fmla="*/ 375525 h 1345501"/>
                <a:gd name="connsiteX51" fmla="*/ 5810433 w 7105650"/>
                <a:gd name="connsiteY51" fmla="*/ 660513 h 1345501"/>
                <a:gd name="connsiteX52" fmla="*/ 5847485 w 7105650"/>
                <a:gd name="connsiteY52" fmla="*/ 738618 h 1345501"/>
                <a:gd name="connsiteX53" fmla="*/ 6069513 w 7105650"/>
                <a:gd name="connsiteY53" fmla="*/ 1215535 h 1345501"/>
                <a:gd name="connsiteX54" fmla="*/ 6106470 w 7105650"/>
                <a:gd name="connsiteY54" fmla="*/ 1237538 h 1345501"/>
                <a:gd name="connsiteX55" fmla="*/ 6217531 w 7105650"/>
                <a:gd name="connsiteY55" fmla="*/ 1303356 h 1345501"/>
                <a:gd name="connsiteX56" fmla="*/ 6254583 w 7105650"/>
                <a:gd name="connsiteY56" fmla="*/ 1313833 h 1345501"/>
                <a:gd name="connsiteX57" fmla="*/ 6365549 w 7105650"/>
                <a:gd name="connsiteY57" fmla="*/ 1345552 h 1345501"/>
                <a:gd name="connsiteX58" fmla="*/ 6402602 w 7105650"/>
                <a:gd name="connsiteY58" fmla="*/ 1345552 h 1345501"/>
                <a:gd name="connsiteX59" fmla="*/ 7105737 w 7105650"/>
                <a:gd name="connsiteY59" fmla="*/ 1345552 h 134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05650" h="1345501">
                  <a:moveTo>
                    <a:pt x="87" y="1345552"/>
                  </a:moveTo>
                  <a:lnTo>
                    <a:pt x="592256" y="1345552"/>
                  </a:lnTo>
                  <a:lnTo>
                    <a:pt x="629213" y="1333836"/>
                  </a:lnTo>
                  <a:lnTo>
                    <a:pt x="740275" y="1298784"/>
                  </a:lnTo>
                  <a:lnTo>
                    <a:pt x="777232" y="1254873"/>
                  </a:lnTo>
                  <a:lnTo>
                    <a:pt x="888293" y="1123143"/>
                  </a:lnTo>
                  <a:lnTo>
                    <a:pt x="925346" y="1038085"/>
                  </a:lnTo>
                  <a:lnTo>
                    <a:pt x="1110321" y="627652"/>
                  </a:lnTo>
                  <a:lnTo>
                    <a:pt x="1147373" y="549928"/>
                  </a:lnTo>
                  <a:lnTo>
                    <a:pt x="1184330" y="472204"/>
                  </a:lnTo>
                  <a:lnTo>
                    <a:pt x="1221383" y="412578"/>
                  </a:lnTo>
                  <a:lnTo>
                    <a:pt x="1332444" y="233508"/>
                  </a:lnTo>
                  <a:lnTo>
                    <a:pt x="1369401" y="195979"/>
                  </a:lnTo>
                  <a:lnTo>
                    <a:pt x="1480463" y="83679"/>
                  </a:lnTo>
                  <a:lnTo>
                    <a:pt x="1517420" y="64725"/>
                  </a:lnTo>
                  <a:lnTo>
                    <a:pt x="1628481" y="7860"/>
                  </a:lnTo>
                  <a:lnTo>
                    <a:pt x="1665438" y="12147"/>
                  </a:lnTo>
                  <a:lnTo>
                    <a:pt x="1776500" y="25005"/>
                  </a:lnTo>
                  <a:lnTo>
                    <a:pt x="1813552" y="53676"/>
                  </a:lnTo>
                  <a:lnTo>
                    <a:pt x="1924518" y="139782"/>
                  </a:lnTo>
                  <a:lnTo>
                    <a:pt x="1961570" y="189312"/>
                  </a:lnTo>
                  <a:lnTo>
                    <a:pt x="2072537" y="337997"/>
                  </a:lnTo>
                  <a:lnTo>
                    <a:pt x="2109589" y="453916"/>
                  </a:lnTo>
                  <a:lnTo>
                    <a:pt x="2220650" y="801769"/>
                  </a:lnTo>
                  <a:lnTo>
                    <a:pt x="2257607" y="881303"/>
                  </a:lnTo>
                  <a:lnTo>
                    <a:pt x="2368669" y="1119999"/>
                  </a:lnTo>
                  <a:lnTo>
                    <a:pt x="2405626" y="1159719"/>
                  </a:lnTo>
                  <a:lnTo>
                    <a:pt x="2516687" y="1278781"/>
                  </a:lnTo>
                  <a:lnTo>
                    <a:pt x="2553644" y="1287925"/>
                  </a:lnTo>
                  <a:lnTo>
                    <a:pt x="2812724" y="1345552"/>
                  </a:lnTo>
                  <a:lnTo>
                    <a:pt x="2849777" y="1345552"/>
                  </a:lnTo>
                  <a:lnTo>
                    <a:pt x="4145082" y="1345552"/>
                  </a:lnTo>
                  <a:lnTo>
                    <a:pt x="4182038" y="1331931"/>
                  </a:lnTo>
                  <a:lnTo>
                    <a:pt x="4293100" y="1291354"/>
                  </a:lnTo>
                  <a:lnTo>
                    <a:pt x="4330057" y="1249063"/>
                  </a:lnTo>
                  <a:lnTo>
                    <a:pt x="4441118" y="1122000"/>
                  </a:lnTo>
                  <a:lnTo>
                    <a:pt x="4478171" y="1039989"/>
                  </a:lnTo>
                  <a:lnTo>
                    <a:pt x="4700199" y="562501"/>
                  </a:lnTo>
                  <a:lnTo>
                    <a:pt x="4737155" y="485349"/>
                  </a:lnTo>
                  <a:lnTo>
                    <a:pt x="4885269" y="244842"/>
                  </a:lnTo>
                  <a:lnTo>
                    <a:pt x="4922226" y="206933"/>
                  </a:lnTo>
                  <a:lnTo>
                    <a:pt x="5033288" y="93204"/>
                  </a:lnTo>
                  <a:lnTo>
                    <a:pt x="5070245" y="69963"/>
                  </a:lnTo>
                  <a:lnTo>
                    <a:pt x="5181306" y="50"/>
                  </a:lnTo>
                  <a:lnTo>
                    <a:pt x="5218264" y="6527"/>
                  </a:lnTo>
                  <a:lnTo>
                    <a:pt x="5329325" y="26053"/>
                  </a:lnTo>
                  <a:lnTo>
                    <a:pt x="5366377" y="50151"/>
                  </a:lnTo>
                  <a:lnTo>
                    <a:pt x="5477343" y="122351"/>
                  </a:lnTo>
                  <a:lnTo>
                    <a:pt x="5514395" y="168452"/>
                  </a:lnTo>
                  <a:lnTo>
                    <a:pt x="5625362" y="306564"/>
                  </a:lnTo>
                  <a:lnTo>
                    <a:pt x="5662414" y="375525"/>
                  </a:lnTo>
                  <a:lnTo>
                    <a:pt x="5810433" y="660513"/>
                  </a:lnTo>
                  <a:lnTo>
                    <a:pt x="5847485" y="738618"/>
                  </a:lnTo>
                  <a:lnTo>
                    <a:pt x="6069513" y="1215535"/>
                  </a:lnTo>
                  <a:lnTo>
                    <a:pt x="6106470" y="1237538"/>
                  </a:lnTo>
                  <a:lnTo>
                    <a:pt x="6217531" y="1303356"/>
                  </a:lnTo>
                  <a:lnTo>
                    <a:pt x="6254583" y="1313833"/>
                  </a:lnTo>
                  <a:lnTo>
                    <a:pt x="6365549" y="1345552"/>
                  </a:lnTo>
                  <a:lnTo>
                    <a:pt x="6402602" y="1345552"/>
                  </a:lnTo>
                  <a:lnTo>
                    <a:pt x="7105737" y="1345552"/>
                  </a:lnTo>
                </a:path>
              </a:pathLst>
            </a:custGeom>
            <a:noFill/>
            <a:ln w="19050" cap="flat">
              <a:solidFill>
                <a:srgbClr val="F5851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7E59CA9-F957-912A-8316-241965A58C1B}"/>
                </a:ext>
              </a:extLst>
            </p:cNvPr>
            <p:cNvSpPr/>
            <p:nvPr/>
          </p:nvSpPr>
          <p:spPr>
            <a:xfrm>
              <a:off x="2352098" y="3387661"/>
              <a:ext cx="7105650" cy="1393888"/>
            </a:xfrm>
            <a:custGeom>
              <a:avLst/>
              <a:gdLst>
                <a:gd name="connsiteX0" fmla="*/ 87 w 7105650"/>
                <a:gd name="connsiteY0" fmla="*/ 1149337 h 1393888"/>
                <a:gd name="connsiteX1" fmla="*/ 37139 w 7105650"/>
                <a:gd name="connsiteY1" fmla="*/ 1087138 h 1393888"/>
                <a:gd name="connsiteX2" fmla="*/ 74096 w 7105650"/>
                <a:gd name="connsiteY2" fmla="*/ 1151527 h 1393888"/>
                <a:gd name="connsiteX3" fmla="*/ 111149 w 7105650"/>
                <a:gd name="connsiteY3" fmla="*/ 1207915 h 1393888"/>
                <a:gd name="connsiteX4" fmla="*/ 148106 w 7105650"/>
                <a:gd name="connsiteY4" fmla="*/ 1096378 h 1393888"/>
                <a:gd name="connsiteX5" fmla="*/ 185158 w 7105650"/>
                <a:gd name="connsiteY5" fmla="*/ 1111141 h 1393888"/>
                <a:gd name="connsiteX6" fmla="*/ 222115 w 7105650"/>
                <a:gd name="connsiteY6" fmla="*/ 1095425 h 1393888"/>
                <a:gd name="connsiteX7" fmla="*/ 259167 w 7105650"/>
                <a:gd name="connsiteY7" fmla="*/ 1189341 h 1393888"/>
                <a:gd name="connsiteX8" fmla="*/ 296124 w 7105650"/>
                <a:gd name="connsiteY8" fmla="*/ 1200390 h 1393888"/>
                <a:gd name="connsiteX9" fmla="*/ 333176 w 7105650"/>
                <a:gd name="connsiteY9" fmla="*/ 1238014 h 1393888"/>
                <a:gd name="connsiteX10" fmla="*/ 370133 w 7105650"/>
                <a:gd name="connsiteY10" fmla="*/ 1215726 h 1393888"/>
                <a:gd name="connsiteX11" fmla="*/ 407186 w 7105650"/>
                <a:gd name="connsiteY11" fmla="*/ 1221727 h 1393888"/>
                <a:gd name="connsiteX12" fmla="*/ 444238 w 7105650"/>
                <a:gd name="connsiteY12" fmla="*/ 1213916 h 1393888"/>
                <a:gd name="connsiteX13" fmla="*/ 481195 w 7105650"/>
                <a:gd name="connsiteY13" fmla="*/ 1120476 h 1393888"/>
                <a:gd name="connsiteX14" fmla="*/ 518247 w 7105650"/>
                <a:gd name="connsiteY14" fmla="*/ 1222393 h 1393888"/>
                <a:gd name="connsiteX15" fmla="*/ 629213 w 7105650"/>
                <a:gd name="connsiteY15" fmla="*/ 1055706 h 1393888"/>
                <a:gd name="connsiteX16" fmla="*/ 666266 w 7105650"/>
                <a:gd name="connsiteY16" fmla="*/ 1123619 h 1393888"/>
                <a:gd name="connsiteX17" fmla="*/ 703223 w 7105650"/>
                <a:gd name="connsiteY17" fmla="*/ 1162767 h 1393888"/>
                <a:gd name="connsiteX18" fmla="*/ 740275 w 7105650"/>
                <a:gd name="connsiteY18" fmla="*/ 1041895 h 1393888"/>
                <a:gd name="connsiteX19" fmla="*/ 814284 w 7105650"/>
                <a:gd name="connsiteY19" fmla="*/ 974172 h 1393888"/>
                <a:gd name="connsiteX20" fmla="*/ 851241 w 7105650"/>
                <a:gd name="connsiteY20" fmla="*/ 913307 h 1393888"/>
                <a:gd name="connsiteX21" fmla="*/ 888293 w 7105650"/>
                <a:gd name="connsiteY21" fmla="*/ 948740 h 1393888"/>
                <a:gd name="connsiteX22" fmla="*/ 925346 w 7105650"/>
                <a:gd name="connsiteY22" fmla="*/ 858824 h 1393888"/>
                <a:gd name="connsiteX23" fmla="*/ 962302 w 7105650"/>
                <a:gd name="connsiteY23" fmla="*/ 751001 h 1393888"/>
                <a:gd name="connsiteX24" fmla="*/ 999355 w 7105650"/>
                <a:gd name="connsiteY24" fmla="*/ 673277 h 1393888"/>
                <a:gd name="connsiteX25" fmla="*/ 1036312 w 7105650"/>
                <a:gd name="connsiteY25" fmla="*/ 781576 h 1393888"/>
                <a:gd name="connsiteX26" fmla="*/ 1073364 w 7105650"/>
                <a:gd name="connsiteY26" fmla="*/ 689660 h 1393888"/>
                <a:gd name="connsiteX27" fmla="*/ 1110321 w 7105650"/>
                <a:gd name="connsiteY27" fmla="*/ 518210 h 1393888"/>
                <a:gd name="connsiteX28" fmla="*/ 1147373 w 7105650"/>
                <a:gd name="connsiteY28" fmla="*/ 406291 h 1393888"/>
                <a:gd name="connsiteX29" fmla="*/ 1184330 w 7105650"/>
                <a:gd name="connsiteY29" fmla="*/ 416102 h 1393888"/>
                <a:gd name="connsiteX30" fmla="*/ 1221383 w 7105650"/>
                <a:gd name="connsiteY30" fmla="*/ 384574 h 1393888"/>
                <a:gd name="connsiteX31" fmla="*/ 1258340 w 7105650"/>
                <a:gd name="connsiteY31" fmla="*/ 224554 h 1393888"/>
                <a:gd name="connsiteX32" fmla="*/ 1295392 w 7105650"/>
                <a:gd name="connsiteY32" fmla="*/ 162451 h 1393888"/>
                <a:gd name="connsiteX33" fmla="*/ 1332444 w 7105650"/>
                <a:gd name="connsiteY33" fmla="*/ 67773 h 1393888"/>
                <a:gd name="connsiteX34" fmla="*/ 1369401 w 7105650"/>
                <a:gd name="connsiteY34" fmla="*/ 82727 h 1393888"/>
                <a:gd name="connsiteX35" fmla="*/ 1406453 w 7105650"/>
                <a:gd name="connsiteY35" fmla="*/ 50 h 1393888"/>
                <a:gd name="connsiteX36" fmla="*/ 1443410 w 7105650"/>
                <a:gd name="connsiteY36" fmla="*/ 5765 h 1393888"/>
                <a:gd name="connsiteX37" fmla="*/ 1517420 w 7105650"/>
                <a:gd name="connsiteY37" fmla="*/ 141496 h 1393888"/>
                <a:gd name="connsiteX38" fmla="*/ 1554472 w 7105650"/>
                <a:gd name="connsiteY38" fmla="*/ 696137 h 1393888"/>
                <a:gd name="connsiteX39" fmla="*/ 1591429 w 7105650"/>
                <a:gd name="connsiteY39" fmla="*/ 779576 h 1393888"/>
                <a:gd name="connsiteX40" fmla="*/ 1628481 w 7105650"/>
                <a:gd name="connsiteY40" fmla="*/ 959408 h 1393888"/>
                <a:gd name="connsiteX41" fmla="*/ 1665438 w 7105650"/>
                <a:gd name="connsiteY41" fmla="*/ 901877 h 1393888"/>
                <a:gd name="connsiteX42" fmla="*/ 1702490 w 7105650"/>
                <a:gd name="connsiteY42" fmla="*/ 899020 h 1393888"/>
                <a:gd name="connsiteX43" fmla="*/ 1739447 w 7105650"/>
                <a:gd name="connsiteY43" fmla="*/ 892923 h 1393888"/>
                <a:gd name="connsiteX44" fmla="*/ 1776500 w 7105650"/>
                <a:gd name="connsiteY44" fmla="*/ 1012462 h 1393888"/>
                <a:gd name="connsiteX45" fmla="*/ 1813552 w 7105650"/>
                <a:gd name="connsiteY45" fmla="*/ 1318881 h 1393888"/>
                <a:gd name="connsiteX46" fmla="*/ 1850509 w 7105650"/>
                <a:gd name="connsiteY46" fmla="*/ 821010 h 1393888"/>
                <a:gd name="connsiteX47" fmla="*/ 1887561 w 7105650"/>
                <a:gd name="connsiteY47" fmla="*/ 870540 h 1393888"/>
                <a:gd name="connsiteX48" fmla="*/ 1924518 w 7105650"/>
                <a:gd name="connsiteY48" fmla="*/ 952645 h 1393888"/>
                <a:gd name="connsiteX49" fmla="*/ 1961570 w 7105650"/>
                <a:gd name="connsiteY49" fmla="*/ 990555 h 1393888"/>
                <a:gd name="connsiteX50" fmla="*/ 1998527 w 7105650"/>
                <a:gd name="connsiteY50" fmla="*/ 914164 h 1393888"/>
                <a:gd name="connsiteX51" fmla="*/ 2035580 w 7105650"/>
                <a:gd name="connsiteY51" fmla="*/ 878160 h 1393888"/>
                <a:gd name="connsiteX52" fmla="*/ 2072537 w 7105650"/>
                <a:gd name="connsiteY52" fmla="*/ 904068 h 1393888"/>
                <a:gd name="connsiteX53" fmla="*/ 2109589 w 7105650"/>
                <a:gd name="connsiteY53" fmla="*/ 921784 h 1393888"/>
                <a:gd name="connsiteX54" fmla="*/ 2146546 w 7105650"/>
                <a:gd name="connsiteY54" fmla="*/ 973981 h 1393888"/>
                <a:gd name="connsiteX55" fmla="*/ 2183598 w 7105650"/>
                <a:gd name="connsiteY55" fmla="*/ 938834 h 1393888"/>
                <a:gd name="connsiteX56" fmla="*/ 2220650 w 7105650"/>
                <a:gd name="connsiteY56" fmla="*/ 934167 h 1393888"/>
                <a:gd name="connsiteX57" fmla="*/ 2257607 w 7105650"/>
                <a:gd name="connsiteY57" fmla="*/ 947406 h 1393888"/>
                <a:gd name="connsiteX58" fmla="*/ 2294660 w 7105650"/>
                <a:gd name="connsiteY58" fmla="*/ 938929 h 1393888"/>
                <a:gd name="connsiteX59" fmla="*/ 2331617 w 7105650"/>
                <a:gd name="connsiteY59" fmla="*/ 960265 h 1393888"/>
                <a:gd name="connsiteX60" fmla="*/ 2368669 w 7105650"/>
                <a:gd name="connsiteY60" fmla="*/ 1206487 h 1393888"/>
                <a:gd name="connsiteX61" fmla="*/ 2405626 w 7105650"/>
                <a:gd name="connsiteY61" fmla="*/ 979125 h 1393888"/>
                <a:gd name="connsiteX62" fmla="*/ 2442678 w 7105650"/>
                <a:gd name="connsiteY62" fmla="*/ 1023797 h 1393888"/>
                <a:gd name="connsiteX63" fmla="*/ 2479635 w 7105650"/>
                <a:gd name="connsiteY63" fmla="*/ 1001128 h 1393888"/>
                <a:gd name="connsiteX64" fmla="*/ 2516687 w 7105650"/>
                <a:gd name="connsiteY64" fmla="*/ 1059992 h 1393888"/>
                <a:gd name="connsiteX65" fmla="*/ 2553644 w 7105650"/>
                <a:gd name="connsiteY65" fmla="*/ 1034655 h 1393888"/>
                <a:gd name="connsiteX66" fmla="*/ 2590697 w 7105650"/>
                <a:gd name="connsiteY66" fmla="*/ 1093615 h 1393888"/>
                <a:gd name="connsiteX67" fmla="*/ 2627653 w 7105650"/>
                <a:gd name="connsiteY67" fmla="*/ 1092282 h 1393888"/>
                <a:gd name="connsiteX68" fmla="*/ 2664706 w 7105650"/>
                <a:gd name="connsiteY68" fmla="*/ 1192389 h 1393888"/>
                <a:gd name="connsiteX69" fmla="*/ 2701758 w 7105650"/>
                <a:gd name="connsiteY69" fmla="*/ 1178292 h 1393888"/>
                <a:gd name="connsiteX70" fmla="*/ 2738715 w 7105650"/>
                <a:gd name="connsiteY70" fmla="*/ 1256874 h 1393888"/>
                <a:gd name="connsiteX71" fmla="*/ 2775767 w 7105650"/>
                <a:gd name="connsiteY71" fmla="*/ 1314690 h 1393888"/>
                <a:gd name="connsiteX72" fmla="*/ 2812724 w 7105650"/>
                <a:gd name="connsiteY72" fmla="*/ 1185531 h 1393888"/>
                <a:gd name="connsiteX73" fmla="*/ 2849777 w 7105650"/>
                <a:gd name="connsiteY73" fmla="*/ 1393939 h 1393888"/>
                <a:gd name="connsiteX74" fmla="*/ 2886734 w 7105650"/>
                <a:gd name="connsiteY74" fmla="*/ 1172292 h 1393888"/>
                <a:gd name="connsiteX75" fmla="*/ 2923786 w 7105650"/>
                <a:gd name="connsiteY75" fmla="*/ 1147050 h 1393888"/>
                <a:gd name="connsiteX76" fmla="*/ 2960743 w 7105650"/>
                <a:gd name="connsiteY76" fmla="*/ 1095235 h 1393888"/>
                <a:gd name="connsiteX77" fmla="*/ 2997795 w 7105650"/>
                <a:gd name="connsiteY77" fmla="*/ 1103998 h 1393888"/>
                <a:gd name="connsiteX78" fmla="*/ 3034752 w 7105650"/>
                <a:gd name="connsiteY78" fmla="*/ 1209058 h 1393888"/>
                <a:gd name="connsiteX79" fmla="*/ 3071804 w 7105650"/>
                <a:gd name="connsiteY79" fmla="*/ 1250111 h 1393888"/>
                <a:gd name="connsiteX80" fmla="*/ 3108857 w 7105650"/>
                <a:gd name="connsiteY80" fmla="*/ 1222965 h 1393888"/>
                <a:gd name="connsiteX81" fmla="*/ 3182866 w 7105650"/>
                <a:gd name="connsiteY81" fmla="*/ 1252206 h 1393888"/>
                <a:gd name="connsiteX82" fmla="*/ 3219823 w 7105650"/>
                <a:gd name="connsiteY82" fmla="*/ 1146289 h 1393888"/>
                <a:gd name="connsiteX83" fmla="*/ 3256875 w 7105650"/>
                <a:gd name="connsiteY83" fmla="*/ 1326882 h 1393888"/>
                <a:gd name="connsiteX84" fmla="*/ 3293832 w 7105650"/>
                <a:gd name="connsiteY84" fmla="*/ 1281258 h 1393888"/>
                <a:gd name="connsiteX85" fmla="*/ 3330884 w 7105650"/>
                <a:gd name="connsiteY85" fmla="*/ 1293545 h 1393888"/>
                <a:gd name="connsiteX86" fmla="*/ 3367841 w 7105650"/>
                <a:gd name="connsiteY86" fmla="*/ 1138097 h 1393888"/>
                <a:gd name="connsiteX87" fmla="*/ 3404894 w 7105650"/>
                <a:gd name="connsiteY87" fmla="*/ 1086662 h 1393888"/>
                <a:gd name="connsiteX88" fmla="*/ 3441851 w 7105650"/>
                <a:gd name="connsiteY88" fmla="*/ 1097711 h 1393888"/>
                <a:gd name="connsiteX89" fmla="*/ 3478903 w 7105650"/>
                <a:gd name="connsiteY89" fmla="*/ 1109236 h 1393888"/>
                <a:gd name="connsiteX90" fmla="*/ 3515860 w 7105650"/>
                <a:gd name="connsiteY90" fmla="*/ 1212202 h 1393888"/>
                <a:gd name="connsiteX91" fmla="*/ 3552912 w 7105650"/>
                <a:gd name="connsiteY91" fmla="*/ 1119714 h 1393888"/>
                <a:gd name="connsiteX92" fmla="*/ 3589965 w 7105650"/>
                <a:gd name="connsiteY92" fmla="*/ 1120762 h 1393888"/>
                <a:gd name="connsiteX93" fmla="*/ 3626921 w 7105650"/>
                <a:gd name="connsiteY93" fmla="*/ 1066850 h 1393888"/>
                <a:gd name="connsiteX94" fmla="*/ 3663974 w 7105650"/>
                <a:gd name="connsiteY94" fmla="*/ 1150289 h 1393888"/>
                <a:gd name="connsiteX95" fmla="*/ 3700931 w 7105650"/>
                <a:gd name="connsiteY95" fmla="*/ 1104474 h 1393888"/>
                <a:gd name="connsiteX96" fmla="*/ 3737983 w 7105650"/>
                <a:gd name="connsiteY96" fmla="*/ 1125905 h 1393888"/>
                <a:gd name="connsiteX97" fmla="*/ 3774940 w 7105650"/>
                <a:gd name="connsiteY97" fmla="*/ 1105140 h 1393888"/>
                <a:gd name="connsiteX98" fmla="*/ 3811992 w 7105650"/>
                <a:gd name="connsiteY98" fmla="*/ 1107331 h 1393888"/>
                <a:gd name="connsiteX99" fmla="*/ 3848949 w 7105650"/>
                <a:gd name="connsiteY99" fmla="*/ 1123429 h 1393888"/>
                <a:gd name="connsiteX100" fmla="*/ 3886001 w 7105650"/>
                <a:gd name="connsiteY100" fmla="*/ 1184007 h 1393888"/>
                <a:gd name="connsiteX101" fmla="*/ 3922958 w 7105650"/>
                <a:gd name="connsiteY101" fmla="*/ 1188103 h 1393888"/>
                <a:gd name="connsiteX102" fmla="*/ 3960011 w 7105650"/>
                <a:gd name="connsiteY102" fmla="*/ 1260493 h 1393888"/>
                <a:gd name="connsiteX103" fmla="*/ 4034020 w 7105650"/>
                <a:gd name="connsiteY103" fmla="*/ 1198009 h 1393888"/>
                <a:gd name="connsiteX104" fmla="*/ 4071072 w 7105650"/>
                <a:gd name="connsiteY104" fmla="*/ 1199724 h 1393888"/>
                <a:gd name="connsiteX105" fmla="*/ 4108029 w 7105650"/>
                <a:gd name="connsiteY105" fmla="*/ 1209249 h 1393888"/>
                <a:gd name="connsiteX106" fmla="*/ 4145082 w 7105650"/>
                <a:gd name="connsiteY106" fmla="*/ 1121238 h 1393888"/>
                <a:gd name="connsiteX107" fmla="*/ 4182038 w 7105650"/>
                <a:gd name="connsiteY107" fmla="*/ 1129239 h 1393888"/>
                <a:gd name="connsiteX108" fmla="*/ 4219091 w 7105650"/>
                <a:gd name="connsiteY108" fmla="*/ 1092187 h 1393888"/>
                <a:gd name="connsiteX109" fmla="*/ 4256048 w 7105650"/>
                <a:gd name="connsiteY109" fmla="*/ 1046276 h 1393888"/>
                <a:gd name="connsiteX110" fmla="*/ 4293100 w 7105650"/>
                <a:gd name="connsiteY110" fmla="*/ 1031703 h 1393888"/>
                <a:gd name="connsiteX111" fmla="*/ 4330057 w 7105650"/>
                <a:gd name="connsiteY111" fmla="*/ 1032846 h 1393888"/>
                <a:gd name="connsiteX112" fmla="*/ 4367109 w 7105650"/>
                <a:gd name="connsiteY112" fmla="*/ 974648 h 1393888"/>
                <a:gd name="connsiteX113" fmla="*/ 4404066 w 7105650"/>
                <a:gd name="connsiteY113" fmla="*/ 961027 h 1393888"/>
                <a:gd name="connsiteX114" fmla="*/ 4441118 w 7105650"/>
                <a:gd name="connsiteY114" fmla="*/ 987221 h 1393888"/>
                <a:gd name="connsiteX115" fmla="*/ 4478171 w 7105650"/>
                <a:gd name="connsiteY115" fmla="*/ 869492 h 1393888"/>
                <a:gd name="connsiteX116" fmla="*/ 4515128 w 7105650"/>
                <a:gd name="connsiteY116" fmla="*/ 803674 h 1393888"/>
                <a:gd name="connsiteX117" fmla="*/ 4552180 w 7105650"/>
                <a:gd name="connsiteY117" fmla="*/ 711282 h 1393888"/>
                <a:gd name="connsiteX118" fmla="*/ 4589137 w 7105650"/>
                <a:gd name="connsiteY118" fmla="*/ 672896 h 1393888"/>
                <a:gd name="connsiteX119" fmla="*/ 4626189 w 7105650"/>
                <a:gd name="connsiteY119" fmla="*/ 659656 h 1393888"/>
                <a:gd name="connsiteX120" fmla="*/ 4663146 w 7105650"/>
                <a:gd name="connsiteY120" fmla="*/ 503542 h 1393888"/>
                <a:gd name="connsiteX121" fmla="*/ 4700199 w 7105650"/>
                <a:gd name="connsiteY121" fmla="*/ 435152 h 1393888"/>
                <a:gd name="connsiteX122" fmla="*/ 4737155 w 7105650"/>
                <a:gd name="connsiteY122" fmla="*/ 526306 h 1393888"/>
                <a:gd name="connsiteX123" fmla="*/ 4774208 w 7105650"/>
                <a:gd name="connsiteY123" fmla="*/ 326472 h 1393888"/>
                <a:gd name="connsiteX124" fmla="*/ 4811165 w 7105650"/>
                <a:gd name="connsiteY124" fmla="*/ 400481 h 1393888"/>
                <a:gd name="connsiteX125" fmla="*/ 4848217 w 7105650"/>
                <a:gd name="connsiteY125" fmla="*/ 300564 h 1393888"/>
                <a:gd name="connsiteX126" fmla="*/ 4885269 w 7105650"/>
                <a:gd name="connsiteY126" fmla="*/ 233127 h 1393888"/>
                <a:gd name="connsiteX127" fmla="*/ 4922226 w 7105650"/>
                <a:gd name="connsiteY127" fmla="*/ 269608 h 1393888"/>
                <a:gd name="connsiteX128" fmla="*/ 4959279 w 7105650"/>
                <a:gd name="connsiteY128" fmla="*/ 202551 h 1393888"/>
                <a:gd name="connsiteX129" fmla="*/ 4996236 w 7105650"/>
                <a:gd name="connsiteY129" fmla="*/ 64344 h 1393888"/>
                <a:gd name="connsiteX130" fmla="*/ 5033288 w 7105650"/>
                <a:gd name="connsiteY130" fmla="*/ 98348 h 1393888"/>
                <a:gd name="connsiteX131" fmla="*/ 5144254 w 7105650"/>
                <a:gd name="connsiteY131" fmla="*/ 569740 h 1393888"/>
                <a:gd name="connsiteX132" fmla="*/ 5181306 w 7105650"/>
                <a:gd name="connsiteY132" fmla="*/ 703662 h 1393888"/>
                <a:gd name="connsiteX133" fmla="*/ 5255315 w 7105650"/>
                <a:gd name="connsiteY133" fmla="*/ 827487 h 1393888"/>
                <a:gd name="connsiteX134" fmla="*/ 5292272 w 7105650"/>
                <a:gd name="connsiteY134" fmla="*/ 905592 h 1393888"/>
                <a:gd name="connsiteX135" fmla="*/ 5329325 w 7105650"/>
                <a:gd name="connsiteY135" fmla="*/ 949692 h 1393888"/>
                <a:gd name="connsiteX136" fmla="*/ 5366377 w 7105650"/>
                <a:gd name="connsiteY136" fmla="*/ 969314 h 1393888"/>
                <a:gd name="connsiteX137" fmla="*/ 5403334 w 7105650"/>
                <a:gd name="connsiteY137" fmla="*/ 1036465 h 1393888"/>
                <a:gd name="connsiteX138" fmla="*/ 5440386 w 7105650"/>
                <a:gd name="connsiteY138" fmla="*/ 1036370 h 1393888"/>
                <a:gd name="connsiteX139" fmla="*/ 5477343 w 7105650"/>
                <a:gd name="connsiteY139" fmla="*/ 923404 h 1393888"/>
                <a:gd name="connsiteX140" fmla="*/ 5514395 w 7105650"/>
                <a:gd name="connsiteY140" fmla="*/ 953693 h 1393888"/>
                <a:gd name="connsiteX141" fmla="*/ 5551352 w 7105650"/>
                <a:gd name="connsiteY141" fmla="*/ 995508 h 1393888"/>
                <a:gd name="connsiteX142" fmla="*/ 5588405 w 7105650"/>
                <a:gd name="connsiteY142" fmla="*/ 902067 h 1393888"/>
                <a:gd name="connsiteX143" fmla="*/ 5625362 w 7105650"/>
                <a:gd name="connsiteY143" fmla="*/ 953788 h 1393888"/>
                <a:gd name="connsiteX144" fmla="*/ 5662414 w 7105650"/>
                <a:gd name="connsiteY144" fmla="*/ 914736 h 1393888"/>
                <a:gd name="connsiteX145" fmla="*/ 5699371 w 7105650"/>
                <a:gd name="connsiteY145" fmla="*/ 941501 h 1393888"/>
                <a:gd name="connsiteX146" fmla="*/ 5736423 w 7105650"/>
                <a:gd name="connsiteY146" fmla="*/ 947788 h 1393888"/>
                <a:gd name="connsiteX147" fmla="*/ 5773476 w 7105650"/>
                <a:gd name="connsiteY147" fmla="*/ 937310 h 1393888"/>
                <a:gd name="connsiteX148" fmla="*/ 5810433 w 7105650"/>
                <a:gd name="connsiteY148" fmla="*/ 959503 h 1393888"/>
                <a:gd name="connsiteX149" fmla="*/ 5847485 w 7105650"/>
                <a:gd name="connsiteY149" fmla="*/ 952836 h 1393888"/>
                <a:gd name="connsiteX150" fmla="*/ 5884442 w 7105650"/>
                <a:gd name="connsiteY150" fmla="*/ 972933 h 1393888"/>
                <a:gd name="connsiteX151" fmla="*/ 5921494 w 7105650"/>
                <a:gd name="connsiteY151" fmla="*/ 752525 h 1393888"/>
                <a:gd name="connsiteX152" fmla="*/ 5958451 w 7105650"/>
                <a:gd name="connsiteY152" fmla="*/ 984363 h 1393888"/>
                <a:gd name="connsiteX153" fmla="*/ 5995503 w 7105650"/>
                <a:gd name="connsiteY153" fmla="*/ 908735 h 1393888"/>
                <a:gd name="connsiteX154" fmla="*/ 6032460 w 7105650"/>
                <a:gd name="connsiteY154" fmla="*/ 967599 h 1393888"/>
                <a:gd name="connsiteX155" fmla="*/ 6143522 w 7105650"/>
                <a:gd name="connsiteY155" fmla="*/ 1205629 h 1393888"/>
                <a:gd name="connsiteX156" fmla="*/ 6180479 w 7105650"/>
                <a:gd name="connsiteY156" fmla="*/ 1099997 h 1393888"/>
                <a:gd name="connsiteX157" fmla="*/ 6217531 w 7105650"/>
                <a:gd name="connsiteY157" fmla="*/ 1136382 h 1393888"/>
                <a:gd name="connsiteX158" fmla="*/ 6254583 w 7105650"/>
                <a:gd name="connsiteY158" fmla="*/ 1149051 h 1393888"/>
                <a:gd name="connsiteX159" fmla="*/ 6291540 w 7105650"/>
                <a:gd name="connsiteY159" fmla="*/ 1224870 h 1393888"/>
                <a:gd name="connsiteX160" fmla="*/ 6328592 w 7105650"/>
                <a:gd name="connsiteY160" fmla="*/ 1262113 h 1393888"/>
                <a:gd name="connsiteX161" fmla="*/ 6365549 w 7105650"/>
                <a:gd name="connsiteY161" fmla="*/ 1151623 h 1393888"/>
                <a:gd name="connsiteX162" fmla="*/ 6402602 w 7105650"/>
                <a:gd name="connsiteY162" fmla="*/ 1189532 h 1393888"/>
                <a:gd name="connsiteX163" fmla="*/ 6439559 w 7105650"/>
                <a:gd name="connsiteY163" fmla="*/ 1279067 h 1393888"/>
                <a:gd name="connsiteX164" fmla="*/ 6476611 w 7105650"/>
                <a:gd name="connsiteY164" fmla="*/ 1253445 h 1393888"/>
                <a:gd name="connsiteX165" fmla="*/ 6513568 w 7105650"/>
                <a:gd name="connsiteY165" fmla="*/ 1211630 h 1393888"/>
                <a:gd name="connsiteX166" fmla="*/ 6550620 w 7105650"/>
                <a:gd name="connsiteY166" fmla="*/ 1153051 h 1393888"/>
                <a:gd name="connsiteX167" fmla="*/ 6587577 w 7105650"/>
                <a:gd name="connsiteY167" fmla="*/ 1138192 h 1393888"/>
                <a:gd name="connsiteX168" fmla="*/ 6624629 w 7105650"/>
                <a:gd name="connsiteY168" fmla="*/ 1193723 h 1393888"/>
                <a:gd name="connsiteX169" fmla="*/ 6661682 w 7105650"/>
                <a:gd name="connsiteY169" fmla="*/ 1200486 h 1393888"/>
                <a:gd name="connsiteX170" fmla="*/ 6698639 w 7105650"/>
                <a:gd name="connsiteY170" fmla="*/ 1155147 h 1393888"/>
                <a:gd name="connsiteX171" fmla="*/ 6735691 w 7105650"/>
                <a:gd name="connsiteY171" fmla="*/ 1065516 h 1393888"/>
                <a:gd name="connsiteX172" fmla="*/ 6772648 w 7105650"/>
                <a:gd name="connsiteY172" fmla="*/ 1340503 h 1393888"/>
                <a:gd name="connsiteX173" fmla="*/ 6809700 w 7105650"/>
                <a:gd name="connsiteY173" fmla="*/ 1322311 h 1393888"/>
                <a:gd name="connsiteX174" fmla="*/ 6846657 w 7105650"/>
                <a:gd name="connsiteY174" fmla="*/ 1239633 h 1393888"/>
                <a:gd name="connsiteX175" fmla="*/ 6883710 w 7105650"/>
                <a:gd name="connsiteY175" fmla="*/ 1336789 h 1393888"/>
                <a:gd name="connsiteX176" fmla="*/ 6920667 w 7105650"/>
                <a:gd name="connsiteY176" fmla="*/ 1181912 h 1393888"/>
                <a:gd name="connsiteX177" fmla="*/ 6994676 w 7105650"/>
                <a:gd name="connsiteY177" fmla="*/ 1294879 h 1393888"/>
                <a:gd name="connsiteX178" fmla="*/ 7031728 w 7105650"/>
                <a:gd name="connsiteY178" fmla="*/ 1176959 h 1393888"/>
                <a:gd name="connsiteX179" fmla="*/ 7105737 w 7105650"/>
                <a:gd name="connsiteY179" fmla="*/ 1182864 h 13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7105650" h="1393888">
                  <a:moveTo>
                    <a:pt x="87" y="1149337"/>
                  </a:moveTo>
                  <a:lnTo>
                    <a:pt x="37139" y="1087138"/>
                  </a:lnTo>
                  <a:lnTo>
                    <a:pt x="74096" y="1151527"/>
                  </a:lnTo>
                  <a:lnTo>
                    <a:pt x="111149" y="1207915"/>
                  </a:lnTo>
                  <a:lnTo>
                    <a:pt x="148106" y="1096378"/>
                  </a:lnTo>
                  <a:lnTo>
                    <a:pt x="185158" y="1111141"/>
                  </a:lnTo>
                  <a:lnTo>
                    <a:pt x="222115" y="1095425"/>
                  </a:lnTo>
                  <a:lnTo>
                    <a:pt x="259167" y="1189341"/>
                  </a:lnTo>
                  <a:lnTo>
                    <a:pt x="296124" y="1200390"/>
                  </a:lnTo>
                  <a:lnTo>
                    <a:pt x="333176" y="1238014"/>
                  </a:lnTo>
                  <a:lnTo>
                    <a:pt x="370133" y="1215726"/>
                  </a:lnTo>
                  <a:lnTo>
                    <a:pt x="407186" y="1221727"/>
                  </a:lnTo>
                  <a:lnTo>
                    <a:pt x="444238" y="1213916"/>
                  </a:lnTo>
                  <a:lnTo>
                    <a:pt x="481195" y="1120476"/>
                  </a:lnTo>
                  <a:lnTo>
                    <a:pt x="518247" y="1222393"/>
                  </a:lnTo>
                  <a:lnTo>
                    <a:pt x="629213" y="1055706"/>
                  </a:lnTo>
                  <a:lnTo>
                    <a:pt x="666266" y="1123619"/>
                  </a:lnTo>
                  <a:lnTo>
                    <a:pt x="703223" y="1162767"/>
                  </a:lnTo>
                  <a:lnTo>
                    <a:pt x="740275" y="1041895"/>
                  </a:lnTo>
                  <a:lnTo>
                    <a:pt x="814284" y="974172"/>
                  </a:lnTo>
                  <a:lnTo>
                    <a:pt x="851241" y="913307"/>
                  </a:lnTo>
                  <a:lnTo>
                    <a:pt x="888293" y="948740"/>
                  </a:lnTo>
                  <a:lnTo>
                    <a:pt x="925346" y="858824"/>
                  </a:lnTo>
                  <a:lnTo>
                    <a:pt x="962302" y="751001"/>
                  </a:lnTo>
                  <a:lnTo>
                    <a:pt x="999355" y="673277"/>
                  </a:lnTo>
                  <a:lnTo>
                    <a:pt x="1036312" y="781576"/>
                  </a:lnTo>
                  <a:lnTo>
                    <a:pt x="1073364" y="689660"/>
                  </a:lnTo>
                  <a:lnTo>
                    <a:pt x="1110321" y="518210"/>
                  </a:lnTo>
                  <a:lnTo>
                    <a:pt x="1147373" y="406291"/>
                  </a:lnTo>
                  <a:lnTo>
                    <a:pt x="1184330" y="416102"/>
                  </a:lnTo>
                  <a:lnTo>
                    <a:pt x="1221383" y="384574"/>
                  </a:lnTo>
                  <a:lnTo>
                    <a:pt x="1258340" y="224554"/>
                  </a:lnTo>
                  <a:lnTo>
                    <a:pt x="1295392" y="162451"/>
                  </a:lnTo>
                  <a:lnTo>
                    <a:pt x="1332444" y="67773"/>
                  </a:lnTo>
                  <a:lnTo>
                    <a:pt x="1369401" y="82727"/>
                  </a:lnTo>
                  <a:lnTo>
                    <a:pt x="1406453" y="50"/>
                  </a:lnTo>
                  <a:lnTo>
                    <a:pt x="1443410" y="5765"/>
                  </a:lnTo>
                  <a:lnTo>
                    <a:pt x="1517420" y="141496"/>
                  </a:lnTo>
                  <a:lnTo>
                    <a:pt x="1554472" y="696137"/>
                  </a:lnTo>
                  <a:lnTo>
                    <a:pt x="1591429" y="779576"/>
                  </a:lnTo>
                  <a:lnTo>
                    <a:pt x="1628481" y="959408"/>
                  </a:lnTo>
                  <a:lnTo>
                    <a:pt x="1665438" y="901877"/>
                  </a:lnTo>
                  <a:lnTo>
                    <a:pt x="1702490" y="899020"/>
                  </a:lnTo>
                  <a:lnTo>
                    <a:pt x="1739447" y="892923"/>
                  </a:lnTo>
                  <a:lnTo>
                    <a:pt x="1776500" y="1012462"/>
                  </a:lnTo>
                  <a:lnTo>
                    <a:pt x="1813552" y="1318881"/>
                  </a:lnTo>
                  <a:lnTo>
                    <a:pt x="1850509" y="821010"/>
                  </a:lnTo>
                  <a:lnTo>
                    <a:pt x="1887561" y="870540"/>
                  </a:lnTo>
                  <a:lnTo>
                    <a:pt x="1924518" y="952645"/>
                  </a:lnTo>
                  <a:lnTo>
                    <a:pt x="1961570" y="990555"/>
                  </a:lnTo>
                  <a:lnTo>
                    <a:pt x="1998527" y="914164"/>
                  </a:lnTo>
                  <a:lnTo>
                    <a:pt x="2035580" y="878160"/>
                  </a:lnTo>
                  <a:lnTo>
                    <a:pt x="2072537" y="904068"/>
                  </a:lnTo>
                  <a:lnTo>
                    <a:pt x="2109589" y="921784"/>
                  </a:lnTo>
                  <a:lnTo>
                    <a:pt x="2146546" y="973981"/>
                  </a:lnTo>
                  <a:lnTo>
                    <a:pt x="2183598" y="938834"/>
                  </a:lnTo>
                  <a:lnTo>
                    <a:pt x="2220650" y="934167"/>
                  </a:lnTo>
                  <a:lnTo>
                    <a:pt x="2257607" y="947406"/>
                  </a:lnTo>
                  <a:lnTo>
                    <a:pt x="2294660" y="938929"/>
                  </a:lnTo>
                  <a:lnTo>
                    <a:pt x="2331617" y="960265"/>
                  </a:lnTo>
                  <a:lnTo>
                    <a:pt x="2368669" y="1206487"/>
                  </a:lnTo>
                  <a:lnTo>
                    <a:pt x="2405626" y="979125"/>
                  </a:lnTo>
                  <a:lnTo>
                    <a:pt x="2442678" y="1023797"/>
                  </a:lnTo>
                  <a:lnTo>
                    <a:pt x="2479635" y="1001128"/>
                  </a:lnTo>
                  <a:lnTo>
                    <a:pt x="2516687" y="1059992"/>
                  </a:lnTo>
                  <a:lnTo>
                    <a:pt x="2553644" y="1034655"/>
                  </a:lnTo>
                  <a:lnTo>
                    <a:pt x="2590697" y="1093615"/>
                  </a:lnTo>
                  <a:lnTo>
                    <a:pt x="2627653" y="1092282"/>
                  </a:lnTo>
                  <a:lnTo>
                    <a:pt x="2664706" y="1192389"/>
                  </a:lnTo>
                  <a:lnTo>
                    <a:pt x="2701758" y="1178292"/>
                  </a:lnTo>
                  <a:lnTo>
                    <a:pt x="2738715" y="1256874"/>
                  </a:lnTo>
                  <a:lnTo>
                    <a:pt x="2775767" y="1314690"/>
                  </a:lnTo>
                  <a:lnTo>
                    <a:pt x="2812724" y="1185531"/>
                  </a:lnTo>
                  <a:lnTo>
                    <a:pt x="2849777" y="1393939"/>
                  </a:lnTo>
                  <a:lnTo>
                    <a:pt x="2886734" y="1172292"/>
                  </a:lnTo>
                  <a:lnTo>
                    <a:pt x="2923786" y="1147050"/>
                  </a:lnTo>
                  <a:lnTo>
                    <a:pt x="2960743" y="1095235"/>
                  </a:lnTo>
                  <a:lnTo>
                    <a:pt x="2997795" y="1103998"/>
                  </a:lnTo>
                  <a:lnTo>
                    <a:pt x="3034752" y="1209058"/>
                  </a:lnTo>
                  <a:lnTo>
                    <a:pt x="3071804" y="1250111"/>
                  </a:lnTo>
                  <a:lnTo>
                    <a:pt x="3108857" y="1222965"/>
                  </a:lnTo>
                  <a:lnTo>
                    <a:pt x="3182866" y="1252206"/>
                  </a:lnTo>
                  <a:lnTo>
                    <a:pt x="3219823" y="1146289"/>
                  </a:lnTo>
                  <a:lnTo>
                    <a:pt x="3256875" y="1326882"/>
                  </a:lnTo>
                  <a:lnTo>
                    <a:pt x="3293832" y="1281258"/>
                  </a:lnTo>
                  <a:lnTo>
                    <a:pt x="3330884" y="1293545"/>
                  </a:lnTo>
                  <a:lnTo>
                    <a:pt x="3367841" y="1138097"/>
                  </a:lnTo>
                  <a:lnTo>
                    <a:pt x="3404894" y="1086662"/>
                  </a:lnTo>
                  <a:lnTo>
                    <a:pt x="3441851" y="1097711"/>
                  </a:lnTo>
                  <a:lnTo>
                    <a:pt x="3478903" y="1109236"/>
                  </a:lnTo>
                  <a:lnTo>
                    <a:pt x="3515860" y="1212202"/>
                  </a:lnTo>
                  <a:lnTo>
                    <a:pt x="3552912" y="1119714"/>
                  </a:lnTo>
                  <a:lnTo>
                    <a:pt x="3589965" y="1120762"/>
                  </a:lnTo>
                  <a:lnTo>
                    <a:pt x="3626921" y="1066850"/>
                  </a:lnTo>
                  <a:lnTo>
                    <a:pt x="3663974" y="1150289"/>
                  </a:lnTo>
                  <a:lnTo>
                    <a:pt x="3700931" y="1104474"/>
                  </a:lnTo>
                  <a:lnTo>
                    <a:pt x="3737983" y="1125905"/>
                  </a:lnTo>
                  <a:lnTo>
                    <a:pt x="3774940" y="1105140"/>
                  </a:lnTo>
                  <a:lnTo>
                    <a:pt x="3811992" y="1107331"/>
                  </a:lnTo>
                  <a:lnTo>
                    <a:pt x="3848949" y="1123429"/>
                  </a:lnTo>
                  <a:lnTo>
                    <a:pt x="3886001" y="1184007"/>
                  </a:lnTo>
                  <a:lnTo>
                    <a:pt x="3922958" y="1188103"/>
                  </a:lnTo>
                  <a:lnTo>
                    <a:pt x="3960011" y="1260493"/>
                  </a:lnTo>
                  <a:lnTo>
                    <a:pt x="4034020" y="1198009"/>
                  </a:lnTo>
                  <a:lnTo>
                    <a:pt x="4071072" y="1199724"/>
                  </a:lnTo>
                  <a:lnTo>
                    <a:pt x="4108029" y="1209249"/>
                  </a:lnTo>
                  <a:lnTo>
                    <a:pt x="4145082" y="1121238"/>
                  </a:lnTo>
                  <a:lnTo>
                    <a:pt x="4182038" y="1129239"/>
                  </a:lnTo>
                  <a:lnTo>
                    <a:pt x="4219091" y="1092187"/>
                  </a:lnTo>
                  <a:lnTo>
                    <a:pt x="4256048" y="1046276"/>
                  </a:lnTo>
                  <a:lnTo>
                    <a:pt x="4293100" y="1031703"/>
                  </a:lnTo>
                  <a:lnTo>
                    <a:pt x="4330057" y="1032846"/>
                  </a:lnTo>
                  <a:lnTo>
                    <a:pt x="4367109" y="974648"/>
                  </a:lnTo>
                  <a:lnTo>
                    <a:pt x="4404066" y="961027"/>
                  </a:lnTo>
                  <a:lnTo>
                    <a:pt x="4441118" y="987221"/>
                  </a:lnTo>
                  <a:lnTo>
                    <a:pt x="4478171" y="869492"/>
                  </a:lnTo>
                  <a:lnTo>
                    <a:pt x="4515128" y="803674"/>
                  </a:lnTo>
                  <a:lnTo>
                    <a:pt x="4552180" y="711282"/>
                  </a:lnTo>
                  <a:lnTo>
                    <a:pt x="4589137" y="672896"/>
                  </a:lnTo>
                  <a:lnTo>
                    <a:pt x="4626189" y="659656"/>
                  </a:lnTo>
                  <a:lnTo>
                    <a:pt x="4663146" y="503542"/>
                  </a:lnTo>
                  <a:lnTo>
                    <a:pt x="4700199" y="435152"/>
                  </a:lnTo>
                  <a:lnTo>
                    <a:pt x="4737155" y="526306"/>
                  </a:lnTo>
                  <a:lnTo>
                    <a:pt x="4774208" y="326472"/>
                  </a:lnTo>
                  <a:lnTo>
                    <a:pt x="4811165" y="400481"/>
                  </a:lnTo>
                  <a:lnTo>
                    <a:pt x="4848217" y="300564"/>
                  </a:lnTo>
                  <a:lnTo>
                    <a:pt x="4885269" y="233127"/>
                  </a:lnTo>
                  <a:lnTo>
                    <a:pt x="4922226" y="269608"/>
                  </a:lnTo>
                  <a:lnTo>
                    <a:pt x="4959279" y="202551"/>
                  </a:lnTo>
                  <a:lnTo>
                    <a:pt x="4996236" y="64344"/>
                  </a:lnTo>
                  <a:lnTo>
                    <a:pt x="5033288" y="98348"/>
                  </a:lnTo>
                  <a:lnTo>
                    <a:pt x="5144254" y="569740"/>
                  </a:lnTo>
                  <a:lnTo>
                    <a:pt x="5181306" y="703662"/>
                  </a:lnTo>
                  <a:lnTo>
                    <a:pt x="5255315" y="827487"/>
                  </a:lnTo>
                  <a:lnTo>
                    <a:pt x="5292272" y="905592"/>
                  </a:lnTo>
                  <a:lnTo>
                    <a:pt x="5329325" y="949692"/>
                  </a:lnTo>
                  <a:lnTo>
                    <a:pt x="5366377" y="969314"/>
                  </a:lnTo>
                  <a:lnTo>
                    <a:pt x="5403334" y="1036465"/>
                  </a:lnTo>
                  <a:lnTo>
                    <a:pt x="5440386" y="1036370"/>
                  </a:lnTo>
                  <a:lnTo>
                    <a:pt x="5477343" y="923404"/>
                  </a:lnTo>
                  <a:lnTo>
                    <a:pt x="5514395" y="953693"/>
                  </a:lnTo>
                  <a:lnTo>
                    <a:pt x="5551352" y="995508"/>
                  </a:lnTo>
                  <a:lnTo>
                    <a:pt x="5588405" y="902067"/>
                  </a:lnTo>
                  <a:lnTo>
                    <a:pt x="5625362" y="953788"/>
                  </a:lnTo>
                  <a:lnTo>
                    <a:pt x="5662414" y="914736"/>
                  </a:lnTo>
                  <a:lnTo>
                    <a:pt x="5699371" y="941501"/>
                  </a:lnTo>
                  <a:lnTo>
                    <a:pt x="5736423" y="947788"/>
                  </a:lnTo>
                  <a:lnTo>
                    <a:pt x="5773476" y="937310"/>
                  </a:lnTo>
                  <a:lnTo>
                    <a:pt x="5810433" y="959503"/>
                  </a:lnTo>
                  <a:lnTo>
                    <a:pt x="5847485" y="952836"/>
                  </a:lnTo>
                  <a:lnTo>
                    <a:pt x="5884442" y="972933"/>
                  </a:lnTo>
                  <a:lnTo>
                    <a:pt x="5921494" y="752525"/>
                  </a:lnTo>
                  <a:lnTo>
                    <a:pt x="5958451" y="984363"/>
                  </a:lnTo>
                  <a:lnTo>
                    <a:pt x="5995503" y="908735"/>
                  </a:lnTo>
                  <a:lnTo>
                    <a:pt x="6032460" y="967599"/>
                  </a:lnTo>
                  <a:lnTo>
                    <a:pt x="6143522" y="1205629"/>
                  </a:lnTo>
                  <a:lnTo>
                    <a:pt x="6180479" y="1099997"/>
                  </a:lnTo>
                  <a:lnTo>
                    <a:pt x="6217531" y="1136382"/>
                  </a:lnTo>
                  <a:lnTo>
                    <a:pt x="6254583" y="1149051"/>
                  </a:lnTo>
                  <a:lnTo>
                    <a:pt x="6291540" y="1224870"/>
                  </a:lnTo>
                  <a:lnTo>
                    <a:pt x="6328592" y="1262113"/>
                  </a:lnTo>
                  <a:lnTo>
                    <a:pt x="6365549" y="1151623"/>
                  </a:lnTo>
                  <a:lnTo>
                    <a:pt x="6402602" y="1189532"/>
                  </a:lnTo>
                  <a:lnTo>
                    <a:pt x="6439559" y="1279067"/>
                  </a:lnTo>
                  <a:lnTo>
                    <a:pt x="6476611" y="1253445"/>
                  </a:lnTo>
                  <a:lnTo>
                    <a:pt x="6513568" y="1211630"/>
                  </a:lnTo>
                  <a:lnTo>
                    <a:pt x="6550620" y="1153051"/>
                  </a:lnTo>
                  <a:lnTo>
                    <a:pt x="6587577" y="1138192"/>
                  </a:lnTo>
                  <a:lnTo>
                    <a:pt x="6624629" y="1193723"/>
                  </a:lnTo>
                  <a:lnTo>
                    <a:pt x="6661682" y="1200486"/>
                  </a:lnTo>
                  <a:lnTo>
                    <a:pt x="6698639" y="1155147"/>
                  </a:lnTo>
                  <a:lnTo>
                    <a:pt x="6735691" y="1065516"/>
                  </a:lnTo>
                  <a:lnTo>
                    <a:pt x="6772648" y="1340503"/>
                  </a:lnTo>
                  <a:lnTo>
                    <a:pt x="6809700" y="1322311"/>
                  </a:lnTo>
                  <a:lnTo>
                    <a:pt x="6846657" y="1239633"/>
                  </a:lnTo>
                  <a:lnTo>
                    <a:pt x="6883710" y="1336789"/>
                  </a:lnTo>
                  <a:lnTo>
                    <a:pt x="6920667" y="1181912"/>
                  </a:lnTo>
                  <a:lnTo>
                    <a:pt x="6994676" y="1294879"/>
                  </a:lnTo>
                  <a:lnTo>
                    <a:pt x="7031728" y="1176959"/>
                  </a:lnTo>
                  <a:lnTo>
                    <a:pt x="7105737" y="1182864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0F7750A-DAF2-3CCF-AD50-6D6D2B6B5DD1}"/>
                </a:ext>
              </a:extLst>
            </p:cNvPr>
            <p:cNvSpPr/>
            <p:nvPr/>
          </p:nvSpPr>
          <p:spPr>
            <a:xfrm>
              <a:off x="2352098" y="1695450"/>
              <a:ext cx="7105650" cy="2634519"/>
            </a:xfrm>
            <a:custGeom>
              <a:avLst/>
              <a:gdLst>
                <a:gd name="connsiteX0" fmla="*/ 87 w 7105650"/>
                <a:gd name="connsiteY0" fmla="*/ 1614252 h 2634519"/>
                <a:gd name="connsiteX1" fmla="*/ 37139 w 7105650"/>
                <a:gd name="connsiteY1" fmla="*/ 1661686 h 2634519"/>
                <a:gd name="connsiteX2" fmla="*/ 74096 w 7105650"/>
                <a:gd name="connsiteY2" fmla="*/ 1692643 h 2634519"/>
                <a:gd name="connsiteX3" fmla="*/ 185158 w 7105650"/>
                <a:gd name="connsiteY3" fmla="*/ 1836946 h 2634519"/>
                <a:gd name="connsiteX4" fmla="*/ 222115 w 7105650"/>
                <a:gd name="connsiteY4" fmla="*/ 1874284 h 2634519"/>
                <a:gd name="connsiteX5" fmla="*/ 259167 w 7105650"/>
                <a:gd name="connsiteY5" fmla="*/ 1907431 h 2634519"/>
                <a:gd name="connsiteX6" fmla="*/ 296124 w 7105650"/>
                <a:gd name="connsiteY6" fmla="*/ 1965343 h 2634519"/>
                <a:gd name="connsiteX7" fmla="*/ 407186 w 7105650"/>
                <a:gd name="connsiteY7" fmla="*/ 2161749 h 2634519"/>
                <a:gd name="connsiteX8" fmla="*/ 444238 w 7105650"/>
                <a:gd name="connsiteY8" fmla="*/ 2228138 h 2634519"/>
                <a:gd name="connsiteX9" fmla="*/ 481195 w 7105650"/>
                <a:gd name="connsiteY9" fmla="*/ 2292527 h 2634519"/>
                <a:gd name="connsiteX10" fmla="*/ 518247 w 7105650"/>
                <a:gd name="connsiteY10" fmla="*/ 2332341 h 2634519"/>
                <a:gd name="connsiteX11" fmla="*/ 592256 w 7105650"/>
                <a:gd name="connsiteY11" fmla="*/ 2450642 h 2634519"/>
                <a:gd name="connsiteX12" fmla="*/ 629213 w 7105650"/>
                <a:gd name="connsiteY12" fmla="*/ 2489028 h 2634519"/>
                <a:gd name="connsiteX13" fmla="*/ 666266 w 7105650"/>
                <a:gd name="connsiteY13" fmla="*/ 2511793 h 2634519"/>
                <a:gd name="connsiteX14" fmla="*/ 703223 w 7105650"/>
                <a:gd name="connsiteY14" fmla="*/ 2552369 h 2634519"/>
                <a:gd name="connsiteX15" fmla="*/ 740275 w 7105650"/>
                <a:gd name="connsiteY15" fmla="*/ 2603328 h 2634519"/>
                <a:gd name="connsiteX16" fmla="*/ 777232 w 7105650"/>
                <a:gd name="connsiteY16" fmla="*/ 2622473 h 2634519"/>
                <a:gd name="connsiteX17" fmla="*/ 851241 w 7105650"/>
                <a:gd name="connsiteY17" fmla="*/ 2634570 h 2634519"/>
                <a:gd name="connsiteX18" fmla="*/ 888293 w 7105650"/>
                <a:gd name="connsiteY18" fmla="*/ 2622187 h 2634519"/>
                <a:gd name="connsiteX19" fmla="*/ 925346 w 7105650"/>
                <a:gd name="connsiteY19" fmla="*/ 2617425 h 2634519"/>
                <a:gd name="connsiteX20" fmla="*/ 962302 w 7105650"/>
                <a:gd name="connsiteY20" fmla="*/ 2591803 h 2634519"/>
                <a:gd name="connsiteX21" fmla="*/ 999355 w 7105650"/>
                <a:gd name="connsiteY21" fmla="*/ 2539987 h 2634519"/>
                <a:gd name="connsiteX22" fmla="*/ 1036312 w 7105650"/>
                <a:gd name="connsiteY22" fmla="*/ 2471216 h 2634519"/>
                <a:gd name="connsiteX23" fmla="*/ 1073364 w 7105650"/>
                <a:gd name="connsiteY23" fmla="*/ 2427878 h 2634519"/>
                <a:gd name="connsiteX24" fmla="*/ 1110321 w 7105650"/>
                <a:gd name="connsiteY24" fmla="*/ 2364441 h 2634519"/>
                <a:gd name="connsiteX25" fmla="*/ 1184330 w 7105650"/>
                <a:gd name="connsiteY25" fmla="*/ 2127268 h 2634519"/>
                <a:gd name="connsiteX26" fmla="*/ 1221383 w 7105650"/>
                <a:gd name="connsiteY26" fmla="*/ 1996871 h 2634519"/>
                <a:gd name="connsiteX27" fmla="*/ 1295392 w 7105650"/>
                <a:gd name="connsiteY27" fmla="*/ 1682451 h 2634519"/>
                <a:gd name="connsiteX28" fmla="*/ 1332444 w 7105650"/>
                <a:gd name="connsiteY28" fmla="*/ 1491856 h 2634519"/>
                <a:gd name="connsiteX29" fmla="*/ 1554472 w 7105650"/>
                <a:gd name="connsiteY29" fmla="*/ 201885 h 2634519"/>
                <a:gd name="connsiteX30" fmla="*/ 1591429 w 7105650"/>
                <a:gd name="connsiteY30" fmla="*/ 137020 h 2634519"/>
                <a:gd name="connsiteX31" fmla="*/ 1628481 w 7105650"/>
                <a:gd name="connsiteY31" fmla="*/ 91966 h 2634519"/>
                <a:gd name="connsiteX32" fmla="*/ 1665438 w 7105650"/>
                <a:gd name="connsiteY32" fmla="*/ 91204 h 2634519"/>
                <a:gd name="connsiteX33" fmla="*/ 1776500 w 7105650"/>
                <a:gd name="connsiteY33" fmla="*/ 40341 h 2634519"/>
                <a:gd name="connsiteX34" fmla="*/ 1813552 w 7105650"/>
                <a:gd name="connsiteY34" fmla="*/ 52342 h 2634519"/>
                <a:gd name="connsiteX35" fmla="*/ 1850509 w 7105650"/>
                <a:gd name="connsiteY35" fmla="*/ 144830 h 2634519"/>
                <a:gd name="connsiteX36" fmla="*/ 1887561 w 7105650"/>
                <a:gd name="connsiteY36" fmla="*/ 111016 h 2634519"/>
                <a:gd name="connsiteX37" fmla="*/ 1924518 w 7105650"/>
                <a:gd name="connsiteY37" fmla="*/ 87870 h 2634519"/>
                <a:gd name="connsiteX38" fmla="*/ 1961570 w 7105650"/>
                <a:gd name="connsiteY38" fmla="*/ 83965 h 2634519"/>
                <a:gd name="connsiteX39" fmla="*/ 1998527 w 7105650"/>
                <a:gd name="connsiteY39" fmla="*/ 89776 h 2634519"/>
                <a:gd name="connsiteX40" fmla="*/ 2035580 w 7105650"/>
                <a:gd name="connsiteY40" fmla="*/ 76726 h 2634519"/>
                <a:gd name="connsiteX41" fmla="*/ 2109589 w 7105650"/>
                <a:gd name="connsiteY41" fmla="*/ 39865 h 2634519"/>
                <a:gd name="connsiteX42" fmla="*/ 2146546 w 7105650"/>
                <a:gd name="connsiteY42" fmla="*/ 28625 h 2634519"/>
                <a:gd name="connsiteX43" fmla="*/ 2220650 w 7105650"/>
                <a:gd name="connsiteY43" fmla="*/ 22910 h 2634519"/>
                <a:gd name="connsiteX44" fmla="*/ 2257607 w 7105650"/>
                <a:gd name="connsiteY44" fmla="*/ 14623 h 2634519"/>
                <a:gd name="connsiteX45" fmla="*/ 2368669 w 7105650"/>
                <a:gd name="connsiteY45" fmla="*/ 50 h 2634519"/>
                <a:gd name="connsiteX46" fmla="*/ 2405626 w 7105650"/>
                <a:gd name="connsiteY46" fmla="*/ 62439 h 2634519"/>
                <a:gd name="connsiteX47" fmla="*/ 2442678 w 7105650"/>
                <a:gd name="connsiteY47" fmla="*/ 65106 h 2634519"/>
                <a:gd name="connsiteX48" fmla="*/ 2479635 w 7105650"/>
                <a:gd name="connsiteY48" fmla="*/ 79489 h 2634519"/>
                <a:gd name="connsiteX49" fmla="*/ 2516687 w 7105650"/>
                <a:gd name="connsiteY49" fmla="*/ 87775 h 2634519"/>
                <a:gd name="connsiteX50" fmla="*/ 2553644 w 7105650"/>
                <a:gd name="connsiteY50" fmla="*/ 111683 h 2634519"/>
                <a:gd name="connsiteX51" fmla="*/ 2590697 w 7105650"/>
                <a:gd name="connsiteY51" fmla="*/ 128923 h 2634519"/>
                <a:gd name="connsiteX52" fmla="*/ 2627653 w 7105650"/>
                <a:gd name="connsiteY52" fmla="*/ 161594 h 2634519"/>
                <a:gd name="connsiteX53" fmla="*/ 2664706 w 7105650"/>
                <a:gd name="connsiteY53" fmla="*/ 193979 h 2634519"/>
                <a:gd name="connsiteX54" fmla="*/ 2701758 w 7105650"/>
                <a:gd name="connsiteY54" fmla="*/ 252748 h 2634519"/>
                <a:gd name="connsiteX55" fmla="*/ 2738715 w 7105650"/>
                <a:gd name="connsiteY55" fmla="*/ 307708 h 2634519"/>
                <a:gd name="connsiteX56" fmla="*/ 2775767 w 7105650"/>
                <a:gd name="connsiteY56" fmla="*/ 383431 h 2634519"/>
                <a:gd name="connsiteX57" fmla="*/ 2812724 w 7105650"/>
                <a:gd name="connsiteY57" fmla="*/ 474300 h 2634519"/>
                <a:gd name="connsiteX58" fmla="*/ 2849777 w 7105650"/>
                <a:gd name="connsiteY58" fmla="*/ 531259 h 2634519"/>
                <a:gd name="connsiteX59" fmla="*/ 2886734 w 7105650"/>
                <a:gd name="connsiteY59" fmla="*/ 642988 h 2634519"/>
                <a:gd name="connsiteX60" fmla="*/ 2923786 w 7105650"/>
                <a:gd name="connsiteY60" fmla="*/ 696423 h 2634519"/>
                <a:gd name="connsiteX61" fmla="*/ 2997795 w 7105650"/>
                <a:gd name="connsiteY61" fmla="*/ 776338 h 2634519"/>
                <a:gd name="connsiteX62" fmla="*/ 3034752 w 7105650"/>
                <a:gd name="connsiteY62" fmla="*/ 811866 h 2634519"/>
                <a:gd name="connsiteX63" fmla="*/ 3145814 w 7105650"/>
                <a:gd name="connsiteY63" fmla="*/ 1015606 h 2634519"/>
                <a:gd name="connsiteX64" fmla="*/ 3182866 w 7105650"/>
                <a:gd name="connsiteY64" fmla="*/ 1085710 h 2634519"/>
                <a:gd name="connsiteX65" fmla="*/ 3219823 w 7105650"/>
                <a:gd name="connsiteY65" fmla="*/ 1160195 h 2634519"/>
                <a:gd name="connsiteX66" fmla="*/ 3256875 w 7105650"/>
                <a:gd name="connsiteY66" fmla="*/ 1206772 h 2634519"/>
                <a:gd name="connsiteX67" fmla="*/ 3367841 w 7105650"/>
                <a:gd name="connsiteY67" fmla="*/ 1468329 h 2634519"/>
                <a:gd name="connsiteX68" fmla="*/ 3404894 w 7105650"/>
                <a:gd name="connsiteY68" fmla="*/ 1512715 h 2634519"/>
                <a:gd name="connsiteX69" fmla="*/ 3515860 w 7105650"/>
                <a:gd name="connsiteY69" fmla="*/ 1614252 h 2634519"/>
                <a:gd name="connsiteX70" fmla="*/ 3552912 w 7105650"/>
                <a:gd name="connsiteY70" fmla="*/ 1678164 h 2634519"/>
                <a:gd name="connsiteX71" fmla="*/ 3626921 w 7105650"/>
                <a:gd name="connsiteY71" fmla="*/ 1757698 h 2634519"/>
                <a:gd name="connsiteX72" fmla="*/ 3663974 w 7105650"/>
                <a:gd name="connsiteY72" fmla="*/ 1783321 h 2634519"/>
                <a:gd name="connsiteX73" fmla="*/ 3737983 w 7105650"/>
                <a:gd name="connsiteY73" fmla="*/ 1866569 h 2634519"/>
                <a:gd name="connsiteX74" fmla="*/ 3774940 w 7105650"/>
                <a:gd name="connsiteY74" fmla="*/ 1907812 h 2634519"/>
                <a:gd name="connsiteX75" fmla="*/ 3886001 w 7105650"/>
                <a:gd name="connsiteY75" fmla="*/ 2020398 h 2634519"/>
                <a:gd name="connsiteX76" fmla="*/ 3922958 w 7105650"/>
                <a:gd name="connsiteY76" fmla="*/ 2076976 h 2634519"/>
                <a:gd name="connsiteX77" fmla="*/ 3960011 w 7105650"/>
                <a:gd name="connsiteY77" fmla="*/ 2134507 h 2634519"/>
                <a:gd name="connsiteX78" fmla="*/ 3997063 w 7105650"/>
                <a:gd name="connsiteY78" fmla="*/ 2211184 h 2634519"/>
                <a:gd name="connsiteX79" fmla="*/ 4145082 w 7105650"/>
                <a:gd name="connsiteY79" fmla="*/ 2462358 h 2634519"/>
                <a:gd name="connsiteX80" fmla="*/ 4182038 w 7105650"/>
                <a:gd name="connsiteY80" fmla="*/ 2502363 h 2634519"/>
                <a:gd name="connsiteX81" fmla="*/ 4256048 w 7105650"/>
                <a:gd name="connsiteY81" fmla="*/ 2576848 h 2634519"/>
                <a:gd name="connsiteX82" fmla="*/ 4293100 w 7105650"/>
                <a:gd name="connsiteY82" fmla="*/ 2597137 h 2634519"/>
                <a:gd name="connsiteX83" fmla="*/ 4367109 w 7105650"/>
                <a:gd name="connsiteY83" fmla="*/ 2630284 h 2634519"/>
                <a:gd name="connsiteX84" fmla="*/ 4404066 w 7105650"/>
                <a:gd name="connsiteY84" fmla="*/ 2631808 h 2634519"/>
                <a:gd name="connsiteX85" fmla="*/ 4478171 w 7105650"/>
                <a:gd name="connsiteY85" fmla="*/ 2634570 h 2634519"/>
                <a:gd name="connsiteX86" fmla="*/ 4515128 w 7105650"/>
                <a:gd name="connsiteY86" fmla="*/ 2610853 h 2634519"/>
                <a:gd name="connsiteX87" fmla="*/ 4552180 w 7105650"/>
                <a:gd name="connsiteY87" fmla="*/ 2572943 h 2634519"/>
                <a:gd name="connsiteX88" fmla="*/ 4589137 w 7105650"/>
                <a:gd name="connsiteY88" fmla="*/ 2511697 h 2634519"/>
                <a:gd name="connsiteX89" fmla="*/ 4663146 w 7105650"/>
                <a:gd name="connsiteY89" fmla="*/ 2370156 h 2634519"/>
                <a:gd name="connsiteX90" fmla="*/ 4700199 w 7105650"/>
                <a:gd name="connsiteY90" fmla="*/ 2262333 h 2634519"/>
                <a:gd name="connsiteX91" fmla="*/ 4811165 w 7105650"/>
                <a:gd name="connsiteY91" fmla="*/ 1880285 h 2634519"/>
                <a:gd name="connsiteX92" fmla="*/ 4848217 w 7105650"/>
                <a:gd name="connsiteY92" fmla="*/ 1746364 h 2634519"/>
                <a:gd name="connsiteX93" fmla="*/ 4959279 w 7105650"/>
                <a:gd name="connsiteY93" fmla="*/ 1246587 h 2634519"/>
                <a:gd name="connsiteX94" fmla="*/ 4996236 w 7105650"/>
                <a:gd name="connsiteY94" fmla="*/ 1064469 h 2634519"/>
                <a:gd name="connsiteX95" fmla="*/ 5107297 w 7105650"/>
                <a:gd name="connsiteY95" fmla="*/ 475252 h 2634519"/>
                <a:gd name="connsiteX96" fmla="*/ 5144254 w 7105650"/>
                <a:gd name="connsiteY96" fmla="*/ 348189 h 2634519"/>
                <a:gd name="connsiteX97" fmla="*/ 5181306 w 7105650"/>
                <a:gd name="connsiteY97" fmla="*/ 253225 h 2634519"/>
                <a:gd name="connsiteX98" fmla="*/ 5218264 w 7105650"/>
                <a:gd name="connsiteY98" fmla="*/ 190169 h 2634519"/>
                <a:gd name="connsiteX99" fmla="*/ 5255315 w 7105650"/>
                <a:gd name="connsiteY99" fmla="*/ 140449 h 2634519"/>
                <a:gd name="connsiteX100" fmla="*/ 5292272 w 7105650"/>
                <a:gd name="connsiteY100" fmla="*/ 106825 h 2634519"/>
                <a:gd name="connsiteX101" fmla="*/ 5329325 w 7105650"/>
                <a:gd name="connsiteY101" fmla="*/ 91681 h 2634519"/>
                <a:gd name="connsiteX102" fmla="*/ 5366377 w 7105650"/>
                <a:gd name="connsiteY102" fmla="*/ 87013 h 2634519"/>
                <a:gd name="connsiteX103" fmla="*/ 5403334 w 7105650"/>
                <a:gd name="connsiteY103" fmla="*/ 87013 h 2634519"/>
                <a:gd name="connsiteX104" fmla="*/ 5440386 w 7105650"/>
                <a:gd name="connsiteY104" fmla="*/ 104730 h 2634519"/>
                <a:gd name="connsiteX105" fmla="*/ 5477343 w 7105650"/>
                <a:gd name="connsiteY105" fmla="*/ 122351 h 2634519"/>
                <a:gd name="connsiteX106" fmla="*/ 5514395 w 7105650"/>
                <a:gd name="connsiteY106" fmla="*/ 112064 h 2634519"/>
                <a:gd name="connsiteX107" fmla="*/ 5551352 w 7105650"/>
                <a:gd name="connsiteY107" fmla="*/ 108349 h 2634519"/>
                <a:gd name="connsiteX108" fmla="*/ 5588405 w 7105650"/>
                <a:gd name="connsiteY108" fmla="*/ 115303 h 2634519"/>
                <a:gd name="connsiteX109" fmla="*/ 5625362 w 7105650"/>
                <a:gd name="connsiteY109" fmla="*/ 99301 h 2634519"/>
                <a:gd name="connsiteX110" fmla="*/ 5662414 w 7105650"/>
                <a:gd name="connsiteY110" fmla="*/ 95586 h 2634519"/>
                <a:gd name="connsiteX111" fmla="*/ 5736423 w 7105650"/>
                <a:gd name="connsiteY111" fmla="*/ 76059 h 2634519"/>
                <a:gd name="connsiteX112" fmla="*/ 5773476 w 7105650"/>
                <a:gd name="connsiteY112" fmla="*/ 71392 h 2634519"/>
                <a:gd name="connsiteX113" fmla="*/ 5884442 w 7105650"/>
                <a:gd name="connsiteY113" fmla="*/ 58248 h 2634519"/>
                <a:gd name="connsiteX114" fmla="*/ 5921494 w 7105650"/>
                <a:gd name="connsiteY114" fmla="*/ 60819 h 2634519"/>
                <a:gd name="connsiteX115" fmla="*/ 5958451 w 7105650"/>
                <a:gd name="connsiteY115" fmla="*/ 10623 h 2634519"/>
                <a:gd name="connsiteX116" fmla="*/ 5995503 w 7105650"/>
                <a:gd name="connsiteY116" fmla="*/ 14814 h 2634519"/>
                <a:gd name="connsiteX117" fmla="*/ 6032460 w 7105650"/>
                <a:gd name="connsiteY117" fmla="*/ 431 h 2634519"/>
                <a:gd name="connsiteX118" fmla="*/ 6069513 w 7105650"/>
                <a:gd name="connsiteY118" fmla="*/ 50 h 2634519"/>
                <a:gd name="connsiteX119" fmla="*/ 6106470 w 7105650"/>
                <a:gd name="connsiteY119" fmla="*/ 20053 h 2634519"/>
                <a:gd name="connsiteX120" fmla="*/ 6143522 w 7105650"/>
                <a:gd name="connsiteY120" fmla="*/ 64820 h 2634519"/>
                <a:gd name="connsiteX121" fmla="*/ 6180479 w 7105650"/>
                <a:gd name="connsiteY121" fmla="*/ 127018 h 2634519"/>
                <a:gd name="connsiteX122" fmla="*/ 6217531 w 7105650"/>
                <a:gd name="connsiteY122" fmla="*/ 161499 h 2634519"/>
                <a:gd name="connsiteX123" fmla="*/ 6291540 w 7105650"/>
                <a:gd name="connsiteY123" fmla="*/ 252748 h 2634519"/>
                <a:gd name="connsiteX124" fmla="*/ 6328592 w 7105650"/>
                <a:gd name="connsiteY124" fmla="*/ 319995 h 2634519"/>
                <a:gd name="connsiteX125" fmla="*/ 6365549 w 7105650"/>
                <a:gd name="connsiteY125" fmla="*/ 397052 h 2634519"/>
                <a:gd name="connsiteX126" fmla="*/ 6402602 w 7105650"/>
                <a:gd name="connsiteY126" fmla="*/ 445058 h 2634519"/>
                <a:gd name="connsiteX127" fmla="*/ 6439559 w 7105650"/>
                <a:gd name="connsiteY127" fmla="*/ 503065 h 2634519"/>
                <a:gd name="connsiteX128" fmla="*/ 6476611 w 7105650"/>
                <a:gd name="connsiteY128" fmla="*/ 584599 h 2634519"/>
                <a:gd name="connsiteX129" fmla="*/ 6550620 w 7105650"/>
                <a:gd name="connsiteY129" fmla="*/ 723093 h 2634519"/>
                <a:gd name="connsiteX130" fmla="*/ 6587577 w 7105650"/>
                <a:gd name="connsiteY130" fmla="*/ 771480 h 2634519"/>
                <a:gd name="connsiteX131" fmla="*/ 6661682 w 7105650"/>
                <a:gd name="connsiteY131" fmla="*/ 875017 h 2634519"/>
                <a:gd name="connsiteX132" fmla="*/ 6698639 w 7105650"/>
                <a:gd name="connsiteY132" fmla="*/ 935786 h 2634519"/>
                <a:gd name="connsiteX133" fmla="*/ 6735691 w 7105650"/>
                <a:gd name="connsiteY133" fmla="*/ 984745 h 2634519"/>
                <a:gd name="connsiteX134" fmla="*/ 6772648 w 7105650"/>
                <a:gd name="connsiteY134" fmla="*/ 1010081 h 2634519"/>
                <a:gd name="connsiteX135" fmla="*/ 6846657 w 7105650"/>
                <a:gd name="connsiteY135" fmla="*/ 1200676 h 2634519"/>
                <a:gd name="connsiteX136" fmla="*/ 6883710 w 7105650"/>
                <a:gd name="connsiteY136" fmla="*/ 1271828 h 2634519"/>
                <a:gd name="connsiteX137" fmla="*/ 6920667 w 7105650"/>
                <a:gd name="connsiteY137" fmla="*/ 1368507 h 2634519"/>
                <a:gd name="connsiteX138" fmla="*/ 6957719 w 7105650"/>
                <a:gd name="connsiteY138" fmla="*/ 1424514 h 2634519"/>
                <a:gd name="connsiteX139" fmla="*/ 7068685 w 7105650"/>
                <a:gd name="connsiteY139" fmla="*/ 1637779 h 2634519"/>
                <a:gd name="connsiteX140" fmla="*/ 7105737 w 7105650"/>
                <a:gd name="connsiteY140" fmla="*/ 1694167 h 263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7105650" h="2634519">
                  <a:moveTo>
                    <a:pt x="87" y="1614252"/>
                  </a:moveTo>
                  <a:lnTo>
                    <a:pt x="37139" y="1661686"/>
                  </a:lnTo>
                  <a:lnTo>
                    <a:pt x="74096" y="1692643"/>
                  </a:lnTo>
                  <a:lnTo>
                    <a:pt x="185158" y="1836946"/>
                  </a:lnTo>
                  <a:lnTo>
                    <a:pt x="222115" y="1874284"/>
                  </a:lnTo>
                  <a:lnTo>
                    <a:pt x="259167" y="1907431"/>
                  </a:lnTo>
                  <a:lnTo>
                    <a:pt x="296124" y="1965343"/>
                  </a:lnTo>
                  <a:lnTo>
                    <a:pt x="407186" y="2161749"/>
                  </a:lnTo>
                  <a:lnTo>
                    <a:pt x="444238" y="2228138"/>
                  </a:lnTo>
                  <a:lnTo>
                    <a:pt x="481195" y="2292527"/>
                  </a:lnTo>
                  <a:lnTo>
                    <a:pt x="518247" y="2332341"/>
                  </a:lnTo>
                  <a:lnTo>
                    <a:pt x="592256" y="2450642"/>
                  </a:lnTo>
                  <a:lnTo>
                    <a:pt x="629213" y="2489028"/>
                  </a:lnTo>
                  <a:lnTo>
                    <a:pt x="666266" y="2511793"/>
                  </a:lnTo>
                  <a:lnTo>
                    <a:pt x="703223" y="2552369"/>
                  </a:lnTo>
                  <a:lnTo>
                    <a:pt x="740275" y="2603328"/>
                  </a:lnTo>
                  <a:lnTo>
                    <a:pt x="777232" y="2622473"/>
                  </a:lnTo>
                  <a:lnTo>
                    <a:pt x="851241" y="2634570"/>
                  </a:lnTo>
                  <a:lnTo>
                    <a:pt x="888293" y="2622187"/>
                  </a:lnTo>
                  <a:lnTo>
                    <a:pt x="925346" y="2617425"/>
                  </a:lnTo>
                  <a:lnTo>
                    <a:pt x="962302" y="2591803"/>
                  </a:lnTo>
                  <a:lnTo>
                    <a:pt x="999355" y="2539987"/>
                  </a:lnTo>
                  <a:lnTo>
                    <a:pt x="1036312" y="2471216"/>
                  </a:lnTo>
                  <a:lnTo>
                    <a:pt x="1073364" y="2427878"/>
                  </a:lnTo>
                  <a:lnTo>
                    <a:pt x="1110321" y="2364441"/>
                  </a:lnTo>
                  <a:lnTo>
                    <a:pt x="1184330" y="2127268"/>
                  </a:lnTo>
                  <a:lnTo>
                    <a:pt x="1221383" y="1996871"/>
                  </a:lnTo>
                  <a:lnTo>
                    <a:pt x="1295392" y="1682451"/>
                  </a:lnTo>
                  <a:lnTo>
                    <a:pt x="1332444" y="1491856"/>
                  </a:lnTo>
                  <a:lnTo>
                    <a:pt x="1554472" y="201885"/>
                  </a:lnTo>
                  <a:lnTo>
                    <a:pt x="1591429" y="137020"/>
                  </a:lnTo>
                  <a:lnTo>
                    <a:pt x="1628481" y="91966"/>
                  </a:lnTo>
                  <a:lnTo>
                    <a:pt x="1665438" y="91204"/>
                  </a:lnTo>
                  <a:lnTo>
                    <a:pt x="1776500" y="40341"/>
                  </a:lnTo>
                  <a:lnTo>
                    <a:pt x="1813552" y="52342"/>
                  </a:lnTo>
                  <a:lnTo>
                    <a:pt x="1850509" y="144830"/>
                  </a:lnTo>
                  <a:lnTo>
                    <a:pt x="1887561" y="111016"/>
                  </a:lnTo>
                  <a:lnTo>
                    <a:pt x="1924518" y="87870"/>
                  </a:lnTo>
                  <a:lnTo>
                    <a:pt x="1961570" y="83965"/>
                  </a:lnTo>
                  <a:lnTo>
                    <a:pt x="1998527" y="89776"/>
                  </a:lnTo>
                  <a:lnTo>
                    <a:pt x="2035580" y="76726"/>
                  </a:lnTo>
                  <a:lnTo>
                    <a:pt x="2109589" y="39865"/>
                  </a:lnTo>
                  <a:lnTo>
                    <a:pt x="2146546" y="28625"/>
                  </a:lnTo>
                  <a:lnTo>
                    <a:pt x="2220650" y="22910"/>
                  </a:lnTo>
                  <a:lnTo>
                    <a:pt x="2257607" y="14623"/>
                  </a:lnTo>
                  <a:lnTo>
                    <a:pt x="2368669" y="50"/>
                  </a:lnTo>
                  <a:lnTo>
                    <a:pt x="2405626" y="62439"/>
                  </a:lnTo>
                  <a:lnTo>
                    <a:pt x="2442678" y="65106"/>
                  </a:lnTo>
                  <a:lnTo>
                    <a:pt x="2479635" y="79489"/>
                  </a:lnTo>
                  <a:lnTo>
                    <a:pt x="2516687" y="87775"/>
                  </a:lnTo>
                  <a:lnTo>
                    <a:pt x="2553644" y="111683"/>
                  </a:lnTo>
                  <a:lnTo>
                    <a:pt x="2590697" y="128923"/>
                  </a:lnTo>
                  <a:lnTo>
                    <a:pt x="2627653" y="161594"/>
                  </a:lnTo>
                  <a:lnTo>
                    <a:pt x="2664706" y="193979"/>
                  </a:lnTo>
                  <a:lnTo>
                    <a:pt x="2701758" y="252748"/>
                  </a:lnTo>
                  <a:lnTo>
                    <a:pt x="2738715" y="307708"/>
                  </a:lnTo>
                  <a:lnTo>
                    <a:pt x="2775767" y="383431"/>
                  </a:lnTo>
                  <a:lnTo>
                    <a:pt x="2812724" y="474300"/>
                  </a:lnTo>
                  <a:lnTo>
                    <a:pt x="2849777" y="531259"/>
                  </a:lnTo>
                  <a:lnTo>
                    <a:pt x="2886734" y="642988"/>
                  </a:lnTo>
                  <a:lnTo>
                    <a:pt x="2923786" y="696423"/>
                  </a:lnTo>
                  <a:lnTo>
                    <a:pt x="2997795" y="776338"/>
                  </a:lnTo>
                  <a:lnTo>
                    <a:pt x="3034752" y="811866"/>
                  </a:lnTo>
                  <a:lnTo>
                    <a:pt x="3145814" y="1015606"/>
                  </a:lnTo>
                  <a:lnTo>
                    <a:pt x="3182866" y="1085710"/>
                  </a:lnTo>
                  <a:lnTo>
                    <a:pt x="3219823" y="1160195"/>
                  </a:lnTo>
                  <a:lnTo>
                    <a:pt x="3256875" y="1206772"/>
                  </a:lnTo>
                  <a:lnTo>
                    <a:pt x="3367841" y="1468329"/>
                  </a:lnTo>
                  <a:lnTo>
                    <a:pt x="3404894" y="1512715"/>
                  </a:lnTo>
                  <a:lnTo>
                    <a:pt x="3515860" y="1614252"/>
                  </a:lnTo>
                  <a:lnTo>
                    <a:pt x="3552912" y="1678164"/>
                  </a:lnTo>
                  <a:lnTo>
                    <a:pt x="3626921" y="1757698"/>
                  </a:lnTo>
                  <a:lnTo>
                    <a:pt x="3663974" y="1783321"/>
                  </a:lnTo>
                  <a:lnTo>
                    <a:pt x="3737983" y="1866569"/>
                  </a:lnTo>
                  <a:lnTo>
                    <a:pt x="3774940" y="1907812"/>
                  </a:lnTo>
                  <a:lnTo>
                    <a:pt x="3886001" y="2020398"/>
                  </a:lnTo>
                  <a:lnTo>
                    <a:pt x="3922958" y="2076976"/>
                  </a:lnTo>
                  <a:lnTo>
                    <a:pt x="3960011" y="2134507"/>
                  </a:lnTo>
                  <a:lnTo>
                    <a:pt x="3997063" y="2211184"/>
                  </a:lnTo>
                  <a:lnTo>
                    <a:pt x="4145082" y="2462358"/>
                  </a:lnTo>
                  <a:lnTo>
                    <a:pt x="4182038" y="2502363"/>
                  </a:lnTo>
                  <a:lnTo>
                    <a:pt x="4256048" y="2576848"/>
                  </a:lnTo>
                  <a:lnTo>
                    <a:pt x="4293100" y="2597137"/>
                  </a:lnTo>
                  <a:lnTo>
                    <a:pt x="4367109" y="2630284"/>
                  </a:lnTo>
                  <a:lnTo>
                    <a:pt x="4404066" y="2631808"/>
                  </a:lnTo>
                  <a:lnTo>
                    <a:pt x="4478171" y="2634570"/>
                  </a:lnTo>
                  <a:lnTo>
                    <a:pt x="4515128" y="2610853"/>
                  </a:lnTo>
                  <a:lnTo>
                    <a:pt x="4552180" y="2572943"/>
                  </a:lnTo>
                  <a:lnTo>
                    <a:pt x="4589137" y="2511697"/>
                  </a:lnTo>
                  <a:lnTo>
                    <a:pt x="4663146" y="2370156"/>
                  </a:lnTo>
                  <a:lnTo>
                    <a:pt x="4700199" y="2262333"/>
                  </a:lnTo>
                  <a:lnTo>
                    <a:pt x="4811165" y="1880285"/>
                  </a:lnTo>
                  <a:lnTo>
                    <a:pt x="4848217" y="1746364"/>
                  </a:lnTo>
                  <a:lnTo>
                    <a:pt x="4959279" y="1246587"/>
                  </a:lnTo>
                  <a:lnTo>
                    <a:pt x="4996236" y="1064469"/>
                  </a:lnTo>
                  <a:lnTo>
                    <a:pt x="5107297" y="475252"/>
                  </a:lnTo>
                  <a:lnTo>
                    <a:pt x="5144254" y="348189"/>
                  </a:lnTo>
                  <a:lnTo>
                    <a:pt x="5181306" y="253225"/>
                  </a:lnTo>
                  <a:lnTo>
                    <a:pt x="5218264" y="190169"/>
                  </a:lnTo>
                  <a:lnTo>
                    <a:pt x="5255315" y="140449"/>
                  </a:lnTo>
                  <a:lnTo>
                    <a:pt x="5292272" y="106825"/>
                  </a:lnTo>
                  <a:lnTo>
                    <a:pt x="5329325" y="91681"/>
                  </a:lnTo>
                  <a:lnTo>
                    <a:pt x="5366377" y="87013"/>
                  </a:lnTo>
                  <a:lnTo>
                    <a:pt x="5403334" y="87013"/>
                  </a:lnTo>
                  <a:lnTo>
                    <a:pt x="5440386" y="104730"/>
                  </a:lnTo>
                  <a:lnTo>
                    <a:pt x="5477343" y="122351"/>
                  </a:lnTo>
                  <a:lnTo>
                    <a:pt x="5514395" y="112064"/>
                  </a:lnTo>
                  <a:lnTo>
                    <a:pt x="5551352" y="108349"/>
                  </a:lnTo>
                  <a:lnTo>
                    <a:pt x="5588405" y="115303"/>
                  </a:lnTo>
                  <a:lnTo>
                    <a:pt x="5625362" y="99301"/>
                  </a:lnTo>
                  <a:lnTo>
                    <a:pt x="5662414" y="95586"/>
                  </a:lnTo>
                  <a:lnTo>
                    <a:pt x="5736423" y="76059"/>
                  </a:lnTo>
                  <a:lnTo>
                    <a:pt x="5773476" y="71392"/>
                  </a:lnTo>
                  <a:lnTo>
                    <a:pt x="5884442" y="58248"/>
                  </a:lnTo>
                  <a:lnTo>
                    <a:pt x="5921494" y="60819"/>
                  </a:lnTo>
                  <a:lnTo>
                    <a:pt x="5958451" y="10623"/>
                  </a:lnTo>
                  <a:lnTo>
                    <a:pt x="5995503" y="14814"/>
                  </a:lnTo>
                  <a:lnTo>
                    <a:pt x="6032460" y="431"/>
                  </a:lnTo>
                  <a:lnTo>
                    <a:pt x="6069513" y="50"/>
                  </a:lnTo>
                  <a:lnTo>
                    <a:pt x="6106470" y="20053"/>
                  </a:lnTo>
                  <a:lnTo>
                    <a:pt x="6143522" y="64820"/>
                  </a:lnTo>
                  <a:lnTo>
                    <a:pt x="6180479" y="127018"/>
                  </a:lnTo>
                  <a:lnTo>
                    <a:pt x="6217531" y="161499"/>
                  </a:lnTo>
                  <a:lnTo>
                    <a:pt x="6291540" y="252748"/>
                  </a:lnTo>
                  <a:lnTo>
                    <a:pt x="6328592" y="319995"/>
                  </a:lnTo>
                  <a:lnTo>
                    <a:pt x="6365549" y="397052"/>
                  </a:lnTo>
                  <a:lnTo>
                    <a:pt x="6402602" y="445058"/>
                  </a:lnTo>
                  <a:lnTo>
                    <a:pt x="6439559" y="503065"/>
                  </a:lnTo>
                  <a:lnTo>
                    <a:pt x="6476611" y="584599"/>
                  </a:lnTo>
                  <a:lnTo>
                    <a:pt x="6550620" y="723093"/>
                  </a:lnTo>
                  <a:lnTo>
                    <a:pt x="6587577" y="771480"/>
                  </a:lnTo>
                  <a:lnTo>
                    <a:pt x="6661682" y="875017"/>
                  </a:lnTo>
                  <a:lnTo>
                    <a:pt x="6698639" y="935786"/>
                  </a:lnTo>
                  <a:lnTo>
                    <a:pt x="6735691" y="984745"/>
                  </a:lnTo>
                  <a:lnTo>
                    <a:pt x="6772648" y="1010081"/>
                  </a:lnTo>
                  <a:lnTo>
                    <a:pt x="6846657" y="1200676"/>
                  </a:lnTo>
                  <a:lnTo>
                    <a:pt x="6883710" y="1271828"/>
                  </a:lnTo>
                  <a:lnTo>
                    <a:pt x="6920667" y="1368507"/>
                  </a:lnTo>
                  <a:lnTo>
                    <a:pt x="6957719" y="1424514"/>
                  </a:lnTo>
                  <a:lnTo>
                    <a:pt x="7068685" y="1637779"/>
                  </a:lnTo>
                  <a:lnTo>
                    <a:pt x="7105737" y="1694167"/>
                  </a:lnTo>
                </a:path>
              </a:pathLst>
            </a:custGeom>
            <a:noFill/>
            <a:ln w="38100" cap="flat">
              <a:solidFill>
                <a:srgbClr val="72B7B2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49A6A462-A36D-9B41-296C-C918C7DF4EE1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145F06D-990A-BD6B-21DA-E6373DA7122A}"/>
              </a:ext>
            </a:extLst>
          </p:cNvPr>
          <p:cNvSpPr/>
          <p:nvPr/>
        </p:nvSpPr>
        <p:spPr>
          <a:xfrm>
            <a:off x="2342573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9E171AC2-CE83-3211-689B-3A30B1D0558D}"/>
              </a:ext>
            </a:extLst>
          </p:cNvPr>
          <p:cNvGrpSpPr/>
          <p:nvPr/>
        </p:nvGrpSpPr>
        <p:grpSpPr>
          <a:xfrm>
            <a:off x="1703445" y="4934988"/>
            <a:ext cx="8331338" cy="574357"/>
            <a:chOff x="1703445" y="4907280"/>
            <a:chExt cx="8331338" cy="574357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C065A5-26DC-F6AC-7FCD-2ED83948F323}"/>
                </a:ext>
              </a:extLst>
            </p:cNvPr>
            <p:cNvSpPr txBox="1"/>
            <p:nvPr/>
          </p:nvSpPr>
          <p:spPr>
            <a:xfrm>
              <a:off x="202729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4D73EB-30AC-29FB-4D95-74EEF201A85B}"/>
                </a:ext>
              </a:extLst>
            </p:cNvPr>
            <p:cNvSpPr txBox="1"/>
            <p:nvPr/>
          </p:nvSpPr>
          <p:spPr>
            <a:xfrm>
              <a:off x="1703445" y="5143083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May 30, 2019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352E03-D2B5-97AF-179A-2226104A78F2}"/>
                </a:ext>
              </a:extLst>
            </p:cNvPr>
            <p:cNvSpPr txBox="1"/>
            <p:nvPr/>
          </p:nvSpPr>
          <p:spPr>
            <a:xfrm>
              <a:off x="2915501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CA1C8C-D187-2241-D525-0E37E0554D4D}"/>
                </a:ext>
              </a:extLst>
            </p:cNvPr>
            <p:cNvSpPr txBox="1"/>
            <p:nvPr/>
          </p:nvSpPr>
          <p:spPr>
            <a:xfrm>
              <a:off x="3803708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C96F26-5205-2CE0-33DD-616575201761}"/>
                </a:ext>
              </a:extLst>
            </p:cNvPr>
            <p:cNvSpPr txBox="1"/>
            <p:nvPr/>
          </p:nvSpPr>
          <p:spPr>
            <a:xfrm>
              <a:off x="4691914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D15F60-9875-B0FC-C5E2-3AFB2EE50BF1}"/>
                </a:ext>
              </a:extLst>
            </p:cNvPr>
            <p:cNvSpPr txBox="1"/>
            <p:nvPr/>
          </p:nvSpPr>
          <p:spPr>
            <a:xfrm>
              <a:off x="5580120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5918A-C01B-DCCD-9F52-8CAC4054C007}"/>
                </a:ext>
              </a:extLst>
            </p:cNvPr>
            <p:cNvSpPr txBox="1"/>
            <p:nvPr/>
          </p:nvSpPr>
          <p:spPr>
            <a:xfrm>
              <a:off x="5256270" y="5143083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May 31, 2019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0A44D7-D95E-A5C3-05B1-E480D4C9DF7D}"/>
                </a:ext>
              </a:extLst>
            </p:cNvPr>
            <p:cNvSpPr txBox="1"/>
            <p:nvPr/>
          </p:nvSpPr>
          <p:spPr>
            <a:xfrm>
              <a:off x="6468326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5CB09C-87B9-ED23-693B-8BA2AC90917D}"/>
                </a:ext>
              </a:extLst>
            </p:cNvPr>
            <p:cNvSpPr txBox="1"/>
            <p:nvPr/>
          </p:nvSpPr>
          <p:spPr>
            <a:xfrm>
              <a:off x="7356533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D22570-9F6A-E232-064D-09C77B78FC92}"/>
                </a:ext>
              </a:extLst>
            </p:cNvPr>
            <p:cNvSpPr txBox="1"/>
            <p:nvPr/>
          </p:nvSpPr>
          <p:spPr>
            <a:xfrm>
              <a:off x="8244739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5E037D-93F3-59FC-4A45-71F3186A477A}"/>
                </a:ext>
              </a:extLst>
            </p:cNvPr>
            <p:cNvSpPr txBox="1"/>
            <p:nvPr/>
          </p:nvSpPr>
          <p:spPr>
            <a:xfrm>
              <a:off x="913294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DEDFBC1-71FD-8797-BCCB-EAA1FD8D21E2}"/>
                </a:ext>
              </a:extLst>
            </p:cNvPr>
            <p:cNvSpPr txBox="1"/>
            <p:nvPr/>
          </p:nvSpPr>
          <p:spPr>
            <a:xfrm>
              <a:off x="8904345" y="5143083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Jun 1, 2019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38E89E03-4282-BCA3-D231-281F275E9577}"/>
              </a:ext>
            </a:extLst>
          </p:cNvPr>
          <p:cNvGrpSpPr/>
          <p:nvPr/>
        </p:nvGrpSpPr>
        <p:grpSpPr>
          <a:xfrm>
            <a:off x="1854144" y="1495710"/>
            <a:ext cx="498411" cy="3564481"/>
            <a:chOff x="1891088" y="1495710"/>
            <a:chExt cx="498411" cy="3564481"/>
          </a:xfrm>
          <a:solidFill>
            <a:srgbClr val="2A3F5F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3DAD268-77D0-D308-4D91-61A20F564765}"/>
                </a:ext>
              </a:extLst>
            </p:cNvPr>
            <p:cNvSpPr txBox="1"/>
            <p:nvPr/>
          </p:nvSpPr>
          <p:spPr>
            <a:xfrm>
              <a:off x="1891088" y="4721637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C6295-E44D-26A8-8244-4400D87BCBD5}"/>
                </a:ext>
              </a:extLst>
            </p:cNvPr>
            <p:cNvSpPr txBox="1"/>
            <p:nvPr/>
          </p:nvSpPr>
          <p:spPr>
            <a:xfrm>
              <a:off x="2100637" y="4184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D850709-64A3-7473-45E8-A2573F178F6D}"/>
                </a:ext>
              </a:extLst>
            </p:cNvPr>
            <p:cNvSpPr txBox="1"/>
            <p:nvPr/>
          </p:nvSpPr>
          <p:spPr>
            <a:xfrm>
              <a:off x="1995863" y="364636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98E562B-E9FB-AA5B-9891-D449D75E804E}"/>
                </a:ext>
              </a:extLst>
            </p:cNvPr>
            <p:cNvSpPr txBox="1"/>
            <p:nvPr/>
          </p:nvSpPr>
          <p:spPr>
            <a:xfrm>
              <a:off x="1995863" y="31086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D1AF33-714F-5121-D42F-E8B94842FEC0}"/>
                </a:ext>
              </a:extLst>
            </p:cNvPr>
            <p:cNvSpPr txBox="1"/>
            <p:nvPr/>
          </p:nvSpPr>
          <p:spPr>
            <a:xfrm>
              <a:off x="1995863" y="25709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76163-4E9B-7178-BACB-7C6A29F49CD9}"/>
                </a:ext>
              </a:extLst>
            </p:cNvPr>
            <p:cNvSpPr txBox="1"/>
            <p:nvPr/>
          </p:nvSpPr>
          <p:spPr>
            <a:xfrm>
              <a:off x="1995863" y="20333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1BECCFA-08A1-325B-F94D-69206702849E}"/>
                </a:ext>
              </a:extLst>
            </p:cNvPr>
            <p:cNvSpPr txBox="1"/>
            <p:nvPr/>
          </p:nvSpPr>
          <p:spPr>
            <a:xfrm>
              <a:off x="1891088" y="149571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3B57C0B-09CA-EE2F-4005-3FC8FA07F141}"/>
              </a:ext>
            </a:extLst>
          </p:cNvPr>
          <p:cNvSpPr txBox="1"/>
          <p:nvPr/>
        </p:nvSpPr>
        <p:spPr>
          <a:xfrm rot="16200000">
            <a:off x="297486" y="3026762"/>
            <a:ext cx="2870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en-US" sz="2000" spc="0" baseline="0" dirty="0">
                <a:solidFill>
                  <a:srgbClr val="71B5B0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430E4A-97EB-0B4D-93A7-5E2971E9CE00}"/>
              </a:ext>
            </a:extLst>
          </p:cNvPr>
          <p:cNvSpPr txBox="1"/>
          <p:nvPr/>
        </p:nvSpPr>
        <p:spPr>
          <a:xfrm>
            <a:off x="4989830" y="1612309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FCC97C-18C4-B043-C8BE-944D2162D152}"/>
              </a:ext>
            </a:extLst>
          </p:cNvPr>
          <p:cNvCxnSpPr>
            <a:cxnSpLocks/>
          </p:cNvCxnSpPr>
          <p:nvPr/>
        </p:nvCxnSpPr>
        <p:spPr>
          <a:xfrm>
            <a:off x="5347863" y="1881702"/>
            <a:ext cx="0" cy="487537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C6C688-7805-9897-264B-F562D063EA15}"/>
              </a:ext>
            </a:extLst>
          </p:cNvPr>
          <p:cNvSpPr txBox="1"/>
          <p:nvPr/>
        </p:nvSpPr>
        <p:spPr>
          <a:xfrm>
            <a:off x="7450860" y="2369239"/>
            <a:ext cx="185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A27299-6F3A-A1E1-2AEF-AB8C273BCD79}"/>
              </a:ext>
            </a:extLst>
          </p:cNvPr>
          <p:cNvCxnSpPr>
            <a:cxnSpLocks/>
          </p:cNvCxnSpPr>
          <p:nvPr/>
        </p:nvCxnSpPr>
        <p:spPr>
          <a:xfrm>
            <a:off x="7690860" y="2658324"/>
            <a:ext cx="0" cy="353100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8C33C23-2A8F-5F02-A174-00E9CF535EFA}"/>
              </a:ext>
            </a:extLst>
          </p:cNvPr>
          <p:cNvSpPr txBox="1"/>
          <p:nvPr/>
        </p:nvSpPr>
        <p:spPr>
          <a:xfrm>
            <a:off x="5862941" y="2766257"/>
            <a:ext cx="137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4C0ED7-594E-0B43-26CB-E7DAE9FC726A}"/>
              </a:ext>
            </a:extLst>
          </p:cNvPr>
          <p:cNvCxnSpPr>
            <a:cxnSpLocks/>
          </p:cNvCxnSpPr>
          <p:nvPr/>
        </p:nvCxnSpPr>
        <p:spPr>
          <a:xfrm>
            <a:off x="6414539" y="3091796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7E0DC3-36B0-A08E-C89B-C15C748FC85F}"/>
              </a:ext>
            </a:extLst>
          </p:cNvPr>
          <p:cNvSpPr txBox="1"/>
          <p:nvPr/>
        </p:nvSpPr>
        <p:spPr>
          <a:xfrm>
            <a:off x="6411767" y="4668756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0623B9-787D-CAEF-1DEE-FD105C56C1F5}"/>
              </a:ext>
            </a:extLst>
          </p:cNvPr>
          <p:cNvCxnSpPr>
            <a:cxnSpLocks/>
          </p:cNvCxnSpPr>
          <p:nvPr/>
        </p:nvCxnSpPr>
        <p:spPr>
          <a:xfrm flipV="1">
            <a:off x="6769821" y="4413941"/>
            <a:ext cx="0" cy="307696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81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riangle 86">
            <a:extLst>
              <a:ext uri="{FF2B5EF4-FFF2-40B4-BE49-F238E27FC236}">
                <a16:creationId xmlns:a16="http://schemas.microsoft.com/office/drawing/2014/main" id="{4B2BFA37-1DAF-A708-B979-067FFEE36291}"/>
              </a:ext>
            </a:extLst>
          </p:cNvPr>
          <p:cNvSpPr/>
          <p:nvPr/>
        </p:nvSpPr>
        <p:spPr>
          <a:xfrm rot="9866653">
            <a:off x="2849786" y="2544480"/>
            <a:ext cx="6525599" cy="1253005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  <a:gd name="connsiteX0" fmla="*/ 0 w 6878462"/>
              <a:gd name="connsiteY0" fmla="*/ 900012 h 1926248"/>
              <a:gd name="connsiteX1" fmla="*/ 6878462 w 6878462"/>
              <a:gd name="connsiteY1" fmla="*/ 312631 h 1926248"/>
              <a:gd name="connsiteX2" fmla="*/ 6448387 w 6878462"/>
              <a:gd name="connsiteY2" fmla="*/ 1926248 h 1926248"/>
              <a:gd name="connsiteX3" fmla="*/ 0 w 6878462"/>
              <a:gd name="connsiteY3" fmla="*/ 900012 h 1926248"/>
              <a:gd name="connsiteX0" fmla="*/ 0 w 6710280"/>
              <a:gd name="connsiteY0" fmla="*/ 511207 h 1537443"/>
              <a:gd name="connsiteX1" fmla="*/ 6710280 w 6710280"/>
              <a:gd name="connsiteY1" fmla="*/ 507926 h 1537443"/>
              <a:gd name="connsiteX2" fmla="*/ 6448387 w 6710280"/>
              <a:gd name="connsiteY2" fmla="*/ 1537443 h 1537443"/>
              <a:gd name="connsiteX3" fmla="*/ 0 w 6710280"/>
              <a:gd name="connsiteY3" fmla="*/ 511207 h 1537443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137752 h 1386163"/>
              <a:gd name="connsiteX1" fmla="*/ 6525599 w 6525599"/>
              <a:gd name="connsiteY1" fmla="*/ 356646 h 1386163"/>
              <a:gd name="connsiteX2" fmla="*/ 6263706 w 6525599"/>
              <a:gd name="connsiteY2" fmla="*/ 1386163 h 1386163"/>
              <a:gd name="connsiteX3" fmla="*/ 0 w 6525599"/>
              <a:gd name="connsiteY3" fmla="*/ 137752 h 1386163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599" h="1253005">
                <a:moveTo>
                  <a:pt x="0" y="0"/>
                </a:moveTo>
                <a:cubicBezTo>
                  <a:pt x="1742768" y="120079"/>
                  <a:pt x="4148935" y="123538"/>
                  <a:pt x="6525599" y="218894"/>
                </a:cubicBezTo>
                <a:cubicBezTo>
                  <a:pt x="6384361" y="742467"/>
                  <a:pt x="6406387" y="719656"/>
                  <a:pt x="6240094" y="125300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87388589-53F3-8866-40F7-8B83AE0DCA8E}"/>
              </a:ext>
            </a:extLst>
          </p:cNvPr>
          <p:cNvGrpSpPr/>
          <p:nvPr/>
        </p:nvGrpSpPr>
        <p:grpSpPr>
          <a:xfrm>
            <a:off x="3806856" y="476250"/>
            <a:ext cx="5111686" cy="5715000"/>
            <a:chOff x="3806856" y="476250"/>
            <a:chExt cx="5111686" cy="5715000"/>
          </a:xfrm>
          <a:solidFill>
            <a:srgbClr val="00000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91910-A8E7-10D5-7344-2D2D7825094A}"/>
                </a:ext>
              </a:extLst>
            </p:cNvPr>
            <p:cNvSpPr/>
            <p:nvPr/>
          </p:nvSpPr>
          <p:spPr>
            <a:xfrm>
              <a:off x="3806856" y="476250"/>
              <a:ext cx="9525" cy="5715000"/>
            </a:xfrm>
            <a:custGeom>
              <a:avLst/>
              <a:gdLst>
                <a:gd name="connsiteX0" fmla="*/ 160 w 9525"/>
                <a:gd name="connsiteY0" fmla="*/ 0 h 5715000"/>
                <a:gd name="connsiteX1" fmla="*/ 16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160" y="0"/>
                  </a:moveTo>
                  <a:lnTo>
                    <a:pt x="16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3B02F86-EF45-3ADF-1FE8-7B3F1FA0D226}"/>
                </a:ext>
              </a:extLst>
            </p:cNvPr>
            <p:cNvSpPr/>
            <p:nvPr/>
          </p:nvSpPr>
          <p:spPr>
            <a:xfrm>
              <a:off x="4537043" y="476250"/>
              <a:ext cx="9525" cy="5715000"/>
            </a:xfrm>
            <a:custGeom>
              <a:avLst/>
              <a:gdLst>
                <a:gd name="connsiteX0" fmla="*/ 236 w 9525"/>
                <a:gd name="connsiteY0" fmla="*/ 0 h 5715000"/>
                <a:gd name="connsiteX1" fmla="*/ 23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236" y="0"/>
                  </a:moveTo>
                  <a:lnTo>
                    <a:pt x="23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1327732-D213-1D59-D813-CFD45B6B9D31}"/>
                </a:ext>
              </a:extLst>
            </p:cNvPr>
            <p:cNvSpPr/>
            <p:nvPr/>
          </p:nvSpPr>
          <p:spPr>
            <a:xfrm>
              <a:off x="5267325" y="476250"/>
              <a:ext cx="9525" cy="5715000"/>
            </a:xfrm>
            <a:custGeom>
              <a:avLst/>
              <a:gdLst>
                <a:gd name="connsiteX0" fmla="*/ 313 w 9525"/>
                <a:gd name="connsiteY0" fmla="*/ 0 h 5715000"/>
                <a:gd name="connsiteX1" fmla="*/ 31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13" y="0"/>
                  </a:moveTo>
                  <a:lnTo>
                    <a:pt x="31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5266F5-384C-4E32-F550-B5BE0050A77C}"/>
                </a:ext>
              </a:extLst>
            </p:cNvPr>
            <p:cNvSpPr/>
            <p:nvPr/>
          </p:nvSpPr>
          <p:spPr>
            <a:xfrm>
              <a:off x="5997606" y="476250"/>
              <a:ext cx="9525" cy="5715000"/>
            </a:xfrm>
            <a:custGeom>
              <a:avLst/>
              <a:gdLst>
                <a:gd name="connsiteX0" fmla="*/ 390 w 9525"/>
                <a:gd name="connsiteY0" fmla="*/ 0 h 5715000"/>
                <a:gd name="connsiteX1" fmla="*/ 39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90" y="0"/>
                  </a:moveTo>
                  <a:lnTo>
                    <a:pt x="39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37FFDEA-CF64-05AB-D15B-43D47B90B2A2}"/>
                </a:ext>
              </a:extLst>
            </p:cNvPr>
            <p:cNvSpPr/>
            <p:nvPr/>
          </p:nvSpPr>
          <p:spPr>
            <a:xfrm>
              <a:off x="6727793" y="476250"/>
              <a:ext cx="9525" cy="5715000"/>
            </a:xfrm>
            <a:custGeom>
              <a:avLst/>
              <a:gdLst>
                <a:gd name="connsiteX0" fmla="*/ 466 w 9525"/>
                <a:gd name="connsiteY0" fmla="*/ 0 h 5715000"/>
                <a:gd name="connsiteX1" fmla="*/ 46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466" y="0"/>
                  </a:moveTo>
                  <a:lnTo>
                    <a:pt x="46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AF8DB14-B030-A8B9-7130-36D0588234CA}"/>
                </a:ext>
              </a:extLst>
            </p:cNvPr>
            <p:cNvSpPr/>
            <p:nvPr/>
          </p:nvSpPr>
          <p:spPr>
            <a:xfrm>
              <a:off x="7458075" y="476250"/>
              <a:ext cx="9525" cy="5715000"/>
            </a:xfrm>
            <a:custGeom>
              <a:avLst/>
              <a:gdLst>
                <a:gd name="connsiteX0" fmla="*/ 543 w 9525"/>
                <a:gd name="connsiteY0" fmla="*/ 0 h 5715000"/>
                <a:gd name="connsiteX1" fmla="*/ 54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543" y="0"/>
                  </a:moveTo>
                  <a:lnTo>
                    <a:pt x="54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0432271-E860-56BC-8C69-83AF2C9A1630}"/>
                </a:ext>
              </a:extLst>
            </p:cNvPr>
            <p:cNvSpPr/>
            <p:nvPr/>
          </p:nvSpPr>
          <p:spPr>
            <a:xfrm>
              <a:off x="8188356" y="476250"/>
              <a:ext cx="9525" cy="5715000"/>
            </a:xfrm>
            <a:custGeom>
              <a:avLst/>
              <a:gdLst>
                <a:gd name="connsiteX0" fmla="*/ 620 w 9525"/>
                <a:gd name="connsiteY0" fmla="*/ 0 h 5715000"/>
                <a:gd name="connsiteX1" fmla="*/ 62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20" y="0"/>
                  </a:moveTo>
                  <a:lnTo>
                    <a:pt x="62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C94430-43FD-A270-8C02-38450D304EFF}"/>
                </a:ext>
              </a:extLst>
            </p:cNvPr>
            <p:cNvSpPr/>
            <p:nvPr/>
          </p:nvSpPr>
          <p:spPr>
            <a:xfrm>
              <a:off x="8918543" y="476250"/>
              <a:ext cx="9525" cy="5715000"/>
            </a:xfrm>
            <a:custGeom>
              <a:avLst/>
              <a:gdLst>
                <a:gd name="connsiteX0" fmla="*/ 696 w 9525"/>
                <a:gd name="connsiteY0" fmla="*/ 0 h 5715000"/>
                <a:gd name="connsiteX1" fmla="*/ 69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96" y="0"/>
                  </a:moveTo>
                  <a:lnTo>
                    <a:pt x="69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A371C322-0C2D-024A-0E65-6477D610889F}"/>
              </a:ext>
            </a:extLst>
          </p:cNvPr>
          <p:cNvGrpSpPr/>
          <p:nvPr/>
        </p:nvGrpSpPr>
        <p:grpSpPr>
          <a:xfrm>
            <a:off x="3076575" y="748379"/>
            <a:ext cx="6353175" cy="4082129"/>
            <a:chOff x="3076575" y="748379"/>
            <a:chExt cx="6353175" cy="4082129"/>
          </a:xfrm>
          <a:solidFill>
            <a:srgbClr val="00000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C54FD4-D48C-516D-FBB7-89066A773D77}"/>
                </a:ext>
              </a:extLst>
            </p:cNvPr>
            <p:cNvSpPr/>
            <p:nvPr/>
          </p:nvSpPr>
          <p:spPr>
            <a:xfrm>
              <a:off x="3076575" y="4830508"/>
              <a:ext cx="6353175" cy="9525"/>
            </a:xfrm>
            <a:custGeom>
              <a:avLst/>
              <a:gdLst>
                <a:gd name="connsiteX0" fmla="*/ 0 w 6353175"/>
                <a:gd name="connsiteY0" fmla="*/ 507 h 9525"/>
                <a:gd name="connsiteX1" fmla="*/ 6353175 w 6353175"/>
                <a:gd name="connsiteY1" fmla="*/ 5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507"/>
                  </a:moveTo>
                  <a:lnTo>
                    <a:pt x="6353175" y="50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67778B8-D26D-8420-CD12-88CE64F1D212}"/>
                </a:ext>
              </a:extLst>
            </p:cNvPr>
            <p:cNvSpPr/>
            <p:nvPr/>
          </p:nvSpPr>
          <p:spPr>
            <a:xfrm>
              <a:off x="3076575" y="3469862"/>
              <a:ext cx="6353175" cy="9525"/>
            </a:xfrm>
            <a:custGeom>
              <a:avLst/>
              <a:gdLst>
                <a:gd name="connsiteX0" fmla="*/ 0 w 6353175"/>
                <a:gd name="connsiteY0" fmla="*/ 364 h 9525"/>
                <a:gd name="connsiteX1" fmla="*/ 6353175 w 6353175"/>
                <a:gd name="connsiteY1" fmla="*/ 3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364"/>
                  </a:moveTo>
                  <a:lnTo>
                    <a:pt x="6353175" y="364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2DDC78-22A1-4B12-30A5-52C513489FE2}"/>
                </a:ext>
              </a:extLst>
            </p:cNvPr>
            <p:cNvSpPr/>
            <p:nvPr/>
          </p:nvSpPr>
          <p:spPr>
            <a:xfrm>
              <a:off x="3076575" y="2109120"/>
              <a:ext cx="6353175" cy="9525"/>
            </a:xfrm>
            <a:custGeom>
              <a:avLst/>
              <a:gdLst>
                <a:gd name="connsiteX0" fmla="*/ 0 w 6353175"/>
                <a:gd name="connsiteY0" fmla="*/ 221 h 9525"/>
                <a:gd name="connsiteX1" fmla="*/ 6353175 w 6353175"/>
                <a:gd name="connsiteY1" fmla="*/ 2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221"/>
                  </a:moveTo>
                  <a:lnTo>
                    <a:pt x="6353175" y="221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8C81AEA-B899-FE9D-013B-C31D6D1D3AFB}"/>
                </a:ext>
              </a:extLst>
            </p:cNvPr>
            <p:cNvSpPr/>
            <p:nvPr/>
          </p:nvSpPr>
          <p:spPr>
            <a:xfrm>
              <a:off x="3076575" y="748379"/>
              <a:ext cx="6353175" cy="9525"/>
            </a:xfrm>
            <a:custGeom>
              <a:avLst/>
              <a:gdLst>
                <a:gd name="connsiteX0" fmla="*/ 0 w 6353175"/>
                <a:gd name="connsiteY0" fmla="*/ 79 h 9525"/>
                <a:gd name="connsiteX1" fmla="*/ 6353175 w 6353175"/>
                <a:gd name="connsiteY1" fmla="*/ 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79"/>
                  </a:moveTo>
                  <a:lnTo>
                    <a:pt x="6353175" y="7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5AA87872-8C10-9CE6-E0BD-77E275B272C1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1F42FC2-4FAB-2AC0-26AE-1B6C6D4B7598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A178E32-A7BE-A50A-ACD3-06ED0DBFCE33}"/>
              </a:ext>
            </a:extLst>
          </p:cNvPr>
          <p:cNvSpPr/>
          <p:nvPr/>
        </p:nvSpPr>
        <p:spPr>
          <a:xfrm>
            <a:off x="3076575" y="519588"/>
            <a:ext cx="6353175" cy="889158"/>
          </a:xfrm>
          <a:custGeom>
            <a:avLst/>
            <a:gdLst>
              <a:gd name="connsiteX0" fmla="*/ 83 w 6353175"/>
              <a:gd name="connsiteY0" fmla="*/ 889209 h 889158"/>
              <a:gd name="connsiteX1" fmla="*/ 6353258 w 6353175"/>
              <a:gd name="connsiteY1" fmla="*/ 50 h 88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889158">
                <a:moveTo>
                  <a:pt x="83" y="889209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40B2B18-CA15-4357-A846-9D328C90D7E4}"/>
              </a:ext>
            </a:extLst>
          </p:cNvPr>
          <p:cNvSpPr/>
          <p:nvPr/>
        </p:nvSpPr>
        <p:spPr>
          <a:xfrm>
            <a:off x="3076575" y="3841527"/>
            <a:ext cx="6353175" cy="2349722"/>
          </a:xfrm>
          <a:custGeom>
            <a:avLst/>
            <a:gdLst>
              <a:gd name="connsiteX0" fmla="*/ 83 w 6353175"/>
              <a:gd name="connsiteY0" fmla="*/ 2349772 h 2349722"/>
              <a:gd name="connsiteX1" fmla="*/ 6353258 w 6353175"/>
              <a:gd name="connsiteY1" fmla="*/ 50 h 234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2349722">
                <a:moveTo>
                  <a:pt x="83" y="2349772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90C6DE9-2B60-0EC1-1B38-4416DEA6466A}"/>
              </a:ext>
            </a:extLst>
          </p:cNvPr>
          <p:cNvSpPr/>
          <p:nvPr/>
        </p:nvSpPr>
        <p:spPr>
          <a:xfrm>
            <a:off x="3076575" y="2896076"/>
            <a:ext cx="6353175" cy="472344"/>
          </a:xfrm>
          <a:custGeom>
            <a:avLst/>
            <a:gdLst>
              <a:gd name="connsiteX0" fmla="*/ 83 w 6353175"/>
              <a:gd name="connsiteY0" fmla="*/ 472395 h 472344"/>
              <a:gd name="connsiteX1" fmla="*/ 5390662 w 6353175"/>
              <a:gd name="connsiteY1" fmla="*/ 71583 h 472344"/>
              <a:gd name="connsiteX2" fmla="*/ 5454860 w 6353175"/>
              <a:gd name="connsiteY2" fmla="*/ 66820 h 472344"/>
              <a:gd name="connsiteX3" fmla="*/ 6353258 w 6353175"/>
              <a:gd name="connsiteY3" fmla="*/ 50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472344">
                <a:moveTo>
                  <a:pt x="83" y="472395"/>
                </a:moveTo>
                <a:lnTo>
                  <a:pt x="5390662" y="71583"/>
                </a:lnTo>
                <a:lnTo>
                  <a:pt x="5454860" y="6682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1162B53-A490-AD0B-4188-C0566F023C61}"/>
              </a:ext>
            </a:extLst>
          </p:cNvPr>
          <p:cNvSpPr/>
          <p:nvPr/>
        </p:nvSpPr>
        <p:spPr>
          <a:xfrm>
            <a:off x="3076575" y="2892456"/>
            <a:ext cx="6353175" cy="1547431"/>
          </a:xfrm>
          <a:custGeom>
            <a:avLst/>
            <a:gdLst>
              <a:gd name="connsiteX0" fmla="*/ 83 w 6353175"/>
              <a:gd name="connsiteY0" fmla="*/ 1547482 h 1547431"/>
              <a:gd name="connsiteX1" fmla="*/ 4162508 w 6353175"/>
              <a:gd name="connsiteY1" fmla="*/ 522401 h 1547431"/>
              <a:gd name="connsiteX2" fmla="*/ 4381583 w 6353175"/>
              <a:gd name="connsiteY2" fmla="*/ 469251 h 1547431"/>
              <a:gd name="connsiteX3" fmla="*/ 6134183 w 6353175"/>
              <a:gd name="connsiteY3" fmla="*/ 49961 h 1547431"/>
              <a:gd name="connsiteX4" fmla="*/ 6353258 w 6353175"/>
              <a:gd name="connsiteY4" fmla="*/ 50 h 154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175" h="1547431">
                <a:moveTo>
                  <a:pt x="83" y="1547482"/>
                </a:moveTo>
                <a:lnTo>
                  <a:pt x="4162508" y="522401"/>
                </a:lnTo>
                <a:lnTo>
                  <a:pt x="4381583" y="469251"/>
                </a:lnTo>
                <a:lnTo>
                  <a:pt x="6134183" y="499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2EFE976-B9D1-FEE4-A252-A43E4BF6B908}"/>
              </a:ext>
            </a:extLst>
          </p:cNvPr>
          <p:cNvSpPr/>
          <p:nvPr/>
        </p:nvSpPr>
        <p:spPr>
          <a:xfrm>
            <a:off x="3057525" y="6200775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0E968A3-147A-F9B2-4053-07414D4B20F3}"/>
              </a:ext>
            </a:extLst>
          </p:cNvPr>
          <p:cNvSpPr/>
          <p:nvPr/>
        </p:nvSpPr>
        <p:spPr>
          <a:xfrm>
            <a:off x="30670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D1076B-4C5B-2EEC-68ED-A7E2422AECB1}"/>
              </a:ext>
            </a:extLst>
          </p:cNvPr>
          <p:cNvSpPr txBox="1"/>
          <p:nvPr/>
        </p:nvSpPr>
        <p:spPr>
          <a:xfrm>
            <a:off x="2932747" y="61912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EE6CC0-62A6-0314-079F-5931B0D648BD}"/>
              </a:ext>
            </a:extLst>
          </p:cNvPr>
          <p:cNvSpPr txBox="1"/>
          <p:nvPr/>
        </p:nvSpPr>
        <p:spPr>
          <a:xfrm>
            <a:off x="35344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40FB0A-EA2F-B136-FB72-8F61541BE395}"/>
              </a:ext>
            </a:extLst>
          </p:cNvPr>
          <p:cNvSpPr txBox="1"/>
          <p:nvPr/>
        </p:nvSpPr>
        <p:spPr>
          <a:xfrm>
            <a:off x="42646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38AD3F-2BCE-2D7A-DEF4-3D8F3D61F6BC}"/>
              </a:ext>
            </a:extLst>
          </p:cNvPr>
          <p:cNvSpPr txBox="1"/>
          <p:nvPr/>
        </p:nvSpPr>
        <p:spPr>
          <a:xfrm>
            <a:off x="499491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BC64C3-5F8E-D49B-1D20-A2A2C1AA8C1D}"/>
              </a:ext>
            </a:extLst>
          </p:cNvPr>
          <p:cNvSpPr txBox="1"/>
          <p:nvPr/>
        </p:nvSpPr>
        <p:spPr>
          <a:xfrm>
            <a:off x="572519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3E4E7-E2C4-790F-87BF-991B7C5A693C}"/>
              </a:ext>
            </a:extLst>
          </p:cNvPr>
          <p:cNvSpPr txBox="1"/>
          <p:nvPr/>
        </p:nvSpPr>
        <p:spPr>
          <a:xfrm>
            <a:off x="6507765" y="61912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DACB8-AF8D-B660-7336-CC7D7652CBB4}"/>
              </a:ext>
            </a:extLst>
          </p:cNvPr>
          <p:cNvSpPr txBox="1"/>
          <p:nvPr/>
        </p:nvSpPr>
        <p:spPr>
          <a:xfrm>
            <a:off x="718566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45565-7A1E-077C-66E8-07F4AE02B70A}"/>
              </a:ext>
            </a:extLst>
          </p:cNvPr>
          <p:cNvSpPr txBox="1"/>
          <p:nvPr/>
        </p:nvSpPr>
        <p:spPr>
          <a:xfrm>
            <a:off x="79159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070B21-214B-3780-03C1-8229AD3BBE9E}"/>
              </a:ext>
            </a:extLst>
          </p:cNvPr>
          <p:cNvSpPr txBox="1"/>
          <p:nvPr/>
        </p:nvSpPr>
        <p:spPr>
          <a:xfrm>
            <a:off x="86461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40F75-974F-7032-5A78-969DE8E26D88}"/>
              </a:ext>
            </a:extLst>
          </p:cNvPr>
          <p:cNvSpPr txBox="1"/>
          <p:nvPr/>
        </p:nvSpPr>
        <p:spPr>
          <a:xfrm>
            <a:off x="2825114" y="60183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47EA49-F6DA-2F30-C105-2C992747028A}"/>
              </a:ext>
            </a:extLst>
          </p:cNvPr>
          <p:cNvSpPr txBox="1"/>
          <p:nvPr/>
        </p:nvSpPr>
        <p:spPr>
          <a:xfrm>
            <a:off x="2720340" y="46576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B62D99-F558-FBC4-E033-CBA6298A4661}"/>
              </a:ext>
            </a:extLst>
          </p:cNvPr>
          <p:cNvSpPr txBox="1"/>
          <p:nvPr/>
        </p:nvSpPr>
        <p:spPr>
          <a:xfrm>
            <a:off x="2615565" y="329698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EECB4E-D864-EA61-E991-7D7CB95D4A6C}"/>
              </a:ext>
            </a:extLst>
          </p:cNvPr>
          <p:cNvSpPr txBox="1"/>
          <p:nvPr/>
        </p:nvSpPr>
        <p:spPr>
          <a:xfrm>
            <a:off x="2615565" y="193624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150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A9F740-AE52-026A-57B7-D1A28D111D7B}"/>
              </a:ext>
            </a:extLst>
          </p:cNvPr>
          <p:cNvSpPr txBox="1"/>
          <p:nvPr/>
        </p:nvSpPr>
        <p:spPr>
          <a:xfrm>
            <a:off x="2615565" y="57550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005C2A-392D-F934-E751-5A211F263B5C}"/>
              </a:ext>
            </a:extLst>
          </p:cNvPr>
          <p:cNvSpPr txBox="1"/>
          <p:nvPr/>
        </p:nvSpPr>
        <p:spPr>
          <a:xfrm>
            <a:off x="5052060" y="6477922"/>
            <a:ext cx="2495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Network fees [€/kWh]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E96929-27E7-16AB-233C-C92C9DCE484E}"/>
              </a:ext>
            </a:extLst>
          </p:cNvPr>
          <p:cNvSpPr txBox="1"/>
          <p:nvPr/>
        </p:nvSpPr>
        <p:spPr>
          <a:xfrm rot="16200000">
            <a:off x="1247230" y="3128932"/>
            <a:ext cx="234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of electricity [€]</a:t>
            </a:r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C956693F-A976-6D7A-9C27-B87366F2394B}"/>
              </a:ext>
            </a:extLst>
          </p:cNvPr>
          <p:cNvSpPr/>
          <p:nvPr/>
        </p:nvSpPr>
        <p:spPr>
          <a:xfrm rot="5400000">
            <a:off x="5789246" y="-2245448"/>
            <a:ext cx="972523" cy="641692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34CE0D2-2E2A-0534-A7FE-697233834BF9}"/>
              </a:ext>
            </a:extLst>
          </p:cNvPr>
          <p:cNvSpPr/>
          <p:nvPr/>
        </p:nvSpPr>
        <p:spPr>
          <a:xfrm rot="16200000">
            <a:off x="5062365" y="1823862"/>
            <a:ext cx="2349723" cy="6385050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4A79E5-3E00-0A9D-773D-C00FB54D7B02}"/>
              </a:ext>
            </a:extLst>
          </p:cNvPr>
          <p:cNvCxnSpPr>
            <a:cxnSpLocks/>
          </p:cNvCxnSpPr>
          <p:nvPr/>
        </p:nvCxnSpPr>
        <p:spPr>
          <a:xfrm flipV="1">
            <a:off x="9423882" y="2459750"/>
            <a:ext cx="0" cy="3741025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2EA9184-85C1-A6D3-C113-EE646619EA27}"/>
              </a:ext>
            </a:extLst>
          </p:cNvPr>
          <p:cNvSpPr txBox="1"/>
          <p:nvPr/>
        </p:nvSpPr>
        <p:spPr>
          <a:xfrm>
            <a:off x="8165187" y="2033823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17.4 cent€/kWh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547E4D-4C57-7D58-7BC2-294B318FC690}"/>
              </a:ext>
            </a:extLst>
          </p:cNvPr>
          <p:cNvCxnSpPr>
            <a:cxnSpLocks/>
          </p:cNvCxnSpPr>
          <p:nvPr/>
        </p:nvCxnSpPr>
        <p:spPr>
          <a:xfrm flipV="1">
            <a:off x="4441564" y="5231423"/>
            <a:ext cx="0" cy="969352"/>
          </a:xfrm>
          <a:prstGeom prst="line">
            <a:avLst/>
          </a:prstGeom>
          <a:ln w="19050">
            <a:solidFill>
              <a:schemeClr val="accent6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8825C8-A308-AA68-A97F-11EB83384BBF}"/>
              </a:ext>
            </a:extLst>
          </p:cNvPr>
          <p:cNvSpPr txBox="1"/>
          <p:nvPr/>
        </p:nvSpPr>
        <p:spPr>
          <a:xfrm>
            <a:off x="3778695" y="4888106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3.71 cent€/kWh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DB7112-B5C6-4340-4373-CF9DB1C7AB1E}"/>
              </a:ext>
            </a:extLst>
          </p:cNvPr>
          <p:cNvSpPr txBox="1"/>
          <p:nvPr/>
        </p:nvSpPr>
        <p:spPr>
          <a:xfrm rot="21146675">
            <a:off x="3339222" y="857462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storage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EEB08A-8344-4093-BE19-BD7DD74AFDE7}"/>
              </a:ext>
            </a:extLst>
          </p:cNvPr>
          <p:cNvSpPr txBox="1"/>
          <p:nvPr/>
        </p:nvSpPr>
        <p:spPr>
          <a:xfrm rot="20370783">
            <a:off x="6341949" y="4655045"/>
            <a:ext cx="188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Theoretical limit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0BAD20-F7F6-2356-8715-9DC09EF87B5D}"/>
              </a:ext>
            </a:extLst>
          </p:cNvPr>
          <p:cNvSpPr txBox="1"/>
          <p:nvPr/>
        </p:nvSpPr>
        <p:spPr>
          <a:xfrm rot="21309773">
            <a:off x="4424823" y="2773686"/>
            <a:ext cx="2099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9A666"/>
                </a:solidFill>
              </a:rPr>
              <a:t>Individual strategy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B8C153-03D7-C313-33FC-A8BF9932619B}"/>
              </a:ext>
            </a:extLst>
          </p:cNvPr>
          <p:cNvSpPr txBox="1"/>
          <p:nvPr/>
        </p:nvSpPr>
        <p:spPr>
          <a:xfrm rot="20714179">
            <a:off x="4848810" y="3729035"/>
            <a:ext cx="245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5A6CB"/>
                </a:solidFill>
              </a:rPr>
              <a:t>Optimal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36083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796C058-B2A8-D04A-B945-2A68441C1A10}"/>
              </a:ext>
            </a:extLst>
          </p:cNvPr>
          <p:cNvSpPr txBox="1"/>
          <p:nvPr/>
        </p:nvSpPr>
        <p:spPr>
          <a:xfrm>
            <a:off x="441945" y="345835"/>
            <a:ext cx="1768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In France:</a:t>
            </a:r>
          </a:p>
          <a:p>
            <a:endParaRPr lang="en-AU" sz="2800" dirty="0"/>
          </a:p>
        </p:txBody>
      </p:sp>
      <p:pic>
        <p:nvPicPr>
          <p:cNvPr id="3" name="Picture 14" descr="Solar cell  premium icon">
            <a:extLst>
              <a:ext uri="{FF2B5EF4-FFF2-40B4-BE49-F238E27FC236}">
                <a16:creationId xmlns:a16="http://schemas.microsoft.com/office/drawing/2014/main" id="{4C1B6922-D382-7340-A6CA-E529EBEE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0" y="1837100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66F17-44E2-3D49-B926-D5F327A56B61}"/>
              </a:ext>
            </a:extLst>
          </p:cNvPr>
          <p:cNvSpPr txBox="1"/>
          <p:nvPr/>
        </p:nvSpPr>
        <p:spPr>
          <a:xfrm>
            <a:off x="3342388" y="1447585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Producers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1F583D7-6D89-D74F-BC3C-B9001395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31" y="1925233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D90B2-9468-5B41-8E2C-0BED0BB3B382}"/>
              </a:ext>
            </a:extLst>
          </p:cNvPr>
          <p:cNvSpPr txBox="1"/>
          <p:nvPr/>
        </p:nvSpPr>
        <p:spPr>
          <a:xfrm>
            <a:off x="7944642" y="1523498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Consumers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C8A3167-15C5-2E40-98B9-2E0A2AE7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34" y="2391754"/>
            <a:ext cx="553985" cy="5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115278-3275-C242-BF0A-AECA0D7D3C14}"/>
              </a:ext>
            </a:extLst>
          </p:cNvPr>
          <p:cNvSpPr/>
          <p:nvPr/>
        </p:nvSpPr>
        <p:spPr>
          <a:xfrm>
            <a:off x="2584793" y="1299942"/>
            <a:ext cx="7186110" cy="279524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ndex of /wp-content/uploads/2019/03/">
            <a:extLst>
              <a:ext uri="{FF2B5EF4-FFF2-40B4-BE49-F238E27FC236}">
                <a16:creationId xmlns:a16="http://schemas.microsoft.com/office/drawing/2014/main" id="{DF8351F0-E770-E940-A21B-66C23C3F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51" y="3470428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D441C2-6E3F-B340-9243-147D50E45264}"/>
              </a:ext>
            </a:extLst>
          </p:cNvPr>
          <p:cNvSpPr txBox="1"/>
          <p:nvPr/>
        </p:nvSpPr>
        <p:spPr>
          <a:xfrm>
            <a:off x="5594134" y="2840712"/>
            <a:ext cx="159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Organizing Legal 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148BC-BC50-8C4A-8E4C-DBD8C049C8A4}"/>
              </a:ext>
            </a:extLst>
          </p:cNvPr>
          <p:cNvSpPr txBox="1"/>
          <p:nvPr/>
        </p:nvSpPr>
        <p:spPr>
          <a:xfrm>
            <a:off x="3307034" y="464939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Billing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6DDB5-192B-F441-88CC-9E8E16D29394}"/>
              </a:ext>
            </a:extLst>
          </p:cNvPr>
          <p:cNvSpPr txBox="1"/>
          <p:nvPr/>
        </p:nvSpPr>
        <p:spPr>
          <a:xfrm>
            <a:off x="3296698" y="519101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Metering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99370-1FB3-AB4A-9C9E-48E3C1C3697E}"/>
              </a:ext>
            </a:extLst>
          </p:cNvPr>
          <p:cNvSpPr txBox="1"/>
          <p:nvPr/>
        </p:nvSpPr>
        <p:spPr>
          <a:xfrm>
            <a:off x="3305575" y="5745226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Sharing « keys »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611F94-D5EE-E746-B644-227CFA7A68C8}"/>
              </a:ext>
            </a:extLst>
          </p:cNvPr>
          <p:cNvCxnSpPr/>
          <p:nvPr/>
        </p:nvCxnSpPr>
        <p:spPr>
          <a:xfrm>
            <a:off x="2476914" y="4849567"/>
            <a:ext cx="7530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6B79A-FA01-AE4C-A081-B7CC839AFFB2}"/>
              </a:ext>
            </a:extLst>
          </p:cNvPr>
          <p:cNvCxnSpPr/>
          <p:nvPr/>
        </p:nvCxnSpPr>
        <p:spPr>
          <a:xfrm>
            <a:off x="2470542" y="5379735"/>
            <a:ext cx="75303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647AE3-861C-0B44-BD2C-57A4C2C2C3E2}"/>
              </a:ext>
            </a:extLst>
          </p:cNvPr>
          <p:cNvCxnSpPr/>
          <p:nvPr/>
        </p:nvCxnSpPr>
        <p:spPr>
          <a:xfrm>
            <a:off x="2476912" y="5946726"/>
            <a:ext cx="7530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3E1C3-B0E1-2A41-A035-A67DEF5E0038}"/>
              </a:ext>
            </a:extLst>
          </p:cNvPr>
          <p:cNvSpPr/>
          <p:nvPr/>
        </p:nvSpPr>
        <p:spPr>
          <a:xfrm>
            <a:off x="5258826" y="5496057"/>
            <a:ext cx="1838044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Distribution System Operator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BD5B4-E857-F14E-82C0-8603609A8337}"/>
              </a:ext>
            </a:extLst>
          </p:cNvPr>
          <p:cNvSpPr/>
          <p:nvPr/>
        </p:nvSpPr>
        <p:spPr>
          <a:xfrm>
            <a:off x="7893817" y="5496057"/>
            <a:ext cx="1584342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Energy </a:t>
            </a: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BBEE48-5E11-B44C-823E-F9E2ACCFE269}"/>
              </a:ext>
            </a:extLst>
          </p:cNvPr>
          <p:cNvCxnSpPr>
            <a:cxnSpLocks/>
          </p:cNvCxnSpPr>
          <p:nvPr/>
        </p:nvCxnSpPr>
        <p:spPr>
          <a:xfrm flipV="1">
            <a:off x="8565358" y="3198954"/>
            <a:ext cx="0" cy="2146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34B62F-B0BC-2C4E-8BF5-7D3DC5040105}"/>
              </a:ext>
            </a:extLst>
          </p:cNvPr>
          <p:cNvCxnSpPr>
            <a:cxnSpLocks/>
          </p:cNvCxnSpPr>
          <p:nvPr/>
        </p:nvCxnSpPr>
        <p:spPr>
          <a:xfrm>
            <a:off x="4616198" y="2472769"/>
            <a:ext cx="32776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48253A-F30A-BF40-88A2-A8CE23ADB50C}"/>
              </a:ext>
            </a:extLst>
          </p:cNvPr>
          <p:cNvCxnSpPr>
            <a:cxnSpLocks/>
          </p:cNvCxnSpPr>
          <p:nvPr/>
        </p:nvCxnSpPr>
        <p:spPr>
          <a:xfrm>
            <a:off x="3963131" y="3026979"/>
            <a:ext cx="1593346" cy="23188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047B42-70BF-9046-8B0D-0576B8BE6042}"/>
              </a:ext>
            </a:extLst>
          </p:cNvPr>
          <p:cNvCxnSpPr>
            <a:cxnSpLocks/>
          </p:cNvCxnSpPr>
          <p:nvPr/>
        </p:nvCxnSpPr>
        <p:spPr>
          <a:xfrm flipH="1">
            <a:off x="7046653" y="3163876"/>
            <a:ext cx="1195173" cy="21819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DE826-0AB1-634C-B69E-EEA5D9BFD853}"/>
              </a:ext>
            </a:extLst>
          </p:cNvPr>
          <p:cNvCxnSpPr>
            <a:cxnSpLocks/>
          </p:cNvCxnSpPr>
          <p:nvPr/>
        </p:nvCxnSpPr>
        <p:spPr>
          <a:xfrm>
            <a:off x="6073393" y="4757947"/>
            <a:ext cx="0" cy="5879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67DD9-EF5B-C14B-A002-E45C20AD4FE1}"/>
              </a:ext>
            </a:extLst>
          </p:cNvPr>
          <p:cNvCxnSpPr>
            <a:cxnSpLocks/>
          </p:cNvCxnSpPr>
          <p:nvPr/>
        </p:nvCxnSpPr>
        <p:spPr>
          <a:xfrm>
            <a:off x="7187482" y="5884182"/>
            <a:ext cx="66683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47A480-A1AC-944D-9D04-38EC248880AB}"/>
              </a:ext>
            </a:extLst>
          </p:cNvPr>
          <p:cNvCxnSpPr>
            <a:cxnSpLocks/>
          </p:cNvCxnSpPr>
          <p:nvPr/>
        </p:nvCxnSpPr>
        <p:spPr>
          <a:xfrm flipV="1">
            <a:off x="6316599" y="4757945"/>
            <a:ext cx="0" cy="582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80E5B7-394C-254C-8097-F8DAFB405852}"/>
              </a:ext>
            </a:extLst>
          </p:cNvPr>
          <p:cNvSpPr txBox="1"/>
          <p:nvPr/>
        </p:nvSpPr>
        <p:spPr>
          <a:xfrm>
            <a:off x="5569029" y="1121764"/>
            <a:ext cx="1268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1 km radius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5B3922-DE03-5A48-B145-FFF842B416DA}"/>
              </a:ext>
            </a:extLst>
          </p:cNvPr>
          <p:cNvCxnSpPr>
            <a:cxnSpLocks/>
          </p:cNvCxnSpPr>
          <p:nvPr/>
        </p:nvCxnSpPr>
        <p:spPr>
          <a:xfrm flipV="1">
            <a:off x="8565358" y="740780"/>
            <a:ext cx="0" cy="75031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7E0143-FED5-8046-9AEB-4D15245436FB}"/>
              </a:ext>
            </a:extLst>
          </p:cNvPr>
          <p:cNvCxnSpPr>
            <a:cxnSpLocks/>
          </p:cNvCxnSpPr>
          <p:nvPr/>
        </p:nvCxnSpPr>
        <p:spPr>
          <a:xfrm>
            <a:off x="7691114" y="740780"/>
            <a:ext cx="186957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C0833CE-0C7E-C748-A46C-3C36C25FA09A}"/>
              </a:ext>
            </a:extLst>
          </p:cNvPr>
          <p:cNvGrpSpPr/>
          <p:nvPr/>
        </p:nvGrpSpPr>
        <p:grpSpPr>
          <a:xfrm>
            <a:off x="7066080" y="541579"/>
            <a:ext cx="625033" cy="416690"/>
            <a:chOff x="9583838" y="345832"/>
            <a:chExt cx="625033" cy="41669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11CA0C-DE17-B94A-8BFE-DAE42000258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D33E6C-BB3F-824E-8B24-E1A69FC86824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F63C62-8583-D74B-AF07-358451384209}"/>
              </a:ext>
            </a:extLst>
          </p:cNvPr>
          <p:cNvCxnSpPr>
            <a:cxnSpLocks/>
            <a:stCxn id="54" idx="6"/>
          </p:cNvCxnSpPr>
          <p:nvPr/>
        </p:nvCxnSpPr>
        <p:spPr>
          <a:xfrm flipV="1">
            <a:off x="5098918" y="749923"/>
            <a:ext cx="1947735" cy="190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2A6200-A7B4-5542-8D04-1262E09697A4}"/>
              </a:ext>
            </a:extLst>
          </p:cNvPr>
          <p:cNvSpPr txBox="1"/>
          <p:nvPr/>
        </p:nvSpPr>
        <p:spPr>
          <a:xfrm>
            <a:off x="2968013" y="327899"/>
            <a:ext cx="14491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Electrical grid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202697-B154-E64F-9CE0-65ED1F3D3887}"/>
              </a:ext>
            </a:extLst>
          </p:cNvPr>
          <p:cNvSpPr txBox="1"/>
          <p:nvPr/>
        </p:nvSpPr>
        <p:spPr>
          <a:xfrm>
            <a:off x="9560689" y="50928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D834F9-A825-CE4B-AA15-FB92E5153C12}"/>
              </a:ext>
            </a:extLst>
          </p:cNvPr>
          <p:cNvGrpSpPr/>
          <p:nvPr/>
        </p:nvGrpSpPr>
        <p:grpSpPr>
          <a:xfrm>
            <a:off x="4473885" y="543482"/>
            <a:ext cx="625033" cy="416690"/>
            <a:chOff x="9583838" y="345832"/>
            <a:chExt cx="625033" cy="41669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F2DF701-DD67-EA4E-825E-13A69421B914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AD4AE0-82A4-8540-8054-2501B238C259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5C7F21-1656-474F-A4BB-793F1BB90874}"/>
              </a:ext>
            </a:extLst>
          </p:cNvPr>
          <p:cNvCxnSpPr>
            <a:cxnSpLocks/>
          </p:cNvCxnSpPr>
          <p:nvPr/>
        </p:nvCxnSpPr>
        <p:spPr>
          <a:xfrm flipV="1">
            <a:off x="6063230" y="345835"/>
            <a:ext cx="0" cy="3949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8542D13-3BA7-C94A-AC5D-7427A7A0A3CA}"/>
              </a:ext>
            </a:extLst>
          </p:cNvPr>
          <p:cNvSpPr txBox="1"/>
          <p:nvPr/>
        </p:nvSpPr>
        <p:spPr>
          <a:xfrm rot="5400000">
            <a:off x="5947468" y="4542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3A58BB-351F-EC49-9B6B-F1AFB12AA8C6}"/>
              </a:ext>
            </a:extLst>
          </p:cNvPr>
          <p:cNvCxnSpPr>
            <a:cxnSpLocks/>
          </p:cNvCxnSpPr>
          <p:nvPr/>
        </p:nvCxnSpPr>
        <p:spPr>
          <a:xfrm>
            <a:off x="2970120" y="767869"/>
            <a:ext cx="152480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F7E267F-F5E3-7147-A796-D161C38B5107}"/>
              </a:ext>
            </a:extLst>
          </p:cNvPr>
          <p:cNvCxnSpPr>
            <a:cxnSpLocks/>
          </p:cNvCxnSpPr>
          <p:nvPr/>
        </p:nvCxnSpPr>
        <p:spPr>
          <a:xfrm flipV="1">
            <a:off x="3874822" y="763292"/>
            <a:ext cx="0" cy="7129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F3E455-1B8E-014F-A5B0-D995829CE7DA}"/>
              </a:ext>
            </a:extLst>
          </p:cNvPr>
          <p:cNvSpPr txBox="1"/>
          <p:nvPr/>
        </p:nvSpPr>
        <p:spPr>
          <a:xfrm>
            <a:off x="2657211" y="52265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9DEA3D-BCFF-BB4D-AA94-DF91E311A68F}"/>
              </a:ext>
            </a:extLst>
          </p:cNvPr>
          <p:cNvSpPr/>
          <p:nvPr/>
        </p:nvSpPr>
        <p:spPr>
          <a:xfrm>
            <a:off x="8506038" y="69060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32D92E-AB6D-B34C-9744-35AF39F400E1}"/>
              </a:ext>
            </a:extLst>
          </p:cNvPr>
          <p:cNvSpPr/>
          <p:nvPr/>
        </p:nvSpPr>
        <p:spPr>
          <a:xfrm>
            <a:off x="5998585" y="69723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7EED39-9ED3-3E4B-97B6-80BB9063E5C3}"/>
              </a:ext>
            </a:extLst>
          </p:cNvPr>
          <p:cNvSpPr/>
          <p:nvPr/>
        </p:nvSpPr>
        <p:spPr>
          <a:xfrm>
            <a:off x="3820019" y="717416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748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55D0EACD-1326-8D48-F9DB-496576D4BDE5}"/>
              </a:ext>
            </a:extLst>
          </p:cNvPr>
          <p:cNvGrpSpPr/>
          <p:nvPr/>
        </p:nvGrpSpPr>
        <p:grpSpPr>
          <a:xfrm>
            <a:off x="1959952" y="1047750"/>
            <a:ext cx="8334375" cy="4381500"/>
            <a:chOff x="1959952" y="1047750"/>
            <a:chExt cx="83343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FA0E2DC5-4C1F-484E-8890-49007922D576}"/>
                </a:ext>
              </a:extLst>
            </p:cNvPr>
            <p:cNvGrpSpPr/>
            <p:nvPr/>
          </p:nvGrpSpPr>
          <p:grpSpPr>
            <a:xfrm>
              <a:off x="3345839" y="1047750"/>
              <a:ext cx="6929437" cy="4381500"/>
              <a:chOff x="3345839" y="1047750"/>
              <a:chExt cx="6929437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83B909A9-1E0B-8FC5-DF3D-4D6BD22CB9C4}"/>
                  </a:ext>
                </a:extLst>
              </p:cNvPr>
              <p:cNvSpPr/>
              <p:nvPr/>
            </p:nvSpPr>
            <p:spPr>
              <a:xfrm>
                <a:off x="3345839" y="1047750"/>
                <a:ext cx="9525" cy="4381500"/>
              </a:xfrm>
              <a:custGeom>
                <a:avLst/>
                <a:gdLst>
                  <a:gd name="connsiteX0" fmla="*/ 221 w 9525"/>
                  <a:gd name="connsiteY0" fmla="*/ 0 h 4381500"/>
                  <a:gd name="connsiteX1" fmla="*/ 22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21" y="0"/>
                    </a:moveTo>
                    <a:lnTo>
                      <a:pt x="22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2B627DF-5D5E-7D49-836A-C630DF84BA3F}"/>
                  </a:ext>
                </a:extLst>
              </p:cNvPr>
              <p:cNvSpPr/>
              <p:nvPr/>
            </p:nvSpPr>
            <p:spPr>
              <a:xfrm>
                <a:off x="4731727" y="1047750"/>
                <a:ext cx="9525" cy="4381500"/>
              </a:xfrm>
              <a:custGeom>
                <a:avLst/>
                <a:gdLst>
                  <a:gd name="connsiteX0" fmla="*/ 366 w 9525"/>
                  <a:gd name="connsiteY0" fmla="*/ 0 h 4381500"/>
                  <a:gd name="connsiteX1" fmla="*/ 36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6" y="0"/>
                    </a:moveTo>
                    <a:lnTo>
                      <a:pt x="36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924C4B8-AE82-7FAD-F83D-1745432C0CA6}"/>
                  </a:ext>
                </a:extLst>
              </p:cNvPr>
              <p:cNvSpPr/>
              <p:nvPr/>
            </p:nvSpPr>
            <p:spPr>
              <a:xfrm>
                <a:off x="6117614" y="1047750"/>
                <a:ext cx="9525" cy="4381500"/>
              </a:xfrm>
              <a:custGeom>
                <a:avLst/>
                <a:gdLst>
                  <a:gd name="connsiteX0" fmla="*/ 512 w 9525"/>
                  <a:gd name="connsiteY0" fmla="*/ 0 h 4381500"/>
                  <a:gd name="connsiteX1" fmla="*/ 51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12" y="0"/>
                    </a:moveTo>
                    <a:lnTo>
                      <a:pt x="51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1993574-0AF4-817A-D7B2-571BF09D1829}"/>
                  </a:ext>
                </a:extLst>
              </p:cNvPr>
              <p:cNvSpPr/>
              <p:nvPr/>
            </p:nvSpPr>
            <p:spPr>
              <a:xfrm>
                <a:off x="7503502" y="1047750"/>
                <a:ext cx="9525" cy="4381500"/>
              </a:xfrm>
              <a:custGeom>
                <a:avLst/>
                <a:gdLst>
                  <a:gd name="connsiteX0" fmla="*/ 657 w 9525"/>
                  <a:gd name="connsiteY0" fmla="*/ 0 h 4381500"/>
                  <a:gd name="connsiteX1" fmla="*/ 65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7" y="0"/>
                    </a:moveTo>
                    <a:lnTo>
                      <a:pt x="65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C50AC19-215D-0735-E1D1-EF50CB214C50}"/>
                  </a:ext>
                </a:extLst>
              </p:cNvPr>
              <p:cNvSpPr/>
              <p:nvPr/>
            </p:nvSpPr>
            <p:spPr>
              <a:xfrm>
                <a:off x="8889389" y="1047750"/>
                <a:ext cx="9525" cy="4381500"/>
              </a:xfrm>
              <a:custGeom>
                <a:avLst/>
                <a:gdLst>
                  <a:gd name="connsiteX0" fmla="*/ 803 w 9525"/>
                  <a:gd name="connsiteY0" fmla="*/ 0 h 4381500"/>
                  <a:gd name="connsiteX1" fmla="*/ 80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803" y="0"/>
                    </a:moveTo>
                    <a:lnTo>
                      <a:pt x="80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E523947-2C48-4D62-6530-B4CFC51B82A4}"/>
                  </a:ext>
                </a:extLst>
              </p:cNvPr>
              <p:cNvSpPr/>
              <p:nvPr/>
            </p:nvSpPr>
            <p:spPr>
              <a:xfrm>
                <a:off x="10275277" y="1047750"/>
                <a:ext cx="9525" cy="4381500"/>
              </a:xfrm>
              <a:custGeom>
                <a:avLst/>
                <a:gdLst>
                  <a:gd name="connsiteX0" fmla="*/ 948 w 9525"/>
                  <a:gd name="connsiteY0" fmla="*/ 0 h 4381500"/>
                  <a:gd name="connsiteX1" fmla="*/ 94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48" y="0"/>
                    </a:moveTo>
                    <a:lnTo>
                      <a:pt x="94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9B74889D-CEA4-B935-C31E-C33BADAB4BA2}"/>
                </a:ext>
              </a:extLst>
            </p:cNvPr>
            <p:cNvGrpSpPr/>
            <p:nvPr/>
          </p:nvGrpSpPr>
          <p:grpSpPr>
            <a:xfrm>
              <a:off x="1959952" y="1423987"/>
              <a:ext cx="8334375" cy="3751040"/>
              <a:chOff x="1959952" y="1423987"/>
              <a:chExt cx="8334375" cy="3751040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403503B-A037-166E-E11D-2A3F39538C45}"/>
                  </a:ext>
                </a:extLst>
              </p:cNvPr>
              <p:cNvSpPr/>
              <p:nvPr/>
            </p:nvSpPr>
            <p:spPr>
              <a:xfrm>
                <a:off x="1959952" y="5175027"/>
                <a:ext cx="8334375" cy="9525"/>
              </a:xfrm>
              <a:custGeom>
                <a:avLst/>
                <a:gdLst>
                  <a:gd name="connsiteX0" fmla="*/ 0 w 8334375"/>
                  <a:gd name="connsiteY0" fmla="*/ 483 h 9525"/>
                  <a:gd name="connsiteX1" fmla="*/ 8334375 w 8334375"/>
                  <a:gd name="connsiteY1" fmla="*/ 4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483"/>
                    </a:moveTo>
                    <a:lnTo>
                      <a:pt x="8334375" y="4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2B61726-54F1-C6FF-9008-171A2DD86799}"/>
                  </a:ext>
                </a:extLst>
              </p:cNvPr>
              <p:cNvSpPr/>
              <p:nvPr/>
            </p:nvSpPr>
            <p:spPr>
              <a:xfrm>
                <a:off x="1959952" y="3674649"/>
                <a:ext cx="8334375" cy="9525"/>
              </a:xfrm>
              <a:custGeom>
                <a:avLst/>
                <a:gdLst>
                  <a:gd name="connsiteX0" fmla="*/ 0 w 8334375"/>
                  <a:gd name="connsiteY0" fmla="*/ 326 h 9525"/>
                  <a:gd name="connsiteX1" fmla="*/ 8334375 w 8334375"/>
                  <a:gd name="connsiteY1" fmla="*/ 32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326"/>
                    </a:moveTo>
                    <a:lnTo>
                      <a:pt x="8334375" y="32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0101DE9-3CDD-9FEE-5578-EE12CD034071}"/>
                  </a:ext>
                </a:extLst>
              </p:cNvPr>
              <p:cNvSpPr/>
              <p:nvPr/>
            </p:nvSpPr>
            <p:spPr>
              <a:xfrm>
                <a:off x="1959952" y="2924365"/>
                <a:ext cx="8334375" cy="9525"/>
              </a:xfrm>
              <a:custGeom>
                <a:avLst/>
                <a:gdLst>
                  <a:gd name="connsiteX0" fmla="*/ 0 w 8334375"/>
                  <a:gd name="connsiteY0" fmla="*/ 247 h 9525"/>
                  <a:gd name="connsiteX1" fmla="*/ 8334375 w 8334375"/>
                  <a:gd name="connsiteY1" fmla="*/ 24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247"/>
                    </a:moveTo>
                    <a:lnTo>
                      <a:pt x="8334375" y="24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D73DF1C-EFF3-FAE8-FF0C-E4D87AAF6B0E}"/>
                  </a:ext>
                </a:extLst>
              </p:cNvPr>
              <p:cNvSpPr/>
              <p:nvPr/>
            </p:nvSpPr>
            <p:spPr>
              <a:xfrm>
                <a:off x="1959952" y="2174176"/>
                <a:ext cx="8334375" cy="9525"/>
              </a:xfrm>
              <a:custGeom>
                <a:avLst/>
                <a:gdLst>
                  <a:gd name="connsiteX0" fmla="*/ 0 w 8334375"/>
                  <a:gd name="connsiteY0" fmla="*/ 168 h 9525"/>
                  <a:gd name="connsiteX1" fmla="*/ 8334375 w 83343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168"/>
                    </a:moveTo>
                    <a:lnTo>
                      <a:pt x="83343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56A108C-4938-A86B-317A-33E8FB42E0FF}"/>
                  </a:ext>
                </a:extLst>
              </p:cNvPr>
              <p:cNvSpPr/>
              <p:nvPr/>
            </p:nvSpPr>
            <p:spPr>
              <a:xfrm>
                <a:off x="1959952" y="1423987"/>
                <a:ext cx="8334375" cy="9525"/>
              </a:xfrm>
              <a:custGeom>
                <a:avLst/>
                <a:gdLst>
                  <a:gd name="connsiteX0" fmla="*/ 0 w 8334375"/>
                  <a:gd name="connsiteY0" fmla="*/ 90 h 9525"/>
                  <a:gd name="connsiteX1" fmla="*/ 8334375 w 8334375"/>
                  <a:gd name="connsiteY1" fmla="*/ 9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90"/>
                    </a:moveTo>
                    <a:lnTo>
                      <a:pt x="8334375" y="9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1C0D8CD3-F8A8-ECC1-66CE-67933E25034D}"/>
              </a:ext>
            </a:extLst>
          </p:cNvPr>
          <p:cNvSpPr/>
          <p:nvPr/>
        </p:nvSpPr>
        <p:spPr>
          <a:xfrm>
            <a:off x="1959952" y="4424838"/>
            <a:ext cx="8334375" cy="9525"/>
          </a:xfrm>
          <a:custGeom>
            <a:avLst/>
            <a:gdLst>
              <a:gd name="connsiteX0" fmla="*/ 0 w 8334375"/>
              <a:gd name="connsiteY0" fmla="*/ 405 h 9525"/>
              <a:gd name="connsiteX1" fmla="*/ 8334375 w 8334375"/>
              <a:gd name="connsiteY1" fmla="*/ 40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4375" h="9525">
                <a:moveTo>
                  <a:pt x="0" y="405"/>
                </a:moveTo>
                <a:lnTo>
                  <a:pt x="8334375" y="40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39998F3-5B6B-574B-49FD-E5F0E4D7A23D}"/>
              </a:ext>
            </a:extLst>
          </p:cNvPr>
          <p:cNvSpPr/>
          <p:nvPr/>
        </p:nvSpPr>
        <p:spPr>
          <a:xfrm>
            <a:off x="1245577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CDB498D-C8FC-10BA-AC21-80DEAFAD05C2}"/>
              </a:ext>
            </a:extLst>
          </p:cNvPr>
          <p:cNvSpPr/>
          <p:nvPr/>
        </p:nvSpPr>
        <p:spPr>
          <a:xfrm>
            <a:off x="1245577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E8605E0-13D1-F8B5-C370-8461CE990D96}"/>
              </a:ext>
            </a:extLst>
          </p:cNvPr>
          <p:cNvSpPr/>
          <p:nvPr/>
        </p:nvSpPr>
        <p:spPr>
          <a:xfrm>
            <a:off x="1245577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5425DEB-B76B-57B2-EB7D-31B5C9D4647D}"/>
              </a:ext>
            </a:extLst>
          </p:cNvPr>
          <p:cNvSpPr/>
          <p:nvPr/>
        </p:nvSpPr>
        <p:spPr>
          <a:xfrm>
            <a:off x="1950427" y="1047750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CD2E01F7-09C2-0E75-1C1C-4DF83B587543}"/>
              </a:ext>
            </a:extLst>
          </p:cNvPr>
          <p:cNvGrpSpPr/>
          <p:nvPr/>
        </p:nvGrpSpPr>
        <p:grpSpPr>
          <a:xfrm>
            <a:off x="1592287" y="5383530"/>
            <a:ext cx="9053027" cy="564832"/>
            <a:chOff x="1592287" y="5383530"/>
            <a:chExt cx="9053027" cy="564832"/>
          </a:xfrm>
          <a:solidFill>
            <a:srgbClr val="2A3F5F"/>
          </a:solidFill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48E1B8-A1B0-3E6C-F0E0-A51FE8706F79}"/>
                </a:ext>
              </a:extLst>
            </p:cNvPr>
            <p:cNvSpPr txBox="1"/>
            <p:nvPr/>
          </p:nvSpPr>
          <p:spPr>
            <a:xfrm>
              <a:off x="1592287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Apr 22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C87A5A-49E2-747F-9551-502C60E5B306}"/>
                </a:ext>
              </a:extLst>
            </p:cNvPr>
            <p:cNvSpPr txBox="1"/>
            <p:nvPr/>
          </p:nvSpPr>
          <p:spPr>
            <a:xfrm>
              <a:off x="1663724" y="5609808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2022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CFDCEA-0CF8-40B7-A879-73561587708D}"/>
                </a:ext>
              </a:extLst>
            </p:cNvPr>
            <p:cNvSpPr txBox="1"/>
            <p:nvPr/>
          </p:nvSpPr>
          <p:spPr>
            <a:xfrm>
              <a:off x="2978174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36B44B-50BE-3FD1-3D88-7FA1465A066D}"/>
                </a:ext>
              </a:extLst>
            </p:cNvPr>
            <p:cNvSpPr txBox="1"/>
            <p:nvPr/>
          </p:nvSpPr>
          <p:spPr>
            <a:xfrm>
              <a:off x="4364062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0E1FE1-832C-22AF-A53A-91028B042B35}"/>
                </a:ext>
              </a:extLst>
            </p:cNvPr>
            <p:cNvSpPr txBox="1"/>
            <p:nvPr/>
          </p:nvSpPr>
          <p:spPr>
            <a:xfrm>
              <a:off x="5749949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1B958E-0E64-AA5C-6687-74C950C1F06F}"/>
                </a:ext>
              </a:extLst>
            </p:cNvPr>
            <p:cNvSpPr txBox="1"/>
            <p:nvPr/>
          </p:nvSpPr>
          <p:spPr>
            <a:xfrm>
              <a:off x="7135837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F8CB6B-19A2-6D6A-E22B-14612B6580FA}"/>
                </a:ext>
              </a:extLst>
            </p:cNvPr>
            <p:cNvSpPr txBox="1"/>
            <p:nvPr/>
          </p:nvSpPr>
          <p:spPr>
            <a:xfrm>
              <a:off x="8521724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45363F-5BB7-9B6D-8C4C-DD7A576F9B00}"/>
                </a:ext>
              </a:extLst>
            </p:cNvPr>
            <p:cNvSpPr txBox="1"/>
            <p:nvPr/>
          </p:nvSpPr>
          <p:spPr>
            <a:xfrm>
              <a:off x="9907612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28</a:t>
              </a:r>
            </a:p>
          </p:txBody>
        </p:sp>
      </p:grp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71B8438A-992F-20ED-1FB3-6262EFA663FF}"/>
              </a:ext>
            </a:extLst>
          </p:cNvPr>
          <p:cNvGrpSpPr/>
          <p:nvPr/>
        </p:nvGrpSpPr>
        <p:grpSpPr>
          <a:xfrm>
            <a:off x="1568549" y="1251108"/>
            <a:ext cx="393637" cy="4089594"/>
            <a:chOff x="1603717" y="1251108"/>
            <a:chExt cx="393637" cy="4089594"/>
          </a:xfrm>
          <a:solidFill>
            <a:srgbClr val="2A3F5F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5E64EC-5F9C-1522-7313-53D1916D4390}"/>
                </a:ext>
              </a:extLst>
            </p:cNvPr>
            <p:cNvSpPr txBox="1"/>
            <p:nvPr/>
          </p:nvSpPr>
          <p:spPr>
            <a:xfrm>
              <a:off x="1603717" y="5002148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AB2B8C-4A91-45E2-1192-2BED2A0AD0EE}"/>
                </a:ext>
              </a:extLst>
            </p:cNvPr>
            <p:cNvSpPr txBox="1"/>
            <p:nvPr/>
          </p:nvSpPr>
          <p:spPr>
            <a:xfrm>
              <a:off x="1708492" y="425195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D41167-F702-5AED-1BC2-C2E3CA3027FF}"/>
                </a:ext>
              </a:extLst>
            </p:cNvPr>
            <p:cNvSpPr txBox="1"/>
            <p:nvPr/>
          </p:nvSpPr>
          <p:spPr>
            <a:xfrm>
              <a:off x="1708492" y="350177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3F1AE3-E4C0-CB9C-2AC2-1E43C779C801}"/>
                </a:ext>
              </a:extLst>
            </p:cNvPr>
            <p:cNvSpPr txBox="1"/>
            <p:nvPr/>
          </p:nvSpPr>
          <p:spPr>
            <a:xfrm>
              <a:off x="1708492" y="275148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6EA3BF-E3B1-AECA-B926-3F4547225F4D}"/>
                </a:ext>
              </a:extLst>
            </p:cNvPr>
            <p:cNvSpPr txBox="1"/>
            <p:nvPr/>
          </p:nvSpPr>
          <p:spPr>
            <a:xfrm>
              <a:off x="1708492" y="200129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EFFEF0B-BD56-81BA-7FD3-840E1E3DEB12}"/>
                </a:ext>
              </a:extLst>
            </p:cNvPr>
            <p:cNvSpPr txBox="1"/>
            <p:nvPr/>
          </p:nvSpPr>
          <p:spPr>
            <a:xfrm>
              <a:off x="1708492" y="12511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E022D957-F34A-301C-A615-0ED2D21D1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8" t="10513" r="4614" b="17288"/>
          <a:stretch/>
        </p:blipFill>
        <p:spPr>
          <a:xfrm>
            <a:off x="1925484" y="1172370"/>
            <a:ext cx="8405640" cy="4126165"/>
          </a:xfrm>
          <a:custGeom>
            <a:avLst/>
            <a:gdLst>
              <a:gd name="connsiteX0" fmla="*/ 0 w 9525000"/>
              <a:gd name="connsiteY0" fmla="*/ 0 h 5715000"/>
              <a:gd name="connsiteX1" fmla="*/ 9525000 w 9525000"/>
              <a:gd name="connsiteY1" fmla="*/ 0 h 5715000"/>
              <a:gd name="connsiteX2" fmla="*/ 9525000 w 9525000"/>
              <a:gd name="connsiteY2" fmla="*/ 5715000 h 5715000"/>
              <a:gd name="connsiteX3" fmla="*/ 0 w 95250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0" h="5715000">
                <a:moveTo>
                  <a:pt x="0" y="0"/>
                </a:moveTo>
                <a:lnTo>
                  <a:pt x="9525000" y="0"/>
                </a:lnTo>
                <a:lnTo>
                  <a:pt x="9525000" y="5715000"/>
                </a:lnTo>
                <a:lnTo>
                  <a:pt x="0" y="5715000"/>
                </a:lnTo>
                <a:close/>
              </a:path>
            </a:pathLst>
          </a:custGeom>
        </p:spPr>
      </p:pic>
      <p:sp>
        <p:nvSpPr>
          <p:cNvPr id="46" name="Freeform 45">
            <a:extLst>
              <a:ext uri="{FF2B5EF4-FFF2-40B4-BE49-F238E27FC236}">
                <a16:creationId xmlns:a16="http://schemas.microsoft.com/office/drawing/2014/main" id="{37858BEB-1558-C28D-AEB2-8B4CE17818D5}"/>
              </a:ext>
            </a:extLst>
          </p:cNvPr>
          <p:cNvSpPr/>
          <p:nvPr/>
        </p:nvSpPr>
        <p:spPr>
          <a:xfrm>
            <a:off x="7503502" y="1162845"/>
            <a:ext cx="45719" cy="4012182"/>
          </a:xfrm>
          <a:custGeom>
            <a:avLst/>
            <a:gdLst>
              <a:gd name="connsiteX0" fmla="*/ 0 w 9525"/>
              <a:gd name="connsiteY0" fmla="*/ 3751040 h 3751040"/>
              <a:gd name="connsiteX1" fmla="*/ 0 w 9525"/>
              <a:gd name="connsiteY1" fmla="*/ 0 h 375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51040">
                <a:moveTo>
                  <a:pt x="0" y="3751040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674CA0-2093-4CF3-ED7B-8A795C72C2DA}"/>
              </a:ext>
            </a:extLst>
          </p:cNvPr>
          <p:cNvSpPr txBox="1"/>
          <p:nvPr/>
        </p:nvSpPr>
        <p:spPr>
          <a:xfrm rot="16200000">
            <a:off x="-230780" y="3038445"/>
            <a:ext cx="3219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Netload [kW] &amp; GHI [</a:t>
            </a:r>
            <a:r>
              <a:rPr lang="en-GB" sz="2000" dirty="0"/>
              <a:t>W/dm</a:t>
            </a:r>
            <a:r>
              <a:rPr lang="en-GB" sz="2000" baseline="30000" dirty="0"/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9F7A5-A7E7-CDE6-361C-B98F61F58D6B}"/>
              </a:ext>
            </a:extLst>
          </p:cNvPr>
          <p:cNvSpPr/>
          <p:nvPr/>
        </p:nvSpPr>
        <p:spPr>
          <a:xfrm>
            <a:off x="7499325" y="1174807"/>
            <a:ext cx="2762251" cy="4012182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F6798B5B-F15C-5EBF-6E36-2898E6BC994E}"/>
              </a:ext>
            </a:extLst>
          </p:cNvPr>
          <p:cNvSpPr/>
          <p:nvPr/>
        </p:nvSpPr>
        <p:spPr>
          <a:xfrm>
            <a:off x="10265459" y="1158778"/>
            <a:ext cx="45719" cy="4016249"/>
          </a:xfrm>
          <a:custGeom>
            <a:avLst/>
            <a:gdLst>
              <a:gd name="connsiteX0" fmla="*/ 0 w 9525"/>
              <a:gd name="connsiteY0" fmla="*/ 3751040 h 3751040"/>
              <a:gd name="connsiteX1" fmla="*/ 0 w 9525"/>
              <a:gd name="connsiteY1" fmla="*/ 0 h 375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51040">
                <a:moveTo>
                  <a:pt x="0" y="3751040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BA1D02-2FBF-9195-29EA-55150B2D7DE7}"/>
              </a:ext>
            </a:extLst>
          </p:cNvPr>
          <p:cNvSpPr txBox="1"/>
          <p:nvPr/>
        </p:nvSpPr>
        <p:spPr>
          <a:xfrm>
            <a:off x="7479583" y="800601"/>
            <a:ext cx="295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Prediction window (2 days)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AFEA13-0B7C-AF60-FCCF-ADA6B9C5946C}"/>
              </a:ext>
            </a:extLst>
          </p:cNvPr>
          <p:cNvSpPr txBox="1"/>
          <p:nvPr/>
        </p:nvSpPr>
        <p:spPr>
          <a:xfrm>
            <a:off x="3312396" y="800514"/>
            <a:ext cx="295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Training window (31 days)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7742D5-95DD-E2AE-8AD8-31842272A9D2}"/>
              </a:ext>
            </a:extLst>
          </p:cNvPr>
          <p:cNvSpPr txBox="1"/>
          <p:nvPr/>
        </p:nvSpPr>
        <p:spPr>
          <a:xfrm>
            <a:off x="4417966" y="1741624"/>
            <a:ext cx="120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Netload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7DC21A-8283-6E89-9015-80063E57387C}"/>
              </a:ext>
            </a:extLst>
          </p:cNvPr>
          <p:cNvSpPr txBox="1"/>
          <p:nvPr/>
        </p:nvSpPr>
        <p:spPr>
          <a:xfrm>
            <a:off x="5005792" y="2749224"/>
            <a:ext cx="120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GHI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A224E3-BAB3-2F05-6092-AAB35D3ED8B5}"/>
              </a:ext>
            </a:extLst>
          </p:cNvPr>
          <p:cNvCxnSpPr>
            <a:cxnSpLocks/>
          </p:cNvCxnSpPr>
          <p:nvPr/>
        </p:nvCxnSpPr>
        <p:spPr>
          <a:xfrm>
            <a:off x="4804088" y="2078695"/>
            <a:ext cx="0" cy="152464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45D4B5-F5D9-1242-864F-010F9F19793D}"/>
              </a:ext>
            </a:extLst>
          </p:cNvPr>
          <p:cNvCxnSpPr>
            <a:cxnSpLocks/>
          </p:cNvCxnSpPr>
          <p:nvPr/>
        </p:nvCxnSpPr>
        <p:spPr>
          <a:xfrm>
            <a:off x="5293016" y="3072840"/>
            <a:ext cx="0" cy="32219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55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6ECAA7A4-9001-6E4C-B4F1-BDB3083F9F2C}"/>
              </a:ext>
            </a:extLst>
          </p:cNvPr>
          <p:cNvGrpSpPr/>
          <p:nvPr/>
        </p:nvGrpSpPr>
        <p:grpSpPr>
          <a:xfrm>
            <a:off x="2668157" y="1126331"/>
            <a:ext cx="6543675" cy="4381500"/>
            <a:chOff x="1571625" y="1047750"/>
            <a:chExt cx="65436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D1D81905-F5F0-5F8F-2620-EA88BB8BF6AD}"/>
                </a:ext>
              </a:extLst>
            </p:cNvPr>
            <p:cNvGrpSpPr/>
            <p:nvPr/>
          </p:nvGrpSpPr>
          <p:grpSpPr>
            <a:xfrm>
              <a:off x="1738598" y="1047750"/>
              <a:ext cx="5608796" cy="4381500"/>
              <a:chOff x="1738598" y="1047750"/>
              <a:chExt cx="5608796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99B33F0-3692-5612-5DA0-B11F7F75CBEC}"/>
                  </a:ext>
                </a:extLst>
              </p:cNvPr>
              <p:cNvSpPr/>
              <p:nvPr/>
            </p:nvSpPr>
            <p:spPr>
              <a:xfrm>
                <a:off x="1738598" y="1047750"/>
                <a:ext cx="9525" cy="4381500"/>
              </a:xfrm>
              <a:custGeom>
                <a:avLst/>
                <a:gdLst>
                  <a:gd name="connsiteX0" fmla="*/ 93 w 9525"/>
                  <a:gd name="connsiteY0" fmla="*/ 0 h 4381500"/>
                  <a:gd name="connsiteX1" fmla="*/ 9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3" y="0"/>
                    </a:moveTo>
                    <a:lnTo>
                      <a:pt x="9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4E8FDBF-B89A-703D-A0A6-221C791B6BE2}"/>
                  </a:ext>
                </a:extLst>
              </p:cNvPr>
              <p:cNvSpPr/>
              <p:nvPr/>
            </p:nvSpPr>
            <p:spPr>
              <a:xfrm>
                <a:off x="2539841" y="1047750"/>
                <a:ext cx="9525" cy="4381500"/>
              </a:xfrm>
              <a:custGeom>
                <a:avLst/>
                <a:gdLst>
                  <a:gd name="connsiteX0" fmla="*/ 177 w 9525"/>
                  <a:gd name="connsiteY0" fmla="*/ 0 h 4381500"/>
                  <a:gd name="connsiteX1" fmla="*/ 17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77" y="0"/>
                    </a:moveTo>
                    <a:lnTo>
                      <a:pt x="17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083EDE8-6257-A509-D8B6-2CC12A21235E}"/>
                  </a:ext>
                </a:extLst>
              </p:cNvPr>
              <p:cNvSpPr/>
              <p:nvPr/>
            </p:nvSpPr>
            <p:spPr>
              <a:xfrm>
                <a:off x="3341084" y="1047750"/>
                <a:ext cx="9525" cy="4381500"/>
              </a:xfrm>
              <a:custGeom>
                <a:avLst/>
                <a:gdLst>
                  <a:gd name="connsiteX0" fmla="*/ 261 w 9525"/>
                  <a:gd name="connsiteY0" fmla="*/ 0 h 4381500"/>
                  <a:gd name="connsiteX1" fmla="*/ 26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1" y="0"/>
                    </a:moveTo>
                    <a:lnTo>
                      <a:pt x="26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68EB904-8885-E6C2-A126-A730401DA5B9}"/>
                  </a:ext>
                </a:extLst>
              </p:cNvPr>
              <p:cNvSpPr/>
              <p:nvPr/>
            </p:nvSpPr>
            <p:spPr>
              <a:xfrm>
                <a:off x="4142327" y="1047750"/>
                <a:ext cx="9525" cy="4381500"/>
              </a:xfrm>
              <a:custGeom>
                <a:avLst/>
                <a:gdLst>
                  <a:gd name="connsiteX0" fmla="*/ 345 w 9525"/>
                  <a:gd name="connsiteY0" fmla="*/ 0 h 4381500"/>
                  <a:gd name="connsiteX1" fmla="*/ 34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45" y="0"/>
                    </a:moveTo>
                    <a:lnTo>
                      <a:pt x="34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2226904-2329-50D7-6254-9EBA2468EFA3}"/>
                  </a:ext>
                </a:extLst>
              </p:cNvPr>
              <p:cNvSpPr/>
              <p:nvPr/>
            </p:nvSpPr>
            <p:spPr>
              <a:xfrm>
                <a:off x="4943665" y="1047750"/>
                <a:ext cx="9525" cy="4381500"/>
              </a:xfrm>
              <a:custGeom>
                <a:avLst/>
                <a:gdLst>
                  <a:gd name="connsiteX0" fmla="*/ 429 w 9525"/>
                  <a:gd name="connsiteY0" fmla="*/ 0 h 4381500"/>
                  <a:gd name="connsiteX1" fmla="*/ 429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29" y="0"/>
                    </a:moveTo>
                    <a:lnTo>
                      <a:pt x="429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3CF5402-D7E9-A32A-21A9-B1B0C97EC7EB}"/>
                  </a:ext>
                </a:extLst>
              </p:cNvPr>
              <p:cNvSpPr/>
              <p:nvPr/>
            </p:nvSpPr>
            <p:spPr>
              <a:xfrm>
                <a:off x="5744908" y="1047750"/>
                <a:ext cx="9525" cy="4381500"/>
              </a:xfrm>
              <a:custGeom>
                <a:avLst/>
                <a:gdLst>
                  <a:gd name="connsiteX0" fmla="*/ 513 w 9525"/>
                  <a:gd name="connsiteY0" fmla="*/ 0 h 4381500"/>
                  <a:gd name="connsiteX1" fmla="*/ 51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13" y="0"/>
                    </a:moveTo>
                    <a:lnTo>
                      <a:pt x="51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EF39B68-B806-7850-F1AE-F37A8DA3E8BA}"/>
                  </a:ext>
                </a:extLst>
              </p:cNvPr>
              <p:cNvSpPr/>
              <p:nvPr/>
            </p:nvSpPr>
            <p:spPr>
              <a:xfrm>
                <a:off x="6546151" y="1047750"/>
                <a:ext cx="9525" cy="4381500"/>
              </a:xfrm>
              <a:custGeom>
                <a:avLst/>
                <a:gdLst>
                  <a:gd name="connsiteX0" fmla="*/ 597 w 9525"/>
                  <a:gd name="connsiteY0" fmla="*/ 0 h 4381500"/>
                  <a:gd name="connsiteX1" fmla="*/ 59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97" y="0"/>
                    </a:moveTo>
                    <a:lnTo>
                      <a:pt x="59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BCBE0FCC-F348-5FFA-ECF7-F125E7CE00D3}"/>
                  </a:ext>
                </a:extLst>
              </p:cNvPr>
              <p:cNvSpPr/>
              <p:nvPr/>
            </p:nvSpPr>
            <p:spPr>
              <a:xfrm>
                <a:off x="7347394" y="1047750"/>
                <a:ext cx="9525" cy="4381500"/>
              </a:xfrm>
              <a:custGeom>
                <a:avLst/>
                <a:gdLst>
                  <a:gd name="connsiteX0" fmla="*/ 681 w 9525"/>
                  <a:gd name="connsiteY0" fmla="*/ 0 h 4381500"/>
                  <a:gd name="connsiteX1" fmla="*/ 68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81" y="0"/>
                    </a:moveTo>
                    <a:lnTo>
                      <a:pt x="68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913FF06A-7C4A-74BE-E9C8-F3479B03C7C2}"/>
                </a:ext>
              </a:extLst>
            </p:cNvPr>
            <p:cNvGrpSpPr/>
            <p:nvPr/>
          </p:nvGrpSpPr>
          <p:grpSpPr>
            <a:xfrm>
              <a:off x="1571625" y="1092898"/>
              <a:ext cx="6543675" cy="3886580"/>
              <a:chOff x="1571625" y="1092898"/>
              <a:chExt cx="6543675" cy="3886580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8557634-EFFD-93CE-4F5F-600712602B1D}"/>
                  </a:ext>
                </a:extLst>
              </p:cNvPr>
              <p:cNvSpPr/>
              <p:nvPr/>
            </p:nvSpPr>
            <p:spPr>
              <a:xfrm>
                <a:off x="1571625" y="4979479"/>
                <a:ext cx="6543675" cy="9525"/>
              </a:xfrm>
              <a:custGeom>
                <a:avLst/>
                <a:gdLst>
                  <a:gd name="connsiteX0" fmla="*/ 0 w 6543675"/>
                  <a:gd name="connsiteY0" fmla="*/ 463 h 9525"/>
                  <a:gd name="connsiteX1" fmla="*/ 6543675 w 6543675"/>
                  <a:gd name="connsiteY1" fmla="*/ 46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463"/>
                    </a:moveTo>
                    <a:lnTo>
                      <a:pt x="6543675" y="46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E0670DD6-820C-2076-D4FF-01EB3A9C8172}"/>
                  </a:ext>
                </a:extLst>
              </p:cNvPr>
              <p:cNvSpPr/>
              <p:nvPr/>
            </p:nvSpPr>
            <p:spPr>
              <a:xfrm>
                <a:off x="1571625" y="3683889"/>
                <a:ext cx="6543675" cy="9525"/>
              </a:xfrm>
              <a:custGeom>
                <a:avLst/>
                <a:gdLst>
                  <a:gd name="connsiteX0" fmla="*/ 0 w 6543675"/>
                  <a:gd name="connsiteY0" fmla="*/ 327 h 9525"/>
                  <a:gd name="connsiteX1" fmla="*/ 6543675 w 6543675"/>
                  <a:gd name="connsiteY1" fmla="*/ 3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327"/>
                    </a:moveTo>
                    <a:lnTo>
                      <a:pt x="6543675" y="3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390F190-3848-4FE2-CE6A-3D13CCC7CC26}"/>
                  </a:ext>
                </a:extLst>
              </p:cNvPr>
              <p:cNvSpPr/>
              <p:nvPr/>
            </p:nvSpPr>
            <p:spPr>
              <a:xfrm>
                <a:off x="1571625" y="3036189"/>
                <a:ext cx="6543675" cy="9525"/>
              </a:xfrm>
              <a:custGeom>
                <a:avLst/>
                <a:gdLst>
                  <a:gd name="connsiteX0" fmla="*/ 0 w 6543675"/>
                  <a:gd name="connsiteY0" fmla="*/ 259 h 9525"/>
                  <a:gd name="connsiteX1" fmla="*/ 6543675 w 6543675"/>
                  <a:gd name="connsiteY1" fmla="*/ 2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259"/>
                    </a:moveTo>
                    <a:lnTo>
                      <a:pt x="6543675" y="2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E4A2A59-E361-FFB9-CC65-139DC60E0F53}"/>
                  </a:ext>
                </a:extLst>
              </p:cNvPr>
              <p:cNvSpPr/>
              <p:nvPr/>
            </p:nvSpPr>
            <p:spPr>
              <a:xfrm>
                <a:off x="1571625" y="2388393"/>
                <a:ext cx="6543675" cy="9525"/>
              </a:xfrm>
              <a:custGeom>
                <a:avLst/>
                <a:gdLst>
                  <a:gd name="connsiteX0" fmla="*/ 0 w 6543675"/>
                  <a:gd name="connsiteY0" fmla="*/ 191 h 9525"/>
                  <a:gd name="connsiteX1" fmla="*/ 6543675 w 6543675"/>
                  <a:gd name="connsiteY1" fmla="*/ 1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191"/>
                    </a:moveTo>
                    <a:lnTo>
                      <a:pt x="6543675" y="1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B444415-2328-D57A-0244-C04A6CDB2A1D}"/>
                  </a:ext>
                </a:extLst>
              </p:cNvPr>
              <p:cNvSpPr/>
              <p:nvPr/>
            </p:nvSpPr>
            <p:spPr>
              <a:xfrm>
                <a:off x="1571625" y="1740598"/>
                <a:ext cx="6543675" cy="9525"/>
              </a:xfrm>
              <a:custGeom>
                <a:avLst/>
                <a:gdLst>
                  <a:gd name="connsiteX0" fmla="*/ 0 w 6543675"/>
                  <a:gd name="connsiteY0" fmla="*/ 123 h 9525"/>
                  <a:gd name="connsiteX1" fmla="*/ 6543675 w 65436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123"/>
                    </a:moveTo>
                    <a:lnTo>
                      <a:pt x="65436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622D8EC-B93D-5DA9-A3D5-564D978FDFB8}"/>
                  </a:ext>
                </a:extLst>
              </p:cNvPr>
              <p:cNvSpPr/>
              <p:nvPr/>
            </p:nvSpPr>
            <p:spPr>
              <a:xfrm>
                <a:off x="1571625" y="1092898"/>
                <a:ext cx="6543675" cy="9525"/>
              </a:xfrm>
              <a:custGeom>
                <a:avLst/>
                <a:gdLst>
                  <a:gd name="connsiteX0" fmla="*/ 0 w 6543675"/>
                  <a:gd name="connsiteY0" fmla="*/ 55 h 9525"/>
                  <a:gd name="connsiteX1" fmla="*/ 6543675 w 654367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55"/>
                    </a:moveTo>
                    <a:lnTo>
                      <a:pt x="654367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658322F3-FD82-120E-FA12-A0CBCC41D6CE}"/>
              </a:ext>
            </a:extLst>
          </p:cNvPr>
          <p:cNvSpPr/>
          <p:nvPr/>
        </p:nvSpPr>
        <p:spPr>
          <a:xfrm>
            <a:off x="2668157" y="4410265"/>
            <a:ext cx="6543675" cy="9525"/>
          </a:xfrm>
          <a:custGeom>
            <a:avLst/>
            <a:gdLst>
              <a:gd name="connsiteX0" fmla="*/ 0 w 6543675"/>
              <a:gd name="connsiteY0" fmla="*/ 395 h 9525"/>
              <a:gd name="connsiteX1" fmla="*/ 6543675 w 6543675"/>
              <a:gd name="connsiteY1" fmla="*/ 3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3675" h="9525">
                <a:moveTo>
                  <a:pt x="0" y="395"/>
                </a:moveTo>
                <a:lnTo>
                  <a:pt x="6543675" y="39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EC48759-369F-227D-1B95-06B684828D18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1264578-C339-4315-4F2A-F067F5E60AA1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11C5E8B-88E5-8963-57B4-81D94985E3F5}"/>
              </a:ext>
            </a:extLst>
          </p:cNvPr>
          <p:cNvGrpSpPr/>
          <p:nvPr/>
        </p:nvGrpSpPr>
        <p:grpSpPr>
          <a:xfrm>
            <a:off x="2668157" y="1345406"/>
            <a:ext cx="6543675" cy="3943350"/>
            <a:chOff x="1571625" y="1266825"/>
            <a:chExt cx="6543675" cy="3943350"/>
          </a:xfrm>
          <a:noFill/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1E68B5C-C5D6-A501-4631-632059C97782}"/>
                </a:ext>
              </a:extLst>
            </p:cNvPr>
            <p:cNvSpPr/>
            <p:nvPr/>
          </p:nvSpPr>
          <p:spPr>
            <a:xfrm>
              <a:off x="1571625" y="1266825"/>
              <a:ext cx="6543675" cy="3943350"/>
            </a:xfrm>
            <a:custGeom>
              <a:avLst/>
              <a:gdLst>
                <a:gd name="connsiteX0" fmla="*/ 75 w 6543675"/>
                <a:gd name="connsiteY0" fmla="*/ 2206612 h 3943350"/>
                <a:gd name="connsiteX1" fmla="*/ 33508 w 6543675"/>
                <a:gd name="connsiteY1" fmla="*/ 1734838 h 3943350"/>
                <a:gd name="connsiteX2" fmla="*/ 66845 w 6543675"/>
                <a:gd name="connsiteY2" fmla="*/ 2562466 h 3943350"/>
                <a:gd name="connsiteX3" fmla="*/ 100278 w 6543675"/>
                <a:gd name="connsiteY3" fmla="*/ 2566371 h 3943350"/>
                <a:gd name="connsiteX4" fmla="*/ 133616 w 6543675"/>
                <a:gd name="connsiteY4" fmla="*/ 2384158 h 3943350"/>
                <a:gd name="connsiteX5" fmla="*/ 167048 w 6543675"/>
                <a:gd name="connsiteY5" fmla="*/ 2291574 h 3943350"/>
                <a:gd name="connsiteX6" fmla="*/ 200386 w 6543675"/>
                <a:gd name="connsiteY6" fmla="*/ 2499696 h 3943350"/>
                <a:gd name="connsiteX7" fmla="*/ 233819 w 6543675"/>
                <a:gd name="connsiteY7" fmla="*/ 2518365 h 3943350"/>
                <a:gd name="connsiteX8" fmla="*/ 267156 w 6543675"/>
                <a:gd name="connsiteY8" fmla="*/ 2519413 h 3943350"/>
                <a:gd name="connsiteX9" fmla="*/ 300589 w 6543675"/>
                <a:gd name="connsiteY9" fmla="*/ 2239759 h 3943350"/>
                <a:gd name="connsiteX10" fmla="*/ 333926 w 6543675"/>
                <a:gd name="connsiteY10" fmla="*/ 2302624 h 3943350"/>
                <a:gd name="connsiteX11" fmla="*/ 367359 w 6543675"/>
                <a:gd name="connsiteY11" fmla="*/ 2404065 h 3943350"/>
                <a:gd name="connsiteX12" fmla="*/ 400697 w 6543675"/>
                <a:gd name="connsiteY12" fmla="*/ 2401970 h 3943350"/>
                <a:gd name="connsiteX13" fmla="*/ 434129 w 6543675"/>
                <a:gd name="connsiteY13" fmla="*/ 2417495 h 3943350"/>
                <a:gd name="connsiteX14" fmla="*/ 467467 w 6543675"/>
                <a:gd name="connsiteY14" fmla="*/ 2347677 h 3943350"/>
                <a:gd name="connsiteX15" fmla="*/ 500900 w 6543675"/>
                <a:gd name="connsiteY15" fmla="*/ 1914861 h 3943350"/>
                <a:gd name="connsiteX16" fmla="*/ 534237 w 6543675"/>
                <a:gd name="connsiteY16" fmla="*/ 2308339 h 3943350"/>
                <a:gd name="connsiteX17" fmla="*/ 567670 w 6543675"/>
                <a:gd name="connsiteY17" fmla="*/ 2343962 h 3943350"/>
                <a:gd name="connsiteX18" fmla="*/ 601007 w 6543675"/>
                <a:gd name="connsiteY18" fmla="*/ 2327674 h 3943350"/>
                <a:gd name="connsiteX19" fmla="*/ 634440 w 6543675"/>
                <a:gd name="connsiteY19" fmla="*/ 2316149 h 3943350"/>
                <a:gd name="connsiteX20" fmla="*/ 667778 w 6543675"/>
                <a:gd name="connsiteY20" fmla="*/ 2271858 h 3943350"/>
                <a:gd name="connsiteX21" fmla="*/ 701210 w 6543675"/>
                <a:gd name="connsiteY21" fmla="*/ 2002396 h 3943350"/>
                <a:gd name="connsiteX22" fmla="*/ 734548 w 6543675"/>
                <a:gd name="connsiteY22" fmla="*/ 2054402 h 3943350"/>
                <a:gd name="connsiteX23" fmla="*/ 767981 w 6543675"/>
                <a:gd name="connsiteY23" fmla="*/ 2272239 h 3943350"/>
                <a:gd name="connsiteX24" fmla="*/ 801318 w 6543675"/>
                <a:gd name="connsiteY24" fmla="*/ 2247664 h 3943350"/>
                <a:gd name="connsiteX25" fmla="*/ 834751 w 6543675"/>
                <a:gd name="connsiteY25" fmla="*/ 2209374 h 3943350"/>
                <a:gd name="connsiteX26" fmla="*/ 868088 w 6543675"/>
                <a:gd name="connsiteY26" fmla="*/ 2226424 h 3943350"/>
                <a:gd name="connsiteX27" fmla="*/ 901521 w 6543675"/>
                <a:gd name="connsiteY27" fmla="*/ 2283764 h 3943350"/>
                <a:gd name="connsiteX28" fmla="*/ 934859 w 6543675"/>
                <a:gd name="connsiteY28" fmla="*/ 2286050 h 3943350"/>
                <a:gd name="connsiteX29" fmla="*/ 968291 w 6543675"/>
                <a:gd name="connsiteY29" fmla="*/ 1867141 h 3943350"/>
                <a:gd name="connsiteX30" fmla="*/ 1001629 w 6543675"/>
                <a:gd name="connsiteY30" fmla="*/ 2293099 h 3943350"/>
                <a:gd name="connsiteX31" fmla="*/ 1035062 w 6543675"/>
                <a:gd name="connsiteY31" fmla="*/ 2375395 h 3943350"/>
                <a:gd name="connsiteX32" fmla="*/ 1068399 w 6543675"/>
                <a:gd name="connsiteY32" fmla="*/ 2555703 h 3943350"/>
                <a:gd name="connsiteX33" fmla="*/ 1101832 w 6543675"/>
                <a:gd name="connsiteY33" fmla="*/ 2572657 h 3943350"/>
                <a:gd name="connsiteX34" fmla="*/ 1135169 w 6543675"/>
                <a:gd name="connsiteY34" fmla="*/ 2619806 h 3943350"/>
                <a:gd name="connsiteX35" fmla="*/ 1168602 w 6543675"/>
                <a:gd name="connsiteY35" fmla="*/ 2896126 h 3943350"/>
                <a:gd name="connsiteX36" fmla="*/ 1201940 w 6543675"/>
                <a:gd name="connsiteY36" fmla="*/ 3061671 h 3943350"/>
                <a:gd name="connsiteX37" fmla="*/ 1235372 w 6543675"/>
                <a:gd name="connsiteY37" fmla="*/ 2725820 h 3943350"/>
                <a:gd name="connsiteX38" fmla="*/ 1268710 w 6543675"/>
                <a:gd name="connsiteY38" fmla="*/ 2609900 h 3943350"/>
                <a:gd name="connsiteX39" fmla="*/ 1302143 w 6543675"/>
                <a:gd name="connsiteY39" fmla="*/ 2907175 h 3943350"/>
                <a:gd name="connsiteX40" fmla="*/ 1335480 w 6543675"/>
                <a:gd name="connsiteY40" fmla="*/ 3048336 h 3943350"/>
                <a:gd name="connsiteX41" fmla="*/ 1368913 w 6543675"/>
                <a:gd name="connsiteY41" fmla="*/ 3173590 h 3943350"/>
                <a:gd name="connsiteX42" fmla="*/ 1402250 w 6543675"/>
                <a:gd name="connsiteY42" fmla="*/ 3631456 h 3943350"/>
                <a:gd name="connsiteX43" fmla="*/ 1435683 w 6543675"/>
                <a:gd name="connsiteY43" fmla="*/ 3637362 h 3943350"/>
                <a:gd name="connsiteX44" fmla="*/ 1469021 w 6543675"/>
                <a:gd name="connsiteY44" fmla="*/ 3547351 h 3943350"/>
                <a:gd name="connsiteX45" fmla="*/ 1502453 w 6543675"/>
                <a:gd name="connsiteY45" fmla="*/ 3115868 h 3943350"/>
                <a:gd name="connsiteX46" fmla="*/ 1535791 w 6543675"/>
                <a:gd name="connsiteY46" fmla="*/ 3142824 h 3943350"/>
                <a:gd name="connsiteX47" fmla="*/ 1569224 w 6543675"/>
                <a:gd name="connsiteY47" fmla="*/ 2830118 h 3943350"/>
                <a:gd name="connsiteX48" fmla="*/ 1602561 w 6543675"/>
                <a:gd name="connsiteY48" fmla="*/ 3021952 h 3943350"/>
                <a:gd name="connsiteX49" fmla="*/ 1635994 w 6543675"/>
                <a:gd name="connsiteY49" fmla="*/ 2895650 h 3943350"/>
                <a:gd name="connsiteX50" fmla="*/ 1669427 w 6543675"/>
                <a:gd name="connsiteY50" fmla="*/ 3484866 h 3943350"/>
                <a:gd name="connsiteX51" fmla="*/ 1702764 w 6543675"/>
                <a:gd name="connsiteY51" fmla="*/ 3133013 h 3943350"/>
                <a:gd name="connsiteX52" fmla="*/ 1736197 w 6543675"/>
                <a:gd name="connsiteY52" fmla="*/ 3723087 h 3943350"/>
                <a:gd name="connsiteX53" fmla="*/ 1769534 w 6543675"/>
                <a:gd name="connsiteY53" fmla="*/ 3375996 h 3943350"/>
                <a:gd name="connsiteX54" fmla="*/ 1802967 w 6543675"/>
                <a:gd name="connsiteY54" fmla="*/ 3217786 h 3943350"/>
                <a:gd name="connsiteX55" fmla="*/ 1836305 w 6543675"/>
                <a:gd name="connsiteY55" fmla="*/ 3581926 h 3943350"/>
                <a:gd name="connsiteX56" fmla="*/ 1869737 w 6543675"/>
                <a:gd name="connsiteY56" fmla="*/ 3541350 h 3943350"/>
                <a:gd name="connsiteX57" fmla="*/ 1903075 w 6543675"/>
                <a:gd name="connsiteY57" fmla="*/ 3356660 h 3943350"/>
                <a:gd name="connsiteX58" fmla="*/ 1936508 w 6543675"/>
                <a:gd name="connsiteY58" fmla="*/ 3096151 h 3943350"/>
                <a:gd name="connsiteX59" fmla="*/ 1969845 w 6543675"/>
                <a:gd name="connsiteY59" fmla="*/ 3450100 h 3943350"/>
                <a:gd name="connsiteX60" fmla="*/ 2003278 w 6543675"/>
                <a:gd name="connsiteY60" fmla="*/ 3244932 h 3943350"/>
                <a:gd name="connsiteX61" fmla="*/ 2036615 w 6543675"/>
                <a:gd name="connsiteY61" fmla="*/ 3678320 h 3943350"/>
                <a:gd name="connsiteX62" fmla="*/ 2070048 w 6543675"/>
                <a:gd name="connsiteY62" fmla="*/ 3244265 h 3943350"/>
                <a:gd name="connsiteX63" fmla="*/ 2103386 w 6543675"/>
                <a:gd name="connsiteY63" fmla="*/ 3075578 h 3943350"/>
                <a:gd name="connsiteX64" fmla="*/ 2136818 w 6543675"/>
                <a:gd name="connsiteY64" fmla="*/ 3281508 h 3943350"/>
                <a:gd name="connsiteX65" fmla="*/ 2170156 w 6543675"/>
                <a:gd name="connsiteY65" fmla="*/ 3052717 h 3943350"/>
                <a:gd name="connsiteX66" fmla="*/ 2203589 w 6543675"/>
                <a:gd name="connsiteY66" fmla="*/ 3645649 h 3943350"/>
                <a:gd name="connsiteX67" fmla="*/ 2236926 w 6543675"/>
                <a:gd name="connsiteY67" fmla="*/ 3749471 h 3943350"/>
                <a:gd name="connsiteX68" fmla="*/ 2270359 w 6543675"/>
                <a:gd name="connsiteY68" fmla="*/ 3599548 h 3943350"/>
                <a:gd name="connsiteX69" fmla="*/ 2303696 w 6543675"/>
                <a:gd name="connsiteY69" fmla="*/ 3135585 h 3943350"/>
                <a:gd name="connsiteX70" fmla="*/ 2337129 w 6543675"/>
                <a:gd name="connsiteY70" fmla="*/ 2793542 h 3943350"/>
                <a:gd name="connsiteX71" fmla="*/ 2403899 w 6543675"/>
                <a:gd name="connsiteY71" fmla="*/ 3212071 h 3943350"/>
                <a:gd name="connsiteX72" fmla="*/ 2437237 w 6543675"/>
                <a:gd name="connsiteY72" fmla="*/ 3058909 h 3943350"/>
                <a:gd name="connsiteX73" fmla="*/ 2470670 w 6543675"/>
                <a:gd name="connsiteY73" fmla="*/ 2869171 h 3943350"/>
                <a:gd name="connsiteX74" fmla="*/ 2504007 w 6543675"/>
                <a:gd name="connsiteY74" fmla="*/ 2761538 h 3943350"/>
                <a:gd name="connsiteX75" fmla="*/ 2537440 w 6543675"/>
                <a:gd name="connsiteY75" fmla="*/ 2757728 h 3943350"/>
                <a:gd name="connsiteX76" fmla="*/ 2570778 w 6543675"/>
                <a:gd name="connsiteY76" fmla="*/ 2727439 h 3943350"/>
                <a:gd name="connsiteX77" fmla="*/ 2604210 w 6543675"/>
                <a:gd name="connsiteY77" fmla="*/ 2599708 h 3943350"/>
                <a:gd name="connsiteX78" fmla="*/ 2637548 w 6543675"/>
                <a:gd name="connsiteY78" fmla="*/ 2005348 h 3943350"/>
                <a:gd name="connsiteX79" fmla="*/ 2670980 w 6543675"/>
                <a:gd name="connsiteY79" fmla="*/ 2582945 h 3943350"/>
                <a:gd name="connsiteX80" fmla="*/ 2704318 w 6543675"/>
                <a:gd name="connsiteY80" fmla="*/ 2560561 h 3943350"/>
                <a:gd name="connsiteX81" fmla="*/ 2737751 w 6543675"/>
                <a:gd name="connsiteY81" fmla="*/ 2529604 h 3943350"/>
                <a:gd name="connsiteX82" fmla="*/ 2771088 w 6543675"/>
                <a:gd name="connsiteY82" fmla="*/ 2559799 h 3943350"/>
                <a:gd name="connsiteX83" fmla="*/ 2837858 w 6543675"/>
                <a:gd name="connsiteY83" fmla="*/ 2579325 h 3943350"/>
                <a:gd name="connsiteX84" fmla="*/ 2871291 w 6543675"/>
                <a:gd name="connsiteY84" fmla="*/ 2571800 h 3943350"/>
                <a:gd name="connsiteX85" fmla="*/ 2904629 w 6543675"/>
                <a:gd name="connsiteY85" fmla="*/ 2544273 h 3943350"/>
                <a:gd name="connsiteX86" fmla="*/ 2938061 w 6543675"/>
                <a:gd name="connsiteY86" fmla="*/ 1977535 h 3943350"/>
                <a:gd name="connsiteX87" fmla="*/ 2971399 w 6543675"/>
                <a:gd name="connsiteY87" fmla="*/ 2495029 h 3943350"/>
                <a:gd name="connsiteX88" fmla="*/ 3004832 w 6543675"/>
                <a:gd name="connsiteY88" fmla="*/ 2550655 h 3943350"/>
                <a:gd name="connsiteX89" fmla="*/ 3038169 w 6543675"/>
                <a:gd name="connsiteY89" fmla="*/ 2094693 h 3943350"/>
                <a:gd name="connsiteX90" fmla="*/ 3071602 w 6543675"/>
                <a:gd name="connsiteY90" fmla="*/ 2028875 h 3943350"/>
                <a:gd name="connsiteX91" fmla="*/ 3104939 w 6543675"/>
                <a:gd name="connsiteY91" fmla="*/ 2482837 h 3943350"/>
                <a:gd name="connsiteX92" fmla="*/ 3138372 w 6543675"/>
                <a:gd name="connsiteY92" fmla="*/ 2489885 h 3943350"/>
                <a:gd name="connsiteX93" fmla="*/ 3171710 w 6543675"/>
                <a:gd name="connsiteY93" fmla="*/ 2467978 h 3943350"/>
                <a:gd name="connsiteX94" fmla="*/ 3205142 w 6543675"/>
                <a:gd name="connsiteY94" fmla="*/ 2171179 h 3943350"/>
                <a:gd name="connsiteX95" fmla="*/ 3238480 w 6543675"/>
                <a:gd name="connsiteY95" fmla="*/ 2100217 h 3943350"/>
                <a:gd name="connsiteX96" fmla="*/ 3271913 w 6543675"/>
                <a:gd name="connsiteY96" fmla="*/ 2419400 h 3943350"/>
                <a:gd name="connsiteX97" fmla="*/ 3305345 w 6543675"/>
                <a:gd name="connsiteY97" fmla="*/ 2380348 h 3943350"/>
                <a:gd name="connsiteX98" fmla="*/ 3338683 w 6543675"/>
                <a:gd name="connsiteY98" fmla="*/ 1995157 h 3943350"/>
                <a:gd name="connsiteX99" fmla="*/ 3372116 w 6543675"/>
                <a:gd name="connsiteY99" fmla="*/ 2115172 h 3943350"/>
                <a:gd name="connsiteX100" fmla="*/ 3405453 w 6543675"/>
                <a:gd name="connsiteY100" fmla="*/ 2313196 h 3943350"/>
                <a:gd name="connsiteX101" fmla="*/ 3438886 w 6543675"/>
                <a:gd name="connsiteY101" fmla="*/ 2313387 h 3943350"/>
                <a:gd name="connsiteX102" fmla="*/ 3472223 w 6543675"/>
                <a:gd name="connsiteY102" fmla="*/ 2259761 h 3943350"/>
                <a:gd name="connsiteX103" fmla="*/ 3505656 w 6543675"/>
                <a:gd name="connsiteY103" fmla="*/ 2209660 h 3943350"/>
                <a:gd name="connsiteX104" fmla="*/ 3538994 w 6543675"/>
                <a:gd name="connsiteY104" fmla="*/ 1992013 h 3943350"/>
                <a:gd name="connsiteX105" fmla="*/ 3572426 w 6543675"/>
                <a:gd name="connsiteY105" fmla="*/ 1845424 h 3943350"/>
                <a:gd name="connsiteX106" fmla="*/ 3605764 w 6543675"/>
                <a:gd name="connsiteY106" fmla="*/ 2219185 h 3943350"/>
                <a:gd name="connsiteX107" fmla="*/ 3639197 w 6543675"/>
                <a:gd name="connsiteY107" fmla="*/ 2206421 h 3943350"/>
                <a:gd name="connsiteX108" fmla="*/ 3672534 w 6543675"/>
                <a:gd name="connsiteY108" fmla="*/ 2149747 h 3943350"/>
                <a:gd name="connsiteX109" fmla="*/ 3739304 w 6543675"/>
                <a:gd name="connsiteY109" fmla="*/ 2200611 h 3943350"/>
                <a:gd name="connsiteX110" fmla="*/ 3772737 w 6543675"/>
                <a:gd name="connsiteY110" fmla="*/ 2005348 h 3943350"/>
                <a:gd name="connsiteX111" fmla="*/ 3806074 w 6543675"/>
                <a:gd name="connsiteY111" fmla="*/ 1889239 h 3943350"/>
                <a:gd name="connsiteX112" fmla="*/ 3839507 w 6543675"/>
                <a:gd name="connsiteY112" fmla="*/ 2192038 h 3943350"/>
                <a:gd name="connsiteX113" fmla="*/ 3872845 w 6543675"/>
                <a:gd name="connsiteY113" fmla="*/ 2269000 h 3943350"/>
                <a:gd name="connsiteX114" fmla="*/ 3906278 w 6543675"/>
                <a:gd name="connsiteY114" fmla="*/ 2247664 h 3943350"/>
                <a:gd name="connsiteX115" fmla="*/ 3939615 w 6543675"/>
                <a:gd name="connsiteY115" fmla="*/ 2243759 h 3943350"/>
                <a:gd name="connsiteX116" fmla="*/ 3973048 w 6543675"/>
                <a:gd name="connsiteY116" fmla="*/ 2198611 h 3943350"/>
                <a:gd name="connsiteX117" fmla="*/ 4006385 w 6543675"/>
                <a:gd name="connsiteY117" fmla="*/ 2202421 h 3943350"/>
                <a:gd name="connsiteX118" fmla="*/ 4039818 w 6543675"/>
                <a:gd name="connsiteY118" fmla="*/ 1766080 h 3943350"/>
                <a:gd name="connsiteX119" fmla="*/ 4073156 w 6543675"/>
                <a:gd name="connsiteY119" fmla="*/ 2221090 h 3943350"/>
                <a:gd name="connsiteX120" fmla="*/ 4106588 w 6543675"/>
                <a:gd name="connsiteY120" fmla="*/ 2283478 h 3943350"/>
                <a:gd name="connsiteX121" fmla="*/ 4139926 w 6543675"/>
                <a:gd name="connsiteY121" fmla="*/ 2289670 h 3943350"/>
                <a:gd name="connsiteX122" fmla="*/ 4173359 w 6543675"/>
                <a:gd name="connsiteY122" fmla="*/ 2337009 h 3943350"/>
                <a:gd name="connsiteX123" fmla="*/ 4240129 w 6543675"/>
                <a:gd name="connsiteY123" fmla="*/ 2394159 h 3943350"/>
                <a:gd name="connsiteX124" fmla="*/ 4273466 w 6543675"/>
                <a:gd name="connsiteY124" fmla="*/ 2372918 h 3943350"/>
                <a:gd name="connsiteX125" fmla="*/ 4306899 w 6543675"/>
                <a:gd name="connsiteY125" fmla="*/ 2010397 h 3943350"/>
                <a:gd name="connsiteX126" fmla="*/ 4340237 w 6543675"/>
                <a:gd name="connsiteY126" fmla="*/ 2153938 h 3943350"/>
                <a:gd name="connsiteX127" fmla="*/ 4373670 w 6543675"/>
                <a:gd name="connsiteY127" fmla="*/ 2420067 h 3943350"/>
                <a:gd name="connsiteX128" fmla="*/ 4407007 w 6543675"/>
                <a:gd name="connsiteY128" fmla="*/ 2478836 h 3943350"/>
                <a:gd name="connsiteX129" fmla="*/ 4440440 w 6543675"/>
                <a:gd name="connsiteY129" fmla="*/ 2520270 h 3943350"/>
                <a:gd name="connsiteX130" fmla="*/ 4473777 w 6543675"/>
                <a:gd name="connsiteY130" fmla="*/ 2651524 h 3943350"/>
                <a:gd name="connsiteX131" fmla="*/ 4507210 w 6543675"/>
                <a:gd name="connsiteY131" fmla="*/ 2706484 h 3943350"/>
                <a:gd name="connsiteX132" fmla="*/ 4540548 w 6543675"/>
                <a:gd name="connsiteY132" fmla="*/ 2676956 h 3943350"/>
                <a:gd name="connsiteX133" fmla="*/ 4573980 w 6543675"/>
                <a:gd name="connsiteY133" fmla="*/ 2613901 h 3943350"/>
                <a:gd name="connsiteX134" fmla="*/ 4607318 w 6543675"/>
                <a:gd name="connsiteY134" fmla="*/ 2614091 h 3943350"/>
                <a:gd name="connsiteX135" fmla="*/ 4640750 w 6543675"/>
                <a:gd name="connsiteY135" fmla="*/ 2317864 h 3943350"/>
                <a:gd name="connsiteX136" fmla="*/ 4674088 w 6543675"/>
                <a:gd name="connsiteY136" fmla="*/ 3092056 h 3943350"/>
                <a:gd name="connsiteX137" fmla="*/ 4707521 w 6543675"/>
                <a:gd name="connsiteY137" fmla="*/ 3400570 h 3943350"/>
                <a:gd name="connsiteX138" fmla="*/ 4740858 w 6543675"/>
                <a:gd name="connsiteY138" fmla="*/ 3488581 h 3943350"/>
                <a:gd name="connsiteX139" fmla="*/ 4774291 w 6543675"/>
                <a:gd name="connsiteY139" fmla="*/ 3208165 h 3943350"/>
                <a:gd name="connsiteX140" fmla="*/ 4807629 w 6543675"/>
                <a:gd name="connsiteY140" fmla="*/ 3410381 h 3943350"/>
                <a:gd name="connsiteX141" fmla="*/ 4841061 w 6543675"/>
                <a:gd name="connsiteY141" fmla="*/ 3352755 h 3943350"/>
                <a:gd name="connsiteX142" fmla="*/ 4874399 w 6543675"/>
                <a:gd name="connsiteY142" fmla="*/ 3508584 h 3943350"/>
                <a:gd name="connsiteX143" fmla="*/ 4907831 w 6543675"/>
                <a:gd name="connsiteY143" fmla="*/ 3730040 h 3943350"/>
                <a:gd name="connsiteX144" fmla="*/ 4941264 w 6543675"/>
                <a:gd name="connsiteY144" fmla="*/ 3563353 h 3943350"/>
                <a:gd name="connsiteX145" fmla="*/ 4974602 w 6543675"/>
                <a:gd name="connsiteY145" fmla="*/ 2864027 h 3943350"/>
                <a:gd name="connsiteX146" fmla="*/ 5008035 w 6543675"/>
                <a:gd name="connsiteY146" fmla="*/ 2819164 h 3943350"/>
                <a:gd name="connsiteX147" fmla="*/ 5041372 w 6543675"/>
                <a:gd name="connsiteY147" fmla="*/ 3509536 h 3943350"/>
                <a:gd name="connsiteX148" fmla="*/ 5074805 w 6543675"/>
                <a:gd name="connsiteY148" fmla="*/ 3829862 h 3943350"/>
                <a:gd name="connsiteX149" fmla="*/ 5108143 w 6543675"/>
                <a:gd name="connsiteY149" fmla="*/ 3770521 h 3943350"/>
                <a:gd name="connsiteX150" fmla="*/ 5141575 w 6543675"/>
                <a:gd name="connsiteY150" fmla="*/ 3465150 h 3943350"/>
                <a:gd name="connsiteX151" fmla="*/ 5174912 w 6543675"/>
                <a:gd name="connsiteY151" fmla="*/ 3869677 h 3943350"/>
                <a:gd name="connsiteX152" fmla="*/ 5208345 w 6543675"/>
                <a:gd name="connsiteY152" fmla="*/ 3938447 h 3943350"/>
                <a:gd name="connsiteX153" fmla="*/ 5241683 w 6543675"/>
                <a:gd name="connsiteY153" fmla="*/ 3943400 h 3943350"/>
                <a:gd name="connsiteX154" fmla="*/ 5275115 w 6543675"/>
                <a:gd name="connsiteY154" fmla="*/ 3837291 h 3943350"/>
                <a:gd name="connsiteX155" fmla="*/ 5308453 w 6543675"/>
                <a:gd name="connsiteY155" fmla="*/ 3468960 h 3943350"/>
                <a:gd name="connsiteX156" fmla="*/ 5341886 w 6543675"/>
                <a:gd name="connsiteY156" fmla="*/ 3879868 h 3943350"/>
                <a:gd name="connsiteX157" fmla="*/ 5375223 w 6543675"/>
                <a:gd name="connsiteY157" fmla="*/ 3882631 h 3943350"/>
                <a:gd name="connsiteX158" fmla="*/ 5408656 w 6543675"/>
                <a:gd name="connsiteY158" fmla="*/ 3805954 h 3943350"/>
                <a:gd name="connsiteX159" fmla="*/ 5441994 w 6543675"/>
                <a:gd name="connsiteY159" fmla="*/ 3407619 h 3943350"/>
                <a:gd name="connsiteX160" fmla="*/ 5475427 w 6543675"/>
                <a:gd name="connsiteY160" fmla="*/ 1771224 h 3943350"/>
                <a:gd name="connsiteX161" fmla="*/ 5508764 w 6543675"/>
                <a:gd name="connsiteY161" fmla="*/ 3071482 h 3943350"/>
                <a:gd name="connsiteX162" fmla="*/ 5542196 w 6543675"/>
                <a:gd name="connsiteY162" fmla="*/ 2974803 h 3943350"/>
                <a:gd name="connsiteX163" fmla="*/ 5575534 w 6543675"/>
                <a:gd name="connsiteY163" fmla="*/ 3289699 h 3943350"/>
                <a:gd name="connsiteX164" fmla="*/ 5608967 w 6543675"/>
                <a:gd name="connsiteY164" fmla="*/ 2720295 h 3943350"/>
                <a:gd name="connsiteX165" fmla="*/ 5642304 w 6543675"/>
                <a:gd name="connsiteY165" fmla="*/ 1665020 h 3943350"/>
                <a:gd name="connsiteX166" fmla="*/ 5675737 w 6543675"/>
                <a:gd name="connsiteY166" fmla="*/ 945121 h 3943350"/>
                <a:gd name="connsiteX167" fmla="*/ 5709074 w 6543675"/>
                <a:gd name="connsiteY167" fmla="*/ 960170 h 3943350"/>
                <a:gd name="connsiteX168" fmla="*/ 5742507 w 6543675"/>
                <a:gd name="connsiteY168" fmla="*/ 2179084 h 3943350"/>
                <a:gd name="connsiteX169" fmla="*/ 5775845 w 6543675"/>
                <a:gd name="connsiteY169" fmla="*/ 1468996 h 3943350"/>
                <a:gd name="connsiteX170" fmla="*/ 5809278 w 6543675"/>
                <a:gd name="connsiteY170" fmla="*/ 1757127 h 3943350"/>
                <a:gd name="connsiteX171" fmla="*/ 5842615 w 6543675"/>
                <a:gd name="connsiteY171" fmla="*/ 617461 h 3943350"/>
                <a:gd name="connsiteX172" fmla="*/ 5876048 w 6543675"/>
                <a:gd name="connsiteY172" fmla="*/ 383812 h 3943350"/>
                <a:gd name="connsiteX173" fmla="*/ 5909385 w 6543675"/>
                <a:gd name="connsiteY173" fmla="*/ 1612252 h 3943350"/>
                <a:gd name="connsiteX174" fmla="*/ 5942818 w 6543675"/>
                <a:gd name="connsiteY174" fmla="*/ 1576628 h 3943350"/>
                <a:gd name="connsiteX175" fmla="*/ 5976155 w 6543675"/>
                <a:gd name="connsiteY175" fmla="*/ 569264 h 3943350"/>
                <a:gd name="connsiteX176" fmla="*/ 6009588 w 6543675"/>
                <a:gd name="connsiteY176" fmla="*/ 50 h 3943350"/>
                <a:gd name="connsiteX177" fmla="*/ 6042926 w 6543675"/>
                <a:gd name="connsiteY177" fmla="*/ 285229 h 3943350"/>
                <a:gd name="connsiteX178" fmla="*/ 6076358 w 6543675"/>
                <a:gd name="connsiteY178" fmla="*/ 818343 h 3943350"/>
                <a:gd name="connsiteX179" fmla="*/ 6109696 w 6543675"/>
                <a:gd name="connsiteY179" fmla="*/ 2059546 h 3943350"/>
                <a:gd name="connsiteX180" fmla="*/ 6143129 w 6543675"/>
                <a:gd name="connsiteY180" fmla="*/ 1942579 h 3943350"/>
                <a:gd name="connsiteX181" fmla="*/ 6176466 w 6543675"/>
                <a:gd name="connsiteY181" fmla="*/ 1738743 h 3943350"/>
                <a:gd name="connsiteX182" fmla="*/ 6209899 w 6543675"/>
                <a:gd name="connsiteY182" fmla="*/ 2155272 h 3943350"/>
                <a:gd name="connsiteX183" fmla="*/ 6243237 w 6543675"/>
                <a:gd name="connsiteY183" fmla="*/ 1477473 h 3943350"/>
                <a:gd name="connsiteX184" fmla="*/ 6276669 w 6543675"/>
                <a:gd name="connsiteY184" fmla="*/ 2299671 h 3943350"/>
                <a:gd name="connsiteX185" fmla="*/ 6310007 w 6543675"/>
                <a:gd name="connsiteY185" fmla="*/ 2641809 h 3943350"/>
                <a:gd name="connsiteX186" fmla="*/ 6343439 w 6543675"/>
                <a:gd name="connsiteY186" fmla="*/ 2559894 h 3943350"/>
                <a:gd name="connsiteX187" fmla="*/ 6376777 w 6543675"/>
                <a:gd name="connsiteY187" fmla="*/ 2758585 h 3943350"/>
                <a:gd name="connsiteX188" fmla="*/ 6410210 w 6543675"/>
                <a:gd name="connsiteY188" fmla="*/ 2607995 h 3943350"/>
                <a:gd name="connsiteX189" fmla="*/ 6443547 w 6543675"/>
                <a:gd name="connsiteY189" fmla="*/ 2577134 h 3943350"/>
                <a:gd name="connsiteX190" fmla="*/ 6476980 w 6543675"/>
                <a:gd name="connsiteY190" fmla="*/ 2704103 h 3943350"/>
                <a:gd name="connsiteX191" fmla="*/ 6510317 w 6543675"/>
                <a:gd name="connsiteY191" fmla="*/ 2480551 h 3943350"/>
                <a:gd name="connsiteX192" fmla="*/ 6543750 w 6543675"/>
                <a:gd name="connsiteY192" fmla="*/ 2574372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543675" h="3943350">
                  <a:moveTo>
                    <a:pt x="75" y="2206612"/>
                  </a:moveTo>
                  <a:lnTo>
                    <a:pt x="33508" y="1734838"/>
                  </a:lnTo>
                  <a:lnTo>
                    <a:pt x="66845" y="2562466"/>
                  </a:lnTo>
                  <a:lnTo>
                    <a:pt x="100278" y="2566371"/>
                  </a:lnTo>
                  <a:lnTo>
                    <a:pt x="133616" y="2384158"/>
                  </a:lnTo>
                  <a:lnTo>
                    <a:pt x="167048" y="2291574"/>
                  </a:lnTo>
                  <a:lnTo>
                    <a:pt x="200386" y="2499696"/>
                  </a:lnTo>
                  <a:lnTo>
                    <a:pt x="233819" y="2518365"/>
                  </a:lnTo>
                  <a:lnTo>
                    <a:pt x="267156" y="2519413"/>
                  </a:lnTo>
                  <a:lnTo>
                    <a:pt x="300589" y="2239759"/>
                  </a:lnTo>
                  <a:lnTo>
                    <a:pt x="333926" y="2302624"/>
                  </a:lnTo>
                  <a:lnTo>
                    <a:pt x="367359" y="2404065"/>
                  </a:lnTo>
                  <a:lnTo>
                    <a:pt x="400697" y="2401970"/>
                  </a:lnTo>
                  <a:lnTo>
                    <a:pt x="434129" y="2417495"/>
                  </a:lnTo>
                  <a:lnTo>
                    <a:pt x="467467" y="2347677"/>
                  </a:lnTo>
                  <a:lnTo>
                    <a:pt x="500900" y="1914861"/>
                  </a:lnTo>
                  <a:lnTo>
                    <a:pt x="534237" y="2308339"/>
                  </a:lnTo>
                  <a:lnTo>
                    <a:pt x="567670" y="2343962"/>
                  </a:lnTo>
                  <a:lnTo>
                    <a:pt x="601007" y="2327674"/>
                  </a:lnTo>
                  <a:lnTo>
                    <a:pt x="634440" y="2316149"/>
                  </a:lnTo>
                  <a:lnTo>
                    <a:pt x="667778" y="2271858"/>
                  </a:lnTo>
                  <a:lnTo>
                    <a:pt x="701210" y="2002396"/>
                  </a:lnTo>
                  <a:lnTo>
                    <a:pt x="734548" y="2054402"/>
                  </a:lnTo>
                  <a:lnTo>
                    <a:pt x="767981" y="2272239"/>
                  </a:lnTo>
                  <a:lnTo>
                    <a:pt x="801318" y="2247664"/>
                  </a:lnTo>
                  <a:lnTo>
                    <a:pt x="834751" y="2209374"/>
                  </a:lnTo>
                  <a:lnTo>
                    <a:pt x="868088" y="2226424"/>
                  </a:lnTo>
                  <a:lnTo>
                    <a:pt x="901521" y="2283764"/>
                  </a:lnTo>
                  <a:lnTo>
                    <a:pt x="934859" y="2286050"/>
                  </a:lnTo>
                  <a:lnTo>
                    <a:pt x="968291" y="1867141"/>
                  </a:lnTo>
                  <a:lnTo>
                    <a:pt x="1001629" y="2293099"/>
                  </a:lnTo>
                  <a:lnTo>
                    <a:pt x="1035062" y="2375395"/>
                  </a:lnTo>
                  <a:lnTo>
                    <a:pt x="1068399" y="2555703"/>
                  </a:lnTo>
                  <a:lnTo>
                    <a:pt x="1101832" y="2572657"/>
                  </a:lnTo>
                  <a:lnTo>
                    <a:pt x="1135169" y="2619806"/>
                  </a:lnTo>
                  <a:lnTo>
                    <a:pt x="1168602" y="2896126"/>
                  </a:lnTo>
                  <a:lnTo>
                    <a:pt x="1201940" y="3061671"/>
                  </a:lnTo>
                  <a:lnTo>
                    <a:pt x="1235372" y="2725820"/>
                  </a:lnTo>
                  <a:lnTo>
                    <a:pt x="1268710" y="2609900"/>
                  </a:lnTo>
                  <a:lnTo>
                    <a:pt x="1302143" y="2907175"/>
                  </a:lnTo>
                  <a:lnTo>
                    <a:pt x="1335480" y="3048336"/>
                  </a:lnTo>
                  <a:lnTo>
                    <a:pt x="1368913" y="3173590"/>
                  </a:lnTo>
                  <a:lnTo>
                    <a:pt x="1402250" y="3631456"/>
                  </a:lnTo>
                  <a:lnTo>
                    <a:pt x="1435683" y="3637362"/>
                  </a:lnTo>
                  <a:lnTo>
                    <a:pt x="1469021" y="3547351"/>
                  </a:lnTo>
                  <a:lnTo>
                    <a:pt x="1502453" y="3115868"/>
                  </a:lnTo>
                  <a:lnTo>
                    <a:pt x="1535791" y="3142824"/>
                  </a:lnTo>
                  <a:lnTo>
                    <a:pt x="1569224" y="2830118"/>
                  </a:lnTo>
                  <a:lnTo>
                    <a:pt x="1602561" y="3021952"/>
                  </a:lnTo>
                  <a:lnTo>
                    <a:pt x="1635994" y="2895650"/>
                  </a:lnTo>
                  <a:lnTo>
                    <a:pt x="1669427" y="3484866"/>
                  </a:lnTo>
                  <a:lnTo>
                    <a:pt x="1702764" y="3133013"/>
                  </a:lnTo>
                  <a:lnTo>
                    <a:pt x="1736197" y="3723087"/>
                  </a:lnTo>
                  <a:lnTo>
                    <a:pt x="1769534" y="3375996"/>
                  </a:lnTo>
                  <a:lnTo>
                    <a:pt x="1802967" y="3217786"/>
                  </a:lnTo>
                  <a:lnTo>
                    <a:pt x="1836305" y="3581926"/>
                  </a:lnTo>
                  <a:lnTo>
                    <a:pt x="1869737" y="3541350"/>
                  </a:lnTo>
                  <a:lnTo>
                    <a:pt x="1903075" y="3356660"/>
                  </a:lnTo>
                  <a:lnTo>
                    <a:pt x="1936508" y="3096151"/>
                  </a:lnTo>
                  <a:lnTo>
                    <a:pt x="1969845" y="3450100"/>
                  </a:lnTo>
                  <a:lnTo>
                    <a:pt x="2003278" y="3244932"/>
                  </a:lnTo>
                  <a:lnTo>
                    <a:pt x="2036615" y="3678320"/>
                  </a:lnTo>
                  <a:lnTo>
                    <a:pt x="2070048" y="3244265"/>
                  </a:lnTo>
                  <a:lnTo>
                    <a:pt x="2103386" y="3075578"/>
                  </a:lnTo>
                  <a:lnTo>
                    <a:pt x="2136818" y="3281508"/>
                  </a:lnTo>
                  <a:lnTo>
                    <a:pt x="2170156" y="3052717"/>
                  </a:lnTo>
                  <a:lnTo>
                    <a:pt x="2203589" y="3645649"/>
                  </a:lnTo>
                  <a:lnTo>
                    <a:pt x="2236926" y="3749471"/>
                  </a:lnTo>
                  <a:lnTo>
                    <a:pt x="2270359" y="3599548"/>
                  </a:lnTo>
                  <a:lnTo>
                    <a:pt x="2303696" y="3135585"/>
                  </a:lnTo>
                  <a:lnTo>
                    <a:pt x="2337129" y="2793542"/>
                  </a:lnTo>
                  <a:lnTo>
                    <a:pt x="2403899" y="3212071"/>
                  </a:lnTo>
                  <a:lnTo>
                    <a:pt x="2437237" y="3058909"/>
                  </a:lnTo>
                  <a:lnTo>
                    <a:pt x="2470670" y="2869171"/>
                  </a:lnTo>
                  <a:lnTo>
                    <a:pt x="2504007" y="2761538"/>
                  </a:lnTo>
                  <a:lnTo>
                    <a:pt x="2537440" y="2757728"/>
                  </a:lnTo>
                  <a:lnTo>
                    <a:pt x="2570778" y="2727439"/>
                  </a:lnTo>
                  <a:lnTo>
                    <a:pt x="2604210" y="2599708"/>
                  </a:lnTo>
                  <a:lnTo>
                    <a:pt x="2637548" y="2005348"/>
                  </a:lnTo>
                  <a:lnTo>
                    <a:pt x="2670980" y="2582945"/>
                  </a:lnTo>
                  <a:lnTo>
                    <a:pt x="2704318" y="2560561"/>
                  </a:lnTo>
                  <a:lnTo>
                    <a:pt x="2737751" y="2529604"/>
                  </a:lnTo>
                  <a:lnTo>
                    <a:pt x="2771088" y="2559799"/>
                  </a:lnTo>
                  <a:lnTo>
                    <a:pt x="2837858" y="2579325"/>
                  </a:lnTo>
                  <a:lnTo>
                    <a:pt x="2871291" y="2571800"/>
                  </a:lnTo>
                  <a:lnTo>
                    <a:pt x="2904629" y="2544273"/>
                  </a:lnTo>
                  <a:lnTo>
                    <a:pt x="2938061" y="1977535"/>
                  </a:lnTo>
                  <a:lnTo>
                    <a:pt x="2971399" y="2495029"/>
                  </a:lnTo>
                  <a:lnTo>
                    <a:pt x="3004832" y="2550655"/>
                  </a:lnTo>
                  <a:lnTo>
                    <a:pt x="3038169" y="2094693"/>
                  </a:lnTo>
                  <a:lnTo>
                    <a:pt x="3071602" y="2028875"/>
                  </a:lnTo>
                  <a:lnTo>
                    <a:pt x="3104939" y="2482837"/>
                  </a:lnTo>
                  <a:lnTo>
                    <a:pt x="3138372" y="2489885"/>
                  </a:lnTo>
                  <a:lnTo>
                    <a:pt x="3171710" y="2467978"/>
                  </a:lnTo>
                  <a:lnTo>
                    <a:pt x="3205142" y="2171179"/>
                  </a:lnTo>
                  <a:lnTo>
                    <a:pt x="3238480" y="2100217"/>
                  </a:lnTo>
                  <a:lnTo>
                    <a:pt x="3271913" y="2419400"/>
                  </a:lnTo>
                  <a:lnTo>
                    <a:pt x="3305345" y="2380348"/>
                  </a:lnTo>
                  <a:lnTo>
                    <a:pt x="3338683" y="1995157"/>
                  </a:lnTo>
                  <a:lnTo>
                    <a:pt x="3372116" y="2115172"/>
                  </a:lnTo>
                  <a:lnTo>
                    <a:pt x="3405453" y="2313196"/>
                  </a:lnTo>
                  <a:lnTo>
                    <a:pt x="3438886" y="2313387"/>
                  </a:lnTo>
                  <a:lnTo>
                    <a:pt x="3472223" y="2259761"/>
                  </a:lnTo>
                  <a:lnTo>
                    <a:pt x="3505656" y="2209660"/>
                  </a:lnTo>
                  <a:lnTo>
                    <a:pt x="3538994" y="1992013"/>
                  </a:lnTo>
                  <a:lnTo>
                    <a:pt x="3572426" y="1845424"/>
                  </a:lnTo>
                  <a:lnTo>
                    <a:pt x="3605764" y="2219185"/>
                  </a:lnTo>
                  <a:lnTo>
                    <a:pt x="3639197" y="2206421"/>
                  </a:lnTo>
                  <a:lnTo>
                    <a:pt x="3672534" y="2149747"/>
                  </a:lnTo>
                  <a:lnTo>
                    <a:pt x="3739304" y="2200611"/>
                  </a:lnTo>
                  <a:lnTo>
                    <a:pt x="3772737" y="2005348"/>
                  </a:lnTo>
                  <a:lnTo>
                    <a:pt x="3806074" y="1889239"/>
                  </a:lnTo>
                  <a:lnTo>
                    <a:pt x="3839507" y="2192038"/>
                  </a:lnTo>
                  <a:lnTo>
                    <a:pt x="3872845" y="2269000"/>
                  </a:lnTo>
                  <a:lnTo>
                    <a:pt x="3906278" y="2247664"/>
                  </a:lnTo>
                  <a:lnTo>
                    <a:pt x="3939615" y="2243759"/>
                  </a:lnTo>
                  <a:lnTo>
                    <a:pt x="3973048" y="2198611"/>
                  </a:lnTo>
                  <a:lnTo>
                    <a:pt x="4006385" y="2202421"/>
                  </a:lnTo>
                  <a:lnTo>
                    <a:pt x="4039818" y="1766080"/>
                  </a:lnTo>
                  <a:lnTo>
                    <a:pt x="4073156" y="2221090"/>
                  </a:lnTo>
                  <a:lnTo>
                    <a:pt x="4106588" y="2283478"/>
                  </a:lnTo>
                  <a:lnTo>
                    <a:pt x="4139926" y="2289670"/>
                  </a:lnTo>
                  <a:lnTo>
                    <a:pt x="4173359" y="2337009"/>
                  </a:lnTo>
                  <a:lnTo>
                    <a:pt x="4240129" y="2394159"/>
                  </a:lnTo>
                  <a:lnTo>
                    <a:pt x="4273466" y="2372918"/>
                  </a:lnTo>
                  <a:lnTo>
                    <a:pt x="4306899" y="2010397"/>
                  </a:lnTo>
                  <a:lnTo>
                    <a:pt x="4340237" y="2153938"/>
                  </a:lnTo>
                  <a:lnTo>
                    <a:pt x="4373670" y="2420067"/>
                  </a:lnTo>
                  <a:lnTo>
                    <a:pt x="4407007" y="2478836"/>
                  </a:lnTo>
                  <a:lnTo>
                    <a:pt x="4440440" y="2520270"/>
                  </a:lnTo>
                  <a:lnTo>
                    <a:pt x="4473777" y="2651524"/>
                  </a:lnTo>
                  <a:lnTo>
                    <a:pt x="4507210" y="2706484"/>
                  </a:lnTo>
                  <a:lnTo>
                    <a:pt x="4540548" y="2676956"/>
                  </a:lnTo>
                  <a:lnTo>
                    <a:pt x="4573980" y="2613901"/>
                  </a:lnTo>
                  <a:lnTo>
                    <a:pt x="4607318" y="2614091"/>
                  </a:lnTo>
                  <a:lnTo>
                    <a:pt x="4640750" y="2317864"/>
                  </a:lnTo>
                  <a:lnTo>
                    <a:pt x="4674088" y="3092056"/>
                  </a:lnTo>
                  <a:lnTo>
                    <a:pt x="4707521" y="3400570"/>
                  </a:lnTo>
                  <a:lnTo>
                    <a:pt x="4740858" y="3488581"/>
                  </a:lnTo>
                  <a:lnTo>
                    <a:pt x="4774291" y="3208165"/>
                  </a:lnTo>
                  <a:lnTo>
                    <a:pt x="4807629" y="3410381"/>
                  </a:lnTo>
                  <a:lnTo>
                    <a:pt x="4841061" y="3352755"/>
                  </a:lnTo>
                  <a:lnTo>
                    <a:pt x="4874399" y="3508584"/>
                  </a:lnTo>
                  <a:lnTo>
                    <a:pt x="4907831" y="3730040"/>
                  </a:lnTo>
                  <a:lnTo>
                    <a:pt x="4941264" y="3563353"/>
                  </a:lnTo>
                  <a:lnTo>
                    <a:pt x="4974602" y="2864027"/>
                  </a:lnTo>
                  <a:lnTo>
                    <a:pt x="5008035" y="2819164"/>
                  </a:lnTo>
                  <a:lnTo>
                    <a:pt x="5041372" y="3509536"/>
                  </a:lnTo>
                  <a:lnTo>
                    <a:pt x="5074805" y="3829862"/>
                  </a:lnTo>
                  <a:lnTo>
                    <a:pt x="5108143" y="3770521"/>
                  </a:lnTo>
                  <a:lnTo>
                    <a:pt x="5141575" y="3465150"/>
                  </a:lnTo>
                  <a:lnTo>
                    <a:pt x="5174912" y="3869677"/>
                  </a:lnTo>
                  <a:lnTo>
                    <a:pt x="5208345" y="3938447"/>
                  </a:lnTo>
                  <a:lnTo>
                    <a:pt x="5241683" y="3943400"/>
                  </a:lnTo>
                  <a:lnTo>
                    <a:pt x="5275115" y="3837291"/>
                  </a:lnTo>
                  <a:lnTo>
                    <a:pt x="5308453" y="3468960"/>
                  </a:lnTo>
                  <a:lnTo>
                    <a:pt x="5341886" y="3879868"/>
                  </a:lnTo>
                  <a:lnTo>
                    <a:pt x="5375223" y="3882631"/>
                  </a:lnTo>
                  <a:lnTo>
                    <a:pt x="5408656" y="3805954"/>
                  </a:lnTo>
                  <a:lnTo>
                    <a:pt x="5441994" y="3407619"/>
                  </a:lnTo>
                  <a:lnTo>
                    <a:pt x="5475427" y="1771224"/>
                  </a:lnTo>
                  <a:lnTo>
                    <a:pt x="5508764" y="3071482"/>
                  </a:lnTo>
                  <a:lnTo>
                    <a:pt x="5542196" y="2974803"/>
                  </a:lnTo>
                  <a:lnTo>
                    <a:pt x="5575534" y="3289699"/>
                  </a:lnTo>
                  <a:lnTo>
                    <a:pt x="5608967" y="2720295"/>
                  </a:lnTo>
                  <a:lnTo>
                    <a:pt x="5642304" y="1665020"/>
                  </a:lnTo>
                  <a:lnTo>
                    <a:pt x="5675737" y="945121"/>
                  </a:lnTo>
                  <a:lnTo>
                    <a:pt x="5709074" y="960170"/>
                  </a:lnTo>
                  <a:lnTo>
                    <a:pt x="5742507" y="2179084"/>
                  </a:lnTo>
                  <a:lnTo>
                    <a:pt x="5775845" y="1468996"/>
                  </a:lnTo>
                  <a:lnTo>
                    <a:pt x="5809278" y="1757127"/>
                  </a:lnTo>
                  <a:lnTo>
                    <a:pt x="5842615" y="617461"/>
                  </a:lnTo>
                  <a:lnTo>
                    <a:pt x="5876048" y="383812"/>
                  </a:lnTo>
                  <a:lnTo>
                    <a:pt x="5909385" y="1612252"/>
                  </a:lnTo>
                  <a:lnTo>
                    <a:pt x="5942818" y="1576628"/>
                  </a:lnTo>
                  <a:lnTo>
                    <a:pt x="5976155" y="569264"/>
                  </a:lnTo>
                  <a:lnTo>
                    <a:pt x="6009588" y="50"/>
                  </a:lnTo>
                  <a:lnTo>
                    <a:pt x="6042926" y="285229"/>
                  </a:lnTo>
                  <a:lnTo>
                    <a:pt x="6076358" y="818343"/>
                  </a:lnTo>
                  <a:lnTo>
                    <a:pt x="6109696" y="2059546"/>
                  </a:lnTo>
                  <a:lnTo>
                    <a:pt x="6143129" y="1942579"/>
                  </a:lnTo>
                  <a:lnTo>
                    <a:pt x="6176466" y="1738743"/>
                  </a:lnTo>
                  <a:lnTo>
                    <a:pt x="6209899" y="2155272"/>
                  </a:lnTo>
                  <a:lnTo>
                    <a:pt x="6243237" y="1477473"/>
                  </a:lnTo>
                  <a:lnTo>
                    <a:pt x="6276669" y="2299671"/>
                  </a:lnTo>
                  <a:lnTo>
                    <a:pt x="6310007" y="2641809"/>
                  </a:lnTo>
                  <a:lnTo>
                    <a:pt x="6343439" y="2559894"/>
                  </a:lnTo>
                  <a:lnTo>
                    <a:pt x="6376777" y="2758585"/>
                  </a:lnTo>
                  <a:lnTo>
                    <a:pt x="6410210" y="2607995"/>
                  </a:lnTo>
                  <a:lnTo>
                    <a:pt x="6443547" y="2577134"/>
                  </a:lnTo>
                  <a:lnTo>
                    <a:pt x="6476980" y="2704103"/>
                  </a:lnTo>
                  <a:lnTo>
                    <a:pt x="6510317" y="2480551"/>
                  </a:lnTo>
                  <a:lnTo>
                    <a:pt x="6543750" y="2574372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4DF0ECC-1A70-EC26-91F0-857381D78F28}"/>
                </a:ext>
              </a:extLst>
            </p:cNvPr>
            <p:cNvSpPr/>
            <p:nvPr/>
          </p:nvSpPr>
          <p:spPr>
            <a:xfrm>
              <a:off x="1738598" y="2902743"/>
              <a:ext cx="6376701" cy="1348454"/>
            </a:xfrm>
            <a:custGeom>
              <a:avLst/>
              <a:gdLst>
                <a:gd name="connsiteX0" fmla="*/ 75 w 6376701"/>
                <a:gd name="connsiteY0" fmla="*/ 471252 h 1348454"/>
                <a:gd name="connsiteX1" fmla="*/ 133615 w 6376701"/>
                <a:gd name="connsiteY1" fmla="*/ 524211 h 1348454"/>
                <a:gd name="connsiteX2" fmla="*/ 166953 w 6376701"/>
                <a:gd name="connsiteY2" fmla="*/ 538879 h 1348454"/>
                <a:gd name="connsiteX3" fmla="*/ 267156 w 6376701"/>
                <a:gd name="connsiteY3" fmla="*/ 571169 h 1348454"/>
                <a:gd name="connsiteX4" fmla="*/ 300494 w 6376701"/>
                <a:gd name="connsiteY4" fmla="*/ 575551 h 1348454"/>
                <a:gd name="connsiteX5" fmla="*/ 400697 w 6376701"/>
                <a:gd name="connsiteY5" fmla="*/ 565549 h 1348454"/>
                <a:gd name="connsiteX6" fmla="*/ 434034 w 6376701"/>
                <a:gd name="connsiteY6" fmla="*/ 555738 h 1348454"/>
                <a:gd name="connsiteX7" fmla="*/ 601007 w 6376701"/>
                <a:gd name="connsiteY7" fmla="*/ 503637 h 1348454"/>
                <a:gd name="connsiteX8" fmla="*/ 634345 w 6376701"/>
                <a:gd name="connsiteY8" fmla="*/ 501922 h 1348454"/>
                <a:gd name="connsiteX9" fmla="*/ 701115 w 6376701"/>
                <a:gd name="connsiteY9" fmla="*/ 516972 h 1348454"/>
                <a:gd name="connsiteX10" fmla="*/ 734548 w 6376701"/>
                <a:gd name="connsiteY10" fmla="*/ 534879 h 1348454"/>
                <a:gd name="connsiteX11" fmla="*/ 801318 w 6376701"/>
                <a:gd name="connsiteY11" fmla="*/ 592791 h 1348454"/>
                <a:gd name="connsiteX12" fmla="*/ 834656 w 6376701"/>
                <a:gd name="connsiteY12" fmla="*/ 631938 h 1348454"/>
                <a:gd name="connsiteX13" fmla="*/ 934859 w 6376701"/>
                <a:gd name="connsiteY13" fmla="*/ 778909 h 1348454"/>
                <a:gd name="connsiteX14" fmla="*/ 968196 w 6376701"/>
                <a:gd name="connsiteY14" fmla="*/ 833392 h 1348454"/>
                <a:gd name="connsiteX15" fmla="*/ 1135169 w 6376701"/>
                <a:gd name="connsiteY15" fmla="*/ 1085233 h 1348454"/>
                <a:gd name="connsiteX16" fmla="*/ 1168507 w 6376701"/>
                <a:gd name="connsiteY16" fmla="*/ 1124381 h 1348454"/>
                <a:gd name="connsiteX17" fmla="*/ 1268710 w 6376701"/>
                <a:gd name="connsiteY17" fmla="*/ 1212773 h 1348454"/>
                <a:gd name="connsiteX18" fmla="*/ 1302047 w 6376701"/>
                <a:gd name="connsiteY18" fmla="*/ 1233823 h 1348454"/>
                <a:gd name="connsiteX19" fmla="*/ 1435588 w 6376701"/>
                <a:gd name="connsiteY19" fmla="*/ 1292688 h 1348454"/>
                <a:gd name="connsiteX20" fmla="*/ 1469021 w 6376701"/>
                <a:gd name="connsiteY20" fmla="*/ 1304213 h 1348454"/>
                <a:gd name="connsiteX21" fmla="*/ 1635994 w 6376701"/>
                <a:gd name="connsiteY21" fmla="*/ 1347456 h 1348454"/>
                <a:gd name="connsiteX22" fmla="*/ 1669331 w 6376701"/>
                <a:gd name="connsiteY22" fmla="*/ 1348504 h 1348454"/>
                <a:gd name="connsiteX23" fmla="*/ 1736101 w 6376701"/>
                <a:gd name="connsiteY23" fmla="*/ 1334122 h 1348454"/>
                <a:gd name="connsiteX24" fmla="*/ 1769534 w 6376701"/>
                <a:gd name="connsiteY24" fmla="*/ 1316119 h 1348454"/>
                <a:gd name="connsiteX25" fmla="*/ 1836305 w 6376701"/>
                <a:gd name="connsiteY25" fmla="*/ 1252778 h 1348454"/>
                <a:gd name="connsiteX26" fmla="*/ 1869642 w 6376701"/>
                <a:gd name="connsiteY26" fmla="*/ 1206201 h 1348454"/>
                <a:gd name="connsiteX27" fmla="*/ 1936412 w 6376701"/>
                <a:gd name="connsiteY27" fmla="*/ 1082566 h 1348454"/>
                <a:gd name="connsiteX28" fmla="*/ 1969845 w 6376701"/>
                <a:gd name="connsiteY28" fmla="*/ 1006557 h 1348454"/>
                <a:gd name="connsiteX29" fmla="*/ 2103386 w 6376701"/>
                <a:gd name="connsiteY29" fmla="*/ 641940 h 1348454"/>
                <a:gd name="connsiteX30" fmla="*/ 2136723 w 6376701"/>
                <a:gd name="connsiteY30" fmla="*/ 546213 h 1348454"/>
                <a:gd name="connsiteX31" fmla="*/ 2236926 w 6376701"/>
                <a:gd name="connsiteY31" fmla="*/ 286562 h 1348454"/>
                <a:gd name="connsiteX32" fmla="*/ 2270264 w 6376701"/>
                <a:gd name="connsiteY32" fmla="*/ 216649 h 1348454"/>
                <a:gd name="connsiteX33" fmla="*/ 2337034 w 6376701"/>
                <a:gd name="connsiteY33" fmla="*/ 111207 h 1348454"/>
                <a:gd name="connsiteX34" fmla="*/ 2370467 w 6376701"/>
                <a:gd name="connsiteY34" fmla="*/ 77393 h 1348454"/>
                <a:gd name="connsiteX35" fmla="*/ 2437237 w 6376701"/>
                <a:gd name="connsiteY35" fmla="*/ 47389 h 1348454"/>
                <a:gd name="connsiteX36" fmla="*/ 2470574 w 6376701"/>
                <a:gd name="connsiteY36" fmla="*/ 49580 h 1348454"/>
                <a:gd name="connsiteX37" fmla="*/ 2537345 w 6376701"/>
                <a:gd name="connsiteY37" fmla="*/ 81679 h 1348454"/>
                <a:gd name="connsiteX38" fmla="*/ 2570777 w 6376701"/>
                <a:gd name="connsiteY38" fmla="*/ 107778 h 1348454"/>
                <a:gd name="connsiteX39" fmla="*/ 2771088 w 6376701"/>
                <a:gd name="connsiteY39" fmla="*/ 280752 h 1348454"/>
                <a:gd name="connsiteX40" fmla="*/ 2804426 w 6376701"/>
                <a:gd name="connsiteY40" fmla="*/ 298468 h 1348454"/>
                <a:gd name="connsiteX41" fmla="*/ 2871196 w 6376701"/>
                <a:gd name="connsiteY41" fmla="*/ 318852 h 1348454"/>
                <a:gd name="connsiteX42" fmla="*/ 2904629 w 6376701"/>
                <a:gd name="connsiteY42" fmla="*/ 322281 h 1348454"/>
                <a:gd name="connsiteX43" fmla="*/ 3038169 w 6376701"/>
                <a:gd name="connsiteY43" fmla="*/ 311613 h 1348454"/>
                <a:gd name="connsiteX44" fmla="*/ 3071507 w 6376701"/>
                <a:gd name="connsiteY44" fmla="*/ 308374 h 1348454"/>
                <a:gd name="connsiteX45" fmla="*/ 3171710 w 6376701"/>
                <a:gd name="connsiteY45" fmla="*/ 311994 h 1348454"/>
                <a:gd name="connsiteX46" fmla="*/ 3205142 w 6376701"/>
                <a:gd name="connsiteY46" fmla="*/ 319042 h 1348454"/>
                <a:gd name="connsiteX47" fmla="*/ 3338683 w 6376701"/>
                <a:gd name="connsiteY47" fmla="*/ 369144 h 1348454"/>
                <a:gd name="connsiteX48" fmla="*/ 3372020 w 6376701"/>
                <a:gd name="connsiteY48" fmla="*/ 383336 h 1348454"/>
                <a:gd name="connsiteX49" fmla="*/ 3472223 w 6376701"/>
                <a:gd name="connsiteY49" fmla="*/ 414768 h 1348454"/>
                <a:gd name="connsiteX50" fmla="*/ 3505561 w 6376701"/>
                <a:gd name="connsiteY50" fmla="*/ 418959 h 1348454"/>
                <a:gd name="connsiteX51" fmla="*/ 3605764 w 6376701"/>
                <a:gd name="connsiteY51" fmla="*/ 409054 h 1348454"/>
                <a:gd name="connsiteX52" fmla="*/ 3639101 w 6376701"/>
                <a:gd name="connsiteY52" fmla="*/ 399529 h 1348454"/>
                <a:gd name="connsiteX53" fmla="*/ 3806074 w 6376701"/>
                <a:gd name="connsiteY53" fmla="*/ 349522 h 1348454"/>
                <a:gd name="connsiteX54" fmla="*/ 3839412 w 6376701"/>
                <a:gd name="connsiteY54" fmla="*/ 348570 h 1348454"/>
                <a:gd name="connsiteX55" fmla="*/ 3906182 w 6376701"/>
                <a:gd name="connsiteY55" fmla="*/ 365143 h 1348454"/>
                <a:gd name="connsiteX56" fmla="*/ 3939615 w 6376701"/>
                <a:gd name="connsiteY56" fmla="*/ 384098 h 1348454"/>
                <a:gd name="connsiteX57" fmla="*/ 4006386 w 6376701"/>
                <a:gd name="connsiteY57" fmla="*/ 444010 h 1348454"/>
                <a:gd name="connsiteX58" fmla="*/ 4039723 w 6376701"/>
                <a:gd name="connsiteY58" fmla="*/ 484206 h 1348454"/>
                <a:gd name="connsiteX59" fmla="*/ 4139926 w 6376701"/>
                <a:gd name="connsiteY59" fmla="*/ 634987 h 1348454"/>
                <a:gd name="connsiteX60" fmla="*/ 4173263 w 6376701"/>
                <a:gd name="connsiteY60" fmla="*/ 690898 h 1348454"/>
                <a:gd name="connsiteX61" fmla="*/ 4340237 w 6376701"/>
                <a:gd name="connsiteY61" fmla="*/ 950645 h 1348454"/>
                <a:gd name="connsiteX62" fmla="*/ 4373574 w 6376701"/>
                <a:gd name="connsiteY62" fmla="*/ 991507 h 1348454"/>
                <a:gd name="connsiteX63" fmla="*/ 4473777 w 6376701"/>
                <a:gd name="connsiteY63" fmla="*/ 1085519 h 1348454"/>
                <a:gd name="connsiteX64" fmla="*/ 4507115 w 6376701"/>
                <a:gd name="connsiteY64" fmla="*/ 1108474 h 1348454"/>
                <a:gd name="connsiteX65" fmla="*/ 4640655 w 6376701"/>
                <a:gd name="connsiteY65" fmla="*/ 1175530 h 1348454"/>
                <a:gd name="connsiteX66" fmla="*/ 4674088 w 6376701"/>
                <a:gd name="connsiteY66" fmla="*/ 1189246 h 1348454"/>
                <a:gd name="connsiteX67" fmla="*/ 4841061 w 6376701"/>
                <a:gd name="connsiteY67" fmla="*/ 1243634 h 1348454"/>
                <a:gd name="connsiteX68" fmla="*/ 4874399 w 6376701"/>
                <a:gd name="connsiteY68" fmla="*/ 1247063 h 1348454"/>
                <a:gd name="connsiteX69" fmla="*/ 4941169 w 6376701"/>
                <a:gd name="connsiteY69" fmla="*/ 1237348 h 1348454"/>
                <a:gd name="connsiteX70" fmla="*/ 4974602 w 6376701"/>
                <a:gd name="connsiteY70" fmla="*/ 1221727 h 1348454"/>
                <a:gd name="connsiteX71" fmla="*/ 5041372 w 6376701"/>
                <a:gd name="connsiteY71" fmla="*/ 1163148 h 1348454"/>
                <a:gd name="connsiteX72" fmla="*/ 5074709 w 6376701"/>
                <a:gd name="connsiteY72" fmla="*/ 1119047 h 1348454"/>
                <a:gd name="connsiteX73" fmla="*/ 5141480 w 6376701"/>
                <a:gd name="connsiteY73" fmla="*/ 1000175 h 1348454"/>
                <a:gd name="connsiteX74" fmla="*/ 5174913 w 6376701"/>
                <a:gd name="connsiteY74" fmla="*/ 926642 h 1348454"/>
                <a:gd name="connsiteX75" fmla="*/ 5308453 w 6376701"/>
                <a:gd name="connsiteY75" fmla="*/ 571645 h 1348454"/>
                <a:gd name="connsiteX76" fmla="*/ 5341791 w 6376701"/>
                <a:gd name="connsiteY76" fmla="*/ 478205 h 1348454"/>
                <a:gd name="connsiteX77" fmla="*/ 5441993 w 6376701"/>
                <a:gd name="connsiteY77" fmla="*/ 225697 h 1348454"/>
                <a:gd name="connsiteX78" fmla="*/ 5475331 w 6376701"/>
                <a:gd name="connsiteY78" fmla="*/ 158070 h 1348454"/>
                <a:gd name="connsiteX79" fmla="*/ 5542101 w 6376701"/>
                <a:gd name="connsiteY79" fmla="*/ 57295 h 1348454"/>
                <a:gd name="connsiteX80" fmla="*/ 5575534 w 6376701"/>
                <a:gd name="connsiteY80" fmla="*/ 25672 h 1348454"/>
                <a:gd name="connsiteX81" fmla="*/ 5642304 w 6376701"/>
                <a:gd name="connsiteY81" fmla="*/ 50 h 1348454"/>
                <a:gd name="connsiteX82" fmla="*/ 5675642 w 6376701"/>
                <a:gd name="connsiteY82" fmla="*/ 4527 h 1348454"/>
                <a:gd name="connsiteX83" fmla="*/ 5742412 w 6376701"/>
                <a:gd name="connsiteY83" fmla="*/ 40817 h 1348454"/>
                <a:gd name="connsiteX84" fmla="*/ 5775844 w 6376701"/>
                <a:gd name="connsiteY84" fmla="*/ 68916 h 1348454"/>
                <a:gd name="connsiteX85" fmla="*/ 5976156 w 6376701"/>
                <a:gd name="connsiteY85" fmla="*/ 253225 h 1348454"/>
                <a:gd name="connsiteX86" fmla="*/ 6009493 w 6376701"/>
                <a:gd name="connsiteY86" fmla="*/ 272655 h 1348454"/>
                <a:gd name="connsiteX87" fmla="*/ 6076263 w 6376701"/>
                <a:gd name="connsiteY87" fmla="*/ 296373 h 1348454"/>
                <a:gd name="connsiteX88" fmla="*/ 6109696 w 6376701"/>
                <a:gd name="connsiteY88" fmla="*/ 301326 h 1348454"/>
                <a:gd name="connsiteX89" fmla="*/ 6243236 w 6376701"/>
                <a:gd name="connsiteY89" fmla="*/ 296373 h 1348454"/>
                <a:gd name="connsiteX90" fmla="*/ 6276574 w 6376701"/>
                <a:gd name="connsiteY90" fmla="*/ 294372 h 1348454"/>
                <a:gd name="connsiteX91" fmla="*/ 6376777 w 6376701"/>
                <a:gd name="connsiteY91" fmla="*/ 301326 h 13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376701" h="1348454">
                  <a:moveTo>
                    <a:pt x="75" y="471252"/>
                  </a:moveTo>
                  <a:lnTo>
                    <a:pt x="133615" y="524211"/>
                  </a:lnTo>
                  <a:lnTo>
                    <a:pt x="166953" y="538879"/>
                  </a:lnTo>
                  <a:lnTo>
                    <a:pt x="267156" y="571169"/>
                  </a:lnTo>
                  <a:lnTo>
                    <a:pt x="300494" y="575551"/>
                  </a:lnTo>
                  <a:lnTo>
                    <a:pt x="400697" y="565549"/>
                  </a:lnTo>
                  <a:lnTo>
                    <a:pt x="434034" y="555738"/>
                  </a:lnTo>
                  <a:lnTo>
                    <a:pt x="601007" y="503637"/>
                  </a:lnTo>
                  <a:lnTo>
                    <a:pt x="634345" y="501922"/>
                  </a:lnTo>
                  <a:lnTo>
                    <a:pt x="701115" y="516972"/>
                  </a:lnTo>
                  <a:lnTo>
                    <a:pt x="734548" y="534879"/>
                  </a:lnTo>
                  <a:lnTo>
                    <a:pt x="801318" y="592791"/>
                  </a:lnTo>
                  <a:lnTo>
                    <a:pt x="834656" y="631938"/>
                  </a:lnTo>
                  <a:lnTo>
                    <a:pt x="934859" y="778909"/>
                  </a:lnTo>
                  <a:lnTo>
                    <a:pt x="968196" y="833392"/>
                  </a:lnTo>
                  <a:lnTo>
                    <a:pt x="1135169" y="1085233"/>
                  </a:lnTo>
                  <a:lnTo>
                    <a:pt x="1168507" y="1124381"/>
                  </a:lnTo>
                  <a:lnTo>
                    <a:pt x="1268710" y="1212773"/>
                  </a:lnTo>
                  <a:lnTo>
                    <a:pt x="1302047" y="1233823"/>
                  </a:lnTo>
                  <a:lnTo>
                    <a:pt x="1435588" y="1292688"/>
                  </a:lnTo>
                  <a:lnTo>
                    <a:pt x="1469021" y="1304213"/>
                  </a:lnTo>
                  <a:lnTo>
                    <a:pt x="1635994" y="1347456"/>
                  </a:lnTo>
                  <a:lnTo>
                    <a:pt x="1669331" y="1348504"/>
                  </a:lnTo>
                  <a:lnTo>
                    <a:pt x="1736101" y="1334122"/>
                  </a:lnTo>
                  <a:lnTo>
                    <a:pt x="1769534" y="1316119"/>
                  </a:lnTo>
                  <a:lnTo>
                    <a:pt x="1836305" y="1252778"/>
                  </a:lnTo>
                  <a:lnTo>
                    <a:pt x="1869642" y="1206201"/>
                  </a:lnTo>
                  <a:lnTo>
                    <a:pt x="1936412" y="1082566"/>
                  </a:lnTo>
                  <a:lnTo>
                    <a:pt x="1969845" y="1006557"/>
                  </a:lnTo>
                  <a:lnTo>
                    <a:pt x="2103386" y="641940"/>
                  </a:lnTo>
                  <a:lnTo>
                    <a:pt x="2136723" y="546213"/>
                  </a:lnTo>
                  <a:lnTo>
                    <a:pt x="2236926" y="286562"/>
                  </a:lnTo>
                  <a:lnTo>
                    <a:pt x="2270264" y="216649"/>
                  </a:lnTo>
                  <a:lnTo>
                    <a:pt x="2337034" y="111207"/>
                  </a:lnTo>
                  <a:lnTo>
                    <a:pt x="2370467" y="77393"/>
                  </a:lnTo>
                  <a:lnTo>
                    <a:pt x="2437237" y="47389"/>
                  </a:lnTo>
                  <a:lnTo>
                    <a:pt x="2470574" y="49580"/>
                  </a:lnTo>
                  <a:lnTo>
                    <a:pt x="2537345" y="81679"/>
                  </a:lnTo>
                  <a:lnTo>
                    <a:pt x="2570777" y="107778"/>
                  </a:lnTo>
                  <a:lnTo>
                    <a:pt x="2771088" y="280752"/>
                  </a:lnTo>
                  <a:lnTo>
                    <a:pt x="2804426" y="298468"/>
                  </a:lnTo>
                  <a:lnTo>
                    <a:pt x="2871196" y="318852"/>
                  </a:lnTo>
                  <a:lnTo>
                    <a:pt x="2904629" y="322281"/>
                  </a:lnTo>
                  <a:lnTo>
                    <a:pt x="3038169" y="311613"/>
                  </a:lnTo>
                  <a:lnTo>
                    <a:pt x="3071507" y="308374"/>
                  </a:lnTo>
                  <a:lnTo>
                    <a:pt x="3171710" y="311994"/>
                  </a:lnTo>
                  <a:lnTo>
                    <a:pt x="3205142" y="319042"/>
                  </a:lnTo>
                  <a:lnTo>
                    <a:pt x="3338683" y="369144"/>
                  </a:lnTo>
                  <a:lnTo>
                    <a:pt x="3372020" y="383336"/>
                  </a:lnTo>
                  <a:lnTo>
                    <a:pt x="3472223" y="414768"/>
                  </a:lnTo>
                  <a:lnTo>
                    <a:pt x="3505561" y="418959"/>
                  </a:lnTo>
                  <a:lnTo>
                    <a:pt x="3605764" y="409054"/>
                  </a:lnTo>
                  <a:lnTo>
                    <a:pt x="3639101" y="399529"/>
                  </a:lnTo>
                  <a:lnTo>
                    <a:pt x="3806074" y="349522"/>
                  </a:lnTo>
                  <a:lnTo>
                    <a:pt x="3839412" y="348570"/>
                  </a:lnTo>
                  <a:lnTo>
                    <a:pt x="3906182" y="365143"/>
                  </a:lnTo>
                  <a:lnTo>
                    <a:pt x="3939615" y="384098"/>
                  </a:lnTo>
                  <a:lnTo>
                    <a:pt x="4006386" y="444010"/>
                  </a:lnTo>
                  <a:lnTo>
                    <a:pt x="4039723" y="484206"/>
                  </a:lnTo>
                  <a:lnTo>
                    <a:pt x="4139926" y="634987"/>
                  </a:lnTo>
                  <a:lnTo>
                    <a:pt x="4173263" y="690898"/>
                  </a:lnTo>
                  <a:lnTo>
                    <a:pt x="4340237" y="950645"/>
                  </a:lnTo>
                  <a:lnTo>
                    <a:pt x="4373574" y="991507"/>
                  </a:lnTo>
                  <a:lnTo>
                    <a:pt x="4473777" y="1085519"/>
                  </a:lnTo>
                  <a:lnTo>
                    <a:pt x="4507115" y="1108474"/>
                  </a:lnTo>
                  <a:lnTo>
                    <a:pt x="4640655" y="1175530"/>
                  </a:lnTo>
                  <a:lnTo>
                    <a:pt x="4674088" y="1189246"/>
                  </a:lnTo>
                  <a:lnTo>
                    <a:pt x="4841061" y="1243634"/>
                  </a:lnTo>
                  <a:lnTo>
                    <a:pt x="4874399" y="1247063"/>
                  </a:lnTo>
                  <a:lnTo>
                    <a:pt x="4941169" y="1237348"/>
                  </a:lnTo>
                  <a:lnTo>
                    <a:pt x="4974602" y="1221727"/>
                  </a:lnTo>
                  <a:lnTo>
                    <a:pt x="5041372" y="1163148"/>
                  </a:lnTo>
                  <a:lnTo>
                    <a:pt x="5074709" y="1119047"/>
                  </a:lnTo>
                  <a:lnTo>
                    <a:pt x="5141480" y="1000175"/>
                  </a:lnTo>
                  <a:lnTo>
                    <a:pt x="5174913" y="926642"/>
                  </a:lnTo>
                  <a:lnTo>
                    <a:pt x="5308453" y="571645"/>
                  </a:lnTo>
                  <a:lnTo>
                    <a:pt x="5341791" y="478205"/>
                  </a:lnTo>
                  <a:lnTo>
                    <a:pt x="5441993" y="225697"/>
                  </a:lnTo>
                  <a:lnTo>
                    <a:pt x="5475331" y="158070"/>
                  </a:lnTo>
                  <a:lnTo>
                    <a:pt x="5542101" y="57295"/>
                  </a:lnTo>
                  <a:lnTo>
                    <a:pt x="5575534" y="25672"/>
                  </a:lnTo>
                  <a:lnTo>
                    <a:pt x="5642304" y="50"/>
                  </a:lnTo>
                  <a:lnTo>
                    <a:pt x="5675642" y="4527"/>
                  </a:lnTo>
                  <a:lnTo>
                    <a:pt x="5742412" y="40817"/>
                  </a:lnTo>
                  <a:lnTo>
                    <a:pt x="5775844" y="68916"/>
                  </a:lnTo>
                  <a:lnTo>
                    <a:pt x="5976156" y="253225"/>
                  </a:lnTo>
                  <a:lnTo>
                    <a:pt x="6009493" y="272655"/>
                  </a:lnTo>
                  <a:lnTo>
                    <a:pt x="6076263" y="296373"/>
                  </a:lnTo>
                  <a:lnTo>
                    <a:pt x="6109696" y="301326"/>
                  </a:lnTo>
                  <a:lnTo>
                    <a:pt x="6243236" y="296373"/>
                  </a:lnTo>
                  <a:lnTo>
                    <a:pt x="6276574" y="294372"/>
                  </a:lnTo>
                  <a:lnTo>
                    <a:pt x="6376777" y="301326"/>
                  </a:lnTo>
                </a:path>
              </a:pathLst>
            </a:custGeom>
            <a:noFill/>
            <a:ln w="47625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A53CE0B-C432-7EB8-A025-46A952470BC2}"/>
                </a:ext>
              </a:extLst>
            </p:cNvPr>
            <p:cNvSpPr/>
            <p:nvPr/>
          </p:nvSpPr>
          <p:spPr>
            <a:xfrm>
              <a:off x="1738598" y="3103816"/>
              <a:ext cx="6376701" cy="1934337"/>
            </a:xfrm>
            <a:custGeom>
              <a:avLst/>
              <a:gdLst>
                <a:gd name="connsiteX0" fmla="*/ 75 w 6376701"/>
                <a:gd name="connsiteY0" fmla="*/ 470490 h 1934337"/>
                <a:gd name="connsiteX1" fmla="*/ 66845 w 6376701"/>
                <a:gd name="connsiteY1" fmla="*/ 516115 h 1934337"/>
                <a:gd name="connsiteX2" fmla="*/ 100183 w 6376701"/>
                <a:gd name="connsiteY2" fmla="*/ 519353 h 1934337"/>
                <a:gd name="connsiteX3" fmla="*/ 166953 w 6376701"/>
                <a:gd name="connsiteY3" fmla="*/ 527735 h 1934337"/>
                <a:gd name="connsiteX4" fmla="*/ 200386 w 6376701"/>
                <a:gd name="connsiteY4" fmla="*/ 537451 h 1934337"/>
                <a:gd name="connsiteX5" fmla="*/ 300494 w 6376701"/>
                <a:gd name="connsiteY5" fmla="*/ 553452 h 1934337"/>
                <a:gd name="connsiteX6" fmla="*/ 333926 w 6376701"/>
                <a:gd name="connsiteY6" fmla="*/ 553357 h 1934337"/>
                <a:gd name="connsiteX7" fmla="*/ 400697 w 6376701"/>
                <a:gd name="connsiteY7" fmla="*/ 557072 h 1934337"/>
                <a:gd name="connsiteX8" fmla="*/ 434034 w 6376701"/>
                <a:gd name="connsiteY8" fmla="*/ 521067 h 1934337"/>
                <a:gd name="connsiteX9" fmla="*/ 467467 w 6376701"/>
                <a:gd name="connsiteY9" fmla="*/ 479824 h 1934337"/>
                <a:gd name="connsiteX10" fmla="*/ 500804 w 6376701"/>
                <a:gd name="connsiteY10" fmla="*/ 479158 h 1934337"/>
                <a:gd name="connsiteX11" fmla="*/ 567575 w 6376701"/>
                <a:gd name="connsiteY11" fmla="*/ 483825 h 1934337"/>
                <a:gd name="connsiteX12" fmla="*/ 601007 w 6376701"/>
                <a:gd name="connsiteY12" fmla="*/ 480396 h 1934337"/>
                <a:gd name="connsiteX13" fmla="*/ 667777 w 6376701"/>
                <a:gd name="connsiteY13" fmla="*/ 491445 h 1934337"/>
                <a:gd name="connsiteX14" fmla="*/ 701115 w 6376701"/>
                <a:gd name="connsiteY14" fmla="*/ 506494 h 1934337"/>
                <a:gd name="connsiteX15" fmla="*/ 767885 w 6376701"/>
                <a:gd name="connsiteY15" fmla="*/ 558025 h 1934337"/>
                <a:gd name="connsiteX16" fmla="*/ 801318 w 6376701"/>
                <a:gd name="connsiteY16" fmla="*/ 509352 h 1934337"/>
                <a:gd name="connsiteX17" fmla="*/ 968196 w 6376701"/>
                <a:gd name="connsiteY17" fmla="*/ 881493 h 1934337"/>
                <a:gd name="connsiteX18" fmla="*/ 1001629 w 6376701"/>
                <a:gd name="connsiteY18" fmla="*/ 965314 h 1934337"/>
                <a:gd name="connsiteX19" fmla="*/ 1168507 w 6376701"/>
                <a:gd name="connsiteY19" fmla="*/ 1362697 h 1934337"/>
                <a:gd name="connsiteX20" fmla="*/ 1201940 w 6376701"/>
                <a:gd name="connsiteY20" fmla="*/ 1298308 h 1934337"/>
                <a:gd name="connsiteX21" fmla="*/ 1335480 w 6376701"/>
                <a:gd name="connsiteY21" fmla="*/ 1565769 h 1934337"/>
                <a:gd name="connsiteX22" fmla="*/ 1368818 w 6376701"/>
                <a:gd name="connsiteY22" fmla="*/ 1611204 h 1934337"/>
                <a:gd name="connsiteX23" fmla="*/ 1469021 w 6376701"/>
                <a:gd name="connsiteY23" fmla="*/ 1711788 h 1934337"/>
                <a:gd name="connsiteX24" fmla="*/ 1502453 w 6376701"/>
                <a:gd name="connsiteY24" fmla="*/ 1736934 h 1934337"/>
                <a:gd name="connsiteX25" fmla="*/ 1569224 w 6376701"/>
                <a:gd name="connsiteY25" fmla="*/ 1770652 h 1934337"/>
                <a:gd name="connsiteX26" fmla="*/ 1602561 w 6376701"/>
                <a:gd name="connsiteY26" fmla="*/ 1899430 h 1934337"/>
                <a:gd name="connsiteX27" fmla="*/ 1635994 w 6376701"/>
                <a:gd name="connsiteY27" fmla="*/ 1820849 h 1934337"/>
                <a:gd name="connsiteX28" fmla="*/ 1669331 w 6376701"/>
                <a:gd name="connsiteY28" fmla="*/ 1773034 h 1934337"/>
                <a:gd name="connsiteX29" fmla="*/ 1702764 w 6376701"/>
                <a:gd name="connsiteY29" fmla="*/ 1770367 h 1934337"/>
                <a:gd name="connsiteX30" fmla="*/ 1736101 w 6376701"/>
                <a:gd name="connsiteY30" fmla="*/ 1754079 h 1934337"/>
                <a:gd name="connsiteX31" fmla="*/ 1802872 w 6376701"/>
                <a:gd name="connsiteY31" fmla="*/ 1663972 h 1934337"/>
                <a:gd name="connsiteX32" fmla="*/ 1836305 w 6376701"/>
                <a:gd name="connsiteY32" fmla="*/ 1606727 h 1934337"/>
                <a:gd name="connsiteX33" fmla="*/ 1969845 w 6376701"/>
                <a:gd name="connsiteY33" fmla="*/ 1338312 h 1934337"/>
                <a:gd name="connsiteX34" fmla="*/ 2003183 w 6376701"/>
                <a:gd name="connsiteY34" fmla="*/ 1383747 h 1934337"/>
                <a:gd name="connsiteX35" fmla="*/ 2069953 w 6376701"/>
                <a:gd name="connsiteY35" fmla="*/ 1125429 h 1934337"/>
                <a:gd name="connsiteX36" fmla="*/ 2103386 w 6376701"/>
                <a:gd name="connsiteY36" fmla="*/ 1039132 h 1934337"/>
                <a:gd name="connsiteX37" fmla="*/ 2337034 w 6376701"/>
                <a:gd name="connsiteY37" fmla="*/ 456488 h 1934337"/>
                <a:gd name="connsiteX38" fmla="*/ 2370467 w 6376701"/>
                <a:gd name="connsiteY38" fmla="*/ 396861 h 1934337"/>
                <a:gd name="connsiteX39" fmla="*/ 2403804 w 6376701"/>
                <a:gd name="connsiteY39" fmla="*/ 754525 h 1934337"/>
                <a:gd name="connsiteX40" fmla="*/ 2437237 w 6376701"/>
                <a:gd name="connsiteY40" fmla="*/ 609459 h 1934337"/>
                <a:gd name="connsiteX41" fmla="*/ 2470574 w 6376701"/>
                <a:gd name="connsiteY41" fmla="*/ 522020 h 1934337"/>
                <a:gd name="connsiteX42" fmla="*/ 2504007 w 6376701"/>
                <a:gd name="connsiteY42" fmla="*/ 470871 h 1934337"/>
                <a:gd name="connsiteX43" fmla="*/ 2570777 w 6376701"/>
                <a:gd name="connsiteY43" fmla="*/ 409911 h 1934337"/>
                <a:gd name="connsiteX44" fmla="*/ 2604115 w 6376701"/>
                <a:gd name="connsiteY44" fmla="*/ 400862 h 1934337"/>
                <a:gd name="connsiteX45" fmla="*/ 2670885 w 6376701"/>
                <a:gd name="connsiteY45" fmla="*/ 408863 h 1934337"/>
                <a:gd name="connsiteX46" fmla="*/ 2704318 w 6376701"/>
                <a:gd name="connsiteY46" fmla="*/ 418102 h 1934337"/>
                <a:gd name="connsiteX47" fmla="*/ 2771088 w 6376701"/>
                <a:gd name="connsiteY47" fmla="*/ 435819 h 1934337"/>
                <a:gd name="connsiteX48" fmla="*/ 2804426 w 6376701"/>
                <a:gd name="connsiteY48" fmla="*/ 210457 h 1934337"/>
                <a:gd name="connsiteX49" fmla="*/ 2837858 w 6376701"/>
                <a:gd name="connsiteY49" fmla="*/ 350475 h 1934337"/>
                <a:gd name="connsiteX50" fmla="*/ 2871196 w 6376701"/>
                <a:gd name="connsiteY50" fmla="*/ 402005 h 1934337"/>
                <a:gd name="connsiteX51" fmla="*/ 2937966 w 6376701"/>
                <a:gd name="connsiteY51" fmla="*/ 382384 h 1934337"/>
                <a:gd name="connsiteX52" fmla="*/ 2971399 w 6376701"/>
                <a:gd name="connsiteY52" fmla="*/ 388384 h 1934337"/>
                <a:gd name="connsiteX53" fmla="*/ 3071507 w 6376701"/>
                <a:gd name="connsiteY53" fmla="*/ 396481 h 1934337"/>
                <a:gd name="connsiteX54" fmla="*/ 3104939 w 6376701"/>
                <a:gd name="connsiteY54" fmla="*/ 399243 h 1934337"/>
                <a:gd name="connsiteX55" fmla="*/ 3171710 w 6376701"/>
                <a:gd name="connsiteY55" fmla="*/ 412483 h 1934337"/>
                <a:gd name="connsiteX56" fmla="*/ 3205142 w 6376701"/>
                <a:gd name="connsiteY56" fmla="*/ 208933 h 1934337"/>
                <a:gd name="connsiteX57" fmla="*/ 3238480 w 6376701"/>
                <a:gd name="connsiteY57" fmla="*/ 330091 h 1934337"/>
                <a:gd name="connsiteX58" fmla="*/ 3271913 w 6376701"/>
                <a:gd name="connsiteY58" fmla="*/ 390575 h 1934337"/>
                <a:gd name="connsiteX59" fmla="*/ 3338683 w 6376701"/>
                <a:gd name="connsiteY59" fmla="*/ 422674 h 1934337"/>
                <a:gd name="connsiteX60" fmla="*/ 3372020 w 6376701"/>
                <a:gd name="connsiteY60" fmla="*/ 448963 h 1934337"/>
                <a:gd name="connsiteX61" fmla="*/ 3438791 w 6376701"/>
                <a:gd name="connsiteY61" fmla="*/ 490968 h 1934337"/>
                <a:gd name="connsiteX62" fmla="*/ 3472223 w 6376701"/>
                <a:gd name="connsiteY62" fmla="*/ 503351 h 1934337"/>
                <a:gd name="connsiteX63" fmla="*/ 3572331 w 6376701"/>
                <a:gd name="connsiteY63" fmla="*/ 515829 h 1934337"/>
                <a:gd name="connsiteX64" fmla="*/ 3605764 w 6376701"/>
                <a:gd name="connsiteY64" fmla="*/ 399338 h 1934337"/>
                <a:gd name="connsiteX65" fmla="*/ 3672534 w 6376701"/>
                <a:gd name="connsiteY65" fmla="*/ 424579 h 1934337"/>
                <a:gd name="connsiteX66" fmla="*/ 3705872 w 6376701"/>
                <a:gd name="connsiteY66" fmla="*/ 428199 h 1934337"/>
                <a:gd name="connsiteX67" fmla="*/ 3839412 w 6376701"/>
                <a:gd name="connsiteY67" fmla="*/ 450964 h 1934337"/>
                <a:gd name="connsiteX68" fmla="*/ 3872845 w 6376701"/>
                <a:gd name="connsiteY68" fmla="*/ 471823 h 1934337"/>
                <a:gd name="connsiteX69" fmla="*/ 3939615 w 6376701"/>
                <a:gd name="connsiteY69" fmla="*/ 540975 h 1934337"/>
                <a:gd name="connsiteX70" fmla="*/ 3972953 w 6376701"/>
                <a:gd name="connsiteY70" fmla="*/ 592505 h 1934337"/>
                <a:gd name="connsiteX71" fmla="*/ 4006386 w 6376701"/>
                <a:gd name="connsiteY71" fmla="*/ 522020 h 1934337"/>
                <a:gd name="connsiteX72" fmla="*/ 4039723 w 6376701"/>
                <a:gd name="connsiteY72" fmla="*/ 631843 h 1934337"/>
                <a:gd name="connsiteX73" fmla="*/ 4206696 w 6376701"/>
                <a:gd name="connsiteY73" fmla="*/ 1120285 h 1934337"/>
                <a:gd name="connsiteX74" fmla="*/ 4240034 w 6376701"/>
                <a:gd name="connsiteY74" fmla="*/ 1211820 h 1934337"/>
                <a:gd name="connsiteX75" fmla="*/ 4340237 w 6376701"/>
                <a:gd name="connsiteY75" fmla="*/ 1454613 h 1934337"/>
                <a:gd name="connsiteX76" fmla="*/ 4373574 w 6376701"/>
                <a:gd name="connsiteY76" fmla="*/ 1524431 h 1934337"/>
                <a:gd name="connsiteX77" fmla="*/ 4407007 w 6376701"/>
                <a:gd name="connsiteY77" fmla="*/ 1071803 h 1934337"/>
                <a:gd name="connsiteX78" fmla="*/ 4440345 w 6376701"/>
                <a:gd name="connsiteY78" fmla="*/ 1276305 h 1934337"/>
                <a:gd name="connsiteX79" fmla="*/ 4507115 w 6376701"/>
                <a:gd name="connsiteY79" fmla="*/ 1497380 h 1934337"/>
                <a:gd name="connsiteX80" fmla="*/ 4540548 w 6376701"/>
                <a:gd name="connsiteY80" fmla="*/ 1582629 h 1934337"/>
                <a:gd name="connsiteX81" fmla="*/ 4607318 w 6376701"/>
                <a:gd name="connsiteY81" fmla="*/ 1725313 h 1934337"/>
                <a:gd name="connsiteX82" fmla="*/ 4640655 w 6376701"/>
                <a:gd name="connsiteY82" fmla="*/ 1781225 h 1934337"/>
                <a:gd name="connsiteX83" fmla="*/ 4707425 w 6376701"/>
                <a:gd name="connsiteY83" fmla="*/ 1871522 h 1934337"/>
                <a:gd name="connsiteX84" fmla="*/ 4740858 w 6376701"/>
                <a:gd name="connsiteY84" fmla="*/ 1905145 h 1934337"/>
                <a:gd name="connsiteX85" fmla="*/ 4774291 w 6376701"/>
                <a:gd name="connsiteY85" fmla="*/ 1934387 h 1934337"/>
                <a:gd name="connsiteX86" fmla="*/ 4807629 w 6376701"/>
                <a:gd name="connsiteY86" fmla="*/ 1767318 h 1934337"/>
                <a:gd name="connsiteX87" fmla="*/ 4874399 w 6376701"/>
                <a:gd name="connsiteY87" fmla="*/ 1911241 h 1934337"/>
                <a:gd name="connsiteX88" fmla="*/ 4907832 w 6376701"/>
                <a:gd name="connsiteY88" fmla="*/ 1929910 h 1934337"/>
                <a:gd name="connsiteX89" fmla="*/ 4974602 w 6376701"/>
                <a:gd name="connsiteY89" fmla="*/ 1929053 h 1934337"/>
                <a:gd name="connsiteX90" fmla="*/ 5007939 w 6376701"/>
                <a:gd name="connsiteY90" fmla="*/ 1912860 h 1934337"/>
                <a:gd name="connsiteX91" fmla="*/ 5074709 w 6376701"/>
                <a:gd name="connsiteY91" fmla="*/ 1834279 h 1934337"/>
                <a:gd name="connsiteX92" fmla="*/ 5108142 w 6376701"/>
                <a:gd name="connsiteY92" fmla="*/ 1773605 h 1934337"/>
                <a:gd name="connsiteX93" fmla="*/ 5174913 w 6376701"/>
                <a:gd name="connsiteY93" fmla="*/ 1611680 h 1934337"/>
                <a:gd name="connsiteX94" fmla="*/ 5208250 w 6376701"/>
                <a:gd name="connsiteY94" fmla="*/ 1891334 h 1934337"/>
                <a:gd name="connsiteX95" fmla="*/ 5275020 w 6376701"/>
                <a:gd name="connsiteY95" fmla="*/ 1442611 h 1934337"/>
                <a:gd name="connsiteX96" fmla="*/ 5308453 w 6376701"/>
                <a:gd name="connsiteY96" fmla="*/ 1308118 h 1934337"/>
                <a:gd name="connsiteX97" fmla="*/ 5475331 w 6376701"/>
                <a:gd name="connsiteY97" fmla="*/ 681659 h 1934337"/>
                <a:gd name="connsiteX98" fmla="*/ 5508764 w 6376701"/>
                <a:gd name="connsiteY98" fmla="*/ 588219 h 1934337"/>
                <a:gd name="connsiteX99" fmla="*/ 5608872 w 6376701"/>
                <a:gd name="connsiteY99" fmla="*/ 365048 h 1934337"/>
                <a:gd name="connsiteX100" fmla="*/ 5642304 w 6376701"/>
                <a:gd name="connsiteY100" fmla="*/ 151974 h 1934337"/>
                <a:gd name="connsiteX101" fmla="*/ 5675642 w 6376701"/>
                <a:gd name="connsiteY101" fmla="*/ 79965 h 1934337"/>
                <a:gd name="connsiteX102" fmla="*/ 5709075 w 6376701"/>
                <a:gd name="connsiteY102" fmla="*/ 136258 h 1934337"/>
                <a:gd name="connsiteX103" fmla="*/ 5742412 w 6376701"/>
                <a:gd name="connsiteY103" fmla="*/ 186359 h 1934337"/>
                <a:gd name="connsiteX104" fmla="*/ 5775844 w 6376701"/>
                <a:gd name="connsiteY104" fmla="*/ 210934 h 1934337"/>
                <a:gd name="connsiteX105" fmla="*/ 5842615 w 6376701"/>
                <a:gd name="connsiteY105" fmla="*/ 267036 h 1934337"/>
                <a:gd name="connsiteX106" fmla="*/ 5875952 w 6376701"/>
                <a:gd name="connsiteY106" fmla="*/ 301707 h 1934337"/>
                <a:gd name="connsiteX107" fmla="*/ 5976156 w 6376701"/>
                <a:gd name="connsiteY107" fmla="*/ 383145 h 1934337"/>
                <a:gd name="connsiteX108" fmla="*/ 6009493 w 6376701"/>
                <a:gd name="connsiteY108" fmla="*/ 50 h 1934337"/>
                <a:gd name="connsiteX109" fmla="*/ 6042926 w 6376701"/>
                <a:gd name="connsiteY109" fmla="*/ 58153 h 1934337"/>
                <a:gd name="connsiteX110" fmla="*/ 6076263 w 6376701"/>
                <a:gd name="connsiteY110" fmla="*/ 180644 h 1934337"/>
                <a:gd name="connsiteX111" fmla="*/ 6109696 w 6376701"/>
                <a:gd name="connsiteY111" fmla="*/ 249414 h 1934337"/>
                <a:gd name="connsiteX112" fmla="*/ 6143034 w 6376701"/>
                <a:gd name="connsiteY112" fmla="*/ 279037 h 1934337"/>
                <a:gd name="connsiteX113" fmla="*/ 6276574 w 6376701"/>
                <a:gd name="connsiteY113" fmla="*/ 361238 h 1934337"/>
                <a:gd name="connsiteX114" fmla="*/ 6310007 w 6376701"/>
                <a:gd name="connsiteY114" fmla="*/ 375811 h 1934337"/>
                <a:gd name="connsiteX115" fmla="*/ 6376777 w 6376701"/>
                <a:gd name="connsiteY115" fmla="*/ 406767 h 193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6376701" h="1934337">
                  <a:moveTo>
                    <a:pt x="75" y="470490"/>
                  </a:moveTo>
                  <a:lnTo>
                    <a:pt x="66845" y="516115"/>
                  </a:lnTo>
                  <a:lnTo>
                    <a:pt x="100183" y="519353"/>
                  </a:lnTo>
                  <a:lnTo>
                    <a:pt x="166953" y="527735"/>
                  </a:lnTo>
                  <a:lnTo>
                    <a:pt x="200386" y="537451"/>
                  </a:lnTo>
                  <a:lnTo>
                    <a:pt x="300494" y="553452"/>
                  </a:lnTo>
                  <a:lnTo>
                    <a:pt x="333926" y="553357"/>
                  </a:lnTo>
                  <a:lnTo>
                    <a:pt x="400697" y="557072"/>
                  </a:lnTo>
                  <a:lnTo>
                    <a:pt x="434034" y="521067"/>
                  </a:lnTo>
                  <a:lnTo>
                    <a:pt x="467467" y="479824"/>
                  </a:lnTo>
                  <a:lnTo>
                    <a:pt x="500804" y="479158"/>
                  </a:lnTo>
                  <a:lnTo>
                    <a:pt x="567575" y="483825"/>
                  </a:lnTo>
                  <a:lnTo>
                    <a:pt x="601007" y="480396"/>
                  </a:lnTo>
                  <a:lnTo>
                    <a:pt x="667777" y="491445"/>
                  </a:lnTo>
                  <a:lnTo>
                    <a:pt x="701115" y="506494"/>
                  </a:lnTo>
                  <a:lnTo>
                    <a:pt x="767885" y="558025"/>
                  </a:lnTo>
                  <a:lnTo>
                    <a:pt x="801318" y="509352"/>
                  </a:lnTo>
                  <a:lnTo>
                    <a:pt x="968196" y="881493"/>
                  </a:lnTo>
                  <a:lnTo>
                    <a:pt x="1001629" y="965314"/>
                  </a:lnTo>
                  <a:lnTo>
                    <a:pt x="1168507" y="1362697"/>
                  </a:lnTo>
                  <a:lnTo>
                    <a:pt x="1201940" y="1298308"/>
                  </a:lnTo>
                  <a:lnTo>
                    <a:pt x="1335480" y="1565769"/>
                  </a:lnTo>
                  <a:lnTo>
                    <a:pt x="1368818" y="1611204"/>
                  </a:lnTo>
                  <a:lnTo>
                    <a:pt x="1469021" y="1711788"/>
                  </a:lnTo>
                  <a:lnTo>
                    <a:pt x="1502453" y="1736934"/>
                  </a:lnTo>
                  <a:lnTo>
                    <a:pt x="1569224" y="1770652"/>
                  </a:lnTo>
                  <a:lnTo>
                    <a:pt x="1602561" y="1899430"/>
                  </a:lnTo>
                  <a:lnTo>
                    <a:pt x="1635994" y="1820849"/>
                  </a:lnTo>
                  <a:lnTo>
                    <a:pt x="1669331" y="1773034"/>
                  </a:lnTo>
                  <a:lnTo>
                    <a:pt x="1702764" y="1770367"/>
                  </a:lnTo>
                  <a:lnTo>
                    <a:pt x="1736101" y="1754079"/>
                  </a:lnTo>
                  <a:lnTo>
                    <a:pt x="1802872" y="1663972"/>
                  </a:lnTo>
                  <a:lnTo>
                    <a:pt x="1836305" y="1606727"/>
                  </a:lnTo>
                  <a:lnTo>
                    <a:pt x="1969845" y="1338312"/>
                  </a:lnTo>
                  <a:lnTo>
                    <a:pt x="2003183" y="1383747"/>
                  </a:lnTo>
                  <a:lnTo>
                    <a:pt x="2069953" y="1125429"/>
                  </a:lnTo>
                  <a:lnTo>
                    <a:pt x="2103386" y="1039132"/>
                  </a:lnTo>
                  <a:lnTo>
                    <a:pt x="2337034" y="456488"/>
                  </a:lnTo>
                  <a:lnTo>
                    <a:pt x="2370467" y="396861"/>
                  </a:lnTo>
                  <a:lnTo>
                    <a:pt x="2403804" y="754525"/>
                  </a:lnTo>
                  <a:lnTo>
                    <a:pt x="2437237" y="609459"/>
                  </a:lnTo>
                  <a:lnTo>
                    <a:pt x="2470574" y="522020"/>
                  </a:lnTo>
                  <a:lnTo>
                    <a:pt x="2504007" y="470871"/>
                  </a:lnTo>
                  <a:lnTo>
                    <a:pt x="2570777" y="409911"/>
                  </a:lnTo>
                  <a:lnTo>
                    <a:pt x="2604115" y="400862"/>
                  </a:lnTo>
                  <a:lnTo>
                    <a:pt x="2670885" y="408863"/>
                  </a:lnTo>
                  <a:lnTo>
                    <a:pt x="2704318" y="418102"/>
                  </a:lnTo>
                  <a:lnTo>
                    <a:pt x="2771088" y="435819"/>
                  </a:lnTo>
                  <a:lnTo>
                    <a:pt x="2804426" y="210457"/>
                  </a:lnTo>
                  <a:lnTo>
                    <a:pt x="2837858" y="350475"/>
                  </a:lnTo>
                  <a:lnTo>
                    <a:pt x="2871196" y="402005"/>
                  </a:lnTo>
                  <a:lnTo>
                    <a:pt x="2937966" y="382384"/>
                  </a:lnTo>
                  <a:lnTo>
                    <a:pt x="2971399" y="388384"/>
                  </a:lnTo>
                  <a:lnTo>
                    <a:pt x="3071507" y="396481"/>
                  </a:lnTo>
                  <a:lnTo>
                    <a:pt x="3104939" y="399243"/>
                  </a:lnTo>
                  <a:lnTo>
                    <a:pt x="3171710" y="412483"/>
                  </a:lnTo>
                  <a:lnTo>
                    <a:pt x="3205142" y="208933"/>
                  </a:lnTo>
                  <a:lnTo>
                    <a:pt x="3238480" y="330091"/>
                  </a:lnTo>
                  <a:lnTo>
                    <a:pt x="3271913" y="390575"/>
                  </a:lnTo>
                  <a:lnTo>
                    <a:pt x="3338683" y="422674"/>
                  </a:lnTo>
                  <a:lnTo>
                    <a:pt x="3372020" y="448963"/>
                  </a:lnTo>
                  <a:lnTo>
                    <a:pt x="3438791" y="490968"/>
                  </a:lnTo>
                  <a:lnTo>
                    <a:pt x="3472223" y="503351"/>
                  </a:lnTo>
                  <a:lnTo>
                    <a:pt x="3572331" y="515829"/>
                  </a:lnTo>
                  <a:lnTo>
                    <a:pt x="3605764" y="399338"/>
                  </a:lnTo>
                  <a:lnTo>
                    <a:pt x="3672534" y="424579"/>
                  </a:lnTo>
                  <a:lnTo>
                    <a:pt x="3705872" y="428199"/>
                  </a:lnTo>
                  <a:lnTo>
                    <a:pt x="3839412" y="450964"/>
                  </a:lnTo>
                  <a:lnTo>
                    <a:pt x="3872845" y="471823"/>
                  </a:lnTo>
                  <a:lnTo>
                    <a:pt x="3939615" y="540975"/>
                  </a:lnTo>
                  <a:lnTo>
                    <a:pt x="3972953" y="592505"/>
                  </a:lnTo>
                  <a:lnTo>
                    <a:pt x="4006386" y="522020"/>
                  </a:lnTo>
                  <a:lnTo>
                    <a:pt x="4039723" y="631843"/>
                  </a:lnTo>
                  <a:lnTo>
                    <a:pt x="4206696" y="1120285"/>
                  </a:lnTo>
                  <a:lnTo>
                    <a:pt x="4240034" y="1211820"/>
                  </a:lnTo>
                  <a:lnTo>
                    <a:pt x="4340237" y="1454613"/>
                  </a:lnTo>
                  <a:lnTo>
                    <a:pt x="4373574" y="1524431"/>
                  </a:lnTo>
                  <a:lnTo>
                    <a:pt x="4407007" y="1071803"/>
                  </a:lnTo>
                  <a:lnTo>
                    <a:pt x="4440345" y="1276305"/>
                  </a:lnTo>
                  <a:lnTo>
                    <a:pt x="4507115" y="1497380"/>
                  </a:lnTo>
                  <a:lnTo>
                    <a:pt x="4540548" y="1582629"/>
                  </a:lnTo>
                  <a:lnTo>
                    <a:pt x="4607318" y="1725313"/>
                  </a:lnTo>
                  <a:lnTo>
                    <a:pt x="4640655" y="1781225"/>
                  </a:lnTo>
                  <a:lnTo>
                    <a:pt x="4707425" y="1871522"/>
                  </a:lnTo>
                  <a:lnTo>
                    <a:pt x="4740858" y="1905145"/>
                  </a:lnTo>
                  <a:lnTo>
                    <a:pt x="4774291" y="1934387"/>
                  </a:lnTo>
                  <a:lnTo>
                    <a:pt x="4807629" y="1767318"/>
                  </a:lnTo>
                  <a:lnTo>
                    <a:pt x="4874399" y="1911241"/>
                  </a:lnTo>
                  <a:lnTo>
                    <a:pt x="4907832" y="1929910"/>
                  </a:lnTo>
                  <a:lnTo>
                    <a:pt x="4974602" y="1929053"/>
                  </a:lnTo>
                  <a:lnTo>
                    <a:pt x="5007939" y="1912860"/>
                  </a:lnTo>
                  <a:lnTo>
                    <a:pt x="5074709" y="1834279"/>
                  </a:lnTo>
                  <a:lnTo>
                    <a:pt x="5108142" y="1773605"/>
                  </a:lnTo>
                  <a:lnTo>
                    <a:pt x="5174913" y="1611680"/>
                  </a:lnTo>
                  <a:lnTo>
                    <a:pt x="5208250" y="1891334"/>
                  </a:lnTo>
                  <a:lnTo>
                    <a:pt x="5275020" y="1442611"/>
                  </a:lnTo>
                  <a:lnTo>
                    <a:pt x="5308453" y="1308118"/>
                  </a:lnTo>
                  <a:lnTo>
                    <a:pt x="5475331" y="681659"/>
                  </a:lnTo>
                  <a:lnTo>
                    <a:pt x="5508764" y="588219"/>
                  </a:lnTo>
                  <a:lnTo>
                    <a:pt x="5608872" y="365048"/>
                  </a:lnTo>
                  <a:lnTo>
                    <a:pt x="5642304" y="151974"/>
                  </a:lnTo>
                  <a:lnTo>
                    <a:pt x="5675642" y="79965"/>
                  </a:lnTo>
                  <a:lnTo>
                    <a:pt x="5709075" y="136258"/>
                  </a:lnTo>
                  <a:lnTo>
                    <a:pt x="5742412" y="186359"/>
                  </a:lnTo>
                  <a:lnTo>
                    <a:pt x="5775844" y="210934"/>
                  </a:lnTo>
                  <a:lnTo>
                    <a:pt x="5842615" y="267036"/>
                  </a:lnTo>
                  <a:lnTo>
                    <a:pt x="5875952" y="301707"/>
                  </a:lnTo>
                  <a:lnTo>
                    <a:pt x="5976156" y="383145"/>
                  </a:lnTo>
                  <a:lnTo>
                    <a:pt x="6009493" y="50"/>
                  </a:lnTo>
                  <a:lnTo>
                    <a:pt x="6042926" y="58153"/>
                  </a:lnTo>
                  <a:lnTo>
                    <a:pt x="6076263" y="180644"/>
                  </a:lnTo>
                  <a:lnTo>
                    <a:pt x="6109696" y="249414"/>
                  </a:lnTo>
                  <a:lnTo>
                    <a:pt x="6143034" y="279037"/>
                  </a:lnTo>
                  <a:lnTo>
                    <a:pt x="6276574" y="361238"/>
                  </a:lnTo>
                  <a:lnTo>
                    <a:pt x="6310007" y="375811"/>
                  </a:lnTo>
                  <a:lnTo>
                    <a:pt x="6376777" y="406767"/>
                  </a:lnTo>
                </a:path>
              </a:pathLst>
            </a:custGeom>
            <a:noFill/>
            <a:ln w="47625" cap="flat">
              <a:solidFill>
                <a:srgbClr val="F64B5B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BDE4B14-1F99-5AA0-77D0-8BFA67312A41}"/>
                </a:ext>
              </a:extLst>
            </p:cNvPr>
            <p:cNvSpPr/>
            <p:nvPr/>
          </p:nvSpPr>
          <p:spPr>
            <a:xfrm>
              <a:off x="1738598" y="3192208"/>
              <a:ext cx="6376701" cy="1816988"/>
            </a:xfrm>
            <a:custGeom>
              <a:avLst/>
              <a:gdLst>
                <a:gd name="connsiteX0" fmla="*/ 75 w 6376701"/>
                <a:gd name="connsiteY0" fmla="*/ 287515 h 1816988"/>
                <a:gd name="connsiteX1" fmla="*/ 300494 w 6376701"/>
                <a:gd name="connsiteY1" fmla="*/ 407434 h 1816988"/>
                <a:gd name="connsiteX2" fmla="*/ 333926 w 6376701"/>
                <a:gd name="connsiteY2" fmla="*/ 411244 h 1816988"/>
                <a:gd name="connsiteX3" fmla="*/ 434034 w 6376701"/>
                <a:gd name="connsiteY3" fmla="*/ 403434 h 1816988"/>
                <a:gd name="connsiteX4" fmla="*/ 467467 w 6376701"/>
                <a:gd name="connsiteY4" fmla="*/ 395623 h 1816988"/>
                <a:gd name="connsiteX5" fmla="*/ 601007 w 6376701"/>
                <a:gd name="connsiteY5" fmla="*/ 360762 h 1816988"/>
                <a:gd name="connsiteX6" fmla="*/ 634345 w 6376701"/>
                <a:gd name="connsiteY6" fmla="*/ 360857 h 1816988"/>
                <a:gd name="connsiteX7" fmla="*/ 701115 w 6376701"/>
                <a:gd name="connsiteY7" fmla="*/ 379621 h 1816988"/>
                <a:gd name="connsiteX8" fmla="*/ 734548 w 6376701"/>
                <a:gd name="connsiteY8" fmla="*/ 399624 h 1816988"/>
                <a:gd name="connsiteX9" fmla="*/ 801318 w 6376701"/>
                <a:gd name="connsiteY9" fmla="*/ 472966 h 1816988"/>
                <a:gd name="connsiteX10" fmla="*/ 834656 w 6376701"/>
                <a:gd name="connsiteY10" fmla="*/ 521830 h 1816988"/>
                <a:gd name="connsiteX11" fmla="*/ 901426 w 6376701"/>
                <a:gd name="connsiteY11" fmla="*/ 657751 h 1816988"/>
                <a:gd name="connsiteX12" fmla="*/ 934859 w 6376701"/>
                <a:gd name="connsiteY12" fmla="*/ 740428 h 1816988"/>
                <a:gd name="connsiteX13" fmla="*/ 1135169 w 6376701"/>
                <a:gd name="connsiteY13" fmla="*/ 1236490 h 1816988"/>
                <a:gd name="connsiteX14" fmla="*/ 1168507 w 6376701"/>
                <a:gd name="connsiteY14" fmla="*/ 1305261 h 1816988"/>
                <a:gd name="connsiteX15" fmla="*/ 1235277 w 6376701"/>
                <a:gd name="connsiteY15" fmla="*/ 1414132 h 1816988"/>
                <a:gd name="connsiteX16" fmla="*/ 1268710 w 6376701"/>
                <a:gd name="connsiteY16" fmla="*/ 1453851 h 1816988"/>
                <a:gd name="connsiteX17" fmla="*/ 1335480 w 6376701"/>
                <a:gd name="connsiteY17" fmla="*/ 1528908 h 1816988"/>
                <a:gd name="connsiteX18" fmla="*/ 1368818 w 6376701"/>
                <a:gd name="connsiteY18" fmla="*/ 1549196 h 1816988"/>
                <a:gd name="connsiteX19" fmla="*/ 1502453 w 6376701"/>
                <a:gd name="connsiteY19" fmla="*/ 1606822 h 1816988"/>
                <a:gd name="connsiteX20" fmla="*/ 1535791 w 6376701"/>
                <a:gd name="connsiteY20" fmla="*/ 1607965 h 1816988"/>
                <a:gd name="connsiteX21" fmla="*/ 1602561 w 6376701"/>
                <a:gd name="connsiteY21" fmla="*/ 1610918 h 1816988"/>
                <a:gd name="connsiteX22" fmla="*/ 1635994 w 6376701"/>
                <a:gd name="connsiteY22" fmla="*/ 1607203 h 1816988"/>
                <a:gd name="connsiteX23" fmla="*/ 1669331 w 6376701"/>
                <a:gd name="connsiteY23" fmla="*/ 1588725 h 1816988"/>
                <a:gd name="connsiteX24" fmla="*/ 1702764 w 6376701"/>
                <a:gd name="connsiteY24" fmla="*/ 1556435 h 1816988"/>
                <a:gd name="connsiteX25" fmla="*/ 1802872 w 6376701"/>
                <a:gd name="connsiteY25" fmla="*/ 1417275 h 1816988"/>
                <a:gd name="connsiteX26" fmla="*/ 1836305 w 6376701"/>
                <a:gd name="connsiteY26" fmla="*/ 1363840 h 1816988"/>
                <a:gd name="connsiteX27" fmla="*/ 1969845 w 6376701"/>
                <a:gd name="connsiteY27" fmla="*/ 1165624 h 1816988"/>
                <a:gd name="connsiteX28" fmla="*/ 2003183 w 6376701"/>
                <a:gd name="connsiteY28" fmla="*/ 1104855 h 1816988"/>
                <a:gd name="connsiteX29" fmla="*/ 2069953 w 6376701"/>
                <a:gd name="connsiteY29" fmla="*/ 955122 h 1816988"/>
                <a:gd name="connsiteX30" fmla="*/ 2103386 w 6376701"/>
                <a:gd name="connsiteY30" fmla="*/ 868063 h 1816988"/>
                <a:gd name="connsiteX31" fmla="*/ 2337034 w 6376701"/>
                <a:gd name="connsiteY31" fmla="*/ 213982 h 1816988"/>
                <a:gd name="connsiteX32" fmla="*/ 2370467 w 6376701"/>
                <a:gd name="connsiteY32" fmla="*/ 141020 h 1816988"/>
                <a:gd name="connsiteX33" fmla="*/ 2437237 w 6376701"/>
                <a:gd name="connsiteY33" fmla="*/ 53295 h 1816988"/>
                <a:gd name="connsiteX34" fmla="*/ 2470574 w 6376701"/>
                <a:gd name="connsiteY34" fmla="*/ 35864 h 1816988"/>
                <a:gd name="connsiteX35" fmla="*/ 2504007 w 6376701"/>
                <a:gd name="connsiteY35" fmla="*/ 25863 h 1816988"/>
                <a:gd name="connsiteX36" fmla="*/ 2537345 w 6376701"/>
                <a:gd name="connsiteY36" fmla="*/ 32435 h 1816988"/>
                <a:gd name="connsiteX37" fmla="*/ 2604115 w 6376701"/>
                <a:gd name="connsiteY37" fmla="*/ 87108 h 1816988"/>
                <a:gd name="connsiteX38" fmla="*/ 2637548 w 6376701"/>
                <a:gd name="connsiteY38" fmla="*/ 118255 h 1816988"/>
                <a:gd name="connsiteX39" fmla="*/ 2737655 w 6376701"/>
                <a:gd name="connsiteY39" fmla="*/ 201694 h 1816988"/>
                <a:gd name="connsiteX40" fmla="*/ 2771088 w 6376701"/>
                <a:gd name="connsiteY40" fmla="*/ 221697 h 1816988"/>
                <a:gd name="connsiteX41" fmla="*/ 2837858 w 6376701"/>
                <a:gd name="connsiteY41" fmla="*/ 247605 h 1816988"/>
                <a:gd name="connsiteX42" fmla="*/ 2871196 w 6376701"/>
                <a:gd name="connsiteY42" fmla="*/ 253987 h 1816988"/>
                <a:gd name="connsiteX43" fmla="*/ 2971399 w 6376701"/>
                <a:gd name="connsiteY43" fmla="*/ 255796 h 1816988"/>
                <a:gd name="connsiteX44" fmla="*/ 3004736 w 6376701"/>
                <a:gd name="connsiteY44" fmla="*/ 253701 h 1816988"/>
                <a:gd name="connsiteX45" fmla="*/ 3138372 w 6376701"/>
                <a:gd name="connsiteY45" fmla="*/ 254749 h 1816988"/>
                <a:gd name="connsiteX46" fmla="*/ 3171710 w 6376701"/>
                <a:gd name="connsiteY46" fmla="*/ 260178 h 1816988"/>
                <a:gd name="connsiteX47" fmla="*/ 3305250 w 6376701"/>
                <a:gd name="connsiteY47" fmla="*/ 303517 h 1816988"/>
                <a:gd name="connsiteX48" fmla="*/ 3338683 w 6376701"/>
                <a:gd name="connsiteY48" fmla="*/ 317233 h 1816988"/>
                <a:gd name="connsiteX49" fmla="*/ 3472223 w 6376701"/>
                <a:gd name="connsiteY49" fmla="*/ 361143 h 1816988"/>
                <a:gd name="connsiteX50" fmla="*/ 3505561 w 6376701"/>
                <a:gd name="connsiteY50" fmla="*/ 366191 h 1816988"/>
                <a:gd name="connsiteX51" fmla="*/ 3605764 w 6376701"/>
                <a:gd name="connsiteY51" fmla="*/ 361809 h 1816988"/>
                <a:gd name="connsiteX52" fmla="*/ 3639101 w 6376701"/>
                <a:gd name="connsiteY52" fmla="*/ 354285 h 1816988"/>
                <a:gd name="connsiteX53" fmla="*/ 3806074 w 6376701"/>
                <a:gd name="connsiteY53" fmla="*/ 318471 h 1816988"/>
                <a:gd name="connsiteX54" fmla="*/ 3839412 w 6376701"/>
                <a:gd name="connsiteY54" fmla="*/ 332187 h 1816988"/>
                <a:gd name="connsiteX55" fmla="*/ 3906182 w 6376701"/>
                <a:gd name="connsiteY55" fmla="*/ 392480 h 1816988"/>
                <a:gd name="connsiteX56" fmla="*/ 3939615 w 6376701"/>
                <a:gd name="connsiteY56" fmla="*/ 438676 h 1816988"/>
                <a:gd name="connsiteX57" fmla="*/ 4039723 w 6376701"/>
                <a:gd name="connsiteY57" fmla="*/ 651465 h 1816988"/>
                <a:gd name="connsiteX58" fmla="*/ 4073156 w 6376701"/>
                <a:gd name="connsiteY58" fmla="*/ 730713 h 1816988"/>
                <a:gd name="connsiteX59" fmla="*/ 4273466 w 6376701"/>
                <a:gd name="connsiteY59" fmla="*/ 1222012 h 1816988"/>
                <a:gd name="connsiteX60" fmla="*/ 4306804 w 6376701"/>
                <a:gd name="connsiteY60" fmla="*/ 1291926 h 1816988"/>
                <a:gd name="connsiteX61" fmla="*/ 4440345 w 6376701"/>
                <a:gd name="connsiteY61" fmla="*/ 1527669 h 1816988"/>
                <a:gd name="connsiteX62" fmla="*/ 4473777 w 6376701"/>
                <a:gd name="connsiteY62" fmla="*/ 1568913 h 1816988"/>
                <a:gd name="connsiteX63" fmla="*/ 4540548 w 6376701"/>
                <a:gd name="connsiteY63" fmla="*/ 1647113 h 1816988"/>
                <a:gd name="connsiteX64" fmla="*/ 4573885 w 6376701"/>
                <a:gd name="connsiteY64" fmla="*/ 1673593 h 1816988"/>
                <a:gd name="connsiteX65" fmla="*/ 4707425 w 6376701"/>
                <a:gd name="connsiteY65" fmla="*/ 1760746 h 1816988"/>
                <a:gd name="connsiteX66" fmla="*/ 4740858 w 6376701"/>
                <a:gd name="connsiteY66" fmla="*/ 1768652 h 1816988"/>
                <a:gd name="connsiteX67" fmla="*/ 4874399 w 6376701"/>
                <a:gd name="connsiteY67" fmla="*/ 1817039 h 1816988"/>
                <a:gd name="connsiteX68" fmla="*/ 4907832 w 6376701"/>
                <a:gd name="connsiteY68" fmla="*/ 1807419 h 1816988"/>
                <a:gd name="connsiteX69" fmla="*/ 4974602 w 6376701"/>
                <a:gd name="connsiteY69" fmla="*/ 1761699 h 1816988"/>
                <a:gd name="connsiteX70" fmla="*/ 5007939 w 6376701"/>
                <a:gd name="connsiteY70" fmla="*/ 1724932 h 1816988"/>
                <a:gd name="connsiteX71" fmla="*/ 5074709 w 6376701"/>
                <a:gd name="connsiteY71" fmla="*/ 1613299 h 1816988"/>
                <a:gd name="connsiteX72" fmla="*/ 5108142 w 6376701"/>
                <a:gd name="connsiteY72" fmla="*/ 1540814 h 1816988"/>
                <a:gd name="connsiteX73" fmla="*/ 5174913 w 6376701"/>
                <a:gd name="connsiteY73" fmla="*/ 1354029 h 1816988"/>
                <a:gd name="connsiteX74" fmla="*/ 5208250 w 6376701"/>
                <a:gd name="connsiteY74" fmla="*/ 1245253 h 1816988"/>
                <a:gd name="connsiteX75" fmla="*/ 5475331 w 6376701"/>
                <a:gd name="connsiteY75" fmla="*/ 343331 h 1816988"/>
                <a:gd name="connsiteX76" fmla="*/ 5508764 w 6376701"/>
                <a:gd name="connsiteY76" fmla="*/ 258654 h 1816988"/>
                <a:gd name="connsiteX77" fmla="*/ 5575534 w 6376701"/>
                <a:gd name="connsiteY77" fmla="*/ 109207 h 1816988"/>
                <a:gd name="connsiteX78" fmla="*/ 5608872 w 6376701"/>
                <a:gd name="connsiteY78" fmla="*/ 56152 h 1816988"/>
                <a:gd name="connsiteX79" fmla="*/ 5675642 w 6376701"/>
                <a:gd name="connsiteY79" fmla="*/ 8622 h 1816988"/>
                <a:gd name="connsiteX80" fmla="*/ 5709075 w 6376701"/>
                <a:gd name="connsiteY80" fmla="*/ 50 h 1816988"/>
                <a:gd name="connsiteX81" fmla="*/ 5742412 w 6376701"/>
                <a:gd name="connsiteY81" fmla="*/ 8051 h 1816988"/>
                <a:gd name="connsiteX82" fmla="*/ 5775844 w 6376701"/>
                <a:gd name="connsiteY82" fmla="*/ 32340 h 1816988"/>
                <a:gd name="connsiteX83" fmla="*/ 5942723 w 6376701"/>
                <a:gd name="connsiteY83" fmla="*/ 187692 h 1816988"/>
                <a:gd name="connsiteX84" fmla="*/ 5976156 w 6376701"/>
                <a:gd name="connsiteY84" fmla="*/ 209695 h 1816988"/>
                <a:gd name="connsiteX85" fmla="*/ 6076263 w 6376701"/>
                <a:gd name="connsiteY85" fmla="*/ 247795 h 1816988"/>
                <a:gd name="connsiteX86" fmla="*/ 6109696 w 6376701"/>
                <a:gd name="connsiteY86" fmla="*/ 252653 h 1816988"/>
                <a:gd name="connsiteX87" fmla="*/ 6376777 w 6376701"/>
                <a:gd name="connsiteY87" fmla="*/ 270655 h 181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76701" h="1816988">
                  <a:moveTo>
                    <a:pt x="75" y="287515"/>
                  </a:moveTo>
                  <a:lnTo>
                    <a:pt x="300494" y="407434"/>
                  </a:lnTo>
                  <a:lnTo>
                    <a:pt x="333926" y="411244"/>
                  </a:lnTo>
                  <a:lnTo>
                    <a:pt x="434034" y="403434"/>
                  </a:lnTo>
                  <a:lnTo>
                    <a:pt x="467467" y="395623"/>
                  </a:lnTo>
                  <a:lnTo>
                    <a:pt x="601007" y="360762"/>
                  </a:lnTo>
                  <a:lnTo>
                    <a:pt x="634345" y="360857"/>
                  </a:lnTo>
                  <a:lnTo>
                    <a:pt x="701115" y="379621"/>
                  </a:lnTo>
                  <a:lnTo>
                    <a:pt x="734548" y="399624"/>
                  </a:lnTo>
                  <a:lnTo>
                    <a:pt x="801318" y="472966"/>
                  </a:lnTo>
                  <a:lnTo>
                    <a:pt x="834656" y="521830"/>
                  </a:lnTo>
                  <a:lnTo>
                    <a:pt x="901426" y="657751"/>
                  </a:lnTo>
                  <a:lnTo>
                    <a:pt x="934859" y="740428"/>
                  </a:lnTo>
                  <a:lnTo>
                    <a:pt x="1135169" y="1236490"/>
                  </a:lnTo>
                  <a:lnTo>
                    <a:pt x="1168507" y="1305261"/>
                  </a:lnTo>
                  <a:lnTo>
                    <a:pt x="1235277" y="1414132"/>
                  </a:lnTo>
                  <a:lnTo>
                    <a:pt x="1268710" y="1453851"/>
                  </a:lnTo>
                  <a:lnTo>
                    <a:pt x="1335480" y="1528908"/>
                  </a:lnTo>
                  <a:lnTo>
                    <a:pt x="1368818" y="1549196"/>
                  </a:lnTo>
                  <a:lnTo>
                    <a:pt x="1502453" y="1606822"/>
                  </a:lnTo>
                  <a:lnTo>
                    <a:pt x="1535791" y="1607965"/>
                  </a:lnTo>
                  <a:lnTo>
                    <a:pt x="1602561" y="1610918"/>
                  </a:lnTo>
                  <a:lnTo>
                    <a:pt x="1635994" y="1607203"/>
                  </a:lnTo>
                  <a:lnTo>
                    <a:pt x="1669331" y="1588725"/>
                  </a:lnTo>
                  <a:lnTo>
                    <a:pt x="1702764" y="1556435"/>
                  </a:lnTo>
                  <a:lnTo>
                    <a:pt x="1802872" y="1417275"/>
                  </a:lnTo>
                  <a:lnTo>
                    <a:pt x="1836305" y="1363840"/>
                  </a:lnTo>
                  <a:lnTo>
                    <a:pt x="1969845" y="1165624"/>
                  </a:lnTo>
                  <a:lnTo>
                    <a:pt x="2003183" y="1104855"/>
                  </a:lnTo>
                  <a:lnTo>
                    <a:pt x="2069953" y="955122"/>
                  </a:lnTo>
                  <a:lnTo>
                    <a:pt x="2103386" y="868063"/>
                  </a:lnTo>
                  <a:lnTo>
                    <a:pt x="2337034" y="213982"/>
                  </a:lnTo>
                  <a:lnTo>
                    <a:pt x="2370467" y="141020"/>
                  </a:lnTo>
                  <a:lnTo>
                    <a:pt x="2437237" y="53295"/>
                  </a:lnTo>
                  <a:lnTo>
                    <a:pt x="2470574" y="35864"/>
                  </a:lnTo>
                  <a:lnTo>
                    <a:pt x="2504007" y="25863"/>
                  </a:lnTo>
                  <a:lnTo>
                    <a:pt x="2537345" y="32435"/>
                  </a:lnTo>
                  <a:lnTo>
                    <a:pt x="2604115" y="87108"/>
                  </a:lnTo>
                  <a:lnTo>
                    <a:pt x="2637548" y="118255"/>
                  </a:lnTo>
                  <a:lnTo>
                    <a:pt x="2737655" y="201694"/>
                  </a:lnTo>
                  <a:lnTo>
                    <a:pt x="2771088" y="221697"/>
                  </a:lnTo>
                  <a:lnTo>
                    <a:pt x="2837858" y="247605"/>
                  </a:lnTo>
                  <a:lnTo>
                    <a:pt x="2871196" y="253987"/>
                  </a:lnTo>
                  <a:lnTo>
                    <a:pt x="2971399" y="255796"/>
                  </a:lnTo>
                  <a:lnTo>
                    <a:pt x="3004736" y="253701"/>
                  </a:lnTo>
                  <a:lnTo>
                    <a:pt x="3138372" y="254749"/>
                  </a:lnTo>
                  <a:lnTo>
                    <a:pt x="3171710" y="260178"/>
                  </a:lnTo>
                  <a:lnTo>
                    <a:pt x="3305250" y="303517"/>
                  </a:lnTo>
                  <a:lnTo>
                    <a:pt x="3338683" y="317233"/>
                  </a:lnTo>
                  <a:lnTo>
                    <a:pt x="3472223" y="361143"/>
                  </a:lnTo>
                  <a:lnTo>
                    <a:pt x="3505561" y="366191"/>
                  </a:lnTo>
                  <a:lnTo>
                    <a:pt x="3605764" y="361809"/>
                  </a:lnTo>
                  <a:lnTo>
                    <a:pt x="3639101" y="354285"/>
                  </a:lnTo>
                  <a:lnTo>
                    <a:pt x="3806074" y="318471"/>
                  </a:lnTo>
                  <a:lnTo>
                    <a:pt x="3839412" y="332187"/>
                  </a:lnTo>
                  <a:lnTo>
                    <a:pt x="3906182" y="392480"/>
                  </a:lnTo>
                  <a:lnTo>
                    <a:pt x="3939615" y="438676"/>
                  </a:lnTo>
                  <a:lnTo>
                    <a:pt x="4039723" y="651465"/>
                  </a:lnTo>
                  <a:lnTo>
                    <a:pt x="4073156" y="730713"/>
                  </a:lnTo>
                  <a:lnTo>
                    <a:pt x="4273466" y="1222012"/>
                  </a:lnTo>
                  <a:lnTo>
                    <a:pt x="4306804" y="1291926"/>
                  </a:lnTo>
                  <a:lnTo>
                    <a:pt x="4440345" y="1527669"/>
                  </a:lnTo>
                  <a:lnTo>
                    <a:pt x="4473777" y="1568913"/>
                  </a:lnTo>
                  <a:lnTo>
                    <a:pt x="4540548" y="1647113"/>
                  </a:lnTo>
                  <a:lnTo>
                    <a:pt x="4573885" y="1673593"/>
                  </a:lnTo>
                  <a:lnTo>
                    <a:pt x="4707425" y="1760746"/>
                  </a:lnTo>
                  <a:lnTo>
                    <a:pt x="4740858" y="1768652"/>
                  </a:lnTo>
                  <a:lnTo>
                    <a:pt x="4874399" y="1817039"/>
                  </a:lnTo>
                  <a:lnTo>
                    <a:pt x="4907832" y="1807419"/>
                  </a:lnTo>
                  <a:lnTo>
                    <a:pt x="4974602" y="1761699"/>
                  </a:lnTo>
                  <a:lnTo>
                    <a:pt x="5007939" y="1724932"/>
                  </a:lnTo>
                  <a:lnTo>
                    <a:pt x="5074709" y="1613299"/>
                  </a:lnTo>
                  <a:lnTo>
                    <a:pt x="5108142" y="1540814"/>
                  </a:lnTo>
                  <a:lnTo>
                    <a:pt x="5174913" y="1354029"/>
                  </a:lnTo>
                  <a:lnTo>
                    <a:pt x="5208250" y="1245253"/>
                  </a:lnTo>
                  <a:lnTo>
                    <a:pt x="5475331" y="343331"/>
                  </a:lnTo>
                  <a:lnTo>
                    <a:pt x="5508764" y="258654"/>
                  </a:lnTo>
                  <a:lnTo>
                    <a:pt x="5575534" y="109207"/>
                  </a:lnTo>
                  <a:lnTo>
                    <a:pt x="5608872" y="56152"/>
                  </a:lnTo>
                  <a:lnTo>
                    <a:pt x="5675642" y="8622"/>
                  </a:lnTo>
                  <a:lnTo>
                    <a:pt x="5709075" y="50"/>
                  </a:lnTo>
                  <a:lnTo>
                    <a:pt x="5742412" y="8051"/>
                  </a:lnTo>
                  <a:lnTo>
                    <a:pt x="5775844" y="32340"/>
                  </a:lnTo>
                  <a:lnTo>
                    <a:pt x="5942723" y="187692"/>
                  </a:lnTo>
                  <a:lnTo>
                    <a:pt x="5976156" y="209695"/>
                  </a:lnTo>
                  <a:lnTo>
                    <a:pt x="6076263" y="247795"/>
                  </a:lnTo>
                  <a:lnTo>
                    <a:pt x="6109696" y="252653"/>
                  </a:lnTo>
                  <a:lnTo>
                    <a:pt x="6376777" y="270655"/>
                  </a:lnTo>
                </a:path>
              </a:pathLst>
            </a:custGeom>
            <a:noFill/>
            <a:ln w="47625" cap="flat">
              <a:solidFill>
                <a:srgbClr val="2CA02C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4CA78CCA-D64A-5ED4-5C1C-33E921A5DB39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847EC58-AB70-5F90-3CB7-6E514508D678}"/>
              </a:ext>
            </a:extLst>
          </p:cNvPr>
          <p:cNvSpPr/>
          <p:nvPr/>
        </p:nvSpPr>
        <p:spPr>
          <a:xfrm>
            <a:off x="2658632" y="1126331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606EA1DE-0CFE-CF99-8C6C-F21D345C1BA4}"/>
              </a:ext>
            </a:extLst>
          </p:cNvPr>
          <p:cNvGrpSpPr/>
          <p:nvPr/>
        </p:nvGrpSpPr>
        <p:grpSpPr>
          <a:xfrm>
            <a:off x="2215052" y="5462111"/>
            <a:ext cx="6560021" cy="574357"/>
            <a:chOff x="1118520" y="5383530"/>
            <a:chExt cx="6560021" cy="574357"/>
          </a:xfrm>
          <a:solidFill>
            <a:srgbClr val="2A3F5F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0F860F-B3B3-70A1-3510-A8A24CC46A07}"/>
                </a:ext>
              </a:extLst>
            </p:cNvPr>
            <p:cNvSpPr txBox="1"/>
            <p:nvPr/>
          </p:nvSpPr>
          <p:spPr>
            <a:xfrm>
              <a:off x="1413795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6F9C5D-2D78-45B4-CA2F-692ECA19B46A}"/>
                </a:ext>
              </a:extLst>
            </p:cNvPr>
            <p:cNvSpPr txBox="1"/>
            <p:nvPr/>
          </p:nvSpPr>
          <p:spPr>
            <a:xfrm>
              <a:off x="1118520" y="56193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26, 2022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115261-7140-9729-6AA0-47A40F3BAB87}"/>
                </a:ext>
              </a:extLst>
            </p:cNvPr>
            <p:cNvSpPr txBox="1"/>
            <p:nvPr/>
          </p:nvSpPr>
          <p:spPr>
            <a:xfrm>
              <a:off x="2215038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A30D8F-4D8A-2EFE-D6E8-02DED721CAC1}"/>
                </a:ext>
              </a:extLst>
            </p:cNvPr>
            <p:cNvSpPr txBox="1"/>
            <p:nvPr/>
          </p:nvSpPr>
          <p:spPr>
            <a:xfrm>
              <a:off x="3016281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F632EF-4242-58D0-28A3-7E5BC9A1DA12}"/>
                </a:ext>
              </a:extLst>
            </p:cNvPr>
            <p:cNvSpPr txBox="1"/>
            <p:nvPr/>
          </p:nvSpPr>
          <p:spPr>
            <a:xfrm>
              <a:off x="3817524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FB0A69-C43C-D224-936E-8869C236D610}"/>
                </a:ext>
              </a:extLst>
            </p:cNvPr>
            <p:cNvSpPr txBox="1"/>
            <p:nvPr/>
          </p:nvSpPr>
          <p:spPr>
            <a:xfrm>
              <a:off x="4618863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05464F-A42A-D1A8-3E40-BC438E5752EE}"/>
                </a:ext>
              </a:extLst>
            </p:cNvPr>
            <p:cNvSpPr txBox="1"/>
            <p:nvPr/>
          </p:nvSpPr>
          <p:spPr>
            <a:xfrm>
              <a:off x="4323588" y="56193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Apr 27, 2022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ABE486-4246-4C82-6CDC-CD690C09C896}"/>
                </a:ext>
              </a:extLst>
            </p:cNvPr>
            <p:cNvSpPr txBox="1"/>
            <p:nvPr/>
          </p:nvSpPr>
          <p:spPr>
            <a:xfrm>
              <a:off x="5420106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23D8C4-D9C7-2ABD-D6EB-1C151ED3E688}"/>
                </a:ext>
              </a:extLst>
            </p:cNvPr>
            <p:cNvSpPr txBox="1"/>
            <p:nvPr/>
          </p:nvSpPr>
          <p:spPr>
            <a:xfrm>
              <a:off x="6221349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06778D-8A28-B501-91D4-9CE029035597}"/>
                </a:ext>
              </a:extLst>
            </p:cNvPr>
            <p:cNvSpPr txBox="1"/>
            <p:nvPr/>
          </p:nvSpPr>
          <p:spPr>
            <a:xfrm>
              <a:off x="7022592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A3C47FD7-5616-CBEC-3C2A-414F9E20BBBE}"/>
              </a:ext>
            </a:extLst>
          </p:cNvPr>
          <p:cNvGrpSpPr/>
          <p:nvPr/>
        </p:nvGrpSpPr>
        <p:grpSpPr>
          <a:xfrm>
            <a:off x="2293450" y="998600"/>
            <a:ext cx="393637" cy="4225135"/>
            <a:chOff x="1215390" y="920019"/>
            <a:chExt cx="393637" cy="4225135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4495FC-7BA0-8897-2498-7FFC68A3BBAA}"/>
                </a:ext>
              </a:extLst>
            </p:cNvPr>
            <p:cNvSpPr txBox="1"/>
            <p:nvPr/>
          </p:nvSpPr>
          <p:spPr>
            <a:xfrm>
              <a:off x="1215390" y="4806600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3555D0-02F3-1865-D331-BD27425CE74D}"/>
                </a:ext>
              </a:extLst>
            </p:cNvPr>
            <p:cNvSpPr txBox="1"/>
            <p:nvPr/>
          </p:nvSpPr>
          <p:spPr>
            <a:xfrm>
              <a:off x="1320165" y="41588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384E46-B96A-2621-63D5-A93433D63EE3}"/>
                </a:ext>
              </a:extLst>
            </p:cNvPr>
            <p:cNvSpPr txBox="1"/>
            <p:nvPr/>
          </p:nvSpPr>
          <p:spPr>
            <a:xfrm>
              <a:off x="1320165" y="35110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CD947F-9142-CEA4-6C12-65F4DFE6D7A8}"/>
                </a:ext>
              </a:extLst>
            </p:cNvPr>
            <p:cNvSpPr txBox="1"/>
            <p:nvPr/>
          </p:nvSpPr>
          <p:spPr>
            <a:xfrm>
              <a:off x="1320165" y="28633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E090439-971E-8433-2B14-AE97E810201A}"/>
                </a:ext>
              </a:extLst>
            </p:cNvPr>
            <p:cNvSpPr txBox="1"/>
            <p:nvPr/>
          </p:nvSpPr>
          <p:spPr>
            <a:xfrm>
              <a:off x="1320165" y="221551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F45C58-00F6-B9DF-1150-EDCE1FB83A3B}"/>
                </a:ext>
              </a:extLst>
            </p:cNvPr>
            <p:cNvSpPr txBox="1"/>
            <p:nvPr/>
          </p:nvSpPr>
          <p:spPr>
            <a:xfrm>
              <a:off x="1320165" y="15677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B2D309-7362-11E2-7D4E-C65DAAAA460B}"/>
                </a:ext>
              </a:extLst>
            </p:cNvPr>
            <p:cNvSpPr txBox="1"/>
            <p:nvPr/>
          </p:nvSpPr>
          <p:spPr>
            <a:xfrm>
              <a:off x="1320165" y="9200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3DC01C7-EB2C-9B65-F4B7-732FD15E5B72}"/>
              </a:ext>
            </a:extLst>
          </p:cNvPr>
          <p:cNvSpPr txBox="1"/>
          <p:nvPr/>
        </p:nvSpPr>
        <p:spPr>
          <a:xfrm rot="16200000">
            <a:off x="1270911" y="3112263"/>
            <a:ext cx="163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 load [kW]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17F920-5CD7-E4E6-CF4D-BF93B02E7A00}"/>
              </a:ext>
            </a:extLst>
          </p:cNvPr>
          <p:cNvSpPr txBox="1"/>
          <p:nvPr/>
        </p:nvSpPr>
        <p:spPr>
          <a:xfrm>
            <a:off x="7859660" y="725199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1CCA84-8398-83FE-39C1-395356EFA552}"/>
              </a:ext>
            </a:extLst>
          </p:cNvPr>
          <p:cNvSpPr txBox="1"/>
          <p:nvPr/>
        </p:nvSpPr>
        <p:spPr>
          <a:xfrm>
            <a:off x="2755513" y="1501268"/>
            <a:ext cx="2218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accent2"/>
                </a:solidFill>
              </a:rPr>
              <a:t>Model 1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No weather &amp; 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no autoregressors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GOF = 14.6%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C54D3F-9DB8-4909-C11A-E401688E308E}"/>
              </a:ext>
            </a:extLst>
          </p:cNvPr>
          <p:cNvSpPr txBox="1"/>
          <p:nvPr/>
        </p:nvSpPr>
        <p:spPr>
          <a:xfrm>
            <a:off x="4616720" y="1174223"/>
            <a:ext cx="2406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63BD76"/>
                </a:solidFill>
              </a:rPr>
              <a:t>Model 2</a:t>
            </a:r>
          </a:p>
          <a:p>
            <a:r>
              <a:rPr lang="en-US" sz="1600" b="1" dirty="0">
                <a:solidFill>
                  <a:srgbClr val="63BD76"/>
                </a:solidFill>
              </a:rPr>
              <a:t>Weather &amp; </a:t>
            </a:r>
          </a:p>
          <a:p>
            <a:r>
              <a:rPr lang="en-US" sz="1600" b="1" dirty="0">
                <a:solidFill>
                  <a:srgbClr val="63BD76"/>
                </a:solidFill>
              </a:rPr>
              <a:t>no autoregressors</a:t>
            </a:r>
          </a:p>
          <a:p>
            <a:r>
              <a:rPr lang="en-US" sz="1600" b="1" dirty="0">
                <a:solidFill>
                  <a:srgbClr val="63BD76"/>
                </a:solidFill>
              </a:rPr>
              <a:t>GOF = 30.6%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599C8E-8E48-188A-D633-03688D1C5D72}"/>
              </a:ext>
            </a:extLst>
          </p:cNvPr>
          <p:cNvSpPr txBox="1"/>
          <p:nvPr/>
        </p:nvSpPr>
        <p:spPr>
          <a:xfrm>
            <a:off x="6725113" y="1291884"/>
            <a:ext cx="2406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64B5B"/>
                </a:solidFill>
              </a:rPr>
              <a:t>Model 3</a:t>
            </a:r>
          </a:p>
          <a:p>
            <a:r>
              <a:rPr lang="en-US" sz="1600" b="1" dirty="0">
                <a:solidFill>
                  <a:srgbClr val="F64B5B"/>
                </a:solidFill>
              </a:rPr>
              <a:t>Weather &amp; </a:t>
            </a:r>
          </a:p>
          <a:p>
            <a:r>
              <a:rPr lang="en-US" sz="1600" b="1" dirty="0">
                <a:solidFill>
                  <a:srgbClr val="F64B5B"/>
                </a:solidFill>
              </a:rPr>
              <a:t>autoregressors</a:t>
            </a:r>
          </a:p>
          <a:p>
            <a:r>
              <a:rPr lang="en-US" sz="1600" b="1" dirty="0">
                <a:solidFill>
                  <a:srgbClr val="F64B5B"/>
                </a:solidFill>
              </a:rPr>
              <a:t>GOF = 33.7%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A5B3A5-555F-124D-381F-4A26EB9BB14A}"/>
              </a:ext>
            </a:extLst>
          </p:cNvPr>
          <p:cNvCxnSpPr>
            <a:cxnSpLocks/>
          </p:cNvCxnSpPr>
          <p:nvPr/>
        </p:nvCxnSpPr>
        <p:spPr>
          <a:xfrm>
            <a:off x="3512235" y="2560716"/>
            <a:ext cx="0" cy="8918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AEE4EF6-A71C-68B9-15C4-E9043C7412BF}"/>
              </a:ext>
            </a:extLst>
          </p:cNvPr>
          <p:cNvCxnSpPr>
            <a:cxnSpLocks/>
          </p:cNvCxnSpPr>
          <p:nvPr/>
        </p:nvCxnSpPr>
        <p:spPr>
          <a:xfrm>
            <a:off x="5307552" y="2217712"/>
            <a:ext cx="0" cy="1044131"/>
          </a:xfrm>
          <a:prstGeom prst="straightConnector1">
            <a:avLst/>
          </a:prstGeom>
          <a:ln w="19050">
            <a:solidFill>
              <a:srgbClr val="63BD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D99AE07-CF5F-1068-25E2-642934D2796F}"/>
              </a:ext>
            </a:extLst>
          </p:cNvPr>
          <p:cNvCxnSpPr>
            <a:cxnSpLocks/>
          </p:cNvCxnSpPr>
          <p:nvPr/>
        </p:nvCxnSpPr>
        <p:spPr>
          <a:xfrm>
            <a:off x="7254643" y="2338242"/>
            <a:ext cx="0" cy="1906524"/>
          </a:xfrm>
          <a:prstGeom prst="straightConnector1">
            <a:avLst/>
          </a:prstGeom>
          <a:ln w="19050">
            <a:solidFill>
              <a:srgbClr val="F64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9BFFC0A-F1D4-CCC7-75AA-2DC6D5744624}"/>
              </a:ext>
            </a:extLst>
          </p:cNvPr>
          <p:cNvCxnSpPr>
            <a:cxnSpLocks/>
          </p:cNvCxnSpPr>
          <p:nvPr/>
        </p:nvCxnSpPr>
        <p:spPr>
          <a:xfrm>
            <a:off x="8679931" y="1057693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09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6BD19DD8-9EE3-049B-3BF2-C40324D2D5E4}"/>
              </a:ext>
            </a:extLst>
          </p:cNvPr>
          <p:cNvGrpSpPr/>
          <p:nvPr/>
        </p:nvGrpSpPr>
        <p:grpSpPr>
          <a:xfrm>
            <a:off x="2750993" y="946150"/>
            <a:ext cx="6429375" cy="4381500"/>
            <a:chOff x="2750993" y="946150"/>
            <a:chExt cx="64293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A293230-D6E6-F62F-69A1-1DC3B2280245}"/>
                </a:ext>
              </a:extLst>
            </p:cNvPr>
            <p:cNvGrpSpPr/>
            <p:nvPr/>
          </p:nvGrpSpPr>
          <p:grpSpPr>
            <a:xfrm>
              <a:off x="2915013" y="946150"/>
              <a:ext cx="5510879" cy="4381500"/>
              <a:chOff x="2915013" y="946150"/>
              <a:chExt cx="5510879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B3F1F0AC-FCA1-734E-842B-124B4663B741}"/>
                  </a:ext>
                </a:extLst>
              </p:cNvPr>
              <p:cNvSpPr/>
              <p:nvPr/>
            </p:nvSpPr>
            <p:spPr>
              <a:xfrm>
                <a:off x="2915013" y="946150"/>
                <a:ext cx="9525" cy="4381500"/>
              </a:xfrm>
              <a:custGeom>
                <a:avLst/>
                <a:gdLst>
                  <a:gd name="connsiteX0" fmla="*/ 92 w 9525"/>
                  <a:gd name="connsiteY0" fmla="*/ 0 h 4381500"/>
                  <a:gd name="connsiteX1" fmla="*/ 9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2" y="0"/>
                    </a:moveTo>
                    <a:lnTo>
                      <a:pt x="9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2924E012-6ED5-7ECA-EADA-CD3180E956EF}"/>
                  </a:ext>
                </a:extLst>
              </p:cNvPr>
              <p:cNvSpPr/>
              <p:nvPr/>
            </p:nvSpPr>
            <p:spPr>
              <a:xfrm>
                <a:off x="3702254" y="946150"/>
                <a:ext cx="9525" cy="4381500"/>
              </a:xfrm>
              <a:custGeom>
                <a:avLst/>
                <a:gdLst>
                  <a:gd name="connsiteX0" fmla="*/ 175 w 9525"/>
                  <a:gd name="connsiteY0" fmla="*/ 0 h 4381500"/>
                  <a:gd name="connsiteX1" fmla="*/ 17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75" y="0"/>
                    </a:moveTo>
                    <a:lnTo>
                      <a:pt x="17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4C5A6A75-545F-878D-D168-5EB98A89DD69}"/>
                  </a:ext>
                </a:extLst>
              </p:cNvPr>
              <p:cNvSpPr/>
              <p:nvPr/>
            </p:nvSpPr>
            <p:spPr>
              <a:xfrm>
                <a:off x="4489591" y="946150"/>
                <a:ext cx="9525" cy="4381500"/>
              </a:xfrm>
              <a:custGeom>
                <a:avLst/>
                <a:gdLst>
                  <a:gd name="connsiteX0" fmla="*/ 258 w 9525"/>
                  <a:gd name="connsiteY0" fmla="*/ 0 h 4381500"/>
                  <a:gd name="connsiteX1" fmla="*/ 2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58" y="0"/>
                    </a:moveTo>
                    <a:lnTo>
                      <a:pt x="2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F3B08D1-CB3A-FF60-76E4-023E95A84751}"/>
                  </a:ext>
                </a:extLst>
              </p:cNvPr>
              <p:cNvSpPr/>
              <p:nvPr/>
            </p:nvSpPr>
            <p:spPr>
              <a:xfrm>
                <a:off x="5276832" y="946150"/>
                <a:ext cx="9525" cy="4381500"/>
              </a:xfrm>
              <a:custGeom>
                <a:avLst/>
                <a:gdLst>
                  <a:gd name="connsiteX0" fmla="*/ 340 w 9525"/>
                  <a:gd name="connsiteY0" fmla="*/ 0 h 4381500"/>
                  <a:gd name="connsiteX1" fmla="*/ 34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40" y="0"/>
                    </a:moveTo>
                    <a:lnTo>
                      <a:pt x="34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85A128D-ACCF-53A2-2CC3-FF628F276CF2}"/>
                  </a:ext>
                </a:extLst>
              </p:cNvPr>
              <p:cNvSpPr/>
              <p:nvPr/>
            </p:nvSpPr>
            <p:spPr>
              <a:xfrm>
                <a:off x="6064073" y="946150"/>
                <a:ext cx="9525" cy="4381500"/>
              </a:xfrm>
              <a:custGeom>
                <a:avLst/>
                <a:gdLst>
                  <a:gd name="connsiteX0" fmla="*/ 423 w 9525"/>
                  <a:gd name="connsiteY0" fmla="*/ 0 h 4381500"/>
                  <a:gd name="connsiteX1" fmla="*/ 42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23" y="0"/>
                    </a:moveTo>
                    <a:lnTo>
                      <a:pt x="42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4EE9AF0-A702-939C-6056-3E464717F1F3}"/>
                  </a:ext>
                </a:extLst>
              </p:cNvPr>
              <p:cNvSpPr/>
              <p:nvPr/>
            </p:nvSpPr>
            <p:spPr>
              <a:xfrm>
                <a:off x="6851315" y="946150"/>
                <a:ext cx="9525" cy="4381500"/>
              </a:xfrm>
              <a:custGeom>
                <a:avLst/>
                <a:gdLst>
                  <a:gd name="connsiteX0" fmla="*/ 505 w 9525"/>
                  <a:gd name="connsiteY0" fmla="*/ 0 h 4381500"/>
                  <a:gd name="connsiteX1" fmla="*/ 50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05" y="0"/>
                    </a:moveTo>
                    <a:lnTo>
                      <a:pt x="50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901D00-1A5B-98D8-F5A1-03A652353B8A}"/>
                  </a:ext>
                </a:extLst>
              </p:cNvPr>
              <p:cNvSpPr/>
              <p:nvPr/>
            </p:nvSpPr>
            <p:spPr>
              <a:xfrm>
                <a:off x="7638651" y="946150"/>
                <a:ext cx="9525" cy="4381500"/>
              </a:xfrm>
              <a:custGeom>
                <a:avLst/>
                <a:gdLst>
                  <a:gd name="connsiteX0" fmla="*/ 588 w 9525"/>
                  <a:gd name="connsiteY0" fmla="*/ 0 h 4381500"/>
                  <a:gd name="connsiteX1" fmla="*/ 58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88" y="0"/>
                    </a:moveTo>
                    <a:lnTo>
                      <a:pt x="58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15E7C00-C3EA-315F-C6E0-8DBC64E73FCD}"/>
                  </a:ext>
                </a:extLst>
              </p:cNvPr>
              <p:cNvSpPr/>
              <p:nvPr/>
            </p:nvSpPr>
            <p:spPr>
              <a:xfrm>
                <a:off x="8425892" y="946150"/>
                <a:ext cx="9525" cy="4381500"/>
              </a:xfrm>
              <a:custGeom>
                <a:avLst/>
                <a:gdLst>
                  <a:gd name="connsiteX0" fmla="*/ 671 w 9525"/>
                  <a:gd name="connsiteY0" fmla="*/ 0 h 4381500"/>
                  <a:gd name="connsiteX1" fmla="*/ 67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71" y="0"/>
                    </a:moveTo>
                    <a:lnTo>
                      <a:pt x="67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3308A275-88AE-7605-1C44-04263A0AFCA5}"/>
                </a:ext>
              </a:extLst>
            </p:cNvPr>
            <p:cNvGrpSpPr/>
            <p:nvPr/>
          </p:nvGrpSpPr>
          <p:grpSpPr>
            <a:xfrm>
              <a:off x="2750993" y="1007205"/>
              <a:ext cx="6429375" cy="4118705"/>
              <a:chOff x="2750993" y="1007205"/>
              <a:chExt cx="6429375" cy="4118705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990C0244-941C-CD06-BD59-02EE5500903B}"/>
                  </a:ext>
                </a:extLst>
              </p:cNvPr>
              <p:cNvSpPr/>
              <p:nvPr/>
            </p:nvSpPr>
            <p:spPr>
              <a:xfrm>
                <a:off x="2750993" y="5125910"/>
                <a:ext cx="6429375" cy="9525"/>
              </a:xfrm>
              <a:custGeom>
                <a:avLst/>
                <a:gdLst>
                  <a:gd name="connsiteX0" fmla="*/ 0 w 6429375"/>
                  <a:gd name="connsiteY0" fmla="*/ 489 h 9525"/>
                  <a:gd name="connsiteX1" fmla="*/ 6429375 w 6429375"/>
                  <a:gd name="connsiteY1" fmla="*/ 4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489"/>
                    </a:moveTo>
                    <a:lnTo>
                      <a:pt x="6429375" y="4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50C068-E3F4-D295-D51E-1A1BAEB1BD9F}"/>
                  </a:ext>
                </a:extLst>
              </p:cNvPr>
              <p:cNvSpPr/>
              <p:nvPr/>
            </p:nvSpPr>
            <p:spPr>
              <a:xfrm>
                <a:off x="2750993" y="4537551"/>
                <a:ext cx="6429375" cy="9525"/>
              </a:xfrm>
              <a:custGeom>
                <a:avLst/>
                <a:gdLst>
                  <a:gd name="connsiteX0" fmla="*/ 0 w 6429375"/>
                  <a:gd name="connsiteY0" fmla="*/ 427 h 9525"/>
                  <a:gd name="connsiteX1" fmla="*/ 6429375 w 6429375"/>
                  <a:gd name="connsiteY1" fmla="*/ 4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427"/>
                    </a:moveTo>
                    <a:lnTo>
                      <a:pt x="6429375" y="4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BAE5230-363B-1CB4-6947-80FE596BB067}"/>
                  </a:ext>
                </a:extLst>
              </p:cNvPr>
              <p:cNvSpPr/>
              <p:nvPr/>
            </p:nvSpPr>
            <p:spPr>
              <a:xfrm>
                <a:off x="2750993" y="3360737"/>
                <a:ext cx="6429375" cy="9525"/>
              </a:xfrm>
              <a:custGeom>
                <a:avLst/>
                <a:gdLst>
                  <a:gd name="connsiteX0" fmla="*/ 0 w 6429375"/>
                  <a:gd name="connsiteY0" fmla="*/ 304 h 9525"/>
                  <a:gd name="connsiteX1" fmla="*/ 6429375 w 6429375"/>
                  <a:gd name="connsiteY1" fmla="*/ 3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304"/>
                    </a:moveTo>
                    <a:lnTo>
                      <a:pt x="6429375" y="3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4422DF7-B999-12DE-7B80-7A16402DA7AB}"/>
                  </a:ext>
                </a:extLst>
              </p:cNvPr>
              <p:cNvSpPr/>
              <p:nvPr/>
            </p:nvSpPr>
            <p:spPr>
              <a:xfrm>
                <a:off x="2750993" y="2772378"/>
                <a:ext cx="6429375" cy="9525"/>
              </a:xfrm>
              <a:custGeom>
                <a:avLst/>
                <a:gdLst>
                  <a:gd name="connsiteX0" fmla="*/ 0 w 6429375"/>
                  <a:gd name="connsiteY0" fmla="*/ 242 h 9525"/>
                  <a:gd name="connsiteX1" fmla="*/ 6429375 w 6429375"/>
                  <a:gd name="connsiteY1" fmla="*/ 24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242"/>
                    </a:moveTo>
                    <a:lnTo>
                      <a:pt x="6429375" y="24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4969407-7C52-AC97-D2D2-97DA489FE1A7}"/>
                  </a:ext>
                </a:extLst>
              </p:cNvPr>
              <p:cNvSpPr/>
              <p:nvPr/>
            </p:nvSpPr>
            <p:spPr>
              <a:xfrm>
                <a:off x="2750993" y="2184019"/>
                <a:ext cx="6429375" cy="9525"/>
              </a:xfrm>
              <a:custGeom>
                <a:avLst/>
                <a:gdLst>
                  <a:gd name="connsiteX0" fmla="*/ 0 w 6429375"/>
                  <a:gd name="connsiteY0" fmla="*/ 180 h 9525"/>
                  <a:gd name="connsiteX1" fmla="*/ 6429375 w 6429375"/>
                  <a:gd name="connsiteY1" fmla="*/ 18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180"/>
                    </a:moveTo>
                    <a:lnTo>
                      <a:pt x="6429375" y="18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9865689-13FB-FE5F-5D4B-AB695A5BF8D7}"/>
                  </a:ext>
                </a:extLst>
              </p:cNvPr>
              <p:cNvSpPr/>
              <p:nvPr/>
            </p:nvSpPr>
            <p:spPr>
              <a:xfrm>
                <a:off x="2750993" y="1595564"/>
                <a:ext cx="6429375" cy="9525"/>
              </a:xfrm>
              <a:custGeom>
                <a:avLst/>
                <a:gdLst>
                  <a:gd name="connsiteX0" fmla="*/ 0 w 6429375"/>
                  <a:gd name="connsiteY0" fmla="*/ 118 h 9525"/>
                  <a:gd name="connsiteX1" fmla="*/ 6429375 w 6429375"/>
                  <a:gd name="connsiteY1" fmla="*/ 11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118"/>
                    </a:moveTo>
                    <a:lnTo>
                      <a:pt x="6429375" y="11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A7775BE-400D-5B46-F839-0AD7E1F4EEFB}"/>
                  </a:ext>
                </a:extLst>
              </p:cNvPr>
              <p:cNvSpPr/>
              <p:nvPr/>
            </p:nvSpPr>
            <p:spPr>
              <a:xfrm>
                <a:off x="2750993" y="1007205"/>
                <a:ext cx="6429375" cy="9525"/>
              </a:xfrm>
              <a:custGeom>
                <a:avLst/>
                <a:gdLst>
                  <a:gd name="connsiteX0" fmla="*/ 0 w 6429375"/>
                  <a:gd name="connsiteY0" fmla="*/ 56 h 9525"/>
                  <a:gd name="connsiteX1" fmla="*/ 6429375 w 64293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56"/>
                    </a:moveTo>
                    <a:lnTo>
                      <a:pt x="64293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8F2387-F1A0-B536-2F35-641F75A25E2B}"/>
              </a:ext>
            </a:extLst>
          </p:cNvPr>
          <p:cNvSpPr/>
          <p:nvPr/>
        </p:nvSpPr>
        <p:spPr>
          <a:xfrm>
            <a:off x="2750993" y="3949096"/>
            <a:ext cx="6429375" cy="9525"/>
          </a:xfrm>
          <a:custGeom>
            <a:avLst/>
            <a:gdLst>
              <a:gd name="connsiteX0" fmla="*/ 0 w 6429375"/>
              <a:gd name="connsiteY0" fmla="*/ 365 h 9525"/>
              <a:gd name="connsiteX1" fmla="*/ 6429375 w 6429375"/>
              <a:gd name="connsiteY1" fmla="*/ 36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29375" h="9525">
                <a:moveTo>
                  <a:pt x="0" y="365"/>
                </a:moveTo>
                <a:lnTo>
                  <a:pt x="6429375" y="36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E2D4602-5F5C-C44A-391F-A65968F0E4F0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9374946-4F49-3F5E-3ED8-773538F85615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8878BC95-0305-DB1B-0693-1E6359A730A3}"/>
              </a:ext>
            </a:extLst>
          </p:cNvPr>
          <p:cNvGrpSpPr/>
          <p:nvPr/>
        </p:nvGrpSpPr>
        <p:grpSpPr>
          <a:xfrm>
            <a:off x="2750993" y="1165225"/>
            <a:ext cx="6429375" cy="3943350"/>
            <a:chOff x="2750993" y="1165225"/>
            <a:chExt cx="6429375" cy="3943350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B50D7F7-0076-D025-11D3-0252786A2A73}"/>
                </a:ext>
              </a:extLst>
            </p:cNvPr>
            <p:cNvSpPr/>
            <p:nvPr/>
          </p:nvSpPr>
          <p:spPr>
            <a:xfrm>
              <a:off x="2750993" y="1165225"/>
              <a:ext cx="6429375" cy="3581876"/>
            </a:xfrm>
            <a:custGeom>
              <a:avLst/>
              <a:gdLst>
                <a:gd name="connsiteX0" fmla="*/ 75 w 6429375"/>
                <a:gd name="connsiteY0" fmla="*/ 2004301 h 3581876"/>
                <a:gd name="connsiteX1" fmla="*/ 32841 w 6429375"/>
                <a:gd name="connsiteY1" fmla="*/ 1575866 h 3581876"/>
                <a:gd name="connsiteX2" fmla="*/ 65702 w 6429375"/>
                <a:gd name="connsiteY2" fmla="*/ 2327579 h 3581876"/>
                <a:gd name="connsiteX3" fmla="*/ 98468 w 6429375"/>
                <a:gd name="connsiteY3" fmla="*/ 2331103 h 3581876"/>
                <a:gd name="connsiteX4" fmla="*/ 131330 w 6429375"/>
                <a:gd name="connsiteY4" fmla="*/ 2165654 h 3581876"/>
                <a:gd name="connsiteX5" fmla="*/ 164096 w 6429375"/>
                <a:gd name="connsiteY5" fmla="*/ 2081548 h 3581876"/>
                <a:gd name="connsiteX6" fmla="*/ 196862 w 6429375"/>
                <a:gd name="connsiteY6" fmla="*/ 2270620 h 3581876"/>
                <a:gd name="connsiteX7" fmla="*/ 229723 w 6429375"/>
                <a:gd name="connsiteY7" fmla="*/ 2287574 h 3581876"/>
                <a:gd name="connsiteX8" fmla="*/ 262489 w 6429375"/>
                <a:gd name="connsiteY8" fmla="*/ 2288431 h 3581876"/>
                <a:gd name="connsiteX9" fmla="*/ 295255 w 6429375"/>
                <a:gd name="connsiteY9" fmla="*/ 2034400 h 3581876"/>
                <a:gd name="connsiteX10" fmla="*/ 328116 w 6429375"/>
                <a:gd name="connsiteY10" fmla="*/ 2091550 h 3581876"/>
                <a:gd name="connsiteX11" fmla="*/ 360882 w 6429375"/>
                <a:gd name="connsiteY11" fmla="*/ 2183656 h 3581876"/>
                <a:gd name="connsiteX12" fmla="*/ 393743 w 6429375"/>
                <a:gd name="connsiteY12" fmla="*/ 2181751 h 3581876"/>
                <a:gd name="connsiteX13" fmla="*/ 426509 w 6429375"/>
                <a:gd name="connsiteY13" fmla="*/ 2195848 h 3581876"/>
                <a:gd name="connsiteX14" fmla="*/ 459275 w 6429375"/>
                <a:gd name="connsiteY14" fmla="*/ 2132507 h 3581876"/>
                <a:gd name="connsiteX15" fmla="*/ 492137 w 6429375"/>
                <a:gd name="connsiteY15" fmla="*/ 1739315 h 3581876"/>
                <a:gd name="connsiteX16" fmla="*/ 524903 w 6429375"/>
                <a:gd name="connsiteY16" fmla="*/ 2096693 h 3581876"/>
                <a:gd name="connsiteX17" fmla="*/ 557764 w 6429375"/>
                <a:gd name="connsiteY17" fmla="*/ 2129078 h 3581876"/>
                <a:gd name="connsiteX18" fmla="*/ 590530 w 6429375"/>
                <a:gd name="connsiteY18" fmla="*/ 2114314 h 3581876"/>
                <a:gd name="connsiteX19" fmla="*/ 623296 w 6429375"/>
                <a:gd name="connsiteY19" fmla="*/ 2103837 h 3581876"/>
                <a:gd name="connsiteX20" fmla="*/ 656157 w 6429375"/>
                <a:gd name="connsiteY20" fmla="*/ 2063641 h 3581876"/>
                <a:gd name="connsiteX21" fmla="*/ 688923 w 6429375"/>
                <a:gd name="connsiteY21" fmla="*/ 1818849 h 3581876"/>
                <a:gd name="connsiteX22" fmla="*/ 721784 w 6429375"/>
                <a:gd name="connsiteY22" fmla="*/ 1866093 h 3581876"/>
                <a:gd name="connsiteX23" fmla="*/ 754550 w 6429375"/>
                <a:gd name="connsiteY23" fmla="*/ 2063927 h 3581876"/>
                <a:gd name="connsiteX24" fmla="*/ 787316 w 6429375"/>
                <a:gd name="connsiteY24" fmla="*/ 2041639 h 3581876"/>
                <a:gd name="connsiteX25" fmla="*/ 820178 w 6429375"/>
                <a:gd name="connsiteY25" fmla="*/ 2006872 h 3581876"/>
                <a:gd name="connsiteX26" fmla="*/ 852944 w 6429375"/>
                <a:gd name="connsiteY26" fmla="*/ 2022398 h 3581876"/>
                <a:gd name="connsiteX27" fmla="*/ 885710 w 6429375"/>
                <a:gd name="connsiteY27" fmla="*/ 2074500 h 3581876"/>
                <a:gd name="connsiteX28" fmla="*/ 918571 w 6429375"/>
                <a:gd name="connsiteY28" fmla="*/ 2076500 h 3581876"/>
                <a:gd name="connsiteX29" fmla="*/ 951337 w 6429375"/>
                <a:gd name="connsiteY29" fmla="*/ 1695976 h 3581876"/>
                <a:gd name="connsiteX30" fmla="*/ 984198 w 6429375"/>
                <a:gd name="connsiteY30" fmla="*/ 2082882 h 3581876"/>
                <a:gd name="connsiteX31" fmla="*/ 1016964 w 6429375"/>
                <a:gd name="connsiteY31" fmla="*/ 2157653 h 3581876"/>
                <a:gd name="connsiteX32" fmla="*/ 1049730 w 6429375"/>
                <a:gd name="connsiteY32" fmla="*/ 2321388 h 3581876"/>
                <a:gd name="connsiteX33" fmla="*/ 1082591 w 6429375"/>
                <a:gd name="connsiteY33" fmla="*/ 2336818 h 3581876"/>
                <a:gd name="connsiteX34" fmla="*/ 1115357 w 6429375"/>
                <a:gd name="connsiteY34" fmla="*/ 2379586 h 3581876"/>
                <a:gd name="connsiteX35" fmla="*/ 1148219 w 6429375"/>
                <a:gd name="connsiteY35" fmla="*/ 2630665 h 3581876"/>
                <a:gd name="connsiteX36" fmla="*/ 1180985 w 6429375"/>
                <a:gd name="connsiteY36" fmla="*/ 2781064 h 3581876"/>
                <a:gd name="connsiteX37" fmla="*/ 1213751 w 6429375"/>
                <a:gd name="connsiteY37" fmla="*/ 2475979 h 3581876"/>
                <a:gd name="connsiteX38" fmla="*/ 1246612 w 6429375"/>
                <a:gd name="connsiteY38" fmla="*/ 2370728 h 3581876"/>
                <a:gd name="connsiteX39" fmla="*/ 1279378 w 6429375"/>
                <a:gd name="connsiteY39" fmla="*/ 2640761 h 3581876"/>
                <a:gd name="connsiteX40" fmla="*/ 1312239 w 6429375"/>
                <a:gd name="connsiteY40" fmla="*/ 2768872 h 3581876"/>
                <a:gd name="connsiteX41" fmla="*/ 1345005 w 6429375"/>
                <a:gd name="connsiteY41" fmla="*/ 2882696 h 3581876"/>
                <a:gd name="connsiteX42" fmla="*/ 1377771 w 6429375"/>
                <a:gd name="connsiteY42" fmla="*/ 3298653 h 3581876"/>
                <a:gd name="connsiteX43" fmla="*/ 1410632 w 6429375"/>
                <a:gd name="connsiteY43" fmla="*/ 3303987 h 3581876"/>
                <a:gd name="connsiteX44" fmla="*/ 1443398 w 6429375"/>
                <a:gd name="connsiteY44" fmla="*/ 3222167 h 3581876"/>
                <a:gd name="connsiteX45" fmla="*/ 1476164 w 6429375"/>
                <a:gd name="connsiteY45" fmla="*/ 2830213 h 3581876"/>
                <a:gd name="connsiteX46" fmla="*/ 1509026 w 6429375"/>
                <a:gd name="connsiteY46" fmla="*/ 2854788 h 3581876"/>
                <a:gd name="connsiteX47" fmla="*/ 1541792 w 6429375"/>
                <a:gd name="connsiteY47" fmla="*/ 2570753 h 3581876"/>
                <a:gd name="connsiteX48" fmla="*/ 1574653 w 6429375"/>
                <a:gd name="connsiteY48" fmla="*/ 2744870 h 3581876"/>
                <a:gd name="connsiteX49" fmla="*/ 1607419 w 6429375"/>
                <a:gd name="connsiteY49" fmla="*/ 2630188 h 3581876"/>
                <a:gd name="connsiteX50" fmla="*/ 1640185 w 6429375"/>
                <a:gd name="connsiteY50" fmla="*/ 3165398 h 3581876"/>
                <a:gd name="connsiteX51" fmla="*/ 1673046 w 6429375"/>
                <a:gd name="connsiteY51" fmla="*/ 2845834 h 3581876"/>
                <a:gd name="connsiteX52" fmla="*/ 1705812 w 6429375"/>
                <a:gd name="connsiteY52" fmla="*/ 3381806 h 3581876"/>
                <a:gd name="connsiteX53" fmla="*/ 1738673 w 6429375"/>
                <a:gd name="connsiteY53" fmla="*/ 3066529 h 3581876"/>
                <a:gd name="connsiteX54" fmla="*/ 1771439 w 6429375"/>
                <a:gd name="connsiteY54" fmla="*/ 2922796 h 3581876"/>
                <a:gd name="connsiteX55" fmla="*/ 1804205 w 6429375"/>
                <a:gd name="connsiteY55" fmla="*/ 3253599 h 3581876"/>
                <a:gd name="connsiteX56" fmla="*/ 1837067 w 6429375"/>
                <a:gd name="connsiteY56" fmla="*/ 3216738 h 3581876"/>
                <a:gd name="connsiteX57" fmla="*/ 1869833 w 6429375"/>
                <a:gd name="connsiteY57" fmla="*/ 3049003 h 3581876"/>
                <a:gd name="connsiteX58" fmla="*/ 1902599 w 6429375"/>
                <a:gd name="connsiteY58" fmla="*/ 2812402 h 3581876"/>
                <a:gd name="connsiteX59" fmla="*/ 1935460 w 6429375"/>
                <a:gd name="connsiteY59" fmla="*/ 3133870 h 3581876"/>
                <a:gd name="connsiteX60" fmla="*/ 1968226 w 6429375"/>
                <a:gd name="connsiteY60" fmla="*/ 2947466 h 3581876"/>
                <a:gd name="connsiteX61" fmla="*/ 2001087 w 6429375"/>
                <a:gd name="connsiteY61" fmla="*/ 3341134 h 3581876"/>
                <a:gd name="connsiteX62" fmla="*/ 2033853 w 6429375"/>
                <a:gd name="connsiteY62" fmla="*/ 2946895 h 3581876"/>
                <a:gd name="connsiteX63" fmla="*/ 2066619 w 6429375"/>
                <a:gd name="connsiteY63" fmla="*/ 2793637 h 3581876"/>
                <a:gd name="connsiteX64" fmla="*/ 2099480 w 6429375"/>
                <a:gd name="connsiteY64" fmla="*/ 2980708 h 3581876"/>
                <a:gd name="connsiteX65" fmla="*/ 2132246 w 6429375"/>
                <a:gd name="connsiteY65" fmla="*/ 2772873 h 3581876"/>
                <a:gd name="connsiteX66" fmla="*/ 2165108 w 6429375"/>
                <a:gd name="connsiteY66" fmla="*/ 3311512 h 3581876"/>
                <a:gd name="connsiteX67" fmla="*/ 2197874 w 6429375"/>
                <a:gd name="connsiteY67" fmla="*/ 3405809 h 3581876"/>
                <a:gd name="connsiteX68" fmla="*/ 2230640 w 6429375"/>
                <a:gd name="connsiteY68" fmla="*/ 3269602 h 3581876"/>
                <a:gd name="connsiteX69" fmla="*/ 2263501 w 6429375"/>
                <a:gd name="connsiteY69" fmla="*/ 2848120 h 3581876"/>
                <a:gd name="connsiteX70" fmla="*/ 2296267 w 6429375"/>
                <a:gd name="connsiteY70" fmla="*/ 2537510 h 3581876"/>
                <a:gd name="connsiteX71" fmla="*/ 2361894 w 6429375"/>
                <a:gd name="connsiteY71" fmla="*/ 2917653 h 3581876"/>
                <a:gd name="connsiteX72" fmla="*/ 2394660 w 6429375"/>
                <a:gd name="connsiteY72" fmla="*/ 2778493 h 3581876"/>
                <a:gd name="connsiteX73" fmla="*/ 2427521 w 6429375"/>
                <a:gd name="connsiteY73" fmla="*/ 2606185 h 3581876"/>
                <a:gd name="connsiteX74" fmla="*/ 2460287 w 6429375"/>
                <a:gd name="connsiteY74" fmla="*/ 2508364 h 3581876"/>
                <a:gd name="connsiteX75" fmla="*/ 2493053 w 6429375"/>
                <a:gd name="connsiteY75" fmla="*/ 2504935 h 3581876"/>
                <a:gd name="connsiteX76" fmla="*/ 2525915 w 6429375"/>
                <a:gd name="connsiteY76" fmla="*/ 2477407 h 3581876"/>
                <a:gd name="connsiteX77" fmla="*/ 2558681 w 6429375"/>
                <a:gd name="connsiteY77" fmla="*/ 2361393 h 3581876"/>
                <a:gd name="connsiteX78" fmla="*/ 2591542 w 6429375"/>
                <a:gd name="connsiteY78" fmla="*/ 1821516 h 3581876"/>
                <a:gd name="connsiteX79" fmla="*/ 2624308 w 6429375"/>
                <a:gd name="connsiteY79" fmla="*/ 2346248 h 3581876"/>
                <a:gd name="connsiteX80" fmla="*/ 2657074 w 6429375"/>
                <a:gd name="connsiteY80" fmla="*/ 2325770 h 3581876"/>
                <a:gd name="connsiteX81" fmla="*/ 2689935 w 6429375"/>
                <a:gd name="connsiteY81" fmla="*/ 2297766 h 3581876"/>
                <a:gd name="connsiteX82" fmla="*/ 2722701 w 6429375"/>
                <a:gd name="connsiteY82" fmla="*/ 2325198 h 3581876"/>
                <a:gd name="connsiteX83" fmla="*/ 2788328 w 6429375"/>
                <a:gd name="connsiteY83" fmla="*/ 2342914 h 3581876"/>
                <a:gd name="connsiteX84" fmla="*/ 2821095 w 6429375"/>
                <a:gd name="connsiteY84" fmla="*/ 2336056 h 3581876"/>
                <a:gd name="connsiteX85" fmla="*/ 2853956 w 6429375"/>
                <a:gd name="connsiteY85" fmla="*/ 2311101 h 3581876"/>
                <a:gd name="connsiteX86" fmla="*/ 2886722 w 6429375"/>
                <a:gd name="connsiteY86" fmla="*/ 1796275 h 3581876"/>
                <a:gd name="connsiteX87" fmla="*/ 2919583 w 6429375"/>
                <a:gd name="connsiteY87" fmla="*/ 2266333 h 3581876"/>
                <a:gd name="connsiteX88" fmla="*/ 2952349 w 6429375"/>
                <a:gd name="connsiteY88" fmla="*/ 2316911 h 3581876"/>
                <a:gd name="connsiteX89" fmla="*/ 2985115 w 6429375"/>
                <a:gd name="connsiteY89" fmla="*/ 1902669 h 3581876"/>
                <a:gd name="connsiteX90" fmla="*/ 3017976 w 6429375"/>
                <a:gd name="connsiteY90" fmla="*/ 1842852 h 3581876"/>
                <a:gd name="connsiteX91" fmla="*/ 3050742 w 6429375"/>
                <a:gd name="connsiteY91" fmla="*/ 2255189 h 3581876"/>
                <a:gd name="connsiteX92" fmla="*/ 3083508 w 6429375"/>
                <a:gd name="connsiteY92" fmla="*/ 2261666 h 3581876"/>
                <a:gd name="connsiteX93" fmla="*/ 3116370 w 6429375"/>
                <a:gd name="connsiteY93" fmla="*/ 2241759 h 3581876"/>
                <a:gd name="connsiteX94" fmla="*/ 3149135 w 6429375"/>
                <a:gd name="connsiteY94" fmla="*/ 1972201 h 3581876"/>
                <a:gd name="connsiteX95" fmla="*/ 3181997 w 6429375"/>
                <a:gd name="connsiteY95" fmla="*/ 1907622 h 3581876"/>
                <a:gd name="connsiteX96" fmla="*/ 3214763 w 6429375"/>
                <a:gd name="connsiteY96" fmla="*/ 2197658 h 3581876"/>
                <a:gd name="connsiteX97" fmla="*/ 3247529 w 6429375"/>
                <a:gd name="connsiteY97" fmla="*/ 2162130 h 3581876"/>
                <a:gd name="connsiteX98" fmla="*/ 3280390 w 6429375"/>
                <a:gd name="connsiteY98" fmla="*/ 1812277 h 3581876"/>
                <a:gd name="connsiteX99" fmla="*/ 3313156 w 6429375"/>
                <a:gd name="connsiteY99" fmla="*/ 1921338 h 3581876"/>
                <a:gd name="connsiteX100" fmla="*/ 3346017 w 6429375"/>
                <a:gd name="connsiteY100" fmla="*/ 2101170 h 3581876"/>
                <a:gd name="connsiteX101" fmla="*/ 3378783 w 6429375"/>
                <a:gd name="connsiteY101" fmla="*/ 2101265 h 3581876"/>
                <a:gd name="connsiteX102" fmla="*/ 3411549 w 6429375"/>
                <a:gd name="connsiteY102" fmla="*/ 2052688 h 3581876"/>
                <a:gd name="connsiteX103" fmla="*/ 3444410 w 6429375"/>
                <a:gd name="connsiteY103" fmla="*/ 2007158 h 3581876"/>
                <a:gd name="connsiteX104" fmla="*/ 3477176 w 6429375"/>
                <a:gd name="connsiteY104" fmla="*/ 1809419 h 3581876"/>
                <a:gd name="connsiteX105" fmla="*/ 3509942 w 6429375"/>
                <a:gd name="connsiteY105" fmla="*/ 1676260 h 3581876"/>
                <a:gd name="connsiteX106" fmla="*/ 3542804 w 6429375"/>
                <a:gd name="connsiteY106" fmla="*/ 2015731 h 3581876"/>
                <a:gd name="connsiteX107" fmla="*/ 3575570 w 6429375"/>
                <a:gd name="connsiteY107" fmla="*/ 2004205 h 3581876"/>
                <a:gd name="connsiteX108" fmla="*/ 3608431 w 6429375"/>
                <a:gd name="connsiteY108" fmla="*/ 1952675 h 3581876"/>
                <a:gd name="connsiteX109" fmla="*/ 3673963 w 6429375"/>
                <a:gd name="connsiteY109" fmla="*/ 1998871 h 3581876"/>
                <a:gd name="connsiteX110" fmla="*/ 3706824 w 6429375"/>
                <a:gd name="connsiteY110" fmla="*/ 1821516 h 3581876"/>
                <a:gd name="connsiteX111" fmla="*/ 3739590 w 6429375"/>
                <a:gd name="connsiteY111" fmla="*/ 1716074 h 3581876"/>
                <a:gd name="connsiteX112" fmla="*/ 3772451 w 6429375"/>
                <a:gd name="connsiteY112" fmla="*/ 1991061 h 3581876"/>
                <a:gd name="connsiteX113" fmla="*/ 3805217 w 6429375"/>
                <a:gd name="connsiteY113" fmla="*/ 2061070 h 3581876"/>
                <a:gd name="connsiteX114" fmla="*/ 3837983 w 6429375"/>
                <a:gd name="connsiteY114" fmla="*/ 2041639 h 3581876"/>
                <a:gd name="connsiteX115" fmla="*/ 3870845 w 6429375"/>
                <a:gd name="connsiteY115" fmla="*/ 2038019 h 3581876"/>
                <a:gd name="connsiteX116" fmla="*/ 3903611 w 6429375"/>
                <a:gd name="connsiteY116" fmla="*/ 1997062 h 3581876"/>
                <a:gd name="connsiteX117" fmla="*/ 3936472 w 6429375"/>
                <a:gd name="connsiteY117" fmla="*/ 2000586 h 3581876"/>
                <a:gd name="connsiteX118" fmla="*/ 3969238 w 6429375"/>
                <a:gd name="connsiteY118" fmla="*/ 1604251 h 3581876"/>
                <a:gd name="connsiteX119" fmla="*/ 4002004 w 6429375"/>
                <a:gd name="connsiteY119" fmla="*/ 2017540 h 3581876"/>
                <a:gd name="connsiteX120" fmla="*/ 4034865 w 6429375"/>
                <a:gd name="connsiteY120" fmla="*/ 2074119 h 3581876"/>
                <a:gd name="connsiteX121" fmla="*/ 4067631 w 6429375"/>
                <a:gd name="connsiteY121" fmla="*/ 2079834 h 3581876"/>
                <a:gd name="connsiteX122" fmla="*/ 4100397 w 6429375"/>
                <a:gd name="connsiteY122" fmla="*/ 2122792 h 3581876"/>
                <a:gd name="connsiteX123" fmla="*/ 4166024 w 6429375"/>
                <a:gd name="connsiteY123" fmla="*/ 2174703 h 3581876"/>
                <a:gd name="connsiteX124" fmla="*/ 4198886 w 6429375"/>
                <a:gd name="connsiteY124" fmla="*/ 2155462 h 3581876"/>
                <a:gd name="connsiteX125" fmla="*/ 4231652 w 6429375"/>
                <a:gd name="connsiteY125" fmla="*/ 1826088 h 3581876"/>
                <a:gd name="connsiteX126" fmla="*/ 4264418 w 6429375"/>
                <a:gd name="connsiteY126" fmla="*/ 1956485 h 3581876"/>
                <a:gd name="connsiteX127" fmla="*/ 4297279 w 6429375"/>
                <a:gd name="connsiteY127" fmla="*/ 2198230 h 3581876"/>
                <a:gd name="connsiteX128" fmla="*/ 4330045 w 6429375"/>
                <a:gd name="connsiteY128" fmla="*/ 2251570 h 3581876"/>
                <a:gd name="connsiteX129" fmla="*/ 4362906 w 6429375"/>
                <a:gd name="connsiteY129" fmla="*/ 2289289 h 3581876"/>
                <a:gd name="connsiteX130" fmla="*/ 4395672 w 6429375"/>
                <a:gd name="connsiteY130" fmla="*/ 2408541 h 3581876"/>
                <a:gd name="connsiteX131" fmla="*/ 4428438 w 6429375"/>
                <a:gd name="connsiteY131" fmla="*/ 2458357 h 3581876"/>
                <a:gd name="connsiteX132" fmla="*/ 4461299 w 6429375"/>
                <a:gd name="connsiteY132" fmla="*/ 2431592 h 3581876"/>
                <a:gd name="connsiteX133" fmla="*/ 4494065 w 6429375"/>
                <a:gd name="connsiteY133" fmla="*/ 2374252 h 3581876"/>
                <a:gd name="connsiteX134" fmla="*/ 4526927 w 6429375"/>
                <a:gd name="connsiteY134" fmla="*/ 2374442 h 3581876"/>
                <a:gd name="connsiteX135" fmla="*/ 4559693 w 6429375"/>
                <a:gd name="connsiteY135" fmla="*/ 2105361 h 3581876"/>
                <a:gd name="connsiteX136" fmla="*/ 4592459 w 6429375"/>
                <a:gd name="connsiteY136" fmla="*/ 2808591 h 3581876"/>
                <a:gd name="connsiteX137" fmla="*/ 4625320 w 6429375"/>
                <a:gd name="connsiteY137" fmla="*/ 3088817 h 3581876"/>
                <a:gd name="connsiteX138" fmla="*/ 4658086 w 6429375"/>
                <a:gd name="connsiteY138" fmla="*/ 3168827 h 3581876"/>
                <a:gd name="connsiteX139" fmla="*/ 4690852 w 6429375"/>
                <a:gd name="connsiteY139" fmla="*/ 2914129 h 3581876"/>
                <a:gd name="connsiteX140" fmla="*/ 4723713 w 6429375"/>
                <a:gd name="connsiteY140" fmla="*/ 3097771 h 3581876"/>
                <a:gd name="connsiteX141" fmla="*/ 4756479 w 6429375"/>
                <a:gd name="connsiteY141" fmla="*/ 3045383 h 3581876"/>
                <a:gd name="connsiteX142" fmla="*/ 4789340 w 6429375"/>
                <a:gd name="connsiteY142" fmla="*/ 3187020 h 3581876"/>
                <a:gd name="connsiteX143" fmla="*/ 4822106 w 6429375"/>
                <a:gd name="connsiteY143" fmla="*/ 3388093 h 3581876"/>
                <a:gd name="connsiteX144" fmla="*/ 4854873 w 6429375"/>
                <a:gd name="connsiteY144" fmla="*/ 3236645 h 3581876"/>
                <a:gd name="connsiteX145" fmla="*/ 4887734 w 6429375"/>
                <a:gd name="connsiteY145" fmla="*/ 2601518 h 3581876"/>
                <a:gd name="connsiteX146" fmla="*/ 4920500 w 6429375"/>
                <a:gd name="connsiteY146" fmla="*/ 2560656 h 3581876"/>
                <a:gd name="connsiteX147" fmla="*/ 4953361 w 6429375"/>
                <a:gd name="connsiteY147" fmla="*/ 3187782 h 3581876"/>
                <a:gd name="connsiteX148" fmla="*/ 4986127 w 6429375"/>
                <a:gd name="connsiteY148" fmla="*/ 3478771 h 3581876"/>
                <a:gd name="connsiteX149" fmla="*/ 5018893 w 6429375"/>
                <a:gd name="connsiteY149" fmla="*/ 3424954 h 3581876"/>
                <a:gd name="connsiteX150" fmla="*/ 5051754 w 6429375"/>
                <a:gd name="connsiteY150" fmla="*/ 3147491 h 3581876"/>
                <a:gd name="connsiteX151" fmla="*/ 5084520 w 6429375"/>
                <a:gd name="connsiteY151" fmla="*/ 3514966 h 3581876"/>
                <a:gd name="connsiteX152" fmla="*/ 5117286 w 6429375"/>
                <a:gd name="connsiteY152" fmla="*/ 3577449 h 3581876"/>
                <a:gd name="connsiteX153" fmla="*/ 5150148 w 6429375"/>
                <a:gd name="connsiteY153" fmla="*/ 3581926 h 3581876"/>
                <a:gd name="connsiteX154" fmla="*/ 5182914 w 6429375"/>
                <a:gd name="connsiteY154" fmla="*/ 3485533 h 3581876"/>
                <a:gd name="connsiteX155" fmla="*/ 5215775 w 6429375"/>
                <a:gd name="connsiteY155" fmla="*/ 3150920 h 3581876"/>
                <a:gd name="connsiteX156" fmla="*/ 5248541 w 6429375"/>
                <a:gd name="connsiteY156" fmla="*/ 3524205 h 3581876"/>
                <a:gd name="connsiteX157" fmla="*/ 5281307 w 6429375"/>
                <a:gd name="connsiteY157" fmla="*/ 3526777 h 3581876"/>
                <a:gd name="connsiteX158" fmla="*/ 5314168 w 6429375"/>
                <a:gd name="connsiteY158" fmla="*/ 3457054 h 3581876"/>
                <a:gd name="connsiteX159" fmla="*/ 5346934 w 6429375"/>
                <a:gd name="connsiteY159" fmla="*/ 3095294 h 3581876"/>
                <a:gd name="connsiteX160" fmla="*/ 5379795 w 6429375"/>
                <a:gd name="connsiteY160" fmla="*/ 1608918 h 3581876"/>
                <a:gd name="connsiteX161" fmla="*/ 5412561 w 6429375"/>
                <a:gd name="connsiteY161" fmla="*/ 2789923 h 3581876"/>
                <a:gd name="connsiteX162" fmla="*/ 5445327 w 6429375"/>
                <a:gd name="connsiteY162" fmla="*/ 2702102 h 3581876"/>
                <a:gd name="connsiteX163" fmla="*/ 5478189 w 6429375"/>
                <a:gd name="connsiteY163" fmla="*/ 2988138 h 3581876"/>
                <a:gd name="connsiteX164" fmla="*/ 5510955 w 6429375"/>
                <a:gd name="connsiteY164" fmla="*/ 2470930 h 3581876"/>
                <a:gd name="connsiteX165" fmla="*/ 5543816 w 6429375"/>
                <a:gd name="connsiteY165" fmla="*/ 1512430 h 3581876"/>
                <a:gd name="connsiteX166" fmla="*/ 5576582 w 6429375"/>
                <a:gd name="connsiteY166" fmla="*/ 858443 h 3581876"/>
                <a:gd name="connsiteX167" fmla="*/ 5609348 w 6429375"/>
                <a:gd name="connsiteY167" fmla="*/ 872159 h 3581876"/>
                <a:gd name="connsiteX168" fmla="*/ 5642209 w 6429375"/>
                <a:gd name="connsiteY168" fmla="*/ 1979345 h 3581876"/>
                <a:gd name="connsiteX169" fmla="*/ 5674975 w 6429375"/>
                <a:gd name="connsiteY169" fmla="*/ 1334312 h 3581876"/>
                <a:gd name="connsiteX170" fmla="*/ 5707741 w 6429375"/>
                <a:gd name="connsiteY170" fmla="*/ 1596059 h 3581876"/>
                <a:gd name="connsiteX171" fmla="*/ 5740602 w 6429375"/>
                <a:gd name="connsiteY171" fmla="*/ 560882 h 3581876"/>
                <a:gd name="connsiteX172" fmla="*/ 5773368 w 6429375"/>
                <a:gd name="connsiteY172" fmla="*/ 348665 h 3581876"/>
                <a:gd name="connsiteX173" fmla="*/ 5806230 w 6429375"/>
                <a:gd name="connsiteY173" fmla="*/ 1464424 h 3581876"/>
                <a:gd name="connsiteX174" fmla="*/ 5838996 w 6429375"/>
                <a:gd name="connsiteY174" fmla="*/ 1432134 h 3581876"/>
                <a:gd name="connsiteX175" fmla="*/ 5871762 w 6429375"/>
                <a:gd name="connsiteY175" fmla="*/ 517067 h 3581876"/>
                <a:gd name="connsiteX176" fmla="*/ 5904623 w 6429375"/>
                <a:gd name="connsiteY176" fmla="*/ 50 h 3581876"/>
                <a:gd name="connsiteX177" fmla="*/ 5937389 w 6429375"/>
                <a:gd name="connsiteY177" fmla="*/ 259035 h 3581876"/>
                <a:gd name="connsiteX178" fmla="*/ 5970250 w 6429375"/>
                <a:gd name="connsiteY178" fmla="*/ 743381 h 3581876"/>
                <a:gd name="connsiteX179" fmla="*/ 6003016 w 6429375"/>
                <a:gd name="connsiteY179" fmla="*/ 1870760 h 3581876"/>
                <a:gd name="connsiteX180" fmla="*/ 6035782 w 6429375"/>
                <a:gd name="connsiteY180" fmla="*/ 1764461 h 3581876"/>
                <a:gd name="connsiteX181" fmla="*/ 6068643 w 6429375"/>
                <a:gd name="connsiteY181" fmla="*/ 1579390 h 3581876"/>
                <a:gd name="connsiteX182" fmla="*/ 6101409 w 6429375"/>
                <a:gd name="connsiteY182" fmla="*/ 1957723 h 3581876"/>
                <a:gd name="connsiteX183" fmla="*/ 6134271 w 6429375"/>
                <a:gd name="connsiteY183" fmla="*/ 1342027 h 3581876"/>
                <a:gd name="connsiteX184" fmla="*/ 6167037 w 6429375"/>
                <a:gd name="connsiteY184" fmla="*/ 2088787 h 3581876"/>
                <a:gd name="connsiteX185" fmla="*/ 6199803 w 6429375"/>
                <a:gd name="connsiteY185" fmla="*/ 2399683 h 3581876"/>
                <a:gd name="connsiteX186" fmla="*/ 6232664 w 6429375"/>
                <a:gd name="connsiteY186" fmla="*/ 2325198 h 3581876"/>
                <a:gd name="connsiteX187" fmla="*/ 6265430 w 6429375"/>
                <a:gd name="connsiteY187" fmla="*/ 2505792 h 3581876"/>
                <a:gd name="connsiteX188" fmla="*/ 6298195 w 6429375"/>
                <a:gd name="connsiteY188" fmla="*/ 2368918 h 3581876"/>
                <a:gd name="connsiteX189" fmla="*/ 6331057 w 6429375"/>
                <a:gd name="connsiteY189" fmla="*/ 2340914 h 3581876"/>
                <a:gd name="connsiteX190" fmla="*/ 6363823 w 6429375"/>
                <a:gd name="connsiteY190" fmla="*/ 2456166 h 3581876"/>
                <a:gd name="connsiteX191" fmla="*/ 6396684 w 6429375"/>
                <a:gd name="connsiteY191" fmla="*/ 2253189 h 3581876"/>
                <a:gd name="connsiteX192" fmla="*/ 6429450 w 6429375"/>
                <a:gd name="connsiteY192" fmla="*/ 2338342 h 358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429375" h="3581876">
                  <a:moveTo>
                    <a:pt x="75" y="2004301"/>
                  </a:moveTo>
                  <a:lnTo>
                    <a:pt x="32841" y="1575866"/>
                  </a:lnTo>
                  <a:lnTo>
                    <a:pt x="65702" y="2327579"/>
                  </a:lnTo>
                  <a:lnTo>
                    <a:pt x="98468" y="2331103"/>
                  </a:lnTo>
                  <a:lnTo>
                    <a:pt x="131330" y="2165654"/>
                  </a:lnTo>
                  <a:lnTo>
                    <a:pt x="164096" y="2081548"/>
                  </a:lnTo>
                  <a:lnTo>
                    <a:pt x="196862" y="2270620"/>
                  </a:lnTo>
                  <a:lnTo>
                    <a:pt x="229723" y="2287574"/>
                  </a:lnTo>
                  <a:lnTo>
                    <a:pt x="262489" y="2288431"/>
                  </a:lnTo>
                  <a:lnTo>
                    <a:pt x="295255" y="2034400"/>
                  </a:lnTo>
                  <a:lnTo>
                    <a:pt x="328116" y="2091550"/>
                  </a:lnTo>
                  <a:lnTo>
                    <a:pt x="360882" y="2183656"/>
                  </a:lnTo>
                  <a:lnTo>
                    <a:pt x="393743" y="2181751"/>
                  </a:lnTo>
                  <a:lnTo>
                    <a:pt x="426509" y="2195848"/>
                  </a:lnTo>
                  <a:lnTo>
                    <a:pt x="459275" y="2132507"/>
                  </a:lnTo>
                  <a:lnTo>
                    <a:pt x="492137" y="1739315"/>
                  </a:lnTo>
                  <a:lnTo>
                    <a:pt x="524903" y="2096693"/>
                  </a:lnTo>
                  <a:lnTo>
                    <a:pt x="557764" y="2129078"/>
                  </a:lnTo>
                  <a:lnTo>
                    <a:pt x="590530" y="2114314"/>
                  </a:lnTo>
                  <a:lnTo>
                    <a:pt x="623296" y="2103837"/>
                  </a:lnTo>
                  <a:lnTo>
                    <a:pt x="656157" y="2063641"/>
                  </a:lnTo>
                  <a:lnTo>
                    <a:pt x="688923" y="1818849"/>
                  </a:lnTo>
                  <a:lnTo>
                    <a:pt x="721784" y="1866093"/>
                  </a:lnTo>
                  <a:lnTo>
                    <a:pt x="754550" y="2063927"/>
                  </a:lnTo>
                  <a:lnTo>
                    <a:pt x="787316" y="2041639"/>
                  </a:lnTo>
                  <a:lnTo>
                    <a:pt x="820178" y="2006872"/>
                  </a:lnTo>
                  <a:lnTo>
                    <a:pt x="852944" y="2022398"/>
                  </a:lnTo>
                  <a:lnTo>
                    <a:pt x="885710" y="2074500"/>
                  </a:lnTo>
                  <a:lnTo>
                    <a:pt x="918571" y="2076500"/>
                  </a:lnTo>
                  <a:lnTo>
                    <a:pt x="951337" y="1695976"/>
                  </a:lnTo>
                  <a:lnTo>
                    <a:pt x="984198" y="2082882"/>
                  </a:lnTo>
                  <a:lnTo>
                    <a:pt x="1016964" y="2157653"/>
                  </a:lnTo>
                  <a:lnTo>
                    <a:pt x="1049730" y="2321388"/>
                  </a:lnTo>
                  <a:lnTo>
                    <a:pt x="1082591" y="2336818"/>
                  </a:lnTo>
                  <a:lnTo>
                    <a:pt x="1115357" y="2379586"/>
                  </a:lnTo>
                  <a:lnTo>
                    <a:pt x="1148219" y="2630665"/>
                  </a:lnTo>
                  <a:lnTo>
                    <a:pt x="1180985" y="2781064"/>
                  </a:lnTo>
                  <a:lnTo>
                    <a:pt x="1213751" y="2475979"/>
                  </a:lnTo>
                  <a:lnTo>
                    <a:pt x="1246612" y="2370728"/>
                  </a:lnTo>
                  <a:lnTo>
                    <a:pt x="1279378" y="2640761"/>
                  </a:lnTo>
                  <a:lnTo>
                    <a:pt x="1312239" y="2768872"/>
                  </a:lnTo>
                  <a:lnTo>
                    <a:pt x="1345005" y="2882696"/>
                  </a:lnTo>
                  <a:lnTo>
                    <a:pt x="1377771" y="3298653"/>
                  </a:lnTo>
                  <a:lnTo>
                    <a:pt x="1410632" y="3303987"/>
                  </a:lnTo>
                  <a:lnTo>
                    <a:pt x="1443398" y="3222167"/>
                  </a:lnTo>
                  <a:lnTo>
                    <a:pt x="1476164" y="2830213"/>
                  </a:lnTo>
                  <a:lnTo>
                    <a:pt x="1509026" y="2854788"/>
                  </a:lnTo>
                  <a:lnTo>
                    <a:pt x="1541792" y="2570753"/>
                  </a:lnTo>
                  <a:lnTo>
                    <a:pt x="1574653" y="2744870"/>
                  </a:lnTo>
                  <a:lnTo>
                    <a:pt x="1607419" y="2630188"/>
                  </a:lnTo>
                  <a:lnTo>
                    <a:pt x="1640185" y="3165398"/>
                  </a:lnTo>
                  <a:lnTo>
                    <a:pt x="1673046" y="2845834"/>
                  </a:lnTo>
                  <a:lnTo>
                    <a:pt x="1705812" y="3381806"/>
                  </a:lnTo>
                  <a:lnTo>
                    <a:pt x="1738673" y="3066529"/>
                  </a:lnTo>
                  <a:lnTo>
                    <a:pt x="1771439" y="2922796"/>
                  </a:lnTo>
                  <a:lnTo>
                    <a:pt x="1804205" y="3253599"/>
                  </a:lnTo>
                  <a:lnTo>
                    <a:pt x="1837067" y="3216738"/>
                  </a:lnTo>
                  <a:lnTo>
                    <a:pt x="1869833" y="3049003"/>
                  </a:lnTo>
                  <a:lnTo>
                    <a:pt x="1902599" y="2812402"/>
                  </a:lnTo>
                  <a:lnTo>
                    <a:pt x="1935460" y="3133870"/>
                  </a:lnTo>
                  <a:lnTo>
                    <a:pt x="1968226" y="2947466"/>
                  </a:lnTo>
                  <a:lnTo>
                    <a:pt x="2001087" y="3341134"/>
                  </a:lnTo>
                  <a:lnTo>
                    <a:pt x="2033853" y="2946895"/>
                  </a:lnTo>
                  <a:lnTo>
                    <a:pt x="2066619" y="2793637"/>
                  </a:lnTo>
                  <a:lnTo>
                    <a:pt x="2099480" y="2980708"/>
                  </a:lnTo>
                  <a:lnTo>
                    <a:pt x="2132246" y="2772873"/>
                  </a:lnTo>
                  <a:lnTo>
                    <a:pt x="2165108" y="3311512"/>
                  </a:lnTo>
                  <a:lnTo>
                    <a:pt x="2197874" y="3405809"/>
                  </a:lnTo>
                  <a:lnTo>
                    <a:pt x="2230640" y="3269602"/>
                  </a:lnTo>
                  <a:lnTo>
                    <a:pt x="2263501" y="2848120"/>
                  </a:lnTo>
                  <a:lnTo>
                    <a:pt x="2296267" y="2537510"/>
                  </a:lnTo>
                  <a:lnTo>
                    <a:pt x="2361894" y="2917653"/>
                  </a:lnTo>
                  <a:lnTo>
                    <a:pt x="2394660" y="2778493"/>
                  </a:lnTo>
                  <a:lnTo>
                    <a:pt x="2427521" y="2606185"/>
                  </a:lnTo>
                  <a:lnTo>
                    <a:pt x="2460287" y="2508364"/>
                  </a:lnTo>
                  <a:lnTo>
                    <a:pt x="2493053" y="2504935"/>
                  </a:lnTo>
                  <a:lnTo>
                    <a:pt x="2525915" y="2477407"/>
                  </a:lnTo>
                  <a:lnTo>
                    <a:pt x="2558681" y="2361393"/>
                  </a:lnTo>
                  <a:lnTo>
                    <a:pt x="2591542" y="1821516"/>
                  </a:lnTo>
                  <a:lnTo>
                    <a:pt x="2624308" y="2346248"/>
                  </a:lnTo>
                  <a:lnTo>
                    <a:pt x="2657074" y="2325770"/>
                  </a:lnTo>
                  <a:lnTo>
                    <a:pt x="2689935" y="2297766"/>
                  </a:lnTo>
                  <a:lnTo>
                    <a:pt x="2722701" y="2325198"/>
                  </a:lnTo>
                  <a:lnTo>
                    <a:pt x="2788328" y="2342914"/>
                  </a:lnTo>
                  <a:lnTo>
                    <a:pt x="2821095" y="2336056"/>
                  </a:lnTo>
                  <a:lnTo>
                    <a:pt x="2853956" y="2311101"/>
                  </a:lnTo>
                  <a:lnTo>
                    <a:pt x="2886722" y="1796275"/>
                  </a:lnTo>
                  <a:lnTo>
                    <a:pt x="2919583" y="2266333"/>
                  </a:lnTo>
                  <a:lnTo>
                    <a:pt x="2952349" y="2316911"/>
                  </a:lnTo>
                  <a:lnTo>
                    <a:pt x="2985115" y="1902669"/>
                  </a:lnTo>
                  <a:lnTo>
                    <a:pt x="3017976" y="1842852"/>
                  </a:lnTo>
                  <a:lnTo>
                    <a:pt x="3050742" y="2255189"/>
                  </a:lnTo>
                  <a:lnTo>
                    <a:pt x="3083508" y="2261666"/>
                  </a:lnTo>
                  <a:lnTo>
                    <a:pt x="3116370" y="2241759"/>
                  </a:lnTo>
                  <a:lnTo>
                    <a:pt x="3149135" y="1972201"/>
                  </a:lnTo>
                  <a:lnTo>
                    <a:pt x="3181997" y="1907622"/>
                  </a:lnTo>
                  <a:lnTo>
                    <a:pt x="3214763" y="2197658"/>
                  </a:lnTo>
                  <a:lnTo>
                    <a:pt x="3247529" y="2162130"/>
                  </a:lnTo>
                  <a:lnTo>
                    <a:pt x="3280390" y="1812277"/>
                  </a:lnTo>
                  <a:lnTo>
                    <a:pt x="3313156" y="1921338"/>
                  </a:lnTo>
                  <a:lnTo>
                    <a:pt x="3346017" y="2101170"/>
                  </a:lnTo>
                  <a:lnTo>
                    <a:pt x="3378783" y="2101265"/>
                  </a:lnTo>
                  <a:lnTo>
                    <a:pt x="3411549" y="2052688"/>
                  </a:lnTo>
                  <a:lnTo>
                    <a:pt x="3444410" y="2007158"/>
                  </a:lnTo>
                  <a:lnTo>
                    <a:pt x="3477176" y="1809419"/>
                  </a:lnTo>
                  <a:lnTo>
                    <a:pt x="3509942" y="1676260"/>
                  </a:lnTo>
                  <a:lnTo>
                    <a:pt x="3542804" y="2015731"/>
                  </a:lnTo>
                  <a:lnTo>
                    <a:pt x="3575570" y="2004205"/>
                  </a:lnTo>
                  <a:lnTo>
                    <a:pt x="3608431" y="1952675"/>
                  </a:lnTo>
                  <a:lnTo>
                    <a:pt x="3673963" y="1998871"/>
                  </a:lnTo>
                  <a:lnTo>
                    <a:pt x="3706824" y="1821516"/>
                  </a:lnTo>
                  <a:lnTo>
                    <a:pt x="3739590" y="1716074"/>
                  </a:lnTo>
                  <a:lnTo>
                    <a:pt x="3772451" y="1991061"/>
                  </a:lnTo>
                  <a:lnTo>
                    <a:pt x="3805217" y="2061070"/>
                  </a:lnTo>
                  <a:lnTo>
                    <a:pt x="3837983" y="2041639"/>
                  </a:lnTo>
                  <a:lnTo>
                    <a:pt x="3870845" y="2038019"/>
                  </a:lnTo>
                  <a:lnTo>
                    <a:pt x="3903611" y="1997062"/>
                  </a:lnTo>
                  <a:lnTo>
                    <a:pt x="3936472" y="2000586"/>
                  </a:lnTo>
                  <a:lnTo>
                    <a:pt x="3969238" y="1604251"/>
                  </a:lnTo>
                  <a:lnTo>
                    <a:pt x="4002004" y="2017540"/>
                  </a:lnTo>
                  <a:lnTo>
                    <a:pt x="4034865" y="2074119"/>
                  </a:lnTo>
                  <a:lnTo>
                    <a:pt x="4067631" y="2079834"/>
                  </a:lnTo>
                  <a:lnTo>
                    <a:pt x="4100397" y="2122792"/>
                  </a:lnTo>
                  <a:lnTo>
                    <a:pt x="4166024" y="2174703"/>
                  </a:lnTo>
                  <a:lnTo>
                    <a:pt x="4198886" y="2155462"/>
                  </a:lnTo>
                  <a:lnTo>
                    <a:pt x="4231652" y="1826088"/>
                  </a:lnTo>
                  <a:lnTo>
                    <a:pt x="4264418" y="1956485"/>
                  </a:lnTo>
                  <a:lnTo>
                    <a:pt x="4297279" y="2198230"/>
                  </a:lnTo>
                  <a:lnTo>
                    <a:pt x="4330045" y="2251570"/>
                  </a:lnTo>
                  <a:lnTo>
                    <a:pt x="4362906" y="2289289"/>
                  </a:lnTo>
                  <a:lnTo>
                    <a:pt x="4395672" y="2408541"/>
                  </a:lnTo>
                  <a:lnTo>
                    <a:pt x="4428438" y="2458357"/>
                  </a:lnTo>
                  <a:lnTo>
                    <a:pt x="4461299" y="2431592"/>
                  </a:lnTo>
                  <a:lnTo>
                    <a:pt x="4494065" y="2374252"/>
                  </a:lnTo>
                  <a:lnTo>
                    <a:pt x="4526927" y="2374442"/>
                  </a:lnTo>
                  <a:lnTo>
                    <a:pt x="4559693" y="2105361"/>
                  </a:lnTo>
                  <a:lnTo>
                    <a:pt x="4592459" y="2808591"/>
                  </a:lnTo>
                  <a:lnTo>
                    <a:pt x="4625320" y="3088817"/>
                  </a:lnTo>
                  <a:lnTo>
                    <a:pt x="4658086" y="3168827"/>
                  </a:lnTo>
                  <a:lnTo>
                    <a:pt x="4690852" y="2914129"/>
                  </a:lnTo>
                  <a:lnTo>
                    <a:pt x="4723713" y="3097771"/>
                  </a:lnTo>
                  <a:lnTo>
                    <a:pt x="4756479" y="3045383"/>
                  </a:lnTo>
                  <a:lnTo>
                    <a:pt x="4789340" y="3187020"/>
                  </a:lnTo>
                  <a:lnTo>
                    <a:pt x="4822106" y="3388093"/>
                  </a:lnTo>
                  <a:lnTo>
                    <a:pt x="4854873" y="3236645"/>
                  </a:lnTo>
                  <a:lnTo>
                    <a:pt x="4887734" y="2601518"/>
                  </a:lnTo>
                  <a:lnTo>
                    <a:pt x="4920500" y="2560656"/>
                  </a:lnTo>
                  <a:lnTo>
                    <a:pt x="4953361" y="3187782"/>
                  </a:lnTo>
                  <a:lnTo>
                    <a:pt x="4986127" y="3478771"/>
                  </a:lnTo>
                  <a:lnTo>
                    <a:pt x="5018893" y="3424954"/>
                  </a:lnTo>
                  <a:lnTo>
                    <a:pt x="5051754" y="3147491"/>
                  </a:lnTo>
                  <a:lnTo>
                    <a:pt x="5084520" y="3514966"/>
                  </a:lnTo>
                  <a:lnTo>
                    <a:pt x="5117286" y="3577449"/>
                  </a:lnTo>
                  <a:lnTo>
                    <a:pt x="5150148" y="3581926"/>
                  </a:lnTo>
                  <a:lnTo>
                    <a:pt x="5182914" y="3485533"/>
                  </a:lnTo>
                  <a:lnTo>
                    <a:pt x="5215775" y="3150920"/>
                  </a:lnTo>
                  <a:lnTo>
                    <a:pt x="5248541" y="3524205"/>
                  </a:lnTo>
                  <a:lnTo>
                    <a:pt x="5281307" y="3526777"/>
                  </a:lnTo>
                  <a:lnTo>
                    <a:pt x="5314168" y="3457054"/>
                  </a:lnTo>
                  <a:lnTo>
                    <a:pt x="5346934" y="3095294"/>
                  </a:lnTo>
                  <a:lnTo>
                    <a:pt x="5379795" y="1608918"/>
                  </a:lnTo>
                  <a:lnTo>
                    <a:pt x="5412561" y="2789923"/>
                  </a:lnTo>
                  <a:lnTo>
                    <a:pt x="5445327" y="2702102"/>
                  </a:lnTo>
                  <a:lnTo>
                    <a:pt x="5478189" y="2988138"/>
                  </a:lnTo>
                  <a:lnTo>
                    <a:pt x="5510955" y="2470930"/>
                  </a:lnTo>
                  <a:lnTo>
                    <a:pt x="5543816" y="1512430"/>
                  </a:lnTo>
                  <a:lnTo>
                    <a:pt x="5576582" y="858443"/>
                  </a:lnTo>
                  <a:lnTo>
                    <a:pt x="5609348" y="872159"/>
                  </a:lnTo>
                  <a:lnTo>
                    <a:pt x="5642209" y="1979345"/>
                  </a:lnTo>
                  <a:lnTo>
                    <a:pt x="5674975" y="1334312"/>
                  </a:lnTo>
                  <a:lnTo>
                    <a:pt x="5707741" y="1596059"/>
                  </a:lnTo>
                  <a:lnTo>
                    <a:pt x="5740602" y="560882"/>
                  </a:lnTo>
                  <a:lnTo>
                    <a:pt x="5773368" y="348665"/>
                  </a:lnTo>
                  <a:lnTo>
                    <a:pt x="5806230" y="1464424"/>
                  </a:lnTo>
                  <a:lnTo>
                    <a:pt x="5838996" y="1432134"/>
                  </a:lnTo>
                  <a:lnTo>
                    <a:pt x="5871762" y="517067"/>
                  </a:lnTo>
                  <a:lnTo>
                    <a:pt x="5904623" y="50"/>
                  </a:lnTo>
                  <a:lnTo>
                    <a:pt x="5937389" y="259035"/>
                  </a:lnTo>
                  <a:lnTo>
                    <a:pt x="5970250" y="743381"/>
                  </a:lnTo>
                  <a:lnTo>
                    <a:pt x="6003016" y="1870760"/>
                  </a:lnTo>
                  <a:lnTo>
                    <a:pt x="6035782" y="1764461"/>
                  </a:lnTo>
                  <a:lnTo>
                    <a:pt x="6068643" y="1579390"/>
                  </a:lnTo>
                  <a:lnTo>
                    <a:pt x="6101409" y="1957723"/>
                  </a:lnTo>
                  <a:lnTo>
                    <a:pt x="6134271" y="1342027"/>
                  </a:lnTo>
                  <a:lnTo>
                    <a:pt x="6167037" y="2088787"/>
                  </a:lnTo>
                  <a:lnTo>
                    <a:pt x="6199803" y="2399683"/>
                  </a:lnTo>
                  <a:lnTo>
                    <a:pt x="6232664" y="2325198"/>
                  </a:lnTo>
                  <a:lnTo>
                    <a:pt x="6265430" y="2505792"/>
                  </a:lnTo>
                  <a:lnTo>
                    <a:pt x="6298195" y="2368918"/>
                  </a:lnTo>
                  <a:lnTo>
                    <a:pt x="6331057" y="2340914"/>
                  </a:lnTo>
                  <a:lnTo>
                    <a:pt x="6363823" y="2456166"/>
                  </a:lnTo>
                  <a:lnTo>
                    <a:pt x="6396684" y="2253189"/>
                  </a:lnTo>
                  <a:lnTo>
                    <a:pt x="6429450" y="2338342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aphic 2">
              <a:extLst>
                <a:ext uri="{FF2B5EF4-FFF2-40B4-BE49-F238E27FC236}">
                  <a16:creationId xmlns:a16="http://schemas.microsoft.com/office/drawing/2014/main" id="{1579BC10-975A-5DD2-BB28-7434117823F4}"/>
                </a:ext>
              </a:extLst>
            </p:cNvPr>
            <p:cNvGrpSpPr/>
            <p:nvPr/>
          </p:nvGrpSpPr>
          <p:grpSpPr>
            <a:xfrm>
              <a:off x="2915013" y="2346896"/>
              <a:ext cx="6265354" cy="2761678"/>
              <a:chOff x="2915013" y="2346896"/>
              <a:chExt cx="6265354" cy="2761678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584FDC5-6D75-3892-2378-4246974DC96C}"/>
                  </a:ext>
                </a:extLst>
              </p:cNvPr>
              <p:cNvSpPr/>
              <p:nvPr/>
            </p:nvSpPr>
            <p:spPr>
              <a:xfrm>
                <a:off x="2915013" y="2346896"/>
                <a:ext cx="6265354" cy="2761678"/>
              </a:xfrm>
              <a:custGeom>
                <a:avLst/>
                <a:gdLst>
                  <a:gd name="connsiteX0" fmla="*/ 75 w 6265354"/>
                  <a:gd name="connsiteY0" fmla="*/ 453726 h 2761678"/>
                  <a:gd name="connsiteX1" fmla="*/ 32841 w 6265354"/>
                  <a:gd name="connsiteY1" fmla="*/ 439153 h 2761678"/>
                  <a:gd name="connsiteX2" fmla="*/ 65702 w 6265354"/>
                  <a:gd name="connsiteY2" fmla="*/ 473347 h 2761678"/>
                  <a:gd name="connsiteX3" fmla="*/ 98468 w 6265354"/>
                  <a:gd name="connsiteY3" fmla="*/ 502780 h 2761678"/>
                  <a:gd name="connsiteX4" fmla="*/ 131234 w 6265354"/>
                  <a:gd name="connsiteY4" fmla="*/ 506113 h 2761678"/>
                  <a:gd name="connsiteX5" fmla="*/ 164096 w 6265354"/>
                  <a:gd name="connsiteY5" fmla="*/ 424389 h 2761678"/>
                  <a:gd name="connsiteX6" fmla="*/ 196862 w 6265354"/>
                  <a:gd name="connsiteY6" fmla="*/ 450963 h 2761678"/>
                  <a:gd name="connsiteX7" fmla="*/ 262489 w 6265354"/>
                  <a:gd name="connsiteY7" fmla="*/ 493921 h 2761678"/>
                  <a:gd name="connsiteX8" fmla="*/ 295255 w 6265354"/>
                  <a:gd name="connsiteY8" fmla="*/ 489445 h 2761678"/>
                  <a:gd name="connsiteX9" fmla="*/ 328116 w 6265354"/>
                  <a:gd name="connsiteY9" fmla="*/ 506113 h 2761678"/>
                  <a:gd name="connsiteX10" fmla="*/ 360882 w 6265354"/>
                  <a:gd name="connsiteY10" fmla="*/ 490207 h 2761678"/>
                  <a:gd name="connsiteX11" fmla="*/ 393743 w 6265354"/>
                  <a:gd name="connsiteY11" fmla="*/ 565168 h 2761678"/>
                  <a:gd name="connsiteX12" fmla="*/ 426509 w 6265354"/>
                  <a:gd name="connsiteY12" fmla="*/ 522211 h 2761678"/>
                  <a:gd name="connsiteX13" fmla="*/ 492136 w 6265354"/>
                  <a:gd name="connsiteY13" fmla="*/ 478681 h 2761678"/>
                  <a:gd name="connsiteX14" fmla="*/ 524903 w 6265354"/>
                  <a:gd name="connsiteY14" fmla="*/ 483063 h 2761678"/>
                  <a:gd name="connsiteX15" fmla="*/ 557764 w 6265354"/>
                  <a:gd name="connsiteY15" fmla="*/ 512400 h 2761678"/>
                  <a:gd name="connsiteX16" fmla="*/ 590530 w 6265354"/>
                  <a:gd name="connsiteY16" fmla="*/ 455726 h 2761678"/>
                  <a:gd name="connsiteX17" fmla="*/ 623296 w 6265354"/>
                  <a:gd name="connsiteY17" fmla="*/ 381050 h 2761678"/>
                  <a:gd name="connsiteX18" fmla="*/ 656157 w 6265354"/>
                  <a:gd name="connsiteY18" fmla="*/ 448963 h 2761678"/>
                  <a:gd name="connsiteX19" fmla="*/ 688923 w 6265354"/>
                  <a:gd name="connsiteY19" fmla="*/ 496112 h 2761678"/>
                  <a:gd name="connsiteX20" fmla="*/ 721689 w 6265354"/>
                  <a:gd name="connsiteY20" fmla="*/ 507161 h 2761678"/>
                  <a:gd name="connsiteX21" fmla="*/ 754550 w 6265354"/>
                  <a:gd name="connsiteY21" fmla="*/ 456583 h 2761678"/>
                  <a:gd name="connsiteX22" fmla="*/ 787316 w 6265354"/>
                  <a:gd name="connsiteY22" fmla="*/ 499446 h 2761678"/>
                  <a:gd name="connsiteX23" fmla="*/ 852944 w 6265354"/>
                  <a:gd name="connsiteY23" fmla="*/ 658513 h 2761678"/>
                  <a:gd name="connsiteX24" fmla="*/ 885710 w 6265354"/>
                  <a:gd name="connsiteY24" fmla="*/ 669658 h 2761678"/>
                  <a:gd name="connsiteX25" fmla="*/ 951337 w 6265354"/>
                  <a:gd name="connsiteY25" fmla="*/ 785196 h 2761678"/>
                  <a:gd name="connsiteX26" fmla="*/ 984198 w 6265354"/>
                  <a:gd name="connsiteY26" fmla="*/ 815200 h 2761678"/>
                  <a:gd name="connsiteX27" fmla="*/ 1049730 w 6265354"/>
                  <a:gd name="connsiteY27" fmla="*/ 1024178 h 2761678"/>
                  <a:gd name="connsiteX28" fmla="*/ 1082591 w 6265354"/>
                  <a:gd name="connsiteY28" fmla="*/ 1158862 h 2761678"/>
                  <a:gd name="connsiteX29" fmla="*/ 1115357 w 6265354"/>
                  <a:gd name="connsiteY29" fmla="*/ 1292021 h 2761678"/>
                  <a:gd name="connsiteX30" fmla="*/ 1148219 w 6265354"/>
                  <a:gd name="connsiteY30" fmla="*/ 1268685 h 2761678"/>
                  <a:gd name="connsiteX31" fmla="*/ 1180985 w 6265354"/>
                  <a:gd name="connsiteY31" fmla="*/ 1218393 h 2761678"/>
                  <a:gd name="connsiteX32" fmla="*/ 1213751 w 6265354"/>
                  <a:gd name="connsiteY32" fmla="*/ 1276590 h 2761678"/>
                  <a:gd name="connsiteX33" fmla="*/ 1246612 w 6265354"/>
                  <a:gd name="connsiteY33" fmla="*/ 1306499 h 2761678"/>
                  <a:gd name="connsiteX34" fmla="*/ 1279378 w 6265354"/>
                  <a:gd name="connsiteY34" fmla="*/ 1373841 h 2761678"/>
                  <a:gd name="connsiteX35" fmla="*/ 1345005 w 6265354"/>
                  <a:gd name="connsiteY35" fmla="*/ 1360506 h 2761678"/>
                  <a:gd name="connsiteX36" fmla="*/ 1377771 w 6265354"/>
                  <a:gd name="connsiteY36" fmla="*/ 1398225 h 2761678"/>
                  <a:gd name="connsiteX37" fmla="*/ 1410632 w 6265354"/>
                  <a:gd name="connsiteY37" fmla="*/ 1391081 h 2761678"/>
                  <a:gd name="connsiteX38" fmla="*/ 1443398 w 6265354"/>
                  <a:gd name="connsiteY38" fmla="*/ 1500619 h 2761678"/>
                  <a:gd name="connsiteX39" fmla="*/ 1509026 w 6265354"/>
                  <a:gd name="connsiteY39" fmla="*/ 1650828 h 2761678"/>
                  <a:gd name="connsiteX40" fmla="*/ 1541792 w 6265354"/>
                  <a:gd name="connsiteY40" fmla="*/ 1732362 h 2761678"/>
                  <a:gd name="connsiteX41" fmla="*/ 1607419 w 6265354"/>
                  <a:gd name="connsiteY41" fmla="*/ 1626730 h 2761678"/>
                  <a:gd name="connsiteX42" fmla="*/ 1640185 w 6265354"/>
                  <a:gd name="connsiteY42" fmla="*/ 1599107 h 2761678"/>
                  <a:gd name="connsiteX43" fmla="*/ 1673046 w 6265354"/>
                  <a:gd name="connsiteY43" fmla="*/ 1657019 h 2761678"/>
                  <a:gd name="connsiteX44" fmla="*/ 1705812 w 6265354"/>
                  <a:gd name="connsiteY44" fmla="*/ 1570532 h 2761678"/>
                  <a:gd name="connsiteX45" fmla="*/ 1738578 w 6265354"/>
                  <a:gd name="connsiteY45" fmla="*/ 1489665 h 2761678"/>
                  <a:gd name="connsiteX46" fmla="*/ 1771439 w 6265354"/>
                  <a:gd name="connsiteY46" fmla="*/ 1451374 h 2761678"/>
                  <a:gd name="connsiteX47" fmla="*/ 1804205 w 6265354"/>
                  <a:gd name="connsiteY47" fmla="*/ 1447183 h 2761678"/>
                  <a:gd name="connsiteX48" fmla="*/ 1837067 w 6265354"/>
                  <a:gd name="connsiteY48" fmla="*/ 1365649 h 2761678"/>
                  <a:gd name="connsiteX49" fmla="*/ 1869833 w 6265354"/>
                  <a:gd name="connsiteY49" fmla="*/ 1342885 h 2761678"/>
                  <a:gd name="connsiteX50" fmla="*/ 1902599 w 6265354"/>
                  <a:gd name="connsiteY50" fmla="*/ 1285925 h 2761678"/>
                  <a:gd name="connsiteX51" fmla="*/ 1935460 w 6265354"/>
                  <a:gd name="connsiteY51" fmla="*/ 1222489 h 2761678"/>
                  <a:gd name="connsiteX52" fmla="*/ 1968226 w 6265354"/>
                  <a:gd name="connsiteY52" fmla="*/ 1231252 h 2761678"/>
                  <a:gd name="connsiteX53" fmla="*/ 2033853 w 6265354"/>
                  <a:gd name="connsiteY53" fmla="*/ 1026464 h 2761678"/>
                  <a:gd name="connsiteX54" fmla="*/ 2066619 w 6265354"/>
                  <a:gd name="connsiteY54" fmla="*/ 962742 h 2761678"/>
                  <a:gd name="connsiteX55" fmla="*/ 2132246 w 6265354"/>
                  <a:gd name="connsiteY55" fmla="*/ 788530 h 2761678"/>
                  <a:gd name="connsiteX56" fmla="*/ 2165108 w 6265354"/>
                  <a:gd name="connsiteY56" fmla="*/ 671563 h 2761678"/>
                  <a:gd name="connsiteX57" fmla="*/ 2197874 w 6265354"/>
                  <a:gd name="connsiteY57" fmla="*/ 617556 h 2761678"/>
                  <a:gd name="connsiteX58" fmla="*/ 2230640 w 6265354"/>
                  <a:gd name="connsiteY58" fmla="*/ 507066 h 2761678"/>
                  <a:gd name="connsiteX59" fmla="*/ 2263501 w 6265354"/>
                  <a:gd name="connsiteY59" fmla="*/ 454107 h 2761678"/>
                  <a:gd name="connsiteX60" fmla="*/ 2296267 w 6265354"/>
                  <a:gd name="connsiteY60" fmla="*/ 383812 h 2761678"/>
                  <a:gd name="connsiteX61" fmla="*/ 2329033 w 6265354"/>
                  <a:gd name="connsiteY61" fmla="*/ 303612 h 2761678"/>
                  <a:gd name="connsiteX62" fmla="*/ 2361894 w 6265354"/>
                  <a:gd name="connsiteY62" fmla="*/ 680802 h 2761678"/>
                  <a:gd name="connsiteX63" fmla="*/ 2394660 w 6265354"/>
                  <a:gd name="connsiteY63" fmla="*/ 542880 h 2761678"/>
                  <a:gd name="connsiteX64" fmla="*/ 2427521 w 6265354"/>
                  <a:gd name="connsiteY64" fmla="*/ 483253 h 2761678"/>
                  <a:gd name="connsiteX65" fmla="*/ 2460287 w 6265354"/>
                  <a:gd name="connsiteY65" fmla="*/ 500684 h 2761678"/>
                  <a:gd name="connsiteX66" fmla="*/ 2493053 w 6265354"/>
                  <a:gd name="connsiteY66" fmla="*/ 433057 h 2761678"/>
                  <a:gd name="connsiteX67" fmla="*/ 2525915 w 6265354"/>
                  <a:gd name="connsiteY67" fmla="*/ 480110 h 2761678"/>
                  <a:gd name="connsiteX68" fmla="*/ 2558681 w 6265354"/>
                  <a:gd name="connsiteY68" fmla="*/ 462203 h 2761678"/>
                  <a:gd name="connsiteX69" fmla="*/ 2591542 w 6265354"/>
                  <a:gd name="connsiteY69" fmla="*/ 486396 h 2761678"/>
                  <a:gd name="connsiteX70" fmla="*/ 2624308 w 6265354"/>
                  <a:gd name="connsiteY70" fmla="*/ 423627 h 2761678"/>
                  <a:gd name="connsiteX71" fmla="*/ 2689935 w 6265354"/>
                  <a:gd name="connsiteY71" fmla="*/ 315899 h 2761678"/>
                  <a:gd name="connsiteX72" fmla="*/ 2722701 w 6265354"/>
                  <a:gd name="connsiteY72" fmla="*/ 285895 h 2761678"/>
                  <a:gd name="connsiteX73" fmla="*/ 2755562 w 6265354"/>
                  <a:gd name="connsiteY73" fmla="*/ 257034 h 2761678"/>
                  <a:gd name="connsiteX74" fmla="*/ 2788328 w 6265354"/>
                  <a:gd name="connsiteY74" fmla="*/ 354190 h 2761678"/>
                  <a:gd name="connsiteX75" fmla="*/ 2821095 w 6265354"/>
                  <a:gd name="connsiteY75" fmla="*/ 421627 h 2761678"/>
                  <a:gd name="connsiteX76" fmla="*/ 2853956 w 6265354"/>
                  <a:gd name="connsiteY76" fmla="*/ 348475 h 2761678"/>
                  <a:gd name="connsiteX77" fmla="*/ 2919488 w 6265354"/>
                  <a:gd name="connsiteY77" fmla="*/ 477729 h 2761678"/>
                  <a:gd name="connsiteX78" fmla="*/ 2952349 w 6265354"/>
                  <a:gd name="connsiteY78" fmla="*/ 411530 h 2761678"/>
                  <a:gd name="connsiteX79" fmla="*/ 2985115 w 6265354"/>
                  <a:gd name="connsiteY79" fmla="*/ 462394 h 2761678"/>
                  <a:gd name="connsiteX80" fmla="*/ 3017976 w 6265354"/>
                  <a:gd name="connsiteY80" fmla="*/ 407625 h 2761678"/>
                  <a:gd name="connsiteX81" fmla="*/ 3050742 w 6265354"/>
                  <a:gd name="connsiteY81" fmla="*/ 416959 h 2761678"/>
                  <a:gd name="connsiteX82" fmla="*/ 3083508 w 6265354"/>
                  <a:gd name="connsiteY82" fmla="*/ 443153 h 2761678"/>
                  <a:gd name="connsiteX83" fmla="*/ 3116370 w 6265354"/>
                  <a:gd name="connsiteY83" fmla="*/ 423246 h 2761678"/>
                  <a:gd name="connsiteX84" fmla="*/ 3149135 w 6265354"/>
                  <a:gd name="connsiteY84" fmla="*/ 183978 h 2761678"/>
                  <a:gd name="connsiteX85" fmla="*/ 3181997 w 6265354"/>
                  <a:gd name="connsiteY85" fmla="*/ 277894 h 2761678"/>
                  <a:gd name="connsiteX86" fmla="*/ 3214763 w 6265354"/>
                  <a:gd name="connsiteY86" fmla="*/ 343998 h 2761678"/>
                  <a:gd name="connsiteX87" fmla="*/ 3247529 w 6265354"/>
                  <a:gd name="connsiteY87" fmla="*/ 406767 h 2761678"/>
                  <a:gd name="connsiteX88" fmla="*/ 3280390 w 6265354"/>
                  <a:gd name="connsiteY88" fmla="*/ 387717 h 2761678"/>
                  <a:gd name="connsiteX89" fmla="*/ 3313156 w 6265354"/>
                  <a:gd name="connsiteY89" fmla="*/ 351904 h 2761678"/>
                  <a:gd name="connsiteX90" fmla="*/ 3345922 w 6265354"/>
                  <a:gd name="connsiteY90" fmla="*/ 412483 h 2761678"/>
                  <a:gd name="connsiteX91" fmla="*/ 3411549 w 6265354"/>
                  <a:gd name="connsiteY91" fmla="*/ 434771 h 2761678"/>
                  <a:gd name="connsiteX92" fmla="*/ 3444410 w 6265354"/>
                  <a:gd name="connsiteY92" fmla="*/ 443725 h 2761678"/>
                  <a:gd name="connsiteX93" fmla="*/ 3477176 w 6265354"/>
                  <a:gd name="connsiteY93" fmla="*/ 484206 h 2761678"/>
                  <a:gd name="connsiteX94" fmla="*/ 3509942 w 6265354"/>
                  <a:gd name="connsiteY94" fmla="*/ 478396 h 2761678"/>
                  <a:gd name="connsiteX95" fmla="*/ 3542804 w 6265354"/>
                  <a:gd name="connsiteY95" fmla="*/ 389051 h 2761678"/>
                  <a:gd name="connsiteX96" fmla="*/ 3575570 w 6265354"/>
                  <a:gd name="connsiteY96" fmla="*/ 480586 h 2761678"/>
                  <a:gd name="connsiteX97" fmla="*/ 3608431 w 6265354"/>
                  <a:gd name="connsiteY97" fmla="*/ 436390 h 2761678"/>
                  <a:gd name="connsiteX98" fmla="*/ 3641197 w 6265354"/>
                  <a:gd name="connsiteY98" fmla="*/ 411816 h 2761678"/>
                  <a:gd name="connsiteX99" fmla="*/ 3673963 w 6265354"/>
                  <a:gd name="connsiteY99" fmla="*/ 455726 h 2761678"/>
                  <a:gd name="connsiteX100" fmla="*/ 3706824 w 6265354"/>
                  <a:gd name="connsiteY100" fmla="*/ 450011 h 2761678"/>
                  <a:gd name="connsiteX101" fmla="*/ 3739590 w 6265354"/>
                  <a:gd name="connsiteY101" fmla="*/ 430294 h 2761678"/>
                  <a:gd name="connsiteX102" fmla="*/ 3772451 w 6265354"/>
                  <a:gd name="connsiteY102" fmla="*/ 378574 h 2761678"/>
                  <a:gd name="connsiteX103" fmla="*/ 3870845 w 6265354"/>
                  <a:gd name="connsiteY103" fmla="*/ 482967 h 2761678"/>
                  <a:gd name="connsiteX104" fmla="*/ 3903611 w 6265354"/>
                  <a:gd name="connsiteY104" fmla="*/ 509923 h 2761678"/>
                  <a:gd name="connsiteX105" fmla="*/ 3936377 w 6265354"/>
                  <a:gd name="connsiteY105" fmla="*/ 538498 h 2761678"/>
                  <a:gd name="connsiteX106" fmla="*/ 3969238 w 6265354"/>
                  <a:gd name="connsiteY106" fmla="*/ 622985 h 2761678"/>
                  <a:gd name="connsiteX107" fmla="*/ 4002004 w 6265354"/>
                  <a:gd name="connsiteY107" fmla="*/ 708329 h 2761678"/>
                  <a:gd name="connsiteX108" fmla="*/ 4034865 w 6265354"/>
                  <a:gd name="connsiteY108" fmla="*/ 766717 h 2761678"/>
                  <a:gd name="connsiteX109" fmla="*/ 4067631 w 6265354"/>
                  <a:gd name="connsiteY109" fmla="*/ 819200 h 2761678"/>
                  <a:gd name="connsiteX110" fmla="*/ 4100397 w 6265354"/>
                  <a:gd name="connsiteY110" fmla="*/ 891876 h 2761678"/>
                  <a:gd name="connsiteX111" fmla="*/ 4133258 w 6265354"/>
                  <a:gd name="connsiteY111" fmla="*/ 986745 h 2761678"/>
                  <a:gd name="connsiteX112" fmla="*/ 4166024 w 6265354"/>
                  <a:gd name="connsiteY112" fmla="*/ 996175 h 2761678"/>
                  <a:gd name="connsiteX113" fmla="*/ 4231652 w 6265354"/>
                  <a:gd name="connsiteY113" fmla="*/ 1313643 h 2761678"/>
                  <a:gd name="connsiteX114" fmla="*/ 4264418 w 6265354"/>
                  <a:gd name="connsiteY114" fmla="*/ 1384318 h 2761678"/>
                  <a:gd name="connsiteX115" fmla="*/ 4297279 w 6265354"/>
                  <a:gd name="connsiteY115" fmla="*/ 1467567 h 2761678"/>
                  <a:gd name="connsiteX116" fmla="*/ 4330045 w 6265354"/>
                  <a:gd name="connsiteY116" fmla="*/ 1003509 h 2761678"/>
                  <a:gd name="connsiteX117" fmla="*/ 4362906 w 6265354"/>
                  <a:gd name="connsiteY117" fmla="*/ 1249444 h 2761678"/>
                  <a:gd name="connsiteX118" fmla="*/ 4395672 w 6265354"/>
                  <a:gd name="connsiteY118" fmla="*/ 1307547 h 2761678"/>
                  <a:gd name="connsiteX119" fmla="*/ 4461299 w 6265354"/>
                  <a:gd name="connsiteY119" fmla="*/ 1426323 h 2761678"/>
                  <a:gd name="connsiteX120" fmla="*/ 4494065 w 6265354"/>
                  <a:gd name="connsiteY120" fmla="*/ 1427181 h 2761678"/>
                  <a:gd name="connsiteX121" fmla="*/ 4526832 w 6265354"/>
                  <a:gd name="connsiteY121" fmla="*/ 1481950 h 2761678"/>
                  <a:gd name="connsiteX122" fmla="*/ 4559693 w 6265354"/>
                  <a:gd name="connsiteY122" fmla="*/ 1511096 h 2761678"/>
                  <a:gd name="connsiteX123" fmla="*/ 4592459 w 6265354"/>
                  <a:gd name="connsiteY123" fmla="*/ 1580057 h 2761678"/>
                  <a:gd name="connsiteX124" fmla="*/ 4625320 w 6265354"/>
                  <a:gd name="connsiteY124" fmla="*/ 1696643 h 2761678"/>
                  <a:gd name="connsiteX125" fmla="*/ 4658086 w 6265354"/>
                  <a:gd name="connsiteY125" fmla="*/ 1816753 h 2761678"/>
                  <a:gd name="connsiteX126" fmla="*/ 4690852 w 6265354"/>
                  <a:gd name="connsiteY126" fmla="*/ 1864378 h 2761678"/>
                  <a:gd name="connsiteX127" fmla="*/ 4723713 w 6265354"/>
                  <a:gd name="connsiteY127" fmla="*/ 1598821 h 2761678"/>
                  <a:gd name="connsiteX128" fmla="*/ 4756479 w 6265354"/>
                  <a:gd name="connsiteY128" fmla="*/ 1633969 h 2761678"/>
                  <a:gd name="connsiteX129" fmla="*/ 4789341 w 6265354"/>
                  <a:gd name="connsiteY129" fmla="*/ 1755031 h 2761678"/>
                  <a:gd name="connsiteX130" fmla="*/ 4822106 w 6265354"/>
                  <a:gd name="connsiteY130" fmla="*/ 1814086 h 2761678"/>
                  <a:gd name="connsiteX131" fmla="*/ 4887734 w 6265354"/>
                  <a:gd name="connsiteY131" fmla="*/ 1615109 h 2761678"/>
                  <a:gd name="connsiteX132" fmla="*/ 4920500 w 6265354"/>
                  <a:gd name="connsiteY132" fmla="*/ 1642160 h 2761678"/>
                  <a:gd name="connsiteX133" fmla="*/ 4953266 w 6265354"/>
                  <a:gd name="connsiteY133" fmla="*/ 1692738 h 2761678"/>
                  <a:gd name="connsiteX134" fmla="*/ 4986127 w 6265354"/>
                  <a:gd name="connsiteY134" fmla="*/ 1627015 h 2761678"/>
                  <a:gd name="connsiteX135" fmla="*/ 5018893 w 6265354"/>
                  <a:gd name="connsiteY135" fmla="*/ 1562531 h 2761678"/>
                  <a:gd name="connsiteX136" fmla="*/ 5051754 w 6265354"/>
                  <a:gd name="connsiteY136" fmla="*/ 1548244 h 2761678"/>
                  <a:gd name="connsiteX137" fmla="*/ 5084520 w 6265354"/>
                  <a:gd name="connsiteY137" fmla="*/ 1529289 h 2761678"/>
                  <a:gd name="connsiteX138" fmla="*/ 5117286 w 6265354"/>
                  <a:gd name="connsiteY138" fmla="*/ 1703311 h 2761678"/>
                  <a:gd name="connsiteX139" fmla="*/ 5182913 w 6265354"/>
                  <a:gd name="connsiteY139" fmla="*/ 1304785 h 2761678"/>
                  <a:gd name="connsiteX140" fmla="*/ 5215775 w 6265354"/>
                  <a:gd name="connsiteY140" fmla="*/ 1214678 h 2761678"/>
                  <a:gd name="connsiteX141" fmla="*/ 5281307 w 6265354"/>
                  <a:gd name="connsiteY141" fmla="*/ 949788 h 2761678"/>
                  <a:gd name="connsiteX142" fmla="*/ 5314168 w 6265354"/>
                  <a:gd name="connsiteY142" fmla="*/ 829963 h 2761678"/>
                  <a:gd name="connsiteX143" fmla="*/ 5412561 w 6265354"/>
                  <a:gd name="connsiteY143" fmla="*/ 509923 h 2761678"/>
                  <a:gd name="connsiteX144" fmla="*/ 5445327 w 6265354"/>
                  <a:gd name="connsiteY144" fmla="*/ 451440 h 2761678"/>
                  <a:gd name="connsiteX145" fmla="*/ 5510954 w 6265354"/>
                  <a:gd name="connsiteY145" fmla="*/ 298183 h 2761678"/>
                  <a:gd name="connsiteX146" fmla="*/ 5543720 w 6265354"/>
                  <a:gd name="connsiteY146" fmla="*/ 111969 h 2761678"/>
                  <a:gd name="connsiteX147" fmla="*/ 5576582 w 6265354"/>
                  <a:gd name="connsiteY147" fmla="*/ 107111 h 2761678"/>
                  <a:gd name="connsiteX148" fmla="*/ 5609348 w 6265354"/>
                  <a:gd name="connsiteY148" fmla="*/ 141306 h 2761678"/>
                  <a:gd name="connsiteX149" fmla="*/ 5707741 w 6265354"/>
                  <a:gd name="connsiteY149" fmla="*/ 320185 h 2761678"/>
                  <a:gd name="connsiteX150" fmla="*/ 5740602 w 6265354"/>
                  <a:gd name="connsiteY150" fmla="*/ 331711 h 2761678"/>
                  <a:gd name="connsiteX151" fmla="*/ 5773369 w 6265354"/>
                  <a:gd name="connsiteY151" fmla="*/ 345712 h 2761678"/>
                  <a:gd name="connsiteX152" fmla="*/ 5806229 w 6265354"/>
                  <a:gd name="connsiteY152" fmla="*/ 306946 h 2761678"/>
                  <a:gd name="connsiteX153" fmla="*/ 5838995 w 6265354"/>
                  <a:gd name="connsiteY153" fmla="*/ 263797 h 2761678"/>
                  <a:gd name="connsiteX154" fmla="*/ 5871761 w 6265354"/>
                  <a:gd name="connsiteY154" fmla="*/ 235699 h 2761678"/>
                  <a:gd name="connsiteX155" fmla="*/ 5904623 w 6265354"/>
                  <a:gd name="connsiteY155" fmla="*/ 50 h 2761678"/>
                  <a:gd name="connsiteX156" fmla="*/ 5937389 w 6265354"/>
                  <a:gd name="connsiteY156" fmla="*/ 122542 h 2761678"/>
                  <a:gd name="connsiteX157" fmla="*/ 5970250 w 6265354"/>
                  <a:gd name="connsiteY157" fmla="*/ 204742 h 2761678"/>
                  <a:gd name="connsiteX158" fmla="*/ 6003016 w 6265354"/>
                  <a:gd name="connsiteY158" fmla="*/ 203028 h 2761678"/>
                  <a:gd name="connsiteX159" fmla="*/ 6035782 w 6265354"/>
                  <a:gd name="connsiteY159" fmla="*/ 333330 h 2761678"/>
                  <a:gd name="connsiteX160" fmla="*/ 6068644 w 6265354"/>
                  <a:gd name="connsiteY160" fmla="*/ 336663 h 2761678"/>
                  <a:gd name="connsiteX161" fmla="*/ 6101410 w 6265354"/>
                  <a:gd name="connsiteY161" fmla="*/ 335140 h 2761678"/>
                  <a:gd name="connsiteX162" fmla="*/ 6134175 w 6265354"/>
                  <a:gd name="connsiteY162" fmla="*/ 352284 h 2761678"/>
                  <a:gd name="connsiteX163" fmla="*/ 6167036 w 6265354"/>
                  <a:gd name="connsiteY163" fmla="*/ 372954 h 2761678"/>
                  <a:gd name="connsiteX164" fmla="*/ 6199802 w 6265354"/>
                  <a:gd name="connsiteY164" fmla="*/ 380002 h 2761678"/>
                  <a:gd name="connsiteX165" fmla="*/ 6232664 w 6265354"/>
                  <a:gd name="connsiteY165" fmla="*/ 388861 h 2761678"/>
                  <a:gd name="connsiteX166" fmla="*/ 6265430 w 6265354"/>
                  <a:gd name="connsiteY166" fmla="*/ 373811 h 2761678"/>
                  <a:gd name="connsiteX167" fmla="*/ 6265430 w 6265354"/>
                  <a:gd name="connsiteY167" fmla="*/ 1324215 h 2761678"/>
                  <a:gd name="connsiteX168" fmla="*/ 6232664 w 6265354"/>
                  <a:gd name="connsiteY168" fmla="*/ 1342408 h 2761678"/>
                  <a:gd name="connsiteX169" fmla="*/ 6199802 w 6265354"/>
                  <a:gd name="connsiteY169" fmla="*/ 1312214 h 2761678"/>
                  <a:gd name="connsiteX170" fmla="*/ 6167036 w 6265354"/>
                  <a:gd name="connsiteY170" fmla="*/ 1296593 h 2761678"/>
                  <a:gd name="connsiteX171" fmla="*/ 6134175 w 6265354"/>
                  <a:gd name="connsiteY171" fmla="*/ 1310309 h 2761678"/>
                  <a:gd name="connsiteX172" fmla="*/ 6068644 w 6265354"/>
                  <a:gd name="connsiteY172" fmla="*/ 1262398 h 2761678"/>
                  <a:gd name="connsiteX173" fmla="*/ 6035782 w 6265354"/>
                  <a:gd name="connsiteY173" fmla="*/ 1256874 h 2761678"/>
                  <a:gd name="connsiteX174" fmla="*/ 6003016 w 6265354"/>
                  <a:gd name="connsiteY174" fmla="*/ 1162672 h 2761678"/>
                  <a:gd name="connsiteX175" fmla="*/ 5970250 w 6265354"/>
                  <a:gd name="connsiteY175" fmla="*/ 1135239 h 2761678"/>
                  <a:gd name="connsiteX176" fmla="*/ 5937389 w 6265354"/>
                  <a:gd name="connsiteY176" fmla="*/ 1048467 h 2761678"/>
                  <a:gd name="connsiteX177" fmla="*/ 5904623 w 6265354"/>
                  <a:gd name="connsiteY177" fmla="*/ 987602 h 2761678"/>
                  <a:gd name="connsiteX178" fmla="*/ 5871761 w 6265354"/>
                  <a:gd name="connsiteY178" fmla="*/ 1183531 h 2761678"/>
                  <a:gd name="connsiteX179" fmla="*/ 5838995 w 6265354"/>
                  <a:gd name="connsiteY179" fmla="*/ 1207058 h 2761678"/>
                  <a:gd name="connsiteX180" fmla="*/ 5806229 w 6265354"/>
                  <a:gd name="connsiteY180" fmla="*/ 1174102 h 2761678"/>
                  <a:gd name="connsiteX181" fmla="*/ 5773369 w 6265354"/>
                  <a:gd name="connsiteY181" fmla="*/ 1272685 h 2761678"/>
                  <a:gd name="connsiteX182" fmla="*/ 5740602 w 6265354"/>
                  <a:gd name="connsiteY182" fmla="*/ 1283353 h 2761678"/>
                  <a:gd name="connsiteX183" fmla="*/ 5707741 w 6265354"/>
                  <a:gd name="connsiteY183" fmla="*/ 1237729 h 2761678"/>
                  <a:gd name="connsiteX184" fmla="*/ 5674975 w 6265354"/>
                  <a:gd name="connsiteY184" fmla="*/ 1167910 h 2761678"/>
                  <a:gd name="connsiteX185" fmla="*/ 5642209 w 6265354"/>
                  <a:gd name="connsiteY185" fmla="*/ 1158671 h 2761678"/>
                  <a:gd name="connsiteX186" fmla="*/ 5609348 w 6265354"/>
                  <a:gd name="connsiteY186" fmla="*/ 1075423 h 2761678"/>
                  <a:gd name="connsiteX187" fmla="*/ 5576582 w 6265354"/>
                  <a:gd name="connsiteY187" fmla="*/ 1038180 h 2761678"/>
                  <a:gd name="connsiteX188" fmla="*/ 5543720 w 6265354"/>
                  <a:gd name="connsiteY188" fmla="*/ 1078375 h 2761678"/>
                  <a:gd name="connsiteX189" fmla="*/ 5510954 w 6265354"/>
                  <a:gd name="connsiteY189" fmla="*/ 1297831 h 2761678"/>
                  <a:gd name="connsiteX190" fmla="*/ 5478188 w 6265354"/>
                  <a:gd name="connsiteY190" fmla="*/ 1332693 h 2761678"/>
                  <a:gd name="connsiteX191" fmla="*/ 5445327 w 6265354"/>
                  <a:gd name="connsiteY191" fmla="*/ 1352790 h 2761678"/>
                  <a:gd name="connsiteX192" fmla="*/ 5412561 w 6265354"/>
                  <a:gd name="connsiteY192" fmla="*/ 1430705 h 2761678"/>
                  <a:gd name="connsiteX193" fmla="*/ 5379795 w 6265354"/>
                  <a:gd name="connsiteY193" fmla="*/ 1540243 h 2761678"/>
                  <a:gd name="connsiteX194" fmla="*/ 5346934 w 6265354"/>
                  <a:gd name="connsiteY194" fmla="*/ 1696453 h 2761678"/>
                  <a:gd name="connsiteX195" fmla="*/ 5314168 w 6265354"/>
                  <a:gd name="connsiteY195" fmla="*/ 1761032 h 2761678"/>
                  <a:gd name="connsiteX196" fmla="*/ 5281307 w 6265354"/>
                  <a:gd name="connsiteY196" fmla="*/ 1859139 h 2761678"/>
                  <a:gd name="connsiteX197" fmla="*/ 5248541 w 6265354"/>
                  <a:gd name="connsiteY197" fmla="*/ 1989251 h 2761678"/>
                  <a:gd name="connsiteX198" fmla="*/ 5215775 w 6265354"/>
                  <a:gd name="connsiteY198" fmla="*/ 2158320 h 2761678"/>
                  <a:gd name="connsiteX199" fmla="*/ 5182913 w 6265354"/>
                  <a:gd name="connsiteY199" fmla="*/ 2223185 h 2761678"/>
                  <a:gd name="connsiteX200" fmla="*/ 5117286 w 6265354"/>
                  <a:gd name="connsiteY200" fmla="*/ 2651334 h 2761678"/>
                  <a:gd name="connsiteX201" fmla="*/ 5084520 w 6265354"/>
                  <a:gd name="connsiteY201" fmla="*/ 2456357 h 2761678"/>
                  <a:gd name="connsiteX202" fmla="*/ 5018893 w 6265354"/>
                  <a:gd name="connsiteY202" fmla="*/ 2509602 h 2761678"/>
                  <a:gd name="connsiteX203" fmla="*/ 4986127 w 6265354"/>
                  <a:gd name="connsiteY203" fmla="*/ 2582563 h 2761678"/>
                  <a:gd name="connsiteX204" fmla="*/ 4953266 w 6265354"/>
                  <a:gd name="connsiteY204" fmla="*/ 2626855 h 2761678"/>
                  <a:gd name="connsiteX205" fmla="*/ 4920500 w 6265354"/>
                  <a:gd name="connsiteY205" fmla="*/ 2584278 h 2761678"/>
                  <a:gd name="connsiteX206" fmla="*/ 4887734 w 6265354"/>
                  <a:gd name="connsiteY206" fmla="*/ 2629331 h 2761678"/>
                  <a:gd name="connsiteX207" fmla="*/ 4854872 w 6265354"/>
                  <a:gd name="connsiteY207" fmla="*/ 2633903 h 2761678"/>
                  <a:gd name="connsiteX208" fmla="*/ 4822106 w 6265354"/>
                  <a:gd name="connsiteY208" fmla="*/ 2745441 h 2761678"/>
                  <a:gd name="connsiteX209" fmla="*/ 4789341 w 6265354"/>
                  <a:gd name="connsiteY209" fmla="*/ 2652001 h 2761678"/>
                  <a:gd name="connsiteX210" fmla="*/ 4756479 w 6265354"/>
                  <a:gd name="connsiteY210" fmla="*/ 2581801 h 2761678"/>
                  <a:gd name="connsiteX211" fmla="*/ 4723713 w 6265354"/>
                  <a:gd name="connsiteY211" fmla="*/ 2557703 h 2761678"/>
                  <a:gd name="connsiteX212" fmla="*/ 4690852 w 6265354"/>
                  <a:gd name="connsiteY212" fmla="*/ 2761729 h 2761678"/>
                  <a:gd name="connsiteX213" fmla="*/ 4658086 w 6265354"/>
                  <a:gd name="connsiteY213" fmla="*/ 2730582 h 2761678"/>
                  <a:gd name="connsiteX214" fmla="*/ 4625320 w 6265354"/>
                  <a:gd name="connsiteY214" fmla="*/ 2636380 h 2761678"/>
                  <a:gd name="connsiteX215" fmla="*/ 4592459 w 6265354"/>
                  <a:gd name="connsiteY215" fmla="*/ 2552845 h 2761678"/>
                  <a:gd name="connsiteX216" fmla="*/ 4559693 w 6265354"/>
                  <a:gd name="connsiteY216" fmla="*/ 2416352 h 2761678"/>
                  <a:gd name="connsiteX217" fmla="*/ 4526832 w 6265354"/>
                  <a:gd name="connsiteY217" fmla="*/ 2381586 h 2761678"/>
                  <a:gd name="connsiteX218" fmla="*/ 4494065 w 6265354"/>
                  <a:gd name="connsiteY218" fmla="*/ 2374442 h 2761678"/>
                  <a:gd name="connsiteX219" fmla="*/ 4461299 w 6265354"/>
                  <a:gd name="connsiteY219" fmla="*/ 2369680 h 2761678"/>
                  <a:gd name="connsiteX220" fmla="*/ 4428438 w 6265354"/>
                  <a:gd name="connsiteY220" fmla="*/ 2294623 h 2761678"/>
                  <a:gd name="connsiteX221" fmla="*/ 4395672 w 6265354"/>
                  <a:gd name="connsiteY221" fmla="*/ 2257189 h 2761678"/>
                  <a:gd name="connsiteX222" fmla="*/ 4362906 w 6265354"/>
                  <a:gd name="connsiteY222" fmla="*/ 2164606 h 2761678"/>
                  <a:gd name="connsiteX223" fmla="*/ 4330045 w 6265354"/>
                  <a:gd name="connsiteY223" fmla="*/ 1971630 h 2761678"/>
                  <a:gd name="connsiteX224" fmla="*/ 4297279 w 6265354"/>
                  <a:gd name="connsiteY224" fmla="*/ 2385777 h 2761678"/>
                  <a:gd name="connsiteX225" fmla="*/ 4264418 w 6265354"/>
                  <a:gd name="connsiteY225" fmla="*/ 2356535 h 2761678"/>
                  <a:gd name="connsiteX226" fmla="*/ 4231652 w 6265354"/>
                  <a:gd name="connsiteY226" fmla="*/ 2223566 h 2761678"/>
                  <a:gd name="connsiteX227" fmla="*/ 4198886 w 6265354"/>
                  <a:gd name="connsiteY227" fmla="*/ 2114791 h 2761678"/>
                  <a:gd name="connsiteX228" fmla="*/ 4166024 w 6265354"/>
                  <a:gd name="connsiteY228" fmla="*/ 1945246 h 2761678"/>
                  <a:gd name="connsiteX229" fmla="*/ 4133258 w 6265354"/>
                  <a:gd name="connsiteY229" fmla="*/ 1928005 h 2761678"/>
                  <a:gd name="connsiteX230" fmla="*/ 4100397 w 6265354"/>
                  <a:gd name="connsiteY230" fmla="*/ 1851520 h 2761678"/>
                  <a:gd name="connsiteX231" fmla="*/ 4067631 w 6265354"/>
                  <a:gd name="connsiteY231" fmla="*/ 1789036 h 2761678"/>
                  <a:gd name="connsiteX232" fmla="*/ 4034865 w 6265354"/>
                  <a:gd name="connsiteY232" fmla="*/ 1745887 h 2761678"/>
                  <a:gd name="connsiteX233" fmla="*/ 4002004 w 6265354"/>
                  <a:gd name="connsiteY233" fmla="*/ 1645684 h 2761678"/>
                  <a:gd name="connsiteX234" fmla="*/ 3969238 w 6265354"/>
                  <a:gd name="connsiteY234" fmla="*/ 1580152 h 2761678"/>
                  <a:gd name="connsiteX235" fmla="*/ 3936377 w 6265354"/>
                  <a:gd name="connsiteY235" fmla="*/ 1471663 h 2761678"/>
                  <a:gd name="connsiteX236" fmla="*/ 3870845 w 6265354"/>
                  <a:gd name="connsiteY236" fmla="*/ 1441278 h 2761678"/>
                  <a:gd name="connsiteX237" fmla="*/ 3837983 w 6265354"/>
                  <a:gd name="connsiteY237" fmla="*/ 1448231 h 2761678"/>
                  <a:gd name="connsiteX238" fmla="*/ 3805217 w 6265354"/>
                  <a:gd name="connsiteY238" fmla="*/ 1360315 h 2761678"/>
                  <a:gd name="connsiteX239" fmla="*/ 3772451 w 6265354"/>
                  <a:gd name="connsiteY239" fmla="*/ 1282401 h 2761678"/>
                  <a:gd name="connsiteX240" fmla="*/ 3739590 w 6265354"/>
                  <a:gd name="connsiteY240" fmla="*/ 1365268 h 2761678"/>
                  <a:gd name="connsiteX241" fmla="*/ 3706824 w 6265354"/>
                  <a:gd name="connsiteY241" fmla="*/ 1361458 h 2761678"/>
                  <a:gd name="connsiteX242" fmla="*/ 3673963 w 6265354"/>
                  <a:gd name="connsiteY242" fmla="*/ 1407083 h 2761678"/>
                  <a:gd name="connsiteX243" fmla="*/ 3641197 w 6265354"/>
                  <a:gd name="connsiteY243" fmla="*/ 1342694 h 2761678"/>
                  <a:gd name="connsiteX244" fmla="*/ 3608431 w 6265354"/>
                  <a:gd name="connsiteY244" fmla="*/ 1363649 h 2761678"/>
                  <a:gd name="connsiteX245" fmla="*/ 3575570 w 6265354"/>
                  <a:gd name="connsiteY245" fmla="*/ 1380604 h 2761678"/>
                  <a:gd name="connsiteX246" fmla="*/ 3542804 w 6265354"/>
                  <a:gd name="connsiteY246" fmla="*/ 1369078 h 2761678"/>
                  <a:gd name="connsiteX247" fmla="*/ 3509942 w 6265354"/>
                  <a:gd name="connsiteY247" fmla="*/ 1391272 h 2761678"/>
                  <a:gd name="connsiteX248" fmla="*/ 3477176 w 6265354"/>
                  <a:gd name="connsiteY248" fmla="*/ 1399273 h 2761678"/>
                  <a:gd name="connsiteX249" fmla="*/ 3444410 w 6265354"/>
                  <a:gd name="connsiteY249" fmla="*/ 1390414 h 2761678"/>
                  <a:gd name="connsiteX250" fmla="*/ 3411549 w 6265354"/>
                  <a:gd name="connsiteY250" fmla="*/ 1347361 h 2761678"/>
                  <a:gd name="connsiteX251" fmla="*/ 3378783 w 6265354"/>
                  <a:gd name="connsiteY251" fmla="*/ 1374984 h 2761678"/>
                  <a:gd name="connsiteX252" fmla="*/ 3345922 w 6265354"/>
                  <a:gd name="connsiteY252" fmla="*/ 1372507 h 2761678"/>
                  <a:gd name="connsiteX253" fmla="*/ 3313156 w 6265354"/>
                  <a:gd name="connsiteY253" fmla="*/ 1306594 h 2761678"/>
                  <a:gd name="connsiteX254" fmla="*/ 3280390 w 6265354"/>
                  <a:gd name="connsiteY254" fmla="*/ 1340408 h 2761678"/>
                  <a:gd name="connsiteX255" fmla="*/ 3247529 w 6265354"/>
                  <a:gd name="connsiteY255" fmla="*/ 1330026 h 2761678"/>
                  <a:gd name="connsiteX256" fmla="*/ 3214763 w 6265354"/>
                  <a:gd name="connsiteY256" fmla="*/ 1327549 h 2761678"/>
                  <a:gd name="connsiteX257" fmla="*/ 3181997 w 6265354"/>
                  <a:gd name="connsiteY257" fmla="*/ 1219440 h 2761678"/>
                  <a:gd name="connsiteX258" fmla="*/ 3149135 w 6265354"/>
                  <a:gd name="connsiteY258" fmla="*/ 1142288 h 2761678"/>
                  <a:gd name="connsiteX259" fmla="*/ 3116370 w 6265354"/>
                  <a:gd name="connsiteY259" fmla="*/ 1350790 h 2761678"/>
                  <a:gd name="connsiteX260" fmla="*/ 3083508 w 6265354"/>
                  <a:gd name="connsiteY260" fmla="*/ 1326692 h 2761678"/>
                  <a:gd name="connsiteX261" fmla="*/ 3050742 w 6265354"/>
                  <a:gd name="connsiteY261" fmla="*/ 1337074 h 2761678"/>
                  <a:gd name="connsiteX262" fmla="*/ 3017976 w 6265354"/>
                  <a:gd name="connsiteY262" fmla="*/ 1358887 h 2761678"/>
                  <a:gd name="connsiteX263" fmla="*/ 2985115 w 6265354"/>
                  <a:gd name="connsiteY263" fmla="*/ 1352505 h 2761678"/>
                  <a:gd name="connsiteX264" fmla="*/ 2952349 w 6265354"/>
                  <a:gd name="connsiteY264" fmla="*/ 1384890 h 2761678"/>
                  <a:gd name="connsiteX265" fmla="*/ 2919488 w 6265354"/>
                  <a:gd name="connsiteY265" fmla="*/ 1371079 h 2761678"/>
                  <a:gd name="connsiteX266" fmla="*/ 2853956 w 6265354"/>
                  <a:gd name="connsiteY266" fmla="*/ 1298403 h 2761678"/>
                  <a:gd name="connsiteX267" fmla="*/ 2821095 w 6265354"/>
                  <a:gd name="connsiteY267" fmla="*/ 1357363 h 2761678"/>
                  <a:gd name="connsiteX268" fmla="*/ 2788328 w 6265354"/>
                  <a:gd name="connsiteY268" fmla="*/ 1321358 h 2761678"/>
                  <a:gd name="connsiteX269" fmla="*/ 2755562 w 6265354"/>
                  <a:gd name="connsiteY269" fmla="*/ 1142479 h 2761678"/>
                  <a:gd name="connsiteX270" fmla="*/ 2722701 w 6265354"/>
                  <a:gd name="connsiteY270" fmla="*/ 1249730 h 2761678"/>
                  <a:gd name="connsiteX271" fmla="*/ 2689935 w 6265354"/>
                  <a:gd name="connsiteY271" fmla="*/ 1273352 h 2761678"/>
                  <a:gd name="connsiteX272" fmla="*/ 2591542 w 6265354"/>
                  <a:gd name="connsiteY272" fmla="*/ 1392224 h 2761678"/>
                  <a:gd name="connsiteX273" fmla="*/ 2558681 w 6265354"/>
                  <a:gd name="connsiteY273" fmla="*/ 1409655 h 2761678"/>
                  <a:gd name="connsiteX274" fmla="*/ 2525915 w 6265354"/>
                  <a:gd name="connsiteY274" fmla="*/ 1403082 h 2761678"/>
                  <a:gd name="connsiteX275" fmla="*/ 2493053 w 6265354"/>
                  <a:gd name="connsiteY275" fmla="*/ 1396701 h 2761678"/>
                  <a:gd name="connsiteX276" fmla="*/ 2460287 w 6265354"/>
                  <a:gd name="connsiteY276" fmla="*/ 1426990 h 2761678"/>
                  <a:gd name="connsiteX277" fmla="*/ 2427521 w 6265354"/>
                  <a:gd name="connsiteY277" fmla="*/ 1433944 h 2761678"/>
                  <a:gd name="connsiteX278" fmla="*/ 2394660 w 6265354"/>
                  <a:gd name="connsiteY278" fmla="*/ 1483950 h 2761678"/>
                  <a:gd name="connsiteX279" fmla="*/ 2361894 w 6265354"/>
                  <a:gd name="connsiteY279" fmla="*/ 1667306 h 2761678"/>
                  <a:gd name="connsiteX280" fmla="*/ 2329033 w 6265354"/>
                  <a:gd name="connsiteY280" fmla="*/ 1312881 h 2761678"/>
                  <a:gd name="connsiteX281" fmla="*/ 2296267 w 6265354"/>
                  <a:gd name="connsiteY281" fmla="*/ 1316214 h 2761678"/>
                  <a:gd name="connsiteX282" fmla="*/ 2263501 w 6265354"/>
                  <a:gd name="connsiteY282" fmla="*/ 1365554 h 2761678"/>
                  <a:gd name="connsiteX283" fmla="*/ 2230640 w 6265354"/>
                  <a:gd name="connsiteY283" fmla="*/ 1440802 h 2761678"/>
                  <a:gd name="connsiteX284" fmla="*/ 2197874 w 6265354"/>
                  <a:gd name="connsiteY284" fmla="*/ 1572818 h 2761678"/>
                  <a:gd name="connsiteX285" fmla="*/ 2165108 w 6265354"/>
                  <a:gd name="connsiteY285" fmla="*/ 1616633 h 2761678"/>
                  <a:gd name="connsiteX286" fmla="*/ 2132246 w 6265354"/>
                  <a:gd name="connsiteY286" fmla="*/ 1711216 h 2761678"/>
                  <a:gd name="connsiteX287" fmla="*/ 2099480 w 6265354"/>
                  <a:gd name="connsiteY287" fmla="*/ 1807228 h 2761678"/>
                  <a:gd name="connsiteX288" fmla="*/ 2066619 w 6265354"/>
                  <a:gd name="connsiteY288" fmla="*/ 1947817 h 2761678"/>
                  <a:gd name="connsiteX289" fmla="*/ 2033853 w 6265354"/>
                  <a:gd name="connsiteY289" fmla="*/ 1978964 h 2761678"/>
                  <a:gd name="connsiteX290" fmla="*/ 2001087 w 6265354"/>
                  <a:gd name="connsiteY290" fmla="*/ 2075548 h 2761678"/>
                  <a:gd name="connsiteX291" fmla="*/ 1968226 w 6265354"/>
                  <a:gd name="connsiteY291" fmla="*/ 2173179 h 2761678"/>
                  <a:gd name="connsiteX292" fmla="*/ 1935460 w 6265354"/>
                  <a:gd name="connsiteY292" fmla="*/ 2229472 h 2761678"/>
                  <a:gd name="connsiteX293" fmla="*/ 1902599 w 6265354"/>
                  <a:gd name="connsiteY293" fmla="*/ 2216708 h 2761678"/>
                  <a:gd name="connsiteX294" fmla="*/ 1869833 w 6265354"/>
                  <a:gd name="connsiteY294" fmla="*/ 2283002 h 2761678"/>
                  <a:gd name="connsiteX295" fmla="*/ 1837067 w 6265354"/>
                  <a:gd name="connsiteY295" fmla="*/ 2306148 h 2761678"/>
                  <a:gd name="connsiteX296" fmla="*/ 1804205 w 6265354"/>
                  <a:gd name="connsiteY296" fmla="*/ 2373871 h 2761678"/>
                  <a:gd name="connsiteX297" fmla="*/ 1771439 w 6265354"/>
                  <a:gd name="connsiteY297" fmla="*/ 2374156 h 2761678"/>
                  <a:gd name="connsiteX298" fmla="*/ 1738578 w 6265354"/>
                  <a:gd name="connsiteY298" fmla="*/ 2440641 h 2761678"/>
                  <a:gd name="connsiteX299" fmla="*/ 1705812 w 6265354"/>
                  <a:gd name="connsiteY299" fmla="*/ 2491409 h 2761678"/>
                  <a:gd name="connsiteX300" fmla="*/ 1673046 w 6265354"/>
                  <a:gd name="connsiteY300" fmla="*/ 2619616 h 2761678"/>
                  <a:gd name="connsiteX301" fmla="*/ 1640185 w 6265354"/>
                  <a:gd name="connsiteY301" fmla="*/ 2551036 h 2761678"/>
                  <a:gd name="connsiteX302" fmla="*/ 1607419 w 6265354"/>
                  <a:gd name="connsiteY302" fmla="*/ 2557608 h 2761678"/>
                  <a:gd name="connsiteX303" fmla="*/ 1574653 w 6265354"/>
                  <a:gd name="connsiteY303" fmla="*/ 2660859 h 2761678"/>
                  <a:gd name="connsiteX304" fmla="*/ 1541792 w 6265354"/>
                  <a:gd name="connsiteY304" fmla="*/ 2669622 h 2761678"/>
                  <a:gd name="connsiteX305" fmla="*/ 1509026 w 6265354"/>
                  <a:gd name="connsiteY305" fmla="*/ 2613139 h 2761678"/>
                  <a:gd name="connsiteX306" fmla="*/ 1443398 w 6265354"/>
                  <a:gd name="connsiteY306" fmla="*/ 2456357 h 2761678"/>
                  <a:gd name="connsiteX307" fmla="*/ 1410632 w 6265354"/>
                  <a:gd name="connsiteY307" fmla="*/ 2314816 h 2761678"/>
                  <a:gd name="connsiteX308" fmla="*/ 1377771 w 6265354"/>
                  <a:gd name="connsiteY308" fmla="*/ 2350534 h 2761678"/>
                  <a:gd name="connsiteX309" fmla="*/ 1345005 w 6265354"/>
                  <a:gd name="connsiteY309" fmla="*/ 2297290 h 2761678"/>
                  <a:gd name="connsiteX310" fmla="*/ 1312144 w 6265354"/>
                  <a:gd name="connsiteY310" fmla="*/ 2327389 h 2761678"/>
                  <a:gd name="connsiteX311" fmla="*/ 1279378 w 6265354"/>
                  <a:gd name="connsiteY311" fmla="*/ 2350249 h 2761678"/>
                  <a:gd name="connsiteX312" fmla="*/ 1246612 w 6265354"/>
                  <a:gd name="connsiteY312" fmla="*/ 2293384 h 2761678"/>
                  <a:gd name="connsiteX313" fmla="*/ 1213751 w 6265354"/>
                  <a:gd name="connsiteY313" fmla="*/ 2257189 h 2761678"/>
                  <a:gd name="connsiteX314" fmla="*/ 1180985 w 6265354"/>
                  <a:gd name="connsiteY314" fmla="*/ 2133555 h 2761678"/>
                  <a:gd name="connsiteX315" fmla="*/ 1148219 w 6265354"/>
                  <a:gd name="connsiteY315" fmla="*/ 2234615 h 2761678"/>
                  <a:gd name="connsiteX316" fmla="*/ 1115357 w 6265354"/>
                  <a:gd name="connsiteY316" fmla="*/ 2222328 h 2761678"/>
                  <a:gd name="connsiteX317" fmla="*/ 1082591 w 6265354"/>
                  <a:gd name="connsiteY317" fmla="*/ 2140699 h 2761678"/>
                  <a:gd name="connsiteX318" fmla="*/ 1016964 w 6265354"/>
                  <a:gd name="connsiteY318" fmla="*/ 1835518 h 2761678"/>
                  <a:gd name="connsiteX319" fmla="*/ 984198 w 6265354"/>
                  <a:gd name="connsiteY319" fmla="*/ 1803609 h 2761678"/>
                  <a:gd name="connsiteX320" fmla="*/ 951337 w 6265354"/>
                  <a:gd name="connsiteY320" fmla="*/ 1707216 h 2761678"/>
                  <a:gd name="connsiteX321" fmla="*/ 918571 w 6265354"/>
                  <a:gd name="connsiteY321" fmla="*/ 1678736 h 2761678"/>
                  <a:gd name="connsiteX322" fmla="*/ 885710 w 6265354"/>
                  <a:gd name="connsiteY322" fmla="*/ 1638636 h 2761678"/>
                  <a:gd name="connsiteX323" fmla="*/ 852944 w 6265354"/>
                  <a:gd name="connsiteY323" fmla="*/ 1616252 h 2761678"/>
                  <a:gd name="connsiteX324" fmla="*/ 787316 w 6265354"/>
                  <a:gd name="connsiteY324" fmla="*/ 1464805 h 2761678"/>
                  <a:gd name="connsiteX325" fmla="*/ 754550 w 6265354"/>
                  <a:gd name="connsiteY325" fmla="*/ 1442897 h 2761678"/>
                  <a:gd name="connsiteX326" fmla="*/ 721689 w 6265354"/>
                  <a:gd name="connsiteY326" fmla="*/ 1397653 h 2761678"/>
                  <a:gd name="connsiteX327" fmla="*/ 688923 w 6265354"/>
                  <a:gd name="connsiteY327" fmla="*/ 1431562 h 2761678"/>
                  <a:gd name="connsiteX328" fmla="*/ 656157 w 6265354"/>
                  <a:gd name="connsiteY328" fmla="*/ 1372507 h 2761678"/>
                  <a:gd name="connsiteX329" fmla="*/ 623296 w 6265354"/>
                  <a:gd name="connsiteY329" fmla="*/ 1381270 h 2761678"/>
                  <a:gd name="connsiteX330" fmla="*/ 590530 w 6265354"/>
                  <a:gd name="connsiteY330" fmla="*/ 1419275 h 2761678"/>
                  <a:gd name="connsiteX331" fmla="*/ 557764 w 6265354"/>
                  <a:gd name="connsiteY331" fmla="*/ 1415656 h 2761678"/>
                  <a:gd name="connsiteX332" fmla="*/ 524903 w 6265354"/>
                  <a:gd name="connsiteY332" fmla="*/ 1448326 h 2761678"/>
                  <a:gd name="connsiteX333" fmla="*/ 492136 w 6265354"/>
                  <a:gd name="connsiteY333" fmla="*/ 1407750 h 2761678"/>
                  <a:gd name="connsiteX334" fmla="*/ 459275 w 6265354"/>
                  <a:gd name="connsiteY334" fmla="*/ 1450612 h 2761678"/>
                  <a:gd name="connsiteX335" fmla="*/ 426509 w 6265354"/>
                  <a:gd name="connsiteY335" fmla="*/ 1474996 h 2761678"/>
                  <a:gd name="connsiteX336" fmla="*/ 393743 w 6265354"/>
                  <a:gd name="connsiteY336" fmla="*/ 1471472 h 2761678"/>
                  <a:gd name="connsiteX337" fmla="*/ 360882 w 6265354"/>
                  <a:gd name="connsiteY337" fmla="*/ 1481188 h 2761678"/>
                  <a:gd name="connsiteX338" fmla="*/ 328116 w 6265354"/>
                  <a:gd name="connsiteY338" fmla="*/ 1419942 h 2761678"/>
                  <a:gd name="connsiteX339" fmla="*/ 295255 w 6265354"/>
                  <a:gd name="connsiteY339" fmla="*/ 1415370 h 2761678"/>
                  <a:gd name="connsiteX340" fmla="*/ 262489 w 6265354"/>
                  <a:gd name="connsiteY340" fmla="*/ 1423371 h 2761678"/>
                  <a:gd name="connsiteX341" fmla="*/ 229723 w 6265354"/>
                  <a:gd name="connsiteY341" fmla="*/ 1388414 h 2761678"/>
                  <a:gd name="connsiteX342" fmla="*/ 196862 w 6265354"/>
                  <a:gd name="connsiteY342" fmla="*/ 1388128 h 2761678"/>
                  <a:gd name="connsiteX343" fmla="*/ 164096 w 6265354"/>
                  <a:gd name="connsiteY343" fmla="*/ 1423656 h 2761678"/>
                  <a:gd name="connsiteX344" fmla="*/ 131234 w 6265354"/>
                  <a:gd name="connsiteY344" fmla="*/ 1407369 h 2761678"/>
                  <a:gd name="connsiteX345" fmla="*/ 98468 w 6265354"/>
                  <a:gd name="connsiteY345" fmla="*/ 1462614 h 2761678"/>
                  <a:gd name="connsiteX346" fmla="*/ 65702 w 6265354"/>
                  <a:gd name="connsiteY346" fmla="*/ 1455565 h 2761678"/>
                  <a:gd name="connsiteX347" fmla="*/ 32841 w 6265354"/>
                  <a:gd name="connsiteY347" fmla="*/ 1382794 h 2761678"/>
                  <a:gd name="connsiteX348" fmla="*/ 75 w 6265354"/>
                  <a:gd name="connsiteY348" fmla="*/ 1363173 h 276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</a:cxnLst>
                <a:rect l="l" t="t" r="r" b="b"/>
                <a:pathLst>
                  <a:path w="6265354" h="2761678">
                    <a:moveTo>
                      <a:pt x="75" y="453726"/>
                    </a:moveTo>
                    <a:lnTo>
                      <a:pt x="32841" y="439153"/>
                    </a:lnTo>
                    <a:lnTo>
                      <a:pt x="65702" y="473347"/>
                    </a:lnTo>
                    <a:lnTo>
                      <a:pt x="98468" y="502780"/>
                    </a:lnTo>
                    <a:lnTo>
                      <a:pt x="131234" y="506113"/>
                    </a:lnTo>
                    <a:lnTo>
                      <a:pt x="164096" y="424389"/>
                    </a:lnTo>
                    <a:lnTo>
                      <a:pt x="196862" y="450963"/>
                    </a:lnTo>
                    <a:lnTo>
                      <a:pt x="262489" y="493921"/>
                    </a:lnTo>
                    <a:lnTo>
                      <a:pt x="295255" y="489445"/>
                    </a:lnTo>
                    <a:lnTo>
                      <a:pt x="328116" y="506113"/>
                    </a:lnTo>
                    <a:lnTo>
                      <a:pt x="360882" y="490207"/>
                    </a:lnTo>
                    <a:lnTo>
                      <a:pt x="393743" y="565168"/>
                    </a:lnTo>
                    <a:lnTo>
                      <a:pt x="426509" y="522211"/>
                    </a:lnTo>
                    <a:lnTo>
                      <a:pt x="492136" y="478681"/>
                    </a:lnTo>
                    <a:lnTo>
                      <a:pt x="524903" y="483063"/>
                    </a:lnTo>
                    <a:lnTo>
                      <a:pt x="557764" y="512400"/>
                    </a:lnTo>
                    <a:lnTo>
                      <a:pt x="590530" y="455726"/>
                    </a:lnTo>
                    <a:lnTo>
                      <a:pt x="623296" y="381050"/>
                    </a:lnTo>
                    <a:lnTo>
                      <a:pt x="656157" y="448963"/>
                    </a:lnTo>
                    <a:lnTo>
                      <a:pt x="688923" y="496112"/>
                    </a:lnTo>
                    <a:lnTo>
                      <a:pt x="721689" y="507161"/>
                    </a:lnTo>
                    <a:lnTo>
                      <a:pt x="754550" y="456583"/>
                    </a:lnTo>
                    <a:lnTo>
                      <a:pt x="787316" y="499446"/>
                    </a:lnTo>
                    <a:lnTo>
                      <a:pt x="852944" y="658513"/>
                    </a:lnTo>
                    <a:lnTo>
                      <a:pt x="885710" y="669658"/>
                    </a:lnTo>
                    <a:lnTo>
                      <a:pt x="951337" y="785196"/>
                    </a:lnTo>
                    <a:lnTo>
                      <a:pt x="984198" y="815200"/>
                    </a:lnTo>
                    <a:lnTo>
                      <a:pt x="1049730" y="1024178"/>
                    </a:lnTo>
                    <a:lnTo>
                      <a:pt x="1082591" y="1158862"/>
                    </a:lnTo>
                    <a:lnTo>
                      <a:pt x="1115357" y="1292021"/>
                    </a:lnTo>
                    <a:lnTo>
                      <a:pt x="1148219" y="1268685"/>
                    </a:lnTo>
                    <a:lnTo>
                      <a:pt x="1180985" y="1218393"/>
                    </a:lnTo>
                    <a:lnTo>
                      <a:pt x="1213751" y="1276590"/>
                    </a:lnTo>
                    <a:lnTo>
                      <a:pt x="1246612" y="1306499"/>
                    </a:lnTo>
                    <a:lnTo>
                      <a:pt x="1279378" y="1373841"/>
                    </a:lnTo>
                    <a:lnTo>
                      <a:pt x="1345005" y="1360506"/>
                    </a:lnTo>
                    <a:lnTo>
                      <a:pt x="1377771" y="1398225"/>
                    </a:lnTo>
                    <a:lnTo>
                      <a:pt x="1410632" y="1391081"/>
                    </a:lnTo>
                    <a:lnTo>
                      <a:pt x="1443398" y="1500619"/>
                    </a:lnTo>
                    <a:lnTo>
                      <a:pt x="1509026" y="1650828"/>
                    </a:lnTo>
                    <a:lnTo>
                      <a:pt x="1541792" y="1732362"/>
                    </a:lnTo>
                    <a:lnTo>
                      <a:pt x="1607419" y="1626730"/>
                    </a:lnTo>
                    <a:lnTo>
                      <a:pt x="1640185" y="1599107"/>
                    </a:lnTo>
                    <a:lnTo>
                      <a:pt x="1673046" y="1657019"/>
                    </a:lnTo>
                    <a:lnTo>
                      <a:pt x="1705812" y="1570532"/>
                    </a:lnTo>
                    <a:lnTo>
                      <a:pt x="1738578" y="1489665"/>
                    </a:lnTo>
                    <a:lnTo>
                      <a:pt x="1771439" y="1451374"/>
                    </a:lnTo>
                    <a:lnTo>
                      <a:pt x="1804205" y="1447183"/>
                    </a:lnTo>
                    <a:lnTo>
                      <a:pt x="1837067" y="1365649"/>
                    </a:lnTo>
                    <a:lnTo>
                      <a:pt x="1869833" y="1342885"/>
                    </a:lnTo>
                    <a:lnTo>
                      <a:pt x="1902599" y="1285925"/>
                    </a:lnTo>
                    <a:lnTo>
                      <a:pt x="1935460" y="1222489"/>
                    </a:lnTo>
                    <a:lnTo>
                      <a:pt x="1968226" y="1231252"/>
                    </a:lnTo>
                    <a:lnTo>
                      <a:pt x="2033853" y="1026464"/>
                    </a:lnTo>
                    <a:lnTo>
                      <a:pt x="2066619" y="962742"/>
                    </a:lnTo>
                    <a:lnTo>
                      <a:pt x="2132246" y="788530"/>
                    </a:lnTo>
                    <a:lnTo>
                      <a:pt x="2165108" y="671563"/>
                    </a:lnTo>
                    <a:lnTo>
                      <a:pt x="2197874" y="617556"/>
                    </a:lnTo>
                    <a:lnTo>
                      <a:pt x="2230640" y="507066"/>
                    </a:lnTo>
                    <a:lnTo>
                      <a:pt x="2263501" y="454107"/>
                    </a:lnTo>
                    <a:lnTo>
                      <a:pt x="2296267" y="383812"/>
                    </a:lnTo>
                    <a:lnTo>
                      <a:pt x="2329033" y="303612"/>
                    </a:lnTo>
                    <a:lnTo>
                      <a:pt x="2361894" y="680802"/>
                    </a:lnTo>
                    <a:lnTo>
                      <a:pt x="2394660" y="542880"/>
                    </a:lnTo>
                    <a:lnTo>
                      <a:pt x="2427521" y="483253"/>
                    </a:lnTo>
                    <a:lnTo>
                      <a:pt x="2460287" y="500684"/>
                    </a:lnTo>
                    <a:lnTo>
                      <a:pt x="2493053" y="433057"/>
                    </a:lnTo>
                    <a:lnTo>
                      <a:pt x="2525915" y="480110"/>
                    </a:lnTo>
                    <a:lnTo>
                      <a:pt x="2558681" y="462203"/>
                    </a:lnTo>
                    <a:lnTo>
                      <a:pt x="2591542" y="486396"/>
                    </a:lnTo>
                    <a:lnTo>
                      <a:pt x="2624308" y="423627"/>
                    </a:lnTo>
                    <a:lnTo>
                      <a:pt x="2689935" y="315899"/>
                    </a:lnTo>
                    <a:lnTo>
                      <a:pt x="2722701" y="285895"/>
                    </a:lnTo>
                    <a:lnTo>
                      <a:pt x="2755562" y="257034"/>
                    </a:lnTo>
                    <a:lnTo>
                      <a:pt x="2788328" y="354190"/>
                    </a:lnTo>
                    <a:lnTo>
                      <a:pt x="2821095" y="421627"/>
                    </a:lnTo>
                    <a:lnTo>
                      <a:pt x="2853956" y="348475"/>
                    </a:lnTo>
                    <a:lnTo>
                      <a:pt x="2919488" y="477729"/>
                    </a:lnTo>
                    <a:lnTo>
                      <a:pt x="2952349" y="411530"/>
                    </a:lnTo>
                    <a:lnTo>
                      <a:pt x="2985115" y="462394"/>
                    </a:lnTo>
                    <a:lnTo>
                      <a:pt x="3017976" y="407625"/>
                    </a:lnTo>
                    <a:lnTo>
                      <a:pt x="3050742" y="416959"/>
                    </a:lnTo>
                    <a:lnTo>
                      <a:pt x="3083508" y="443153"/>
                    </a:lnTo>
                    <a:lnTo>
                      <a:pt x="3116370" y="423246"/>
                    </a:lnTo>
                    <a:lnTo>
                      <a:pt x="3149135" y="183978"/>
                    </a:lnTo>
                    <a:lnTo>
                      <a:pt x="3181997" y="277894"/>
                    </a:lnTo>
                    <a:lnTo>
                      <a:pt x="3214763" y="343998"/>
                    </a:lnTo>
                    <a:lnTo>
                      <a:pt x="3247529" y="406767"/>
                    </a:lnTo>
                    <a:lnTo>
                      <a:pt x="3280390" y="387717"/>
                    </a:lnTo>
                    <a:lnTo>
                      <a:pt x="3313156" y="351904"/>
                    </a:lnTo>
                    <a:lnTo>
                      <a:pt x="3345922" y="412483"/>
                    </a:lnTo>
                    <a:lnTo>
                      <a:pt x="3411549" y="434771"/>
                    </a:lnTo>
                    <a:lnTo>
                      <a:pt x="3444410" y="443725"/>
                    </a:lnTo>
                    <a:lnTo>
                      <a:pt x="3477176" y="484206"/>
                    </a:lnTo>
                    <a:lnTo>
                      <a:pt x="3509942" y="478396"/>
                    </a:lnTo>
                    <a:lnTo>
                      <a:pt x="3542804" y="389051"/>
                    </a:lnTo>
                    <a:lnTo>
                      <a:pt x="3575570" y="480586"/>
                    </a:lnTo>
                    <a:lnTo>
                      <a:pt x="3608431" y="436390"/>
                    </a:lnTo>
                    <a:lnTo>
                      <a:pt x="3641197" y="411816"/>
                    </a:lnTo>
                    <a:lnTo>
                      <a:pt x="3673963" y="455726"/>
                    </a:lnTo>
                    <a:lnTo>
                      <a:pt x="3706824" y="450011"/>
                    </a:lnTo>
                    <a:lnTo>
                      <a:pt x="3739590" y="430294"/>
                    </a:lnTo>
                    <a:lnTo>
                      <a:pt x="3772451" y="378574"/>
                    </a:lnTo>
                    <a:lnTo>
                      <a:pt x="3870845" y="482967"/>
                    </a:lnTo>
                    <a:lnTo>
                      <a:pt x="3903611" y="509923"/>
                    </a:lnTo>
                    <a:lnTo>
                      <a:pt x="3936377" y="538498"/>
                    </a:lnTo>
                    <a:lnTo>
                      <a:pt x="3969238" y="622985"/>
                    </a:lnTo>
                    <a:lnTo>
                      <a:pt x="4002004" y="708329"/>
                    </a:lnTo>
                    <a:lnTo>
                      <a:pt x="4034865" y="766717"/>
                    </a:lnTo>
                    <a:lnTo>
                      <a:pt x="4067631" y="819200"/>
                    </a:lnTo>
                    <a:lnTo>
                      <a:pt x="4100397" y="891876"/>
                    </a:lnTo>
                    <a:lnTo>
                      <a:pt x="4133258" y="986745"/>
                    </a:lnTo>
                    <a:lnTo>
                      <a:pt x="4166024" y="996175"/>
                    </a:lnTo>
                    <a:lnTo>
                      <a:pt x="4231652" y="1313643"/>
                    </a:lnTo>
                    <a:lnTo>
                      <a:pt x="4264418" y="1384318"/>
                    </a:lnTo>
                    <a:lnTo>
                      <a:pt x="4297279" y="1467567"/>
                    </a:lnTo>
                    <a:lnTo>
                      <a:pt x="4330045" y="1003509"/>
                    </a:lnTo>
                    <a:lnTo>
                      <a:pt x="4362906" y="1249444"/>
                    </a:lnTo>
                    <a:lnTo>
                      <a:pt x="4395672" y="1307547"/>
                    </a:lnTo>
                    <a:lnTo>
                      <a:pt x="4461299" y="1426323"/>
                    </a:lnTo>
                    <a:lnTo>
                      <a:pt x="4494065" y="1427181"/>
                    </a:lnTo>
                    <a:lnTo>
                      <a:pt x="4526832" y="1481950"/>
                    </a:lnTo>
                    <a:lnTo>
                      <a:pt x="4559693" y="1511096"/>
                    </a:lnTo>
                    <a:lnTo>
                      <a:pt x="4592459" y="1580057"/>
                    </a:lnTo>
                    <a:lnTo>
                      <a:pt x="4625320" y="1696643"/>
                    </a:lnTo>
                    <a:lnTo>
                      <a:pt x="4658086" y="1816753"/>
                    </a:lnTo>
                    <a:lnTo>
                      <a:pt x="4690852" y="1864378"/>
                    </a:lnTo>
                    <a:lnTo>
                      <a:pt x="4723713" y="1598821"/>
                    </a:lnTo>
                    <a:lnTo>
                      <a:pt x="4756479" y="1633969"/>
                    </a:lnTo>
                    <a:lnTo>
                      <a:pt x="4789341" y="1755031"/>
                    </a:lnTo>
                    <a:lnTo>
                      <a:pt x="4822106" y="1814086"/>
                    </a:lnTo>
                    <a:lnTo>
                      <a:pt x="4887734" y="1615109"/>
                    </a:lnTo>
                    <a:lnTo>
                      <a:pt x="4920500" y="1642160"/>
                    </a:lnTo>
                    <a:lnTo>
                      <a:pt x="4953266" y="1692738"/>
                    </a:lnTo>
                    <a:lnTo>
                      <a:pt x="4986127" y="1627015"/>
                    </a:lnTo>
                    <a:lnTo>
                      <a:pt x="5018893" y="1562531"/>
                    </a:lnTo>
                    <a:lnTo>
                      <a:pt x="5051754" y="1548244"/>
                    </a:lnTo>
                    <a:lnTo>
                      <a:pt x="5084520" y="1529289"/>
                    </a:lnTo>
                    <a:lnTo>
                      <a:pt x="5117286" y="1703311"/>
                    </a:lnTo>
                    <a:lnTo>
                      <a:pt x="5182913" y="1304785"/>
                    </a:lnTo>
                    <a:lnTo>
                      <a:pt x="5215775" y="1214678"/>
                    </a:lnTo>
                    <a:lnTo>
                      <a:pt x="5281307" y="949788"/>
                    </a:lnTo>
                    <a:lnTo>
                      <a:pt x="5314168" y="829963"/>
                    </a:lnTo>
                    <a:lnTo>
                      <a:pt x="5412561" y="509923"/>
                    </a:lnTo>
                    <a:lnTo>
                      <a:pt x="5445327" y="451440"/>
                    </a:lnTo>
                    <a:lnTo>
                      <a:pt x="5510954" y="298183"/>
                    </a:lnTo>
                    <a:lnTo>
                      <a:pt x="5543720" y="111969"/>
                    </a:lnTo>
                    <a:lnTo>
                      <a:pt x="5576582" y="107111"/>
                    </a:lnTo>
                    <a:lnTo>
                      <a:pt x="5609348" y="141306"/>
                    </a:lnTo>
                    <a:lnTo>
                      <a:pt x="5707741" y="320185"/>
                    </a:lnTo>
                    <a:lnTo>
                      <a:pt x="5740602" y="331711"/>
                    </a:lnTo>
                    <a:lnTo>
                      <a:pt x="5773369" y="345712"/>
                    </a:lnTo>
                    <a:lnTo>
                      <a:pt x="5806229" y="306946"/>
                    </a:lnTo>
                    <a:lnTo>
                      <a:pt x="5838995" y="263797"/>
                    </a:lnTo>
                    <a:lnTo>
                      <a:pt x="5871761" y="235699"/>
                    </a:lnTo>
                    <a:lnTo>
                      <a:pt x="5904623" y="50"/>
                    </a:lnTo>
                    <a:lnTo>
                      <a:pt x="5937389" y="122542"/>
                    </a:lnTo>
                    <a:lnTo>
                      <a:pt x="5970250" y="204742"/>
                    </a:lnTo>
                    <a:lnTo>
                      <a:pt x="6003016" y="203028"/>
                    </a:lnTo>
                    <a:lnTo>
                      <a:pt x="6035782" y="333330"/>
                    </a:lnTo>
                    <a:lnTo>
                      <a:pt x="6068644" y="336663"/>
                    </a:lnTo>
                    <a:lnTo>
                      <a:pt x="6101410" y="335140"/>
                    </a:lnTo>
                    <a:lnTo>
                      <a:pt x="6134175" y="352284"/>
                    </a:lnTo>
                    <a:lnTo>
                      <a:pt x="6167036" y="372954"/>
                    </a:lnTo>
                    <a:lnTo>
                      <a:pt x="6199802" y="380002"/>
                    </a:lnTo>
                    <a:lnTo>
                      <a:pt x="6232664" y="388861"/>
                    </a:lnTo>
                    <a:lnTo>
                      <a:pt x="6265430" y="373811"/>
                    </a:lnTo>
                    <a:lnTo>
                      <a:pt x="6265430" y="1324215"/>
                    </a:lnTo>
                    <a:lnTo>
                      <a:pt x="6232664" y="1342408"/>
                    </a:lnTo>
                    <a:lnTo>
                      <a:pt x="6199802" y="1312214"/>
                    </a:lnTo>
                    <a:lnTo>
                      <a:pt x="6167036" y="1296593"/>
                    </a:lnTo>
                    <a:lnTo>
                      <a:pt x="6134175" y="1310309"/>
                    </a:lnTo>
                    <a:lnTo>
                      <a:pt x="6068644" y="1262398"/>
                    </a:lnTo>
                    <a:lnTo>
                      <a:pt x="6035782" y="1256874"/>
                    </a:lnTo>
                    <a:lnTo>
                      <a:pt x="6003016" y="1162672"/>
                    </a:lnTo>
                    <a:lnTo>
                      <a:pt x="5970250" y="1135239"/>
                    </a:lnTo>
                    <a:lnTo>
                      <a:pt x="5937389" y="1048467"/>
                    </a:lnTo>
                    <a:lnTo>
                      <a:pt x="5904623" y="987602"/>
                    </a:lnTo>
                    <a:lnTo>
                      <a:pt x="5871761" y="1183531"/>
                    </a:lnTo>
                    <a:lnTo>
                      <a:pt x="5838995" y="1207058"/>
                    </a:lnTo>
                    <a:lnTo>
                      <a:pt x="5806229" y="1174102"/>
                    </a:lnTo>
                    <a:lnTo>
                      <a:pt x="5773369" y="1272685"/>
                    </a:lnTo>
                    <a:lnTo>
                      <a:pt x="5740602" y="1283353"/>
                    </a:lnTo>
                    <a:lnTo>
                      <a:pt x="5707741" y="1237729"/>
                    </a:lnTo>
                    <a:lnTo>
                      <a:pt x="5674975" y="1167910"/>
                    </a:lnTo>
                    <a:lnTo>
                      <a:pt x="5642209" y="1158671"/>
                    </a:lnTo>
                    <a:lnTo>
                      <a:pt x="5609348" y="1075423"/>
                    </a:lnTo>
                    <a:lnTo>
                      <a:pt x="5576582" y="1038180"/>
                    </a:lnTo>
                    <a:lnTo>
                      <a:pt x="5543720" y="1078375"/>
                    </a:lnTo>
                    <a:lnTo>
                      <a:pt x="5510954" y="1297831"/>
                    </a:lnTo>
                    <a:lnTo>
                      <a:pt x="5478188" y="1332693"/>
                    </a:lnTo>
                    <a:lnTo>
                      <a:pt x="5445327" y="1352790"/>
                    </a:lnTo>
                    <a:lnTo>
                      <a:pt x="5412561" y="1430705"/>
                    </a:lnTo>
                    <a:lnTo>
                      <a:pt x="5379795" y="1540243"/>
                    </a:lnTo>
                    <a:lnTo>
                      <a:pt x="5346934" y="1696453"/>
                    </a:lnTo>
                    <a:lnTo>
                      <a:pt x="5314168" y="1761032"/>
                    </a:lnTo>
                    <a:lnTo>
                      <a:pt x="5281307" y="1859139"/>
                    </a:lnTo>
                    <a:lnTo>
                      <a:pt x="5248541" y="1989251"/>
                    </a:lnTo>
                    <a:lnTo>
                      <a:pt x="5215775" y="2158320"/>
                    </a:lnTo>
                    <a:lnTo>
                      <a:pt x="5182913" y="2223185"/>
                    </a:lnTo>
                    <a:lnTo>
                      <a:pt x="5117286" y="2651334"/>
                    </a:lnTo>
                    <a:lnTo>
                      <a:pt x="5084520" y="2456357"/>
                    </a:lnTo>
                    <a:lnTo>
                      <a:pt x="5018893" y="2509602"/>
                    </a:lnTo>
                    <a:lnTo>
                      <a:pt x="4986127" y="2582563"/>
                    </a:lnTo>
                    <a:lnTo>
                      <a:pt x="4953266" y="2626855"/>
                    </a:lnTo>
                    <a:lnTo>
                      <a:pt x="4920500" y="2584278"/>
                    </a:lnTo>
                    <a:lnTo>
                      <a:pt x="4887734" y="2629331"/>
                    </a:lnTo>
                    <a:lnTo>
                      <a:pt x="4854872" y="2633903"/>
                    </a:lnTo>
                    <a:lnTo>
                      <a:pt x="4822106" y="2745441"/>
                    </a:lnTo>
                    <a:lnTo>
                      <a:pt x="4789341" y="2652001"/>
                    </a:lnTo>
                    <a:lnTo>
                      <a:pt x="4756479" y="2581801"/>
                    </a:lnTo>
                    <a:lnTo>
                      <a:pt x="4723713" y="2557703"/>
                    </a:lnTo>
                    <a:lnTo>
                      <a:pt x="4690852" y="2761729"/>
                    </a:lnTo>
                    <a:lnTo>
                      <a:pt x="4658086" y="2730582"/>
                    </a:lnTo>
                    <a:lnTo>
                      <a:pt x="4625320" y="2636380"/>
                    </a:lnTo>
                    <a:lnTo>
                      <a:pt x="4592459" y="2552845"/>
                    </a:lnTo>
                    <a:lnTo>
                      <a:pt x="4559693" y="2416352"/>
                    </a:lnTo>
                    <a:lnTo>
                      <a:pt x="4526832" y="2381586"/>
                    </a:lnTo>
                    <a:lnTo>
                      <a:pt x="4494065" y="2374442"/>
                    </a:lnTo>
                    <a:lnTo>
                      <a:pt x="4461299" y="2369680"/>
                    </a:lnTo>
                    <a:lnTo>
                      <a:pt x="4428438" y="2294623"/>
                    </a:lnTo>
                    <a:lnTo>
                      <a:pt x="4395672" y="2257189"/>
                    </a:lnTo>
                    <a:lnTo>
                      <a:pt x="4362906" y="2164606"/>
                    </a:lnTo>
                    <a:lnTo>
                      <a:pt x="4330045" y="1971630"/>
                    </a:lnTo>
                    <a:lnTo>
                      <a:pt x="4297279" y="2385777"/>
                    </a:lnTo>
                    <a:lnTo>
                      <a:pt x="4264418" y="2356535"/>
                    </a:lnTo>
                    <a:lnTo>
                      <a:pt x="4231652" y="2223566"/>
                    </a:lnTo>
                    <a:lnTo>
                      <a:pt x="4198886" y="2114791"/>
                    </a:lnTo>
                    <a:lnTo>
                      <a:pt x="4166024" y="1945246"/>
                    </a:lnTo>
                    <a:lnTo>
                      <a:pt x="4133258" y="1928005"/>
                    </a:lnTo>
                    <a:lnTo>
                      <a:pt x="4100397" y="1851520"/>
                    </a:lnTo>
                    <a:lnTo>
                      <a:pt x="4067631" y="1789036"/>
                    </a:lnTo>
                    <a:lnTo>
                      <a:pt x="4034865" y="1745887"/>
                    </a:lnTo>
                    <a:lnTo>
                      <a:pt x="4002004" y="1645684"/>
                    </a:lnTo>
                    <a:lnTo>
                      <a:pt x="3969238" y="1580152"/>
                    </a:lnTo>
                    <a:lnTo>
                      <a:pt x="3936377" y="1471663"/>
                    </a:lnTo>
                    <a:lnTo>
                      <a:pt x="3870845" y="1441278"/>
                    </a:lnTo>
                    <a:lnTo>
                      <a:pt x="3837983" y="1448231"/>
                    </a:lnTo>
                    <a:lnTo>
                      <a:pt x="3805217" y="1360315"/>
                    </a:lnTo>
                    <a:lnTo>
                      <a:pt x="3772451" y="1282401"/>
                    </a:lnTo>
                    <a:lnTo>
                      <a:pt x="3739590" y="1365268"/>
                    </a:lnTo>
                    <a:lnTo>
                      <a:pt x="3706824" y="1361458"/>
                    </a:lnTo>
                    <a:lnTo>
                      <a:pt x="3673963" y="1407083"/>
                    </a:lnTo>
                    <a:lnTo>
                      <a:pt x="3641197" y="1342694"/>
                    </a:lnTo>
                    <a:lnTo>
                      <a:pt x="3608431" y="1363649"/>
                    </a:lnTo>
                    <a:lnTo>
                      <a:pt x="3575570" y="1380604"/>
                    </a:lnTo>
                    <a:lnTo>
                      <a:pt x="3542804" y="1369078"/>
                    </a:lnTo>
                    <a:lnTo>
                      <a:pt x="3509942" y="1391272"/>
                    </a:lnTo>
                    <a:lnTo>
                      <a:pt x="3477176" y="1399273"/>
                    </a:lnTo>
                    <a:lnTo>
                      <a:pt x="3444410" y="1390414"/>
                    </a:lnTo>
                    <a:lnTo>
                      <a:pt x="3411549" y="1347361"/>
                    </a:lnTo>
                    <a:lnTo>
                      <a:pt x="3378783" y="1374984"/>
                    </a:lnTo>
                    <a:lnTo>
                      <a:pt x="3345922" y="1372507"/>
                    </a:lnTo>
                    <a:lnTo>
                      <a:pt x="3313156" y="1306594"/>
                    </a:lnTo>
                    <a:lnTo>
                      <a:pt x="3280390" y="1340408"/>
                    </a:lnTo>
                    <a:lnTo>
                      <a:pt x="3247529" y="1330026"/>
                    </a:lnTo>
                    <a:lnTo>
                      <a:pt x="3214763" y="1327549"/>
                    </a:lnTo>
                    <a:lnTo>
                      <a:pt x="3181997" y="1219440"/>
                    </a:lnTo>
                    <a:lnTo>
                      <a:pt x="3149135" y="1142288"/>
                    </a:lnTo>
                    <a:lnTo>
                      <a:pt x="3116370" y="1350790"/>
                    </a:lnTo>
                    <a:lnTo>
                      <a:pt x="3083508" y="1326692"/>
                    </a:lnTo>
                    <a:lnTo>
                      <a:pt x="3050742" y="1337074"/>
                    </a:lnTo>
                    <a:lnTo>
                      <a:pt x="3017976" y="1358887"/>
                    </a:lnTo>
                    <a:lnTo>
                      <a:pt x="2985115" y="1352505"/>
                    </a:lnTo>
                    <a:lnTo>
                      <a:pt x="2952349" y="1384890"/>
                    </a:lnTo>
                    <a:lnTo>
                      <a:pt x="2919488" y="1371079"/>
                    </a:lnTo>
                    <a:lnTo>
                      <a:pt x="2853956" y="1298403"/>
                    </a:lnTo>
                    <a:lnTo>
                      <a:pt x="2821095" y="1357363"/>
                    </a:lnTo>
                    <a:lnTo>
                      <a:pt x="2788328" y="1321358"/>
                    </a:lnTo>
                    <a:lnTo>
                      <a:pt x="2755562" y="1142479"/>
                    </a:lnTo>
                    <a:lnTo>
                      <a:pt x="2722701" y="1249730"/>
                    </a:lnTo>
                    <a:lnTo>
                      <a:pt x="2689935" y="1273352"/>
                    </a:lnTo>
                    <a:lnTo>
                      <a:pt x="2591542" y="1392224"/>
                    </a:lnTo>
                    <a:lnTo>
                      <a:pt x="2558681" y="1409655"/>
                    </a:lnTo>
                    <a:lnTo>
                      <a:pt x="2525915" y="1403082"/>
                    </a:lnTo>
                    <a:lnTo>
                      <a:pt x="2493053" y="1396701"/>
                    </a:lnTo>
                    <a:lnTo>
                      <a:pt x="2460287" y="1426990"/>
                    </a:lnTo>
                    <a:lnTo>
                      <a:pt x="2427521" y="1433944"/>
                    </a:lnTo>
                    <a:lnTo>
                      <a:pt x="2394660" y="1483950"/>
                    </a:lnTo>
                    <a:lnTo>
                      <a:pt x="2361894" y="1667306"/>
                    </a:lnTo>
                    <a:lnTo>
                      <a:pt x="2329033" y="1312881"/>
                    </a:lnTo>
                    <a:lnTo>
                      <a:pt x="2296267" y="1316214"/>
                    </a:lnTo>
                    <a:lnTo>
                      <a:pt x="2263501" y="1365554"/>
                    </a:lnTo>
                    <a:lnTo>
                      <a:pt x="2230640" y="1440802"/>
                    </a:lnTo>
                    <a:lnTo>
                      <a:pt x="2197874" y="1572818"/>
                    </a:lnTo>
                    <a:lnTo>
                      <a:pt x="2165108" y="1616633"/>
                    </a:lnTo>
                    <a:lnTo>
                      <a:pt x="2132246" y="1711216"/>
                    </a:lnTo>
                    <a:lnTo>
                      <a:pt x="2099480" y="1807228"/>
                    </a:lnTo>
                    <a:lnTo>
                      <a:pt x="2066619" y="1947817"/>
                    </a:lnTo>
                    <a:lnTo>
                      <a:pt x="2033853" y="1978964"/>
                    </a:lnTo>
                    <a:lnTo>
                      <a:pt x="2001087" y="2075548"/>
                    </a:lnTo>
                    <a:lnTo>
                      <a:pt x="1968226" y="2173179"/>
                    </a:lnTo>
                    <a:lnTo>
                      <a:pt x="1935460" y="2229472"/>
                    </a:lnTo>
                    <a:lnTo>
                      <a:pt x="1902599" y="2216708"/>
                    </a:lnTo>
                    <a:lnTo>
                      <a:pt x="1869833" y="2283002"/>
                    </a:lnTo>
                    <a:lnTo>
                      <a:pt x="1837067" y="2306148"/>
                    </a:lnTo>
                    <a:lnTo>
                      <a:pt x="1804205" y="2373871"/>
                    </a:lnTo>
                    <a:lnTo>
                      <a:pt x="1771439" y="2374156"/>
                    </a:lnTo>
                    <a:lnTo>
                      <a:pt x="1738578" y="2440641"/>
                    </a:lnTo>
                    <a:lnTo>
                      <a:pt x="1705812" y="2491409"/>
                    </a:lnTo>
                    <a:lnTo>
                      <a:pt x="1673046" y="2619616"/>
                    </a:lnTo>
                    <a:lnTo>
                      <a:pt x="1640185" y="2551036"/>
                    </a:lnTo>
                    <a:lnTo>
                      <a:pt x="1607419" y="2557608"/>
                    </a:lnTo>
                    <a:lnTo>
                      <a:pt x="1574653" y="2660859"/>
                    </a:lnTo>
                    <a:lnTo>
                      <a:pt x="1541792" y="2669622"/>
                    </a:lnTo>
                    <a:lnTo>
                      <a:pt x="1509026" y="2613139"/>
                    </a:lnTo>
                    <a:lnTo>
                      <a:pt x="1443398" y="2456357"/>
                    </a:lnTo>
                    <a:lnTo>
                      <a:pt x="1410632" y="2314816"/>
                    </a:lnTo>
                    <a:lnTo>
                      <a:pt x="1377771" y="2350534"/>
                    </a:lnTo>
                    <a:lnTo>
                      <a:pt x="1345005" y="2297290"/>
                    </a:lnTo>
                    <a:lnTo>
                      <a:pt x="1312144" y="2327389"/>
                    </a:lnTo>
                    <a:lnTo>
                      <a:pt x="1279378" y="2350249"/>
                    </a:lnTo>
                    <a:lnTo>
                      <a:pt x="1246612" y="2293384"/>
                    </a:lnTo>
                    <a:lnTo>
                      <a:pt x="1213751" y="2257189"/>
                    </a:lnTo>
                    <a:lnTo>
                      <a:pt x="1180985" y="2133555"/>
                    </a:lnTo>
                    <a:lnTo>
                      <a:pt x="1148219" y="2234615"/>
                    </a:lnTo>
                    <a:lnTo>
                      <a:pt x="1115357" y="2222328"/>
                    </a:lnTo>
                    <a:lnTo>
                      <a:pt x="1082591" y="2140699"/>
                    </a:lnTo>
                    <a:lnTo>
                      <a:pt x="1016964" y="1835518"/>
                    </a:lnTo>
                    <a:lnTo>
                      <a:pt x="984198" y="1803609"/>
                    </a:lnTo>
                    <a:lnTo>
                      <a:pt x="951337" y="1707216"/>
                    </a:lnTo>
                    <a:lnTo>
                      <a:pt x="918571" y="1678736"/>
                    </a:lnTo>
                    <a:lnTo>
                      <a:pt x="885710" y="1638636"/>
                    </a:lnTo>
                    <a:lnTo>
                      <a:pt x="852944" y="1616252"/>
                    </a:lnTo>
                    <a:lnTo>
                      <a:pt x="787316" y="1464805"/>
                    </a:lnTo>
                    <a:lnTo>
                      <a:pt x="754550" y="1442897"/>
                    </a:lnTo>
                    <a:lnTo>
                      <a:pt x="721689" y="1397653"/>
                    </a:lnTo>
                    <a:lnTo>
                      <a:pt x="688923" y="1431562"/>
                    </a:lnTo>
                    <a:lnTo>
                      <a:pt x="656157" y="1372507"/>
                    </a:lnTo>
                    <a:lnTo>
                      <a:pt x="623296" y="1381270"/>
                    </a:lnTo>
                    <a:lnTo>
                      <a:pt x="590530" y="1419275"/>
                    </a:lnTo>
                    <a:lnTo>
                      <a:pt x="557764" y="1415656"/>
                    </a:lnTo>
                    <a:lnTo>
                      <a:pt x="524903" y="1448326"/>
                    </a:lnTo>
                    <a:lnTo>
                      <a:pt x="492136" y="1407750"/>
                    </a:lnTo>
                    <a:lnTo>
                      <a:pt x="459275" y="1450612"/>
                    </a:lnTo>
                    <a:lnTo>
                      <a:pt x="426509" y="1474996"/>
                    </a:lnTo>
                    <a:lnTo>
                      <a:pt x="393743" y="1471472"/>
                    </a:lnTo>
                    <a:lnTo>
                      <a:pt x="360882" y="1481188"/>
                    </a:lnTo>
                    <a:lnTo>
                      <a:pt x="328116" y="1419942"/>
                    </a:lnTo>
                    <a:lnTo>
                      <a:pt x="295255" y="1415370"/>
                    </a:lnTo>
                    <a:lnTo>
                      <a:pt x="262489" y="1423371"/>
                    </a:lnTo>
                    <a:lnTo>
                      <a:pt x="229723" y="1388414"/>
                    </a:lnTo>
                    <a:lnTo>
                      <a:pt x="196862" y="1388128"/>
                    </a:lnTo>
                    <a:lnTo>
                      <a:pt x="164096" y="1423656"/>
                    </a:lnTo>
                    <a:lnTo>
                      <a:pt x="131234" y="1407369"/>
                    </a:lnTo>
                    <a:lnTo>
                      <a:pt x="98468" y="1462614"/>
                    </a:lnTo>
                    <a:lnTo>
                      <a:pt x="65702" y="1455565"/>
                    </a:lnTo>
                    <a:lnTo>
                      <a:pt x="32841" y="1382794"/>
                    </a:lnTo>
                    <a:lnTo>
                      <a:pt x="75" y="1363173"/>
                    </a:lnTo>
                    <a:close/>
                  </a:path>
                </a:pathLst>
              </a:custGeom>
              <a:solidFill>
                <a:srgbClr val="D62728">
                  <a:alpha val="2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A95C28A-6CEC-DF63-E88E-06448BF2A3A3}"/>
                  </a:ext>
                </a:extLst>
              </p:cNvPr>
              <p:cNvSpPr/>
              <p:nvPr/>
            </p:nvSpPr>
            <p:spPr>
              <a:xfrm>
                <a:off x="2915013" y="3334448"/>
                <a:ext cx="6265354" cy="1774126"/>
              </a:xfrm>
              <a:custGeom>
                <a:avLst/>
                <a:gdLst>
                  <a:gd name="connsiteX0" fmla="*/ 75 w 6265354"/>
                  <a:gd name="connsiteY0" fmla="*/ 375621 h 1774126"/>
                  <a:gd name="connsiteX1" fmla="*/ 32841 w 6265354"/>
                  <a:gd name="connsiteY1" fmla="*/ 395242 h 1774126"/>
                  <a:gd name="connsiteX2" fmla="*/ 65702 w 6265354"/>
                  <a:gd name="connsiteY2" fmla="*/ 468013 h 1774126"/>
                  <a:gd name="connsiteX3" fmla="*/ 98468 w 6265354"/>
                  <a:gd name="connsiteY3" fmla="*/ 475062 h 1774126"/>
                  <a:gd name="connsiteX4" fmla="*/ 131234 w 6265354"/>
                  <a:gd name="connsiteY4" fmla="*/ 419817 h 1774126"/>
                  <a:gd name="connsiteX5" fmla="*/ 164096 w 6265354"/>
                  <a:gd name="connsiteY5" fmla="*/ 436104 h 1774126"/>
                  <a:gd name="connsiteX6" fmla="*/ 196862 w 6265354"/>
                  <a:gd name="connsiteY6" fmla="*/ 400576 h 1774126"/>
                  <a:gd name="connsiteX7" fmla="*/ 229723 w 6265354"/>
                  <a:gd name="connsiteY7" fmla="*/ 400862 h 1774126"/>
                  <a:gd name="connsiteX8" fmla="*/ 262489 w 6265354"/>
                  <a:gd name="connsiteY8" fmla="*/ 435819 h 1774126"/>
                  <a:gd name="connsiteX9" fmla="*/ 295255 w 6265354"/>
                  <a:gd name="connsiteY9" fmla="*/ 427818 h 1774126"/>
                  <a:gd name="connsiteX10" fmla="*/ 328116 w 6265354"/>
                  <a:gd name="connsiteY10" fmla="*/ 432390 h 1774126"/>
                  <a:gd name="connsiteX11" fmla="*/ 360882 w 6265354"/>
                  <a:gd name="connsiteY11" fmla="*/ 493635 h 1774126"/>
                  <a:gd name="connsiteX12" fmla="*/ 393743 w 6265354"/>
                  <a:gd name="connsiteY12" fmla="*/ 483920 h 1774126"/>
                  <a:gd name="connsiteX13" fmla="*/ 426509 w 6265354"/>
                  <a:gd name="connsiteY13" fmla="*/ 487444 h 1774126"/>
                  <a:gd name="connsiteX14" fmla="*/ 459275 w 6265354"/>
                  <a:gd name="connsiteY14" fmla="*/ 463060 h 1774126"/>
                  <a:gd name="connsiteX15" fmla="*/ 492136 w 6265354"/>
                  <a:gd name="connsiteY15" fmla="*/ 420198 h 1774126"/>
                  <a:gd name="connsiteX16" fmla="*/ 524903 w 6265354"/>
                  <a:gd name="connsiteY16" fmla="*/ 460774 h 1774126"/>
                  <a:gd name="connsiteX17" fmla="*/ 557764 w 6265354"/>
                  <a:gd name="connsiteY17" fmla="*/ 428103 h 1774126"/>
                  <a:gd name="connsiteX18" fmla="*/ 590530 w 6265354"/>
                  <a:gd name="connsiteY18" fmla="*/ 431723 h 1774126"/>
                  <a:gd name="connsiteX19" fmla="*/ 623296 w 6265354"/>
                  <a:gd name="connsiteY19" fmla="*/ 393718 h 1774126"/>
                  <a:gd name="connsiteX20" fmla="*/ 656157 w 6265354"/>
                  <a:gd name="connsiteY20" fmla="*/ 384955 h 1774126"/>
                  <a:gd name="connsiteX21" fmla="*/ 688923 w 6265354"/>
                  <a:gd name="connsiteY21" fmla="*/ 444010 h 1774126"/>
                  <a:gd name="connsiteX22" fmla="*/ 721689 w 6265354"/>
                  <a:gd name="connsiteY22" fmla="*/ 410101 h 1774126"/>
                  <a:gd name="connsiteX23" fmla="*/ 754550 w 6265354"/>
                  <a:gd name="connsiteY23" fmla="*/ 455345 h 1774126"/>
                  <a:gd name="connsiteX24" fmla="*/ 787316 w 6265354"/>
                  <a:gd name="connsiteY24" fmla="*/ 477252 h 1774126"/>
                  <a:gd name="connsiteX25" fmla="*/ 852944 w 6265354"/>
                  <a:gd name="connsiteY25" fmla="*/ 628700 h 1774126"/>
                  <a:gd name="connsiteX26" fmla="*/ 885710 w 6265354"/>
                  <a:gd name="connsiteY26" fmla="*/ 651084 h 1774126"/>
                  <a:gd name="connsiteX27" fmla="*/ 918571 w 6265354"/>
                  <a:gd name="connsiteY27" fmla="*/ 691184 h 1774126"/>
                  <a:gd name="connsiteX28" fmla="*/ 951337 w 6265354"/>
                  <a:gd name="connsiteY28" fmla="*/ 719664 h 1774126"/>
                  <a:gd name="connsiteX29" fmla="*/ 984198 w 6265354"/>
                  <a:gd name="connsiteY29" fmla="*/ 816057 h 1774126"/>
                  <a:gd name="connsiteX30" fmla="*/ 1016964 w 6265354"/>
                  <a:gd name="connsiteY30" fmla="*/ 847966 h 1774126"/>
                  <a:gd name="connsiteX31" fmla="*/ 1082591 w 6265354"/>
                  <a:gd name="connsiteY31" fmla="*/ 1153146 h 1774126"/>
                  <a:gd name="connsiteX32" fmla="*/ 1115357 w 6265354"/>
                  <a:gd name="connsiteY32" fmla="*/ 1234776 h 1774126"/>
                  <a:gd name="connsiteX33" fmla="*/ 1148219 w 6265354"/>
                  <a:gd name="connsiteY33" fmla="*/ 1247063 h 1774126"/>
                  <a:gd name="connsiteX34" fmla="*/ 1180985 w 6265354"/>
                  <a:gd name="connsiteY34" fmla="*/ 1146003 h 1774126"/>
                  <a:gd name="connsiteX35" fmla="*/ 1213751 w 6265354"/>
                  <a:gd name="connsiteY35" fmla="*/ 1269637 h 1774126"/>
                  <a:gd name="connsiteX36" fmla="*/ 1246612 w 6265354"/>
                  <a:gd name="connsiteY36" fmla="*/ 1305832 h 1774126"/>
                  <a:gd name="connsiteX37" fmla="*/ 1279378 w 6265354"/>
                  <a:gd name="connsiteY37" fmla="*/ 1362696 h 1774126"/>
                  <a:gd name="connsiteX38" fmla="*/ 1312144 w 6265354"/>
                  <a:gd name="connsiteY38" fmla="*/ 1339836 h 1774126"/>
                  <a:gd name="connsiteX39" fmla="*/ 1345005 w 6265354"/>
                  <a:gd name="connsiteY39" fmla="*/ 1309737 h 1774126"/>
                  <a:gd name="connsiteX40" fmla="*/ 1377771 w 6265354"/>
                  <a:gd name="connsiteY40" fmla="*/ 1362982 h 1774126"/>
                  <a:gd name="connsiteX41" fmla="*/ 1410632 w 6265354"/>
                  <a:gd name="connsiteY41" fmla="*/ 1327263 h 1774126"/>
                  <a:gd name="connsiteX42" fmla="*/ 1443398 w 6265354"/>
                  <a:gd name="connsiteY42" fmla="*/ 1468805 h 1774126"/>
                  <a:gd name="connsiteX43" fmla="*/ 1509026 w 6265354"/>
                  <a:gd name="connsiteY43" fmla="*/ 1625586 h 1774126"/>
                  <a:gd name="connsiteX44" fmla="*/ 1541792 w 6265354"/>
                  <a:gd name="connsiteY44" fmla="*/ 1682070 h 1774126"/>
                  <a:gd name="connsiteX45" fmla="*/ 1574653 w 6265354"/>
                  <a:gd name="connsiteY45" fmla="*/ 1673307 h 1774126"/>
                  <a:gd name="connsiteX46" fmla="*/ 1607419 w 6265354"/>
                  <a:gd name="connsiteY46" fmla="*/ 1570056 h 1774126"/>
                  <a:gd name="connsiteX47" fmla="*/ 1640185 w 6265354"/>
                  <a:gd name="connsiteY47" fmla="*/ 1563484 h 1774126"/>
                  <a:gd name="connsiteX48" fmla="*/ 1673046 w 6265354"/>
                  <a:gd name="connsiteY48" fmla="*/ 1632063 h 1774126"/>
                  <a:gd name="connsiteX49" fmla="*/ 1705812 w 6265354"/>
                  <a:gd name="connsiteY49" fmla="*/ 1503857 h 1774126"/>
                  <a:gd name="connsiteX50" fmla="*/ 1738578 w 6265354"/>
                  <a:gd name="connsiteY50" fmla="*/ 1453089 h 1774126"/>
                  <a:gd name="connsiteX51" fmla="*/ 1771439 w 6265354"/>
                  <a:gd name="connsiteY51" fmla="*/ 1386604 h 1774126"/>
                  <a:gd name="connsiteX52" fmla="*/ 1804205 w 6265354"/>
                  <a:gd name="connsiteY52" fmla="*/ 1386318 h 1774126"/>
                  <a:gd name="connsiteX53" fmla="*/ 1837067 w 6265354"/>
                  <a:gd name="connsiteY53" fmla="*/ 1318596 h 1774126"/>
                  <a:gd name="connsiteX54" fmla="*/ 1869833 w 6265354"/>
                  <a:gd name="connsiteY54" fmla="*/ 1295450 h 1774126"/>
                  <a:gd name="connsiteX55" fmla="*/ 1902599 w 6265354"/>
                  <a:gd name="connsiteY55" fmla="*/ 1229156 h 1774126"/>
                  <a:gd name="connsiteX56" fmla="*/ 1935460 w 6265354"/>
                  <a:gd name="connsiteY56" fmla="*/ 1241919 h 1774126"/>
                  <a:gd name="connsiteX57" fmla="*/ 1968226 w 6265354"/>
                  <a:gd name="connsiteY57" fmla="*/ 1185627 h 1774126"/>
                  <a:gd name="connsiteX58" fmla="*/ 2001087 w 6265354"/>
                  <a:gd name="connsiteY58" fmla="*/ 1087995 h 1774126"/>
                  <a:gd name="connsiteX59" fmla="*/ 2033853 w 6265354"/>
                  <a:gd name="connsiteY59" fmla="*/ 991412 h 1774126"/>
                  <a:gd name="connsiteX60" fmla="*/ 2066619 w 6265354"/>
                  <a:gd name="connsiteY60" fmla="*/ 960265 h 1774126"/>
                  <a:gd name="connsiteX61" fmla="*/ 2099480 w 6265354"/>
                  <a:gd name="connsiteY61" fmla="*/ 819676 h 1774126"/>
                  <a:gd name="connsiteX62" fmla="*/ 2132246 w 6265354"/>
                  <a:gd name="connsiteY62" fmla="*/ 723664 h 1774126"/>
                  <a:gd name="connsiteX63" fmla="*/ 2165108 w 6265354"/>
                  <a:gd name="connsiteY63" fmla="*/ 629081 h 1774126"/>
                  <a:gd name="connsiteX64" fmla="*/ 2197874 w 6265354"/>
                  <a:gd name="connsiteY64" fmla="*/ 585266 h 1774126"/>
                  <a:gd name="connsiteX65" fmla="*/ 2230640 w 6265354"/>
                  <a:gd name="connsiteY65" fmla="*/ 453250 h 1774126"/>
                  <a:gd name="connsiteX66" fmla="*/ 2263501 w 6265354"/>
                  <a:gd name="connsiteY66" fmla="*/ 378002 h 1774126"/>
                  <a:gd name="connsiteX67" fmla="*/ 2296267 w 6265354"/>
                  <a:gd name="connsiteY67" fmla="*/ 328662 h 1774126"/>
                  <a:gd name="connsiteX68" fmla="*/ 2329033 w 6265354"/>
                  <a:gd name="connsiteY68" fmla="*/ 325329 h 1774126"/>
                  <a:gd name="connsiteX69" fmla="*/ 2361894 w 6265354"/>
                  <a:gd name="connsiteY69" fmla="*/ 679754 h 1774126"/>
                  <a:gd name="connsiteX70" fmla="*/ 2394660 w 6265354"/>
                  <a:gd name="connsiteY70" fmla="*/ 496398 h 1774126"/>
                  <a:gd name="connsiteX71" fmla="*/ 2427521 w 6265354"/>
                  <a:gd name="connsiteY71" fmla="*/ 446392 h 1774126"/>
                  <a:gd name="connsiteX72" fmla="*/ 2460287 w 6265354"/>
                  <a:gd name="connsiteY72" fmla="*/ 439438 h 1774126"/>
                  <a:gd name="connsiteX73" fmla="*/ 2493053 w 6265354"/>
                  <a:gd name="connsiteY73" fmla="*/ 409149 h 1774126"/>
                  <a:gd name="connsiteX74" fmla="*/ 2525915 w 6265354"/>
                  <a:gd name="connsiteY74" fmla="*/ 415530 h 1774126"/>
                  <a:gd name="connsiteX75" fmla="*/ 2558681 w 6265354"/>
                  <a:gd name="connsiteY75" fmla="*/ 422103 h 1774126"/>
                  <a:gd name="connsiteX76" fmla="*/ 2591542 w 6265354"/>
                  <a:gd name="connsiteY76" fmla="*/ 404672 h 1774126"/>
                  <a:gd name="connsiteX77" fmla="*/ 2689935 w 6265354"/>
                  <a:gd name="connsiteY77" fmla="*/ 285800 h 1774126"/>
                  <a:gd name="connsiteX78" fmla="*/ 2722701 w 6265354"/>
                  <a:gd name="connsiteY78" fmla="*/ 262178 h 1774126"/>
                  <a:gd name="connsiteX79" fmla="*/ 2755562 w 6265354"/>
                  <a:gd name="connsiteY79" fmla="*/ 154926 h 1774126"/>
                  <a:gd name="connsiteX80" fmla="*/ 2788328 w 6265354"/>
                  <a:gd name="connsiteY80" fmla="*/ 333806 h 1774126"/>
                  <a:gd name="connsiteX81" fmla="*/ 2821095 w 6265354"/>
                  <a:gd name="connsiteY81" fmla="*/ 369810 h 1774126"/>
                  <a:gd name="connsiteX82" fmla="*/ 2853956 w 6265354"/>
                  <a:gd name="connsiteY82" fmla="*/ 310851 h 1774126"/>
                  <a:gd name="connsiteX83" fmla="*/ 2919488 w 6265354"/>
                  <a:gd name="connsiteY83" fmla="*/ 383526 h 1774126"/>
                  <a:gd name="connsiteX84" fmla="*/ 2952349 w 6265354"/>
                  <a:gd name="connsiteY84" fmla="*/ 397338 h 1774126"/>
                  <a:gd name="connsiteX85" fmla="*/ 2985115 w 6265354"/>
                  <a:gd name="connsiteY85" fmla="*/ 364953 h 1774126"/>
                  <a:gd name="connsiteX86" fmla="*/ 3017976 w 6265354"/>
                  <a:gd name="connsiteY86" fmla="*/ 371334 h 1774126"/>
                  <a:gd name="connsiteX87" fmla="*/ 3050742 w 6265354"/>
                  <a:gd name="connsiteY87" fmla="*/ 349522 h 1774126"/>
                  <a:gd name="connsiteX88" fmla="*/ 3083508 w 6265354"/>
                  <a:gd name="connsiteY88" fmla="*/ 339140 h 1774126"/>
                  <a:gd name="connsiteX89" fmla="*/ 3116370 w 6265354"/>
                  <a:gd name="connsiteY89" fmla="*/ 363238 h 1774126"/>
                  <a:gd name="connsiteX90" fmla="*/ 3149135 w 6265354"/>
                  <a:gd name="connsiteY90" fmla="*/ 154736 h 1774126"/>
                  <a:gd name="connsiteX91" fmla="*/ 3181997 w 6265354"/>
                  <a:gd name="connsiteY91" fmla="*/ 231888 h 1774126"/>
                  <a:gd name="connsiteX92" fmla="*/ 3214763 w 6265354"/>
                  <a:gd name="connsiteY92" fmla="*/ 339997 h 1774126"/>
                  <a:gd name="connsiteX93" fmla="*/ 3247529 w 6265354"/>
                  <a:gd name="connsiteY93" fmla="*/ 342474 h 1774126"/>
                  <a:gd name="connsiteX94" fmla="*/ 3280390 w 6265354"/>
                  <a:gd name="connsiteY94" fmla="*/ 352856 h 1774126"/>
                  <a:gd name="connsiteX95" fmla="*/ 3313156 w 6265354"/>
                  <a:gd name="connsiteY95" fmla="*/ 319042 h 1774126"/>
                  <a:gd name="connsiteX96" fmla="*/ 3345922 w 6265354"/>
                  <a:gd name="connsiteY96" fmla="*/ 384955 h 1774126"/>
                  <a:gd name="connsiteX97" fmla="*/ 3378783 w 6265354"/>
                  <a:gd name="connsiteY97" fmla="*/ 387432 h 1774126"/>
                  <a:gd name="connsiteX98" fmla="*/ 3411549 w 6265354"/>
                  <a:gd name="connsiteY98" fmla="*/ 359809 h 1774126"/>
                  <a:gd name="connsiteX99" fmla="*/ 3444410 w 6265354"/>
                  <a:gd name="connsiteY99" fmla="*/ 402862 h 1774126"/>
                  <a:gd name="connsiteX100" fmla="*/ 3477176 w 6265354"/>
                  <a:gd name="connsiteY100" fmla="*/ 411720 h 1774126"/>
                  <a:gd name="connsiteX101" fmla="*/ 3509942 w 6265354"/>
                  <a:gd name="connsiteY101" fmla="*/ 403719 h 1774126"/>
                  <a:gd name="connsiteX102" fmla="*/ 3542804 w 6265354"/>
                  <a:gd name="connsiteY102" fmla="*/ 381526 h 1774126"/>
                  <a:gd name="connsiteX103" fmla="*/ 3575570 w 6265354"/>
                  <a:gd name="connsiteY103" fmla="*/ 393051 h 1774126"/>
                  <a:gd name="connsiteX104" fmla="*/ 3608431 w 6265354"/>
                  <a:gd name="connsiteY104" fmla="*/ 376097 h 1774126"/>
                  <a:gd name="connsiteX105" fmla="*/ 3641197 w 6265354"/>
                  <a:gd name="connsiteY105" fmla="*/ 355142 h 1774126"/>
                  <a:gd name="connsiteX106" fmla="*/ 3673963 w 6265354"/>
                  <a:gd name="connsiteY106" fmla="*/ 419531 h 1774126"/>
                  <a:gd name="connsiteX107" fmla="*/ 3706824 w 6265354"/>
                  <a:gd name="connsiteY107" fmla="*/ 373906 h 1774126"/>
                  <a:gd name="connsiteX108" fmla="*/ 3739590 w 6265354"/>
                  <a:gd name="connsiteY108" fmla="*/ 377716 h 1774126"/>
                  <a:gd name="connsiteX109" fmla="*/ 3772451 w 6265354"/>
                  <a:gd name="connsiteY109" fmla="*/ 294849 h 1774126"/>
                  <a:gd name="connsiteX110" fmla="*/ 3805217 w 6265354"/>
                  <a:gd name="connsiteY110" fmla="*/ 372763 h 1774126"/>
                  <a:gd name="connsiteX111" fmla="*/ 3837983 w 6265354"/>
                  <a:gd name="connsiteY111" fmla="*/ 460679 h 1774126"/>
                  <a:gd name="connsiteX112" fmla="*/ 3870845 w 6265354"/>
                  <a:gd name="connsiteY112" fmla="*/ 453726 h 1774126"/>
                  <a:gd name="connsiteX113" fmla="*/ 3936377 w 6265354"/>
                  <a:gd name="connsiteY113" fmla="*/ 484110 h 1774126"/>
                  <a:gd name="connsiteX114" fmla="*/ 3969238 w 6265354"/>
                  <a:gd name="connsiteY114" fmla="*/ 592600 h 1774126"/>
                  <a:gd name="connsiteX115" fmla="*/ 4002004 w 6265354"/>
                  <a:gd name="connsiteY115" fmla="*/ 658132 h 1774126"/>
                  <a:gd name="connsiteX116" fmla="*/ 4034865 w 6265354"/>
                  <a:gd name="connsiteY116" fmla="*/ 758335 h 1774126"/>
                  <a:gd name="connsiteX117" fmla="*/ 4067631 w 6265354"/>
                  <a:gd name="connsiteY117" fmla="*/ 801484 h 1774126"/>
                  <a:gd name="connsiteX118" fmla="*/ 4100397 w 6265354"/>
                  <a:gd name="connsiteY118" fmla="*/ 863968 h 1774126"/>
                  <a:gd name="connsiteX119" fmla="*/ 4133258 w 6265354"/>
                  <a:gd name="connsiteY119" fmla="*/ 940453 h 1774126"/>
                  <a:gd name="connsiteX120" fmla="*/ 4166024 w 6265354"/>
                  <a:gd name="connsiteY120" fmla="*/ 957693 h 1774126"/>
                  <a:gd name="connsiteX121" fmla="*/ 4198886 w 6265354"/>
                  <a:gd name="connsiteY121" fmla="*/ 1127238 h 1774126"/>
                  <a:gd name="connsiteX122" fmla="*/ 4231652 w 6265354"/>
                  <a:gd name="connsiteY122" fmla="*/ 1236014 h 1774126"/>
                  <a:gd name="connsiteX123" fmla="*/ 4264418 w 6265354"/>
                  <a:gd name="connsiteY123" fmla="*/ 1368983 h 1774126"/>
                  <a:gd name="connsiteX124" fmla="*/ 4297279 w 6265354"/>
                  <a:gd name="connsiteY124" fmla="*/ 1398225 h 1774126"/>
                  <a:gd name="connsiteX125" fmla="*/ 4330045 w 6265354"/>
                  <a:gd name="connsiteY125" fmla="*/ 984078 h 1774126"/>
                  <a:gd name="connsiteX126" fmla="*/ 4362906 w 6265354"/>
                  <a:gd name="connsiteY126" fmla="*/ 1177054 h 1774126"/>
                  <a:gd name="connsiteX127" fmla="*/ 4395672 w 6265354"/>
                  <a:gd name="connsiteY127" fmla="*/ 1269637 h 1774126"/>
                  <a:gd name="connsiteX128" fmla="*/ 4428438 w 6265354"/>
                  <a:gd name="connsiteY128" fmla="*/ 1307070 h 1774126"/>
                  <a:gd name="connsiteX129" fmla="*/ 4461299 w 6265354"/>
                  <a:gd name="connsiteY129" fmla="*/ 1382127 h 1774126"/>
                  <a:gd name="connsiteX130" fmla="*/ 4494065 w 6265354"/>
                  <a:gd name="connsiteY130" fmla="*/ 1386890 h 1774126"/>
                  <a:gd name="connsiteX131" fmla="*/ 4526832 w 6265354"/>
                  <a:gd name="connsiteY131" fmla="*/ 1394034 h 1774126"/>
                  <a:gd name="connsiteX132" fmla="*/ 4559693 w 6265354"/>
                  <a:gd name="connsiteY132" fmla="*/ 1428800 h 1774126"/>
                  <a:gd name="connsiteX133" fmla="*/ 4592459 w 6265354"/>
                  <a:gd name="connsiteY133" fmla="*/ 1565293 h 1774126"/>
                  <a:gd name="connsiteX134" fmla="*/ 4625320 w 6265354"/>
                  <a:gd name="connsiteY134" fmla="*/ 1648827 h 1774126"/>
                  <a:gd name="connsiteX135" fmla="*/ 4658086 w 6265354"/>
                  <a:gd name="connsiteY135" fmla="*/ 1743030 h 1774126"/>
                  <a:gd name="connsiteX136" fmla="*/ 4690852 w 6265354"/>
                  <a:gd name="connsiteY136" fmla="*/ 1774177 h 1774126"/>
                  <a:gd name="connsiteX137" fmla="*/ 4723713 w 6265354"/>
                  <a:gd name="connsiteY137" fmla="*/ 1570151 h 1774126"/>
                  <a:gd name="connsiteX138" fmla="*/ 4756479 w 6265354"/>
                  <a:gd name="connsiteY138" fmla="*/ 1594249 h 1774126"/>
                  <a:gd name="connsiteX139" fmla="*/ 4789341 w 6265354"/>
                  <a:gd name="connsiteY139" fmla="*/ 1664449 h 1774126"/>
                  <a:gd name="connsiteX140" fmla="*/ 4822106 w 6265354"/>
                  <a:gd name="connsiteY140" fmla="*/ 1757889 h 1774126"/>
                  <a:gd name="connsiteX141" fmla="*/ 4854872 w 6265354"/>
                  <a:gd name="connsiteY141" fmla="*/ 1646351 h 1774126"/>
                  <a:gd name="connsiteX142" fmla="*/ 4887734 w 6265354"/>
                  <a:gd name="connsiteY142" fmla="*/ 1641779 h 1774126"/>
                  <a:gd name="connsiteX143" fmla="*/ 4920500 w 6265354"/>
                  <a:gd name="connsiteY143" fmla="*/ 1596726 h 1774126"/>
                  <a:gd name="connsiteX144" fmla="*/ 4953266 w 6265354"/>
                  <a:gd name="connsiteY144" fmla="*/ 1639302 h 1774126"/>
                  <a:gd name="connsiteX145" fmla="*/ 4986127 w 6265354"/>
                  <a:gd name="connsiteY145" fmla="*/ 1595011 h 1774126"/>
                  <a:gd name="connsiteX146" fmla="*/ 5018893 w 6265354"/>
                  <a:gd name="connsiteY146" fmla="*/ 1522050 h 1774126"/>
                  <a:gd name="connsiteX147" fmla="*/ 5084520 w 6265354"/>
                  <a:gd name="connsiteY147" fmla="*/ 1468805 h 1774126"/>
                  <a:gd name="connsiteX148" fmla="*/ 5117286 w 6265354"/>
                  <a:gd name="connsiteY148" fmla="*/ 1663782 h 1774126"/>
                  <a:gd name="connsiteX149" fmla="*/ 5182913 w 6265354"/>
                  <a:gd name="connsiteY149" fmla="*/ 1235633 h 1774126"/>
                  <a:gd name="connsiteX150" fmla="*/ 5215775 w 6265354"/>
                  <a:gd name="connsiteY150" fmla="*/ 1170768 h 1774126"/>
                  <a:gd name="connsiteX151" fmla="*/ 5248541 w 6265354"/>
                  <a:gd name="connsiteY151" fmla="*/ 1001699 h 1774126"/>
                  <a:gd name="connsiteX152" fmla="*/ 5281307 w 6265354"/>
                  <a:gd name="connsiteY152" fmla="*/ 871587 h 1774126"/>
                  <a:gd name="connsiteX153" fmla="*/ 5314168 w 6265354"/>
                  <a:gd name="connsiteY153" fmla="*/ 773480 h 1774126"/>
                  <a:gd name="connsiteX154" fmla="*/ 5346934 w 6265354"/>
                  <a:gd name="connsiteY154" fmla="*/ 708901 h 1774126"/>
                  <a:gd name="connsiteX155" fmla="*/ 5379795 w 6265354"/>
                  <a:gd name="connsiteY155" fmla="*/ 552691 h 1774126"/>
                  <a:gd name="connsiteX156" fmla="*/ 5412561 w 6265354"/>
                  <a:gd name="connsiteY156" fmla="*/ 443153 h 1774126"/>
                  <a:gd name="connsiteX157" fmla="*/ 5445327 w 6265354"/>
                  <a:gd name="connsiteY157" fmla="*/ 365238 h 1774126"/>
                  <a:gd name="connsiteX158" fmla="*/ 5478188 w 6265354"/>
                  <a:gd name="connsiteY158" fmla="*/ 345141 h 1774126"/>
                  <a:gd name="connsiteX159" fmla="*/ 5510954 w 6265354"/>
                  <a:gd name="connsiteY159" fmla="*/ 310279 h 1774126"/>
                  <a:gd name="connsiteX160" fmla="*/ 5543720 w 6265354"/>
                  <a:gd name="connsiteY160" fmla="*/ 90823 h 1774126"/>
                  <a:gd name="connsiteX161" fmla="*/ 5576582 w 6265354"/>
                  <a:gd name="connsiteY161" fmla="*/ 50628 h 1774126"/>
                  <a:gd name="connsiteX162" fmla="*/ 5609348 w 6265354"/>
                  <a:gd name="connsiteY162" fmla="*/ 87870 h 1774126"/>
                  <a:gd name="connsiteX163" fmla="*/ 5642209 w 6265354"/>
                  <a:gd name="connsiteY163" fmla="*/ 171119 h 1774126"/>
                  <a:gd name="connsiteX164" fmla="*/ 5674975 w 6265354"/>
                  <a:gd name="connsiteY164" fmla="*/ 180358 h 1774126"/>
                  <a:gd name="connsiteX165" fmla="*/ 5707741 w 6265354"/>
                  <a:gd name="connsiteY165" fmla="*/ 250176 h 1774126"/>
                  <a:gd name="connsiteX166" fmla="*/ 5740602 w 6265354"/>
                  <a:gd name="connsiteY166" fmla="*/ 295801 h 1774126"/>
                  <a:gd name="connsiteX167" fmla="*/ 5773369 w 6265354"/>
                  <a:gd name="connsiteY167" fmla="*/ 285133 h 1774126"/>
                  <a:gd name="connsiteX168" fmla="*/ 5806229 w 6265354"/>
                  <a:gd name="connsiteY168" fmla="*/ 186550 h 1774126"/>
                  <a:gd name="connsiteX169" fmla="*/ 5838995 w 6265354"/>
                  <a:gd name="connsiteY169" fmla="*/ 219506 h 1774126"/>
                  <a:gd name="connsiteX170" fmla="*/ 5871761 w 6265354"/>
                  <a:gd name="connsiteY170" fmla="*/ 195979 h 1774126"/>
                  <a:gd name="connsiteX171" fmla="*/ 5904623 w 6265354"/>
                  <a:gd name="connsiteY171" fmla="*/ 50 h 1774126"/>
                  <a:gd name="connsiteX172" fmla="*/ 5937389 w 6265354"/>
                  <a:gd name="connsiteY172" fmla="*/ 60915 h 1774126"/>
                  <a:gd name="connsiteX173" fmla="*/ 5970250 w 6265354"/>
                  <a:gd name="connsiteY173" fmla="*/ 147687 h 1774126"/>
                  <a:gd name="connsiteX174" fmla="*/ 6003016 w 6265354"/>
                  <a:gd name="connsiteY174" fmla="*/ 175119 h 1774126"/>
                  <a:gd name="connsiteX175" fmla="*/ 6035782 w 6265354"/>
                  <a:gd name="connsiteY175" fmla="*/ 269322 h 1774126"/>
                  <a:gd name="connsiteX176" fmla="*/ 6068644 w 6265354"/>
                  <a:gd name="connsiteY176" fmla="*/ 274846 h 1774126"/>
                  <a:gd name="connsiteX177" fmla="*/ 6134175 w 6265354"/>
                  <a:gd name="connsiteY177" fmla="*/ 322757 h 1774126"/>
                  <a:gd name="connsiteX178" fmla="*/ 6167036 w 6265354"/>
                  <a:gd name="connsiteY178" fmla="*/ 309041 h 1774126"/>
                  <a:gd name="connsiteX179" fmla="*/ 6199802 w 6265354"/>
                  <a:gd name="connsiteY179" fmla="*/ 324662 h 1774126"/>
                  <a:gd name="connsiteX180" fmla="*/ 6232664 w 6265354"/>
                  <a:gd name="connsiteY180" fmla="*/ 354856 h 1774126"/>
                  <a:gd name="connsiteX181" fmla="*/ 6265430 w 6265354"/>
                  <a:gd name="connsiteY181" fmla="*/ 336663 h 1774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6265354" h="1774126">
                    <a:moveTo>
                      <a:pt x="75" y="375621"/>
                    </a:moveTo>
                    <a:lnTo>
                      <a:pt x="32841" y="395242"/>
                    </a:lnTo>
                    <a:lnTo>
                      <a:pt x="65702" y="468013"/>
                    </a:lnTo>
                    <a:lnTo>
                      <a:pt x="98468" y="475062"/>
                    </a:lnTo>
                    <a:lnTo>
                      <a:pt x="131234" y="419817"/>
                    </a:lnTo>
                    <a:lnTo>
                      <a:pt x="164096" y="436104"/>
                    </a:lnTo>
                    <a:lnTo>
                      <a:pt x="196862" y="400576"/>
                    </a:lnTo>
                    <a:lnTo>
                      <a:pt x="229723" y="400862"/>
                    </a:lnTo>
                    <a:lnTo>
                      <a:pt x="262489" y="435819"/>
                    </a:lnTo>
                    <a:lnTo>
                      <a:pt x="295255" y="427818"/>
                    </a:lnTo>
                    <a:lnTo>
                      <a:pt x="328116" y="432390"/>
                    </a:lnTo>
                    <a:lnTo>
                      <a:pt x="360882" y="493635"/>
                    </a:lnTo>
                    <a:lnTo>
                      <a:pt x="393743" y="483920"/>
                    </a:lnTo>
                    <a:lnTo>
                      <a:pt x="426509" y="487444"/>
                    </a:lnTo>
                    <a:lnTo>
                      <a:pt x="459275" y="463060"/>
                    </a:lnTo>
                    <a:lnTo>
                      <a:pt x="492136" y="420198"/>
                    </a:lnTo>
                    <a:lnTo>
                      <a:pt x="524903" y="460774"/>
                    </a:lnTo>
                    <a:lnTo>
                      <a:pt x="557764" y="428103"/>
                    </a:lnTo>
                    <a:lnTo>
                      <a:pt x="590530" y="431723"/>
                    </a:lnTo>
                    <a:lnTo>
                      <a:pt x="623296" y="393718"/>
                    </a:lnTo>
                    <a:lnTo>
                      <a:pt x="656157" y="384955"/>
                    </a:lnTo>
                    <a:lnTo>
                      <a:pt x="688923" y="444010"/>
                    </a:lnTo>
                    <a:lnTo>
                      <a:pt x="721689" y="410101"/>
                    </a:lnTo>
                    <a:lnTo>
                      <a:pt x="754550" y="455345"/>
                    </a:lnTo>
                    <a:lnTo>
                      <a:pt x="787316" y="477252"/>
                    </a:lnTo>
                    <a:lnTo>
                      <a:pt x="852944" y="628700"/>
                    </a:lnTo>
                    <a:lnTo>
                      <a:pt x="885710" y="651084"/>
                    </a:lnTo>
                    <a:lnTo>
                      <a:pt x="918571" y="691184"/>
                    </a:lnTo>
                    <a:lnTo>
                      <a:pt x="951337" y="719664"/>
                    </a:lnTo>
                    <a:lnTo>
                      <a:pt x="984198" y="816057"/>
                    </a:lnTo>
                    <a:lnTo>
                      <a:pt x="1016964" y="847966"/>
                    </a:lnTo>
                    <a:lnTo>
                      <a:pt x="1082591" y="1153146"/>
                    </a:lnTo>
                    <a:lnTo>
                      <a:pt x="1115357" y="1234776"/>
                    </a:lnTo>
                    <a:lnTo>
                      <a:pt x="1148219" y="1247063"/>
                    </a:lnTo>
                    <a:lnTo>
                      <a:pt x="1180985" y="1146003"/>
                    </a:lnTo>
                    <a:lnTo>
                      <a:pt x="1213751" y="1269637"/>
                    </a:lnTo>
                    <a:lnTo>
                      <a:pt x="1246612" y="1305832"/>
                    </a:lnTo>
                    <a:lnTo>
                      <a:pt x="1279378" y="1362696"/>
                    </a:lnTo>
                    <a:lnTo>
                      <a:pt x="1312144" y="1339836"/>
                    </a:lnTo>
                    <a:lnTo>
                      <a:pt x="1345005" y="1309737"/>
                    </a:lnTo>
                    <a:lnTo>
                      <a:pt x="1377771" y="1362982"/>
                    </a:lnTo>
                    <a:lnTo>
                      <a:pt x="1410632" y="1327263"/>
                    </a:lnTo>
                    <a:lnTo>
                      <a:pt x="1443398" y="1468805"/>
                    </a:lnTo>
                    <a:lnTo>
                      <a:pt x="1509026" y="1625586"/>
                    </a:lnTo>
                    <a:lnTo>
                      <a:pt x="1541792" y="1682070"/>
                    </a:lnTo>
                    <a:lnTo>
                      <a:pt x="1574653" y="1673307"/>
                    </a:lnTo>
                    <a:lnTo>
                      <a:pt x="1607419" y="1570056"/>
                    </a:lnTo>
                    <a:lnTo>
                      <a:pt x="1640185" y="1563484"/>
                    </a:lnTo>
                    <a:lnTo>
                      <a:pt x="1673046" y="1632063"/>
                    </a:lnTo>
                    <a:lnTo>
                      <a:pt x="1705812" y="1503857"/>
                    </a:lnTo>
                    <a:lnTo>
                      <a:pt x="1738578" y="1453089"/>
                    </a:lnTo>
                    <a:lnTo>
                      <a:pt x="1771439" y="1386604"/>
                    </a:lnTo>
                    <a:lnTo>
                      <a:pt x="1804205" y="1386318"/>
                    </a:lnTo>
                    <a:lnTo>
                      <a:pt x="1837067" y="1318596"/>
                    </a:lnTo>
                    <a:lnTo>
                      <a:pt x="1869833" y="1295450"/>
                    </a:lnTo>
                    <a:lnTo>
                      <a:pt x="1902599" y="1229156"/>
                    </a:lnTo>
                    <a:lnTo>
                      <a:pt x="1935460" y="1241919"/>
                    </a:lnTo>
                    <a:lnTo>
                      <a:pt x="1968226" y="1185627"/>
                    </a:lnTo>
                    <a:lnTo>
                      <a:pt x="2001087" y="1087995"/>
                    </a:lnTo>
                    <a:lnTo>
                      <a:pt x="2033853" y="991412"/>
                    </a:lnTo>
                    <a:lnTo>
                      <a:pt x="2066619" y="960265"/>
                    </a:lnTo>
                    <a:lnTo>
                      <a:pt x="2099480" y="819676"/>
                    </a:lnTo>
                    <a:lnTo>
                      <a:pt x="2132246" y="723664"/>
                    </a:lnTo>
                    <a:lnTo>
                      <a:pt x="2165108" y="629081"/>
                    </a:lnTo>
                    <a:lnTo>
                      <a:pt x="2197874" y="585266"/>
                    </a:lnTo>
                    <a:lnTo>
                      <a:pt x="2230640" y="453250"/>
                    </a:lnTo>
                    <a:lnTo>
                      <a:pt x="2263501" y="378002"/>
                    </a:lnTo>
                    <a:lnTo>
                      <a:pt x="2296267" y="328662"/>
                    </a:lnTo>
                    <a:lnTo>
                      <a:pt x="2329033" y="325329"/>
                    </a:lnTo>
                    <a:lnTo>
                      <a:pt x="2361894" y="679754"/>
                    </a:lnTo>
                    <a:lnTo>
                      <a:pt x="2394660" y="496398"/>
                    </a:lnTo>
                    <a:lnTo>
                      <a:pt x="2427521" y="446392"/>
                    </a:lnTo>
                    <a:lnTo>
                      <a:pt x="2460287" y="439438"/>
                    </a:lnTo>
                    <a:lnTo>
                      <a:pt x="2493053" y="409149"/>
                    </a:lnTo>
                    <a:lnTo>
                      <a:pt x="2525915" y="415530"/>
                    </a:lnTo>
                    <a:lnTo>
                      <a:pt x="2558681" y="422103"/>
                    </a:lnTo>
                    <a:lnTo>
                      <a:pt x="2591542" y="404672"/>
                    </a:lnTo>
                    <a:lnTo>
                      <a:pt x="2689935" y="285800"/>
                    </a:lnTo>
                    <a:lnTo>
                      <a:pt x="2722701" y="262178"/>
                    </a:lnTo>
                    <a:lnTo>
                      <a:pt x="2755562" y="154926"/>
                    </a:lnTo>
                    <a:lnTo>
                      <a:pt x="2788328" y="333806"/>
                    </a:lnTo>
                    <a:lnTo>
                      <a:pt x="2821095" y="369810"/>
                    </a:lnTo>
                    <a:lnTo>
                      <a:pt x="2853956" y="310851"/>
                    </a:lnTo>
                    <a:lnTo>
                      <a:pt x="2919488" y="383526"/>
                    </a:lnTo>
                    <a:lnTo>
                      <a:pt x="2952349" y="397338"/>
                    </a:lnTo>
                    <a:lnTo>
                      <a:pt x="2985115" y="364953"/>
                    </a:lnTo>
                    <a:lnTo>
                      <a:pt x="3017976" y="371334"/>
                    </a:lnTo>
                    <a:lnTo>
                      <a:pt x="3050742" y="349522"/>
                    </a:lnTo>
                    <a:lnTo>
                      <a:pt x="3083508" y="339140"/>
                    </a:lnTo>
                    <a:lnTo>
                      <a:pt x="3116370" y="363238"/>
                    </a:lnTo>
                    <a:lnTo>
                      <a:pt x="3149135" y="154736"/>
                    </a:lnTo>
                    <a:lnTo>
                      <a:pt x="3181997" y="231888"/>
                    </a:lnTo>
                    <a:lnTo>
                      <a:pt x="3214763" y="339997"/>
                    </a:lnTo>
                    <a:lnTo>
                      <a:pt x="3247529" y="342474"/>
                    </a:lnTo>
                    <a:lnTo>
                      <a:pt x="3280390" y="352856"/>
                    </a:lnTo>
                    <a:lnTo>
                      <a:pt x="3313156" y="319042"/>
                    </a:lnTo>
                    <a:lnTo>
                      <a:pt x="3345922" y="384955"/>
                    </a:lnTo>
                    <a:lnTo>
                      <a:pt x="3378783" y="387432"/>
                    </a:lnTo>
                    <a:lnTo>
                      <a:pt x="3411549" y="359809"/>
                    </a:lnTo>
                    <a:lnTo>
                      <a:pt x="3444410" y="402862"/>
                    </a:lnTo>
                    <a:lnTo>
                      <a:pt x="3477176" y="411720"/>
                    </a:lnTo>
                    <a:lnTo>
                      <a:pt x="3509942" y="403719"/>
                    </a:lnTo>
                    <a:lnTo>
                      <a:pt x="3542804" y="381526"/>
                    </a:lnTo>
                    <a:lnTo>
                      <a:pt x="3575570" y="393051"/>
                    </a:lnTo>
                    <a:lnTo>
                      <a:pt x="3608431" y="376097"/>
                    </a:lnTo>
                    <a:lnTo>
                      <a:pt x="3641197" y="355142"/>
                    </a:lnTo>
                    <a:lnTo>
                      <a:pt x="3673963" y="419531"/>
                    </a:lnTo>
                    <a:lnTo>
                      <a:pt x="3706824" y="373906"/>
                    </a:lnTo>
                    <a:lnTo>
                      <a:pt x="3739590" y="377716"/>
                    </a:lnTo>
                    <a:lnTo>
                      <a:pt x="3772451" y="294849"/>
                    </a:lnTo>
                    <a:lnTo>
                      <a:pt x="3805217" y="372763"/>
                    </a:lnTo>
                    <a:lnTo>
                      <a:pt x="3837983" y="460679"/>
                    </a:lnTo>
                    <a:lnTo>
                      <a:pt x="3870845" y="453726"/>
                    </a:lnTo>
                    <a:lnTo>
                      <a:pt x="3936377" y="484110"/>
                    </a:lnTo>
                    <a:lnTo>
                      <a:pt x="3969238" y="592600"/>
                    </a:lnTo>
                    <a:lnTo>
                      <a:pt x="4002004" y="658132"/>
                    </a:lnTo>
                    <a:lnTo>
                      <a:pt x="4034865" y="758335"/>
                    </a:lnTo>
                    <a:lnTo>
                      <a:pt x="4067631" y="801484"/>
                    </a:lnTo>
                    <a:lnTo>
                      <a:pt x="4100397" y="863968"/>
                    </a:lnTo>
                    <a:lnTo>
                      <a:pt x="4133258" y="940453"/>
                    </a:lnTo>
                    <a:lnTo>
                      <a:pt x="4166024" y="957693"/>
                    </a:lnTo>
                    <a:lnTo>
                      <a:pt x="4198886" y="1127238"/>
                    </a:lnTo>
                    <a:lnTo>
                      <a:pt x="4231652" y="1236014"/>
                    </a:lnTo>
                    <a:lnTo>
                      <a:pt x="4264418" y="1368983"/>
                    </a:lnTo>
                    <a:lnTo>
                      <a:pt x="4297279" y="1398225"/>
                    </a:lnTo>
                    <a:lnTo>
                      <a:pt x="4330045" y="984078"/>
                    </a:lnTo>
                    <a:lnTo>
                      <a:pt x="4362906" y="1177054"/>
                    </a:lnTo>
                    <a:lnTo>
                      <a:pt x="4395672" y="1269637"/>
                    </a:lnTo>
                    <a:lnTo>
                      <a:pt x="4428438" y="1307070"/>
                    </a:lnTo>
                    <a:lnTo>
                      <a:pt x="4461299" y="1382127"/>
                    </a:lnTo>
                    <a:lnTo>
                      <a:pt x="4494065" y="1386890"/>
                    </a:lnTo>
                    <a:lnTo>
                      <a:pt x="4526832" y="1394034"/>
                    </a:lnTo>
                    <a:lnTo>
                      <a:pt x="4559693" y="1428800"/>
                    </a:lnTo>
                    <a:lnTo>
                      <a:pt x="4592459" y="1565293"/>
                    </a:lnTo>
                    <a:lnTo>
                      <a:pt x="4625320" y="1648827"/>
                    </a:lnTo>
                    <a:lnTo>
                      <a:pt x="4658086" y="1743030"/>
                    </a:lnTo>
                    <a:lnTo>
                      <a:pt x="4690852" y="1774177"/>
                    </a:lnTo>
                    <a:lnTo>
                      <a:pt x="4723713" y="1570151"/>
                    </a:lnTo>
                    <a:lnTo>
                      <a:pt x="4756479" y="1594249"/>
                    </a:lnTo>
                    <a:lnTo>
                      <a:pt x="4789341" y="1664449"/>
                    </a:lnTo>
                    <a:lnTo>
                      <a:pt x="4822106" y="1757889"/>
                    </a:lnTo>
                    <a:lnTo>
                      <a:pt x="4854872" y="1646351"/>
                    </a:lnTo>
                    <a:lnTo>
                      <a:pt x="4887734" y="1641779"/>
                    </a:lnTo>
                    <a:lnTo>
                      <a:pt x="4920500" y="1596726"/>
                    </a:lnTo>
                    <a:lnTo>
                      <a:pt x="4953266" y="1639302"/>
                    </a:lnTo>
                    <a:lnTo>
                      <a:pt x="4986127" y="1595011"/>
                    </a:lnTo>
                    <a:lnTo>
                      <a:pt x="5018893" y="1522050"/>
                    </a:lnTo>
                    <a:lnTo>
                      <a:pt x="5084520" y="1468805"/>
                    </a:lnTo>
                    <a:lnTo>
                      <a:pt x="5117286" y="1663782"/>
                    </a:lnTo>
                    <a:lnTo>
                      <a:pt x="5182913" y="1235633"/>
                    </a:lnTo>
                    <a:lnTo>
                      <a:pt x="5215775" y="1170768"/>
                    </a:lnTo>
                    <a:lnTo>
                      <a:pt x="5248541" y="1001699"/>
                    </a:lnTo>
                    <a:lnTo>
                      <a:pt x="5281307" y="871587"/>
                    </a:lnTo>
                    <a:lnTo>
                      <a:pt x="5314168" y="773480"/>
                    </a:lnTo>
                    <a:lnTo>
                      <a:pt x="5346934" y="708901"/>
                    </a:lnTo>
                    <a:lnTo>
                      <a:pt x="5379795" y="552691"/>
                    </a:lnTo>
                    <a:lnTo>
                      <a:pt x="5412561" y="443153"/>
                    </a:lnTo>
                    <a:lnTo>
                      <a:pt x="5445327" y="365238"/>
                    </a:lnTo>
                    <a:lnTo>
                      <a:pt x="5478188" y="345141"/>
                    </a:lnTo>
                    <a:lnTo>
                      <a:pt x="5510954" y="310279"/>
                    </a:lnTo>
                    <a:lnTo>
                      <a:pt x="5543720" y="90823"/>
                    </a:lnTo>
                    <a:lnTo>
                      <a:pt x="5576582" y="50628"/>
                    </a:lnTo>
                    <a:lnTo>
                      <a:pt x="5609348" y="87870"/>
                    </a:lnTo>
                    <a:lnTo>
                      <a:pt x="5642209" y="171119"/>
                    </a:lnTo>
                    <a:lnTo>
                      <a:pt x="5674975" y="180358"/>
                    </a:lnTo>
                    <a:lnTo>
                      <a:pt x="5707741" y="250176"/>
                    </a:lnTo>
                    <a:lnTo>
                      <a:pt x="5740602" y="295801"/>
                    </a:lnTo>
                    <a:lnTo>
                      <a:pt x="5773369" y="285133"/>
                    </a:lnTo>
                    <a:lnTo>
                      <a:pt x="5806229" y="186550"/>
                    </a:lnTo>
                    <a:lnTo>
                      <a:pt x="5838995" y="219506"/>
                    </a:lnTo>
                    <a:lnTo>
                      <a:pt x="5871761" y="195979"/>
                    </a:lnTo>
                    <a:lnTo>
                      <a:pt x="5904623" y="50"/>
                    </a:lnTo>
                    <a:lnTo>
                      <a:pt x="5937389" y="60915"/>
                    </a:lnTo>
                    <a:lnTo>
                      <a:pt x="5970250" y="147687"/>
                    </a:lnTo>
                    <a:lnTo>
                      <a:pt x="6003016" y="175119"/>
                    </a:lnTo>
                    <a:lnTo>
                      <a:pt x="6035782" y="269322"/>
                    </a:lnTo>
                    <a:lnTo>
                      <a:pt x="6068644" y="274846"/>
                    </a:lnTo>
                    <a:lnTo>
                      <a:pt x="6134175" y="322757"/>
                    </a:lnTo>
                    <a:lnTo>
                      <a:pt x="6167036" y="309041"/>
                    </a:lnTo>
                    <a:lnTo>
                      <a:pt x="6199802" y="324662"/>
                    </a:lnTo>
                    <a:lnTo>
                      <a:pt x="6232664" y="354856"/>
                    </a:lnTo>
                    <a:lnTo>
                      <a:pt x="6265430" y="336663"/>
                    </a:lnTo>
                  </a:path>
                </a:pathLst>
              </a:custGeom>
              <a:noFill/>
              <a:ln w="28575" cap="flat">
                <a:solidFill>
                  <a:srgbClr val="D62728">
                    <a:alpha val="5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602C8A7-C4FE-0506-B275-EF43F9341530}"/>
                </a:ext>
              </a:extLst>
            </p:cNvPr>
            <p:cNvSpPr/>
            <p:nvPr/>
          </p:nvSpPr>
          <p:spPr>
            <a:xfrm>
              <a:off x="2915013" y="2346896"/>
              <a:ext cx="6265354" cy="1864328"/>
            </a:xfrm>
            <a:custGeom>
              <a:avLst/>
              <a:gdLst>
                <a:gd name="connsiteX0" fmla="*/ 75 w 6265354"/>
                <a:gd name="connsiteY0" fmla="*/ 453726 h 1864328"/>
                <a:gd name="connsiteX1" fmla="*/ 32841 w 6265354"/>
                <a:gd name="connsiteY1" fmla="*/ 439153 h 1864328"/>
                <a:gd name="connsiteX2" fmla="*/ 65702 w 6265354"/>
                <a:gd name="connsiteY2" fmla="*/ 473347 h 1864328"/>
                <a:gd name="connsiteX3" fmla="*/ 98468 w 6265354"/>
                <a:gd name="connsiteY3" fmla="*/ 502780 h 1864328"/>
                <a:gd name="connsiteX4" fmla="*/ 131234 w 6265354"/>
                <a:gd name="connsiteY4" fmla="*/ 506113 h 1864328"/>
                <a:gd name="connsiteX5" fmla="*/ 164096 w 6265354"/>
                <a:gd name="connsiteY5" fmla="*/ 424389 h 1864328"/>
                <a:gd name="connsiteX6" fmla="*/ 196862 w 6265354"/>
                <a:gd name="connsiteY6" fmla="*/ 450963 h 1864328"/>
                <a:gd name="connsiteX7" fmla="*/ 262489 w 6265354"/>
                <a:gd name="connsiteY7" fmla="*/ 493921 h 1864328"/>
                <a:gd name="connsiteX8" fmla="*/ 295255 w 6265354"/>
                <a:gd name="connsiteY8" fmla="*/ 489445 h 1864328"/>
                <a:gd name="connsiteX9" fmla="*/ 328116 w 6265354"/>
                <a:gd name="connsiteY9" fmla="*/ 506113 h 1864328"/>
                <a:gd name="connsiteX10" fmla="*/ 360882 w 6265354"/>
                <a:gd name="connsiteY10" fmla="*/ 490207 h 1864328"/>
                <a:gd name="connsiteX11" fmla="*/ 393743 w 6265354"/>
                <a:gd name="connsiteY11" fmla="*/ 565168 h 1864328"/>
                <a:gd name="connsiteX12" fmla="*/ 426509 w 6265354"/>
                <a:gd name="connsiteY12" fmla="*/ 522211 h 1864328"/>
                <a:gd name="connsiteX13" fmla="*/ 492136 w 6265354"/>
                <a:gd name="connsiteY13" fmla="*/ 478681 h 1864328"/>
                <a:gd name="connsiteX14" fmla="*/ 524903 w 6265354"/>
                <a:gd name="connsiteY14" fmla="*/ 483063 h 1864328"/>
                <a:gd name="connsiteX15" fmla="*/ 557764 w 6265354"/>
                <a:gd name="connsiteY15" fmla="*/ 512400 h 1864328"/>
                <a:gd name="connsiteX16" fmla="*/ 590530 w 6265354"/>
                <a:gd name="connsiteY16" fmla="*/ 455726 h 1864328"/>
                <a:gd name="connsiteX17" fmla="*/ 623296 w 6265354"/>
                <a:gd name="connsiteY17" fmla="*/ 381050 h 1864328"/>
                <a:gd name="connsiteX18" fmla="*/ 656157 w 6265354"/>
                <a:gd name="connsiteY18" fmla="*/ 448963 h 1864328"/>
                <a:gd name="connsiteX19" fmla="*/ 688923 w 6265354"/>
                <a:gd name="connsiteY19" fmla="*/ 496112 h 1864328"/>
                <a:gd name="connsiteX20" fmla="*/ 721689 w 6265354"/>
                <a:gd name="connsiteY20" fmla="*/ 507161 h 1864328"/>
                <a:gd name="connsiteX21" fmla="*/ 754550 w 6265354"/>
                <a:gd name="connsiteY21" fmla="*/ 456583 h 1864328"/>
                <a:gd name="connsiteX22" fmla="*/ 787316 w 6265354"/>
                <a:gd name="connsiteY22" fmla="*/ 499446 h 1864328"/>
                <a:gd name="connsiteX23" fmla="*/ 852944 w 6265354"/>
                <a:gd name="connsiteY23" fmla="*/ 658513 h 1864328"/>
                <a:gd name="connsiteX24" fmla="*/ 885710 w 6265354"/>
                <a:gd name="connsiteY24" fmla="*/ 669658 h 1864328"/>
                <a:gd name="connsiteX25" fmla="*/ 951337 w 6265354"/>
                <a:gd name="connsiteY25" fmla="*/ 785196 h 1864328"/>
                <a:gd name="connsiteX26" fmla="*/ 984198 w 6265354"/>
                <a:gd name="connsiteY26" fmla="*/ 815200 h 1864328"/>
                <a:gd name="connsiteX27" fmla="*/ 1049730 w 6265354"/>
                <a:gd name="connsiteY27" fmla="*/ 1024178 h 1864328"/>
                <a:gd name="connsiteX28" fmla="*/ 1082591 w 6265354"/>
                <a:gd name="connsiteY28" fmla="*/ 1158862 h 1864328"/>
                <a:gd name="connsiteX29" fmla="*/ 1115357 w 6265354"/>
                <a:gd name="connsiteY29" fmla="*/ 1292021 h 1864328"/>
                <a:gd name="connsiteX30" fmla="*/ 1148219 w 6265354"/>
                <a:gd name="connsiteY30" fmla="*/ 1268685 h 1864328"/>
                <a:gd name="connsiteX31" fmla="*/ 1180985 w 6265354"/>
                <a:gd name="connsiteY31" fmla="*/ 1218393 h 1864328"/>
                <a:gd name="connsiteX32" fmla="*/ 1213751 w 6265354"/>
                <a:gd name="connsiteY32" fmla="*/ 1276590 h 1864328"/>
                <a:gd name="connsiteX33" fmla="*/ 1246612 w 6265354"/>
                <a:gd name="connsiteY33" fmla="*/ 1306499 h 1864328"/>
                <a:gd name="connsiteX34" fmla="*/ 1279378 w 6265354"/>
                <a:gd name="connsiteY34" fmla="*/ 1373841 h 1864328"/>
                <a:gd name="connsiteX35" fmla="*/ 1345005 w 6265354"/>
                <a:gd name="connsiteY35" fmla="*/ 1360506 h 1864328"/>
                <a:gd name="connsiteX36" fmla="*/ 1377771 w 6265354"/>
                <a:gd name="connsiteY36" fmla="*/ 1398225 h 1864328"/>
                <a:gd name="connsiteX37" fmla="*/ 1410632 w 6265354"/>
                <a:gd name="connsiteY37" fmla="*/ 1391081 h 1864328"/>
                <a:gd name="connsiteX38" fmla="*/ 1443398 w 6265354"/>
                <a:gd name="connsiteY38" fmla="*/ 1500619 h 1864328"/>
                <a:gd name="connsiteX39" fmla="*/ 1509026 w 6265354"/>
                <a:gd name="connsiteY39" fmla="*/ 1650828 h 1864328"/>
                <a:gd name="connsiteX40" fmla="*/ 1541792 w 6265354"/>
                <a:gd name="connsiteY40" fmla="*/ 1732362 h 1864328"/>
                <a:gd name="connsiteX41" fmla="*/ 1607419 w 6265354"/>
                <a:gd name="connsiteY41" fmla="*/ 1626730 h 1864328"/>
                <a:gd name="connsiteX42" fmla="*/ 1640185 w 6265354"/>
                <a:gd name="connsiteY42" fmla="*/ 1599107 h 1864328"/>
                <a:gd name="connsiteX43" fmla="*/ 1673046 w 6265354"/>
                <a:gd name="connsiteY43" fmla="*/ 1657019 h 1864328"/>
                <a:gd name="connsiteX44" fmla="*/ 1705812 w 6265354"/>
                <a:gd name="connsiteY44" fmla="*/ 1570532 h 1864328"/>
                <a:gd name="connsiteX45" fmla="*/ 1738578 w 6265354"/>
                <a:gd name="connsiteY45" fmla="*/ 1489665 h 1864328"/>
                <a:gd name="connsiteX46" fmla="*/ 1771439 w 6265354"/>
                <a:gd name="connsiteY46" fmla="*/ 1451374 h 1864328"/>
                <a:gd name="connsiteX47" fmla="*/ 1804205 w 6265354"/>
                <a:gd name="connsiteY47" fmla="*/ 1447183 h 1864328"/>
                <a:gd name="connsiteX48" fmla="*/ 1837067 w 6265354"/>
                <a:gd name="connsiteY48" fmla="*/ 1365649 h 1864328"/>
                <a:gd name="connsiteX49" fmla="*/ 1869833 w 6265354"/>
                <a:gd name="connsiteY49" fmla="*/ 1342885 h 1864328"/>
                <a:gd name="connsiteX50" fmla="*/ 1902599 w 6265354"/>
                <a:gd name="connsiteY50" fmla="*/ 1285925 h 1864328"/>
                <a:gd name="connsiteX51" fmla="*/ 1935460 w 6265354"/>
                <a:gd name="connsiteY51" fmla="*/ 1222489 h 1864328"/>
                <a:gd name="connsiteX52" fmla="*/ 1968226 w 6265354"/>
                <a:gd name="connsiteY52" fmla="*/ 1231252 h 1864328"/>
                <a:gd name="connsiteX53" fmla="*/ 2033853 w 6265354"/>
                <a:gd name="connsiteY53" fmla="*/ 1026464 h 1864328"/>
                <a:gd name="connsiteX54" fmla="*/ 2066619 w 6265354"/>
                <a:gd name="connsiteY54" fmla="*/ 962742 h 1864328"/>
                <a:gd name="connsiteX55" fmla="*/ 2132246 w 6265354"/>
                <a:gd name="connsiteY55" fmla="*/ 788530 h 1864328"/>
                <a:gd name="connsiteX56" fmla="*/ 2165108 w 6265354"/>
                <a:gd name="connsiteY56" fmla="*/ 671563 h 1864328"/>
                <a:gd name="connsiteX57" fmla="*/ 2197874 w 6265354"/>
                <a:gd name="connsiteY57" fmla="*/ 617556 h 1864328"/>
                <a:gd name="connsiteX58" fmla="*/ 2230640 w 6265354"/>
                <a:gd name="connsiteY58" fmla="*/ 507066 h 1864328"/>
                <a:gd name="connsiteX59" fmla="*/ 2263501 w 6265354"/>
                <a:gd name="connsiteY59" fmla="*/ 454107 h 1864328"/>
                <a:gd name="connsiteX60" fmla="*/ 2296267 w 6265354"/>
                <a:gd name="connsiteY60" fmla="*/ 383812 h 1864328"/>
                <a:gd name="connsiteX61" fmla="*/ 2329033 w 6265354"/>
                <a:gd name="connsiteY61" fmla="*/ 303612 h 1864328"/>
                <a:gd name="connsiteX62" fmla="*/ 2361894 w 6265354"/>
                <a:gd name="connsiteY62" fmla="*/ 680802 h 1864328"/>
                <a:gd name="connsiteX63" fmla="*/ 2394660 w 6265354"/>
                <a:gd name="connsiteY63" fmla="*/ 542880 h 1864328"/>
                <a:gd name="connsiteX64" fmla="*/ 2427521 w 6265354"/>
                <a:gd name="connsiteY64" fmla="*/ 483253 h 1864328"/>
                <a:gd name="connsiteX65" fmla="*/ 2460287 w 6265354"/>
                <a:gd name="connsiteY65" fmla="*/ 500684 h 1864328"/>
                <a:gd name="connsiteX66" fmla="*/ 2493053 w 6265354"/>
                <a:gd name="connsiteY66" fmla="*/ 433057 h 1864328"/>
                <a:gd name="connsiteX67" fmla="*/ 2525915 w 6265354"/>
                <a:gd name="connsiteY67" fmla="*/ 480110 h 1864328"/>
                <a:gd name="connsiteX68" fmla="*/ 2558681 w 6265354"/>
                <a:gd name="connsiteY68" fmla="*/ 462203 h 1864328"/>
                <a:gd name="connsiteX69" fmla="*/ 2591542 w 6265354"/>
                <a:gd name="connsiteY69" fmla="*/ 486396 h 1864328"/>
                <a:gd name="connsiteX70" fmla="*/ 2624308 w 6265354"/>
                <a:gd name="connsiteY70" fmla="*/ 423627 h 1864328"/>
                <a:gd name="connsiteX71" fmla="*/ 2689935 w 6265354"/>
                <a:gd name="connsiteY71" fmla="*/ 315899 h 1864328"/>
                <a:gd name="connsiteX72" fmla="*/ 2722701 w 6265354"/>
                <a:gd name="connsiteY72" fmla="*/ 285895 h 1864328"/>
                <a:gd name="connsiteX73" fmla="*/ 2755562 w 6265354"/>
                <a:gd name="connsiteY73" fmla="*/ 257034 h 1864328"/>
                <a:gd name="connsiteX74" fmla="*/ 2788328 w 6265354"/>
                <a:gd name="connsiteY74" fmla="*/ 354190 h 1864328"/>
                <a:gd name="connsiteX75" fmla="*/ 2821095 w 6265354"/>
                <a:gd name="connsiteY75" fmla="*/ 421627 h 1864328"/>
                <a:gd name="connsiteX76" fmla="*/ 2853956 w 6265354"/>
                <a:gd name="connsiteY76" fmla="*/ 348475 h 1864328"/>
                <a:gd name="connsiteX77" fmla="*/ 2919488 w 6265354"/>
                <a:gd name="connsiteY77" fmla="*/ 477729 h 1864328"/>
                <a:gd name="connsiteX78" fmla="*/ 2952349 w 6265354"/>
                <a:gd name="connsiteY78" fmla="*/ 411530 h 1864328"/>
                <a:gd name="connsiteX79" fmla="*/ 2985115 w 6265354"/>
                <a:gd name="connsiteY79" fmla="*/ 462394 h 1864328"/>
                <a:gd name="connsiteX80" fmla="*/ 3017976 w 6265354"/>
                <a:gd name="connsiteY80" fmla="*/ 407625 h 1864328"/>
                <a:gd name="connsiteX81" fmla="*/ 3050742 w 6265354"/>
                <a:gd name="connsiteY81" fmla="*/ 416959 h 1864328"/>
                <a:gd name="connsiteX82" fmla="*/ 3083508 w 6265354"/>
                <a:gd name="connsiteY82" fmla="*/ 443153 h 1864328"/>
                <a:gd name="connsiteX83" fmla="*/ 3116370 w 6265354"/>
                <a:gd name="connsiteY83" fmla="*/ 423246 h 1864328"/>
                <a:gd name="connsiteX84" fmla="*/ 3149135 w 6265354"/>
                <a:gd name="connsiteY84" fmla="*/ 183978 h 1864328"/>
                <a:gd name="connsiteX85" fmla="*/ 3181997 w 6265354"/>
                <a:gd name="connsiteY85" fmla="*/ 277894 h 1864328"/>
                <a:gd name="connsiteX86" fmla="*/ 3214763 w 6265354"/>
                <a:gd name="connsiteY86" fmla="*/ 343998 h 1864328"/>
                <a:gd name="connsiteX87" fmla="*/ 3247529 w 6265354"/>
                <a:gd name="connsiteY87" fmla="*/ 406767 h 1864328"/>
                <a:gd name="connsiteX88" fmla="*/ 3280390 w 6265354"/>
                <a:gd name="connsiteY88" fmla="*/ 387717 h 1864328"/>
                <a:gd name="connsiteX89" fmla="*/ 3313156 w 6265354"/>
                <a:gd name="connsiteY89" fmla="*/ 351904 h 1864328"/>
                <a:gd name="connsiteX90" fmla="*/ 3345922 w 6265354"/>
                <a:gd name="connsiteY90" fmla="*/ 412483 h 1864328"/>
                <a:gd name="connsiteX91" fmla="*/ 3411549 w 6265354"/>
                <a:gd name="connsiteY91" fmla="*/ 434771 h 1864328"/>
                <a:gd name="connsiteX92" fmla="*/ 3444410 w 6265354"/>
                <a:gd name="connsiteY92" fmla="*/ 443725 h 1864328"/>
                <a:gd name="connsiteX93" fmla="*/ 3477176 w 6265354"/>
                <a:gd name="connsiteY93" fmla="*/ 484206 h 1864328"/>
                <a:gd name="connsiteX94" fmla="*/ 3509942 w 6265354"/>
                <a:gd name="connsiteY94" fmla="*/ 478396 h 1864328"/>
                <a:gd name="connsiteX95" fmla="*/ 3542804 w 6265354"/>
                <a:gd name="connsiteY95" fmla="*/ 389051 h 1864328"/>
                <a:gd name="connsiteX96" fmla="*/ 3575570 w 6265354"/>
                <a:gd name="connsiteY96" fmla="*/ 480586 h 1864328"/>
                <a:gd name="connsiteX97" fmla="*/ 3608431 w 6265354"/>
                <a:gd name="connsiteY97" fmla="*/ 436390 h 1864328"/>
                <a:gd name="connsiteX98" fmla="*/ 3641197 w 6265354"/>
                <a:gd name="connsiteY98" fmla="*/ 411816 h 1864328"/>
                <a:gd name="connsiteX99" fmla="*/ 3673963 w 6265354"/>
                <a:gd name="connsiteY99" fmla="*/ 455726 h 1864328"/>
                <a:gd name="connsiteX100" fmla="*/ 3706824 w 6265354"/>
                <a:gd name="connsiteY100" fmla="*/ 450011 h 1864328"/>
                <a:gd name="connsiteX101" fmla="*/ 3739590 w 6265354"/>
                <a:gd name="connsiteY101" fmla="*/ 430294 h 1864328"/>
                <a:gd name="connsiteX102" fmla="*/ 3772451 w 6265354"/>
                <a:gd name="connsiteY102" fmla="*/ 378574 h 1864328"/>
                <a:gd name="connsiteX103" fmla="*/ 3870845 w 6265354"/>
                <a:gd name="connsiteY103" fmla="*/ 482967 h 1864328"/>
                <a:gd name="connsiteX104" fmla="*/ 3903611 w 6265354"/>
                <a:gd name="connsiteY104" fmla="*/ 509923 h 1864328"/>
                <a:gd name="connsiteX105" fmla="*/ 3936377 w 6265354"/>
                <a:gd name="connsiteY105" fmla="*/ 538498 h 1864328"/>
                <a:gd name="connsiteX106" fmla="*/ 3969238 w 6265354"/>
                <a:gd name="connsiteY106" fmla="*/ 622985 h 1864328"/>
                <a:gd name="connsiteX107" fmla="*/ 4002004 w 6265354"/>
                <a:gd name="connsiteY107" fmla="*/ 708329 h 1864328"/>
                <a:gd name="connsiteX108" fmla="*/ 4034865 w 6265354"/>
                <a:gd name="connsiteY108" fmla="*/ 766717 h 1864328"/>
                <a:gd name="connsiteX109" fmla="*/ 4067631 w 6265354"/>
                <a:gd name="connsiteY109" fmla="*/ 819200 h 1864328"/>
                <a:gd name="connsiteX110" fmla="*/ 4100397 w 6265354"/>
                <a:gd name="connsiteY110" fmla="*/ 891876 h 1864328"/>
                <a:gd name="connsiteX111" fmla="*/ 4133258 w 6265354"/>
                <a:gd name="connsiteY111" fmla="*/ 986745 h 1864328"/>
                <a:gd name="connsiteX112" fmla="*/ 4166024 w 6265354"/>
                <a:gd name="connsiteY112" fmla="*/ 996175 h 1864328"/>
                <a:gd name="connsiteX113" fmla="*/ 4231652 w 6265354"/>
                <a:gd name="connsiteY113" fmla="*/ 1313643 h 1864328"/>
                <a:gd name="connsiteX114" fmla="*/ 4264418 w 6265354"/>
                <a:gd name="connsiteY114" fmla="*/ 1384318 h 1864328"/>
                <a:gd name="connsiteX115" fmla="*/ 4297279 w 6265354"/>
                <a:gd name="connsiteY115" fmla="*/ 1467567 h 1864328"/>
                <a:gd name="connsiteX116" fmla="*/ 4330045 w 6265354"/>
                <a:gd name="connsiteY116" fmla="*/ 1003509 h 1864328"/>
                <a:gd name="connsiteX117" fmla="*/ 4362906 w 6265354"/>
                <a:gd name="connsiteY117" fmla="*/ 1249444 h 1864328"/>
                <a:gd name="connsiteX118" fmla="*/ 4395672 w 6265354"/>
                <a:gd name="connsiteY118" fmla="*/ 1307547 h 1864328"/>
                <a:gd name="connsiteX119" fmla="*/ 4461299 w 6265354"/>
                <a:gd name="connsiteY119" fmla="*/ 1426323 h 1864328"/>
                <a:gd name="connsiteX120" fmla="*/ 4494065 w 6265354"/>
                <a:gd name="connsiteY120" fmla="*/ 1427181 h 1864328"/>
                <a:gd name="connsiteX121" fmla="*/ 4526832 w 6265354"/>
                <a:gd name="connsiteY121" fmla="*/ 1481950 h 1864328"/>
                <a:gd name="connsiteX122" fmla="*/ 4559693 w 6265354"/>
                <a:gd name="connsiteY122" fmla="*/ 1511096 h 1864328"/>
                <a:gd name="connsiteX123" fmla="*/ 4592459 w 6265354"/>
                <a:gd name="connsiteY123" fmla="*/ 1580057 h 1864328"/>
                <a:gd name="connsiteX124" fmla="*/ 4625320 w 6265354"/>
                <a:gd name="connsiteY124" fmla="*/ 1696643 h 1864328"/>
                <a:gd name="connsiteX125" fmla="*/ 4658086 w 6265354"/>
                <a:gd name="connsiteY125" fmla="*/ 1816753 h 1864328"/>
                <a:gd name="connsiteX126" fmla="*/ 4690852 w 6265354"/>
                <a:gd name="connsiteY126" fmla="*/ 1864378 h 1864328"/>
                <a:gd name="connsiteX127" fmla="*/ 4723713 w 6265354"/>
                <a:gd name="connsiteY127" fmla="*/ 1598821 h 1864328"/>
                <a:gd name="connsiteX128" fmla="*/ 4756479 w 6265354"/>
                <a:gd name="connsiteY128" fmla="*/ 1633969 h 1864328"/>
                <a:gd name="connsiteX129" fmla="*/ 4789341 w 6265354"/>
                <a:gd name="connsiteY129" fmla="*/ 1755031 h 1864328"/>
                <a:gd name="connsiteX130" fmla="*/ 4822106 w 6265354"/>
                <a:gd name="connsiteY130" fmla="*/ 1814086 h 1864328"/>
                <a:gd name="connsiteX131" fmla="*/ 4887734 w 6265354"/>
                <a:gd name="connsiteY131" fmla="*/ 1615109 h 1864328"/>
                <a:gd name="connsiteX132" fmla="*/ 4920500 w 6265354"/>
                <a:gd name="connsiteY132" fmla="*/ 1642160 h 1864328"/>
                <a:gd name="connsiteX133" fmla="*/ 4953266 w 6265354"/>
                <a:gd name="connsiteY133" fmla="*/ 1692738 h 1864328"/>
                <a:gd name="connsiteX134" fmla="*/ 4986127 w 6265354"/>
                <a:gd name="connsiteY134" fmla="*/ 1627015 h 1864328"/>
                <a:gd name="connsiteX135" fmla="*/ 5018893 w 6265354"/>
                <a:gd name="connsiteY135" fmla="*/ 1562531 h 1864328"/>
                <a:gd name="connsiteX136" fmla="*/ 5051754 w 6265354"/>
                <a:gd name="connsiteY136" fmla="*/ 1548244 h 1864328"/>
                <a:gd name="connsiteX137" fmla="*/ 5084520 w 6265354"/>
                <a:gd name="connsiteY137" fmla="*/ 1529289 h 1864328"/>
                <a:gd name="connsiteX138" fmla="*/ 5117286 w 6265354"/>
                <a:gd name="connsiteY138" fmla="*/ 1703311 h 1864328"/>
                <a:gd name="connsiteX139" fmla="*/ 5182913 w 6265354"/>
                <a:gd name="connsiteY139" fmla="*/ 1304785 h 1864328"/>
                <a:gd name="connsiteX140" fmla="*/ 5215775 w 6265354"/>
                <a:gd name="connsiteY140" fmla="*/ 1214678 h 1864328"/>
                <a:gd name="connsiteX141" fmla="*/ 5281307 w 6265354"/>
                <a:gd name="connsiteY141" fmla="*/ 949788 h 1864328"/>
                <a:gd name="connsiteX142" fmla="*/ 5314168 w 6265354"/>
                <a:gd name="connsiteY142" fmla="*/ 829963 h 1864328"/>
                <a:gd name="connsiteX143" fmla="*/ 5412561 w 6265354"/>
                <a:gd name="connsiteY143" fmla="*/ 509923 h 1864328"/>
                <a:gd name="connsiteX144" fmla="*/ 5445327 w 6265354"/>
                <a:gd name="connsiteY144" fmla="*/ 451440 h 1864328"/>
                <a:gd name="connsiteX145" fmla="*/ 5510954 w 6265354"/>
                <a:gd name="connsiteY145" fmla="*/ 298183 h 1864328"/>
                <a:gd name="connsiteX146" fmla="*/ 5543720 w 6265354"/>
                <a:gd name="connsiteY146" fmla="*/ 111969 h 1864328"/>
                <a:gd name="connsiteX147" fmla="*/ 5576582 w 6265354"/>
                <a:gd name="connsiteY147" fmla="*/ 107111 h 1864328"/>
                <a:gd name="connsiteX148" fmla="*/ 5609348 w 6265354"/>
                <a:gd name="connsiteY148" fmla="*/ 141306 h 1864328"/>
                <a:gd name="connsiteX149" fmla="*/ 5707741 w 6265354"/>
                <a:gd name="connsiteY149" fmla="*/ 320185 h 1864328"/>
                <a:gd name="connsiteX150" fmla="*/ 5740602 w 6265354"/>
                <a:gd name="connsiteY150" fmla="*/ 331711 h 1864328"/>
                <a:gd name="connsiteX151" fmla="*/ 5773369 w 6265354"/>
                <a:gd name="connsiteY151" fmla="*/ 345712 h 1864328"/>
                <a:gd name="connsiteX152" fmla="*/ 5806229 w 6265354"/>
                <a:gd name="connsiteY152" fmla="*/ 306946 h 1864328"/>
                <a:gd name="connsiteX153" fmla="*/ 5838995 w 6265354"/>
                <a:gd name="connsiteY153" fmla="*/ 263797 h 1864328"/>
                <a:gd name="connsiteX154" fmla="*/ 5871761 w 6265354"/>
                <a:gd name="connsiteY154" fmla="*/ 235699 h 1864328"/>
                <a:gd name="connsiteX155" fmla="*/ 5904623 w 6265354"/>
                <a:gd name="connsiteY155" fmla="*/ 50 h 1864328"/>
                <a:gd name="connsiteX156" fmla="*/ 5937389 w 6265354"/>
                <a:gd name="connsiteY156" fmla="*/ 122542 h 1864328"/>
                <a:gd name="connsiteX157" fmla="*/ 5970250 w 6265354"/>
                <a:gd name="connsiteY157" fmla="*/ 204742 h 1864328"/>
                <a:gd name="connsiteX158" fmla="*/ 6003016 w 6265354"/>
                <a:gd name="connsiteY158" fmla="*/ 203028 h 1864328"/>
                <a:gd name="connsiteX159" fmla="*/ 6035782 w 6265354"/>
                <a:gd name="connsiteY159" fmla="*/ 333330 h 1864328"/>
                <a:gd name="connsiteX160" fmla="*/ 6068644 w 6265354"/>
                <a:gd name="connsiteY160" fmla="*/ 336663 h 1864328"/>
                <a:gd name="connsiteX161" fmla="*/ 6101410 w 6265354"/>
                <a:gd name="connsiteY161" fmla="*/ 335140 h 1864328"/>
                <a:gd name="connsiteX162" fmla="*/ 6134175 w 6265354"/>
                <a:gd name="connsiteY162" fmla="*/ 352284 h 1864328"/>
                <a:gd name="connsiteX163" fmla="*/ 6167036 w 6265354"/>
                <a:gd name="connsiteY163" fmla="*/ 372954 h 1864328"/>
                <a:gd name="connsiteX164" fmla="*/ 6199802 w 6265354"/>
                <a:gd name="connsiteY164" fmla="*/ 380002 h 1864328"/>
                <a:gd name="connsiteX165" fmla="*/ 6232664 w 6265354"/>
                <a:gd name="connsiteY165" fmla="*/ 388861 h 1864328"/>
                <a:gd name="connsiteX166" fmla="*/ 6265430 w 6265354"/>
                <a:gd name="connsiteY166" fmla="*/ 373811 h 186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6265354" h="1864328">
                  <a:moveTo>
                    <a:pt x="75" y="453726"/>
                  </a:moveTo>
                  <a:lnTo>
                    <a:pt x="32841" y="439153"/>
                  </a:lnTo>
                  <a:lnTo>
                    <a:pt x="65702" y="473347"/>
                  </a:lnTo>
                  <a:lnTo>
                    <a:pt x="98468" y="502780"/>
                  </a:lnTo>
                  <a:lnTo>
                    <a:pt x="131234" y="506113"/>
                  </a:lnTo>
                  <a:lnTo>
                    <a:pt x="164096" y="424389"/>
                  </a:lnTo>
                  <a:lnTo>
                    <a:pt x="196862" y="450963"/>
                  </a:lnTo>
                  <a:lnTo>
                    <a:pt x="262489" y="493921"/>
                  </a:lnTo>
                  <a:lnTo>
                    <a:pt x="295255" y="489445"/>
                  </a:lnTo>
                  <a:lnTo>
                    <a:pt x="328116" y="506113"/>
                  </a:lnTo>
                  <a:lnTo>
                    <a:pt x="360882" y="490207"/>
                  </a:lnTo>
                  <a:lnTo>
                    <a:pt x="393743" y="565168"/>
                  </a:lnTo>
                  <a:lnTo>
                    <a:pt x="426509" y="522211"/>
                  </a:lnTo>
                  <a:lnTo>
                    <a:pt x="492136" y="478681"/>
                  </a:lnTo>
                  <a:lnTo>
                    <a:pt x="524903" y="483063"/>
                  </a:lnTo>
                  <a:lnTo>
                    <a:pt x="557764" y="512400"/>
                  </a:lnTo>
                  <a:lnTo>
                    <a:pt x="590530" y="455726"/>
                  </a:lnTo>
                  <a:lnTo>
                    <a:pt x="623296" y="381050"/>
                  </a:lnTo>
                  <a:lnTo>
                    <a:pt x="656157" y="448963"/>
                  </a:lnTo>
                  <a:lnTo>
                    <a:pt x="688923" y="496112"/>
                  </a:lnTo>
                  <a:lnTo>
                    <a:pt x="721689" y="507161"/>
                  </a:lnTo>
                  <a:lnTo>
                    <a:pt x="754550" y="456583"/>
                  </a:lnTo>
                  <a:lnTo>
                    <a:pt x="787316" y="499446"/>
                  </a:lnTo>
                  <a:lnTo>
                    <a:pt x="852944" y="658513"/>
                  </a:lnTo>
                  <a:lnTo>
                    <a:pt x="885710" y="669658"/>
                  </a:lnTo>
                  <a:lnTo>
                    <a:pt x="951337" y="785196"/>
                  </a:lnTo>
                  <a:lnTo>
                    <a:pt x="984198" y="815200"/>
                  </a:lnTo>
                  <a:lnTo>
                    <a:pt x="1049730" y="1024178"/>
                  </a:lnTo>
                  <a:lnTo>
                    <a:pt x="1082591" y="1158862"/>
                  </a:lnTo>
                  <a:lnTo>
                    <a:pt x="1115357" y="1292021"/>
                  </a:lnTo>
                  <a:lnTo>
                    <a:pt x="1148219" y="1268685"/>
                  </a:lnTo>
                  <a:lnTo>
                    <a:pt x="1180985" y="1218393"/>
                  </a:lnTo>
                  <a:lnTo>
                    <a:pt x="1213751" y="1276590"/>
                  </a:lnTo>
                  <a:lnTo>
                    <a:pt x="1246612" y="1306499"/>
                  </a:lnTo>
                  <a:lnTo>
                    <a:pt x="1279378" y="1373841"/>
                  </a:lnTo>
                  <a:lnTo>
                    <a:pt x="1345005" y="1360506"/>
                  </a:lnTo>
                  <a:lnTo>
                    <a:pt x="1377771" y="1398225"/>
                  </a:lnTo>
                  <a:lnTo>
                    <a:pt x="1410632" y="1391081"/>
                  </a:lnTo>
                  <a:lnTo>
                    <a:pt x="1443398" y="1500619"/>
                  </a:lnTo>
                  <a:lnTo>
                    <a:pt x="1509026" y="1650828"/>
                  </a:lnTo>
                  <a:lnTo>
                    <a:pt x="1541792" y="1732362"/>
                  </a:lnTo>
                  <a:lnTo>
                    <a:pt x="1607419" y="1626730"/>
                  </a:lnTo>
                  <a:lnTo>
                    <a:pt x="1640185" y="1599107"/>
                  </a:lnTo>
                  <a:lnTo>
                    <a:pt x="1673046" y="1657019"/>
                  </a:lnTo>
                  <a:lnTo>
                    <a:pt x="1705812" y="1570532"/>
                  </a:lnTo>
                  <a:lnTo>
                    <a:pt x="1738578" y="1489665"/>
                  </a:lnTo>
                  <a:lnTo>
                    <a:pt x="1771439" y="1451374"/>
                  </a:lnTo>
                  <a:lnTo>
                    <a:pt x="1804205" y="1447183"/>
                  </a:lnTo>
                  <a:lnTo>
                    <a:pt x="1837067" y="1365649"/>
                  </a:lnTo>
                  <a:lnTo>
                    <a:pt x="1869833" y="1342885"/>
                  </a:lnTo>
                  <a:lnTo>
                    <a:pt x="1902599" y="1285925"/>
                  </a:lnTo>
                  <a:lnTo>
                    <a:pt x="1935460" y="1222489"/>
                  </a:lnTo>
                  <a:lnTo>
                    <a:pt x="1968226" y="1231252"/>
                  </a:lnTo>
                  <a:lnTo>
                    <a:pt x="2033853" y="1026464"/>
                  </a:lnTo>
                  <a:lnTo>
                    <a:pt x="2066619" y="962742"/>
                  </a:lnTo>
                  <a:lnTo>
                    <a:pt x="2132246" y="788530"/>
                  </a:lnTo>
                  <a:lnTo>
                    <a:pt x="2165108" y="671563"/>
                  </a:lnTo>
                  <a:lnTo>
                    <a:pt x="2197874" y="617556"/>
                  </a:lnTo>
                  <a:lnTo>
                    <a:pt x="2230640" y="507066"/>
                  </a:lnTo>
                  <a:lnTo>
                    <a:pt x="2263501" y="454107"/>
                  </a:lnTo>
                  <a:lnTo>
                    <a:pt x="2296267" y="383812"/>
                  </a:lnTo>
                  <a:lnTo>
                    <a:pt x="2329033" y="303612"/>
                  </a:lnTo>
                  <a:lnTo>
                    <a:pt x="2361894" y="680802"/>
                  </a:lnTo>
                  <a:lnTo>
                    <a:pt x="2394660" y="542880"/>
                  </a:lnTo>
                  <a:lnTo>
                    <a:pt x="2427521" y="483253"/>
                  </a:lnTo>
                  <a:lnTo>
                    <a:pt x="2460287" y="500684"/>
                  </a:lnTo>
                  <a:lnTo>
                    <a:pt x="2493053" y="433057"/>
                  </a:lnTo>
                  <a:lnTo>
                    <a:pt x="2525915" y="480110"/>
                  </a:lnTo>
                  <a:lnTo>
                    <a:pt x="2558681" y="462203"/>
                  </a:lnTo>
                  <a:lnTo>
                    <a:pt x="2591542" y="486396"/>
                  </a:lnTo>
                  <a:lnTo>
                    <a:pt x="2624308" y="423627"/>
                  </a:lnTo>
                  <a:lnTo>
                    <a:pt x="2689935" y="315899"/>
                  </a:lnTo>
                  <a:lnTo>
                    <a:pt x="2722701" y="285895"/>
                  </a:lnTo>
                  <a:lnTo>
                    <a:pt x="2755562" y="257034"/>
                  </a:lnTo>
                  <a:lnTo>
                    <a:pt x="2788328" y="354190"/>
                  </a:lnTo>
                  <a:lnTo>
                    <a:pt x="2821095" y="421627"/>
                  </a:lnTo>
                  <a:lnTo>
                    <a:pt x="2853956" y="348475"/>
                  </a:lnTo>
                  <a:lnTo>
                    <a:pt x="2919488" y="477729"/>
                  </a:lnTo>
                  <a:lnTo>
                    <a:pt x="2952349" y="411530"/>
                  </a:lnTo>
                  <a:lnTo>
                    <a:pt x="2985115" y="462394"/>
                  </a:lnTo>
                  <a:lnTo>
                    <a:pt x="3017976" y="407625"/>
                  </a:lnTo>
                  <a:lnTo>
                    <a:pt x="3050742" y="416959"/>
                  </a:lnTo>
                  <a:lnTo>
                    <a:pt x="3083508" y="443153"/>
                  </a:lnTo>
                  <a:lnTo>
                    <a:pt x="3116370" y="423246"/>
                  </a:lnTo>
                  <a:lnTo>
                    <a:pt x="3149135" y="183978"/>
                  </a:lnTo>
                  <a:lnTo>
                    <a:pt x="3181997" y="277894"/>
                  </a:lnTo>
                  <a:lnTo>
                    <a:pt x="3214763" y="343998"/>
                  </a:lnTo>
                  <a:lnTo>
                    <a:pt x="3247529" y="406767"/>
                  </a:lnTo>
                  <a:lnTo>
                    <a:pt x="3280390" y="387717"/>
                  </a:lnTo>
                  <a:lnTo>
                    <a:pt x="3313156" y="351904"/>
                  </a:lnTo>
                  <a:lnTo>
                    <a:pt x="3345922" y="412483"/>
                  </a:lnTo>
                  <a:lnTo>
                    <a:pt x="3411549" y="434771"/>
                  </a:lnTo>
                  <a:lnTo>
                    <a:pt x="3444410" y="443725"/>
                  </a:lnTo>
                  <a:lnTo>
                    <a:pt x="3477176" y="484206"/>
                  </a:lnTo>
                  <a:lnTo>
                    <a:pt x="3509942" y="478396"/>
                  </a:lnTo>
                  <a:lnTo>
                    <a:pt x="3542804" y="389051"/>
                  </a:lnTo>
                  <a:lnTo>
                    <a:pt x="3575570" y="480586"/>
                  </a:lnTo>
                  <a:lnTo>
                    <a:pt x="3608431" y="436390"/>
                  </a:lnTo>
                  <a:lnTo>
                    <a:pt x="3641197" y="411816"/>
                  </a:lnTo>
                  <a:lnTo>
                    <a:pt x="3673963" y="455726"/>
                  </a:lnTo>
                  <a:lnTo>
                    <a:pt x="3706824" y="450011"/>
                  </a:lnTo>
                  <a:lnTo>
                    <a:pt x="3739590" y="430294"/>
                  </a:lnTo>
                  <a:lnTo>
                    <a:pt x="3772451" y="378574"/>
                  </a:lnTo>
                  <a:lnTo>
                    <a:pt x="3870845" y="482967"/>
                  </a:lnTo>
                  <a:lnTo>
                    <a:pt x="3903611" y="509923"/>
                  </a:lnTo>
                  <a:lnTo>
                    <a:pt x="3936377" y="538498"/>
                  </a:lnTo>
                  <a:lnTo>
                    <a:pt x="3969238" y="622985"/>
                  </a:lnTo>
                  <a:lnTo>
                    <a:pt x="4002004" y="708329"/>
                  </a:lnTo>
                  <a:lnTo>
                    <a:pt x="4034865" y="766717"/>
                  </a:lnTo>
                  <a:lnTo>
                    <a:pt x="4067631" y="819200"/>
                  </a:lnTo>
                  <a:lnTo>
                    <a:pt x="4100397" y="891876"/>
                  </a:lnTo>
                  <a:lnTo>
                    <a:pt x="4133258" y="986745"/>
                  </a:lnTo>
                  <a:lnTo>
                    <a:pt x="4166024" y="996175"/>
                  </a:lnTo>
                  <a:lnTo>
                    <a:pt x="4231652" y="1313643"/>
                  </a:lnTo>
                  <a:lnTo>
                    <a:pt x="4264418" y="1384318"/>
                  </a:lnTo>
                  <a:lnTo>
                    <a:pt x="4297279" y="1467567"/>
                  </a:lnTo>
                  <a:lnTo>
                    <a:pt x="4330045" y="1003509"/>
                  </a:lnTo>
                  <a:lnTo>
                    <a:pt x="4362906" y="1249444"/>
                  </a:lnTo>
                  <a:lnTo>
                    <a:pt x="4395672" y="1307547"/>
                  </a:lnTo>
                  <a:lnTo>
                    <a:pt x="4461299" y="1426323"/>
                  </a:lnTo>
                  <a:lnTo>
                    <a:pt x="4494065" y="1427181"/>
                  </a:lnTo>
                  <a:lnTo>
                    <a:pt x="4526832" y="1481950"/>
                  </a:lnTo>
                  <a:lnTo>
                    <a:pt x="4559693" y="1511096"/>
                  </a:lnTo>
                  <a:lnTo>
                    <a:pt x="4592459" y="1580057"/>
                  </a:lnTo>
                  <a:lnTo>
                    <a:pt x="4625320" y="1696643"/>
                  </a:lnTo>
                  <a:lnTo>
                    <a:pt x="4658086" y="1816753"/>
                  </a:lnTo>
                  <a:lnTo>
                    <a:pt x="4690852" y="1864378"/>
                  </a:lnTo>
                  <a:lnTo>
                    <a:pt x="4723713" y="1598821"/>
                  </a:lnTo>
                  <a:lnTo>
                    <a:pt x="4756479" y="1633969"/>
                  </a:lnTo>
                  <a:lnTo>
                    <a:pt x="4789341" y="1755031"/>
                  </a:lnTo>
                  <a:lnTo>
                    <a:pt x="4822106" y="1814086"/>
                  </a:lnTo>
                  <a:lnTo>
                    <a:pt x="4887734" y="1615109"/>
                  </a:lnTo>
                  <a:lnTo>
                    <a:pt x="4920500" y="1642160"/>
                  </a:lnTo>
                  <a:lnTo>
                    <a:pt x="4953266" y="1692738"/>
                  </a:lnTo>
                  <a:lnTo>
                    <a:pt x="4986127" y="1627015"/>
                  </a:lnTo>
                  <a:lnTo>
                    <a:pt x="5018893" y="1562531"/>
                  </a:lnTo>
                  <a:lnTo>
                    <a:pt x="5051754" y="1548244"/>
                  </a:lnTo>
                  <a:lnTo>
                    <a:pt x="5084520" y="1529289"/>
                  </a:lnTo>
                  <a:lnTo>
                    <a:pt x="5117286" y="1703311"/>
                  </a:lnTo>
                  <a:lnTo>
                    <a:pt x="5182913" y="1304785"/>
                  </a:lnTo>
                  <a:lnTo>
                    <a:pt x="5215775" y="1214678"/>
                  </a:lnTo>
                  <a:lnTo>
                    <a:pt x="5281307" y="949788"/>
                  </a:lnTo>
                  <a:lnTo>
                    <a:pt x="5314168" y="829963"/>
                  </a:lnTo>
                  <a:lnTo>
                    <a:pt x="5412561" y="509923"/>
                  </a:lnTo>
                  <a:lnTo>
                    <a:pt x="5445327" y="451440"/>
                  </a:lnTo>
                  <a:lnTo>
                    <a:pt x="5510954" y="298183"/>
                  </a:lnTo>
                  <a:lnTo>
                    <a:pt x="5543720" y="111969"/>
                  </a:lnTo>
                  <a:lnTo>
                    <a:pt x="5576582" y="107111"/>
                  </a:lnTo>
                  <a:lnTo>
                    <a:pt x="5609348" y="141306"/>
                  </a:lnTo>
                  <a:lnTo>
                    <a:pt x="5707741" y="320185"/>
                  </a:lnTo>
                  <a:lnTo>
                    <a:pt x="5740602" y="331711"/>
                  </a:lnTo>
                  <a:lnTo>
                    <a:pt x="5773369" y="345712"/>
                  </a:lnTo>
                  <a:lnTo>
                    <a:pt x="5806229" y="306946"/>
                  </a:lnTo>
                  <a:lnTo>
                    <a:pt x="5838995" y="263797"/>
                  </a:lnTo>
                  <a:lnTo>
                    <a:pt x="5871761" y="235699"/>
                  </a:lnTo>
                  <a:lnTo>
                    <a:pt x="5904623" y="50"/>
                  </a:lnTo>
                  <a:lnTo>
                    <a:pt x="5937389" y="122542"/>
                  </a:lnTo>
                  <a:lnTo>
                    <a:pt x="5970250" y="204742"/>
                  </a:lnTo>
                  <a:lnTo>
                    <a:pt x="6003016" y="203028"/>
                  </a:lnTo>
                  <a:lnTo>
                    <a:pt x="6035782" y="333330"/>
                  </a:lnTo>
                  <a:lnTo>
                    <a:pt x="6068644" y="336663"/>
                  </a:lnTo>
                  <a:lnTo>
                    <a:pt x="6101410" y="335140"/>
                  </a:lnTo>
                  <a:lnTo>
                    <a:pt x="6134175" y="352284"/>
                  </a:lnTo>
                  <a:lnTo>
                    <a:pt x="6167036" y="372954"/>
                  </a:lnTo>
                  <a:lnTo>
                    <a:pt x="6199802" y="380002"/>
                  </a:lnTo>
                  <a:lnTo>
                    <a:pt x="6232664" y="388861"/>
                  </a:lnTo>
                  <a:lnTo>
                    <a:pt x="6265430" y="373811"/>
                  </a:lnTo>
                </a:path>
              </a:pathLst>
            </a:custGeom>
            <a:noFill/>
            <a:ln w="28575" cap="flat">
              <a:solidFill>
                <a:srgbClr val="D62728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190376-1A12-46AD-A709-4C7DDE185AE0}"/>
                </a:ext>
              </a:extLst>
            </p:cNvPr>
            <p:cNvSpPr/>
            <p:nvPr/>
          </p:nvSpPr>
          <p:spPr>
            <a:xfrm>
              <a:off x="2915013" y="2863818"/>
              <a:ext cx="6265354" cy="1819274"/>
            </a:xfrm>
            <a:custGeom>
              <a:avLst/>
              <a:gdLst>
                <a:gd name="connsiteX0" fmla="*/ 75 w 6265354"/>
                <a:gd name="connsiteY0" fmla="*/ 379621 h 1819274"/>
                <a:gd name="connsiteX1" fmla="*/ 32841 w 6265354"/>
                <a:gd name="connsiteY1" fmla="*/ 399147 h 1819274"/>
                <a:gd name="connsiteX2" fmla="*/ 65702 w 6265354"/>
                <a:gd name="connsiteY2" fmla="*/ 434676 h 1819274"/>
                <a:gd name="connsiteX3" fmla="*/ 98468 w 6265354"/>
                <a:gd name="connsiteY3" fmla="*/ 463346 h 1819274"/>
                <a:gd name="connsiteX4" fmla="*/ 131234 w 6265354"/>
                <a:gd name="connsiteY4" fmla="*/ 416197 h 1819274"/>
                <a:gd name="connsiteX5" fmla="*/ 164096 w 6265354"/>
                <a:gd name="connsiteY5" fmla="*/ 399624 h 1819274"/>
                <a:gd name="connsiteX6" fmla="*/ 196862 w 6265354"/>
                <a:gd name="connsiteY6" fmla="*/ 417626 h 1819274"/>
                <a:gd name="connsiteX7" fmla="*/ 229723 w 6265354"/>
                <a:gd name="connsiteY7" fmla="*/ 449059 h 1819274"/>
                <a:gd name="connsiteX8" fmla="*/ 262489 w 6265354"/>
                <a:gd name="connsiteY8" fmla="*/ 438676 h 1819274"/>
                <a:gd name="connsiteX9" fmla="*/ 328116 w 6265354"/>
                <a:gd name="connsiteY9" fmla="*/ 440962 h 1819274"/>
                <a:gd name="connsiteX10" fmla="*/ 360882 w 6265354"/>
                <a:gd name="connsiteY10" fmla="*/ 447058 h 1819274"/>
                <a:gd name="connsiteX11" fmla="*/ 393743 w 6265354"/>
                <a:gd name="connsiteY11" fmla="*/ 503351 h 1819274"/>
                <a:gd name="connsiteX12" fmla="*/ 426509 w 6265354"/>
                <a:gd name="connsiteY12" fmla="*/ 487254 h 1819274"/>
                <a:gd name="connsiteX13" fmla="*/ 459275 w 6265354"/>
                <a:gd name="connsiteY13" fmla="*/ 447249 h 1819274"/>
                <a:gd name="connsiteX14" fmla="*/ 492136 w 6265354"/>
                <a:gd name="connsiteY14" fmla="*/ 432295 h 1819274"/>
                <a:gd name="connsiteX15" fmla="*/ 524903 w 6265354"/>
                <a:gd name="connsiteY15" fmla="*/ 444963 h 1819274"/>
                <a:gd name="connsiteX16" fmla="*/ 557764 w 6265354"/>
                <a:gd name="connsiteY16" fmla="*/ 434295 h 1819274"/>
                <a:gd name="connsiteX17" fmla="*/ 623296 w 6265354"/>
                <a:gd name="connsiteY17" fmla="*/ 360952 h 1819274"/>
                <a:gd name="connsiteX18" fmla="*/ 656157 w 6265354"/>
                <a:gd name="connsiteY18" fmla="*/ 410196 h 1819274"/>
                <a:gd name="connsiteX19" fmla="*/ 688923 w 6265354"/>
                <a:gd name="connsiteY19" fmla="*/ 438581 h 1819274"/>
                <a:gd name="connsiteX20" fmla="*/ 721689 w 6265354"/>
                <a:gd name="connsiteY20" fmla="*/ 437629 h 1819274"/>
                <a:gd name="connsiteX21" fmla="*/ 754550 w 6265354"/>
                <a:gd name="connsiteY21" fmla="*/ 426960 h 1819274"/>
                <a:gd name="connsiteX22" fmla="*/ 787316 w 6265354"/>
                <a:gd name="connsiteY22" fmla="*/ 466299 h 1819274"/>
                <a:gd name="connsiteX23" fmla="*/ 852944 w 6265354"/>
                <a:gd name="connsiteY23" fmla="*/ 586314 h 1819274"/>
                <a:gd name="connsiteX24" fmla="*/ 885710 w 6265354"/>
                <a:gd name="connsiteY24" fmla="*/ 624604 h 1819274"/>
                <a:gd name="connsiteX25" fmla="*/ 984198 w 6265354"/>
                <a:gd name="connsiteY25" fmla="*/ 790244 h 1819274"/>
                <a:gd name="connsiteX26" fmla="*/ 1016964 w 6265354"/>
                <a:gd name="connsiteY26" fmla="*/ 830440 h 1819274"/>
                <a:gd name="connsiteX27" fmla="*/ 1082591 w 6265354"/>
                <a:gd name="connsiteY27" fmla="*/ 1122381 h 1819274"/>
                <a:gd name="connsiteX28" fmla="*/ 1115357 w 6265354"/>
                <a:gd name="connsiteY28" fmla="*/ 1199248 h 1819274"/>
                <a:gd name="connsiteX29" fmla="*/ 1148219 w 6265354"/>
                <a:gd name="connsiteY29" fmla="*/ 1249920 h 1819274"/>
                <a:gd name="connsiteX30" fmla="*/ 1180985 w 6265354"/>
                <a:gd name="connsiteY30" fmla="*/ 1175530 h 1819274"/>
                <a:gd name="connsiteX31" fmla="*/ 1246612 w 6265354"/>
                <a:gd name="connsiteY31" fmla="*/ 1295164 h 1819274"/>
                <a:gd name="connsiteX32" fmla="*/ 1279378 w 6265354"/>
                <a:gd name="connsiteY32" fmla="*/ 1335074 h 1819274"/>
                <a:gd name="connsiteX33" fmla="*/ 1410632 w 6265354"/>
                <a:gd name="connsiteY33" fmla="*/ 1349552 h 1819274"/>
                <a:gd name="connsiteX34" fmla="*/ 1443398 w 6265354"/>
                <a:gd name="connsiteY34" fmla="*/ 1457280 h 1819274"/>
                <a:gd name="connsiteX35" fmla="*/ 1509026 w 6265354"/>
                <a:gd name="connsiteY35" fmla="*/ 1613871 h 1819274"/>
                <a:gd name="connsiteX36" fmla="*/ 1541792 w 6265354"/>
                <a:gd name="connsiteY36" fmla="*/ 1673783 h 1819274"/>
                <a:gd name="connsiteX37" fmla="*/ 1574653 w 6265354"/>
                <a:gd name="connsiteY37" fmla="*/ 1659115 h 1819274"/>
                <a:gd name="connsiteX38" fmla="*/ 1607419 w 6265354"/>
                <a:gd name="connsiteY38" fmla="*/ 1585105 h 1819274"/>
                <a:gd name="connsiteX39" fmla="*/ 1640185 w 6265354"/>
                <a:gd name="connsiteY39" fmla="*/ 1568436 h 1819274"/>
                <a:gd name="connsiteX40" fmla="*/ 1673046 w 6265354"/>
                <a:gd name="connsiteY40" fmla="*/ 1613490 h 1819274"/>
                <a:gd name="connsiteX41" fmla="*/ 1738578 w 6265354"/>
                <a:gd name="connsiteY41" fmla="*/ 1426800 h 1819274"/>
                <a:gd name="connsiteX42" fmla="*/ 1771439 w 6265354"/>
                <a:gd name="connsiteY42" fmla="*/ 1392224 h 1819274"/>
                <a:gd name="connsiteX43" fmla="*/ 1804205 w 6265354"/>
                <a:gd name="connsiteY43" fmla="*/ 1381556 h 1819274"/>
                <a:gd name="connsiteX44" fmla="*/ 1837067 w 6265354"/>
                <a:gd name="connsiteY44" fmla="*/ 1322977 h 1819274"/>
                <a:gd name="connsiteX45" fmla="*/ 1902599 w 6265354"/>
                <a:gd name="connsiteY45" fmla="*/ 1252683 h 1819274"/>
                <a:gd name="connsiteX46" fmla="*/ 1935460 w 6265354"/>
                <a:gd name="connsiteY46" fmla="*/ 1236490 h 1819274"/>
                <a:gd name="connsiteX47" fmla="*/ 1968226 w 6265354"/>
                <a:gd name="connsiteY47" fmla="*/ 1205058 h 1819274"/>
                <a:gd name="connsiteX48" fmla="*/ 2001087 w 6265354"/>
                <a:gd name="connsiteY48" fmla="*/ 1075994 h 1819274"/>
                <a:gd name="connsiteX49" fmla="*/ 2033853 w 6265354"/>
                <a:gd name="connsiteY49" fmla="*/ 983887 h 1819274"/>
                <a:gd name="connsiteX50" fmla="*/ 2066619 w 6265354"/>
                <a:gd name="connsiteY50" fmla="*/ 928928 h 1819274"/>
                <a:gd name="connsiteX51" fmla="*/ 2165108 w 6265354"/>
                <a:gd name="connsiteY51" fmla="*/ 642702 h 1819274"/>
                <a:gd name="connsiteX52" fmla="*/ 2197874 w 6265354"/>
                <a:gd name="connsiteY52" fmla="*/ 577551 h 1819274"/>
                <a:gd name="connsiteX53" fmla="*/ 2263501 w 6265354"/>
                <a:gd name="connsiteY53" fmla="*/ 394861 h 1819274"/>
                <a:gd name="connsiteX54" fmla="*/ 2296267 w 6265354"/>
                <a:gd name="connsiteY54" fmla="*/ 339521 h 1819274"/>
                <a:gd name="connsiteX55" fmla="*/ 2329033 w 6265354"/>
                <a:gd name="connsiteY55" fmla="*/ 301897 h 1819274"/>
                <a:gd name="connsiteX56" fmla="*/ 2361894 w 6265354"/>
                <a:gd name="connsiteY56" fmla="*/ 642607 h 1819274"/>
                <a:gd name="connsiteX57" fmla="*/ 2394660 w 6265354"/>
                <a:gd name="connsiteY57" fmla="*/ 511162 h 1819274"/>
                <a:gd name="connsiteX58" fmla="*/ 2427521 w 6265354"/>
                <a:gd name="connsiteY58" fmla="*/ 443248 h 1819274"/>
                <a:gd name="connsiteX59" fmla="*/ 2460287 w 6265354"/>
                <a:gd name="connsiteY59" fmla="*/ 413149 h 1819274"/>
                <a:gd name="connsiteX60" fmla="*/ 2493053 w 6265354"/>
                <a:gd name="connsiteY60" fmla="*/ 408577 h 1819274"/>
                <a:gd name="connsiteX61" fmla="*/ 2558681 w 6265354"/>
                <a:gd name="connsiteY61" fmla="*/ 420007 h 1819274"/>
                <a:gd name="connsiteX62" fmla="*/ 2591542 w 6265354"/>
                <a:gd name="connsiteY62" fmla="*/ 431056 h 1819274"/>
                <a:gd name="connsiteX63" fmla="*/ 2657074 w 6265354"/>
                <a:gd name="connsiteY63" fmla="*/ 318280 h 1819274"/>
                <a:gd name="connsiteX64" fmla="*/ 2689935 w 6265354"/>
                <a:gd name="connsiteY64" fmla="*/ 279609 h 1819274"/>
                <a:gd name="connsiteX65" fmla="*/ 2755562 w 6265354"/>
                <a:gd name="connsiteY65" fmla="*/ 195217 h 1819274"/>
                <a:gd name="connsiteX66" fmla="*/ 2788328 w 6265354"/>
                <a:gd name="connsiteY66" fmla="*/ 327710 h 1819274"/>
                <a:gd name="connsiteX67" fmla="*/ 2821095 w 6265354"/>
                <a:gd name="connsiteY67" fmla="*/ 352475 h 1819274"/>
                <a:gd name="connsiteX68" fmla="*/ 2853956 w 6265354"/>
                <a:gd name="connsiteY68" fmla="*/ 301707 h 1819274"/>
                <a:gd name="connsiteX69" fmla="*/ 2919488 w 6265354"/>
                <a:gd name="connsiteY69" fmla="*/ 386860 h 1819274"/>
                <a:gd name="connsiteX70" fmla="*/ 2952349 w 6265354"/>
                <a:gd name="connsiteY70" fmla="*/ 384384 h 1819274"/>
                <a:gd name="connsiteX71" fmla="*/ 2985115 w 6265354"/>
                <a:gd name="connsiteY71" fmla="*/ 362476 h 1819274"/>
                <a:gd name="connsiteX72" fmla="*/ 3017976 w 6265354"/>
                <a:gd name="connsiteY72" fmla="*/ 359238 h 1819274"/>
                <a:gd name="connsiteX73" fmla="*/ 3116370 w 6265354"/>
                <a:gd name="connsiteY73" fmla="*/ 357523 h 1819274"/>
                <a:gd name="connsiteX74" fmla="*/ 3149135 w 6265354"/>
                <a:gd name="connsiteY74" fmla="*/ 143020 h 1819274"/>
                <a:gd name="connsiteX75" fmla="*/ 3214763 w 6265354"/>
                <a:gd name="connsiteY75" fmla="*/ 319995 h 1819274"/>
                <a:gd name="connsiteX76" fmla="*/ 3247529 w 6265354"/>
                <a:gd name="connsiteY76" fmla="*/ 357809 h 1819274"/>
                <a:gd name="connsiteX77" fmla="*/ 3280390 w 6265354"/>
                <a:gd name="connsiteY77" fmla="*/ 325234 h 1819274"/>
                <a:gd name="connsiteX78" fmla="*/ 3313156 w 6265354"/>
                <a:gd name="connsiteY78" fmla="*/ 325900 h 1819274"/>
                <a:gd name="connsiteX79" fmla="*/ 3378783 w 6265354"/>
                <a:gd name="connsiteY79" fmla="*/ 397338 h 1819274"/>
                <a:gd name="connsiteX80" fmla="*/ 3411549 w 6265354"/>
                <a:gd name="connsiteY80" fmla="*/ 393242 h 1819274"/>
                <a:gd name="connsiteX81" fmla="*/ 3477176 w 6265354"/>
                <a:gd name="connsiteY81" fmla="*/ 404577 h 1819274"/>
                <a:gd name="connsiteX82" fmla="*/ 3509942 w 6265354"/>
                <a:gd name="connsiteY82" fmla="*/ 413530 h 1819274"/>
                <a:gd name="connsiteX83" fmla="*/ 3542804 w 6265354"/>
                <a:gd name="connsiteY83" fmla="*/ 359809 h 1819274"/>
                <a:gd name="connsiteX84" fmla="*/ 3575570 w 6265354"/>
                <a:gd name="connsiteY84" fmla="*/ 391337 h 1819274"/>
                <a:gd name="connsiteX85" fmla="*/ 3608431 w 6265354"/>
                <a:gd name="connsiteY85" fmla="*/ 396385 h 1819274"/>
                <a:gd name="connsiteX86" fmla="*/ 3641197 w 6265354"/>
                <a:gd name="connsiteY86" fmla="*/ 385146 h 1819274"/>
                <a:gd name="connsiteX87" fmla="*/ 3673963 w 6265354"/>
                <a:gd name="connsiteY87" fmla="*/ 394575 h 1819274"/>
                <a:gd name="connsiteX88" fmla="*/ 3706824 w 6265354"/>
                <a:gd name="connsiteY88" fmla="*/ 387241 h 1819274"/>
                <a:gd name="connsiteX89" fmla="*/ 3772451 w 6265354"/>
                <a:gd name="connsiteY89" fmla="*/ 330758 h 1819274"/>
                <a:gd name="connsiteX90" fmla="*/ 3805217 w 6265354"/>
                <a:gd name="connsiteY90" fmla="*/ 390575 h 1819274"/>
                <a:gd name="connsiteX91" fmla="*/ 3837983 w 6265354"/>
                <a:gd name="connsiteY91" fmla="*/ 431913 h 1819274"/>
                <a:gd name="connsiteX92" fmla="*/ 3870845 w 6265354"/>
                <a:gd name="connsiteY92" fmla="*/ 447058 h 1819274"/>
                <a:gd name="connsiteX93" fmla="*/ 3936377 w 6265354"/>
                <a:gd name="connsiteY93" fmla="*/ 475729 h 1819274"/>
                <a:gd name="connsiteX94" fmla="*/ 3969238 w 6265354"/>
                <a:gd name="connsiteY94" fmla="*/ 583361 h 1819274"/>
                <a:gd name="connsiteX95" fmla="*/ 4100397 w 6265354"/>
                <a:gd name="connsiteY95" fmla="*/ 871683 h 1819274"/>
                <a:gd name="connsiteX96" fmla="*/ 4133258 w 6265354"/>
                <a:gd name="connsiteY96" fmla="*/ 928071 h 1819274"/>
                <a:gd name="connsiteX97" fmla="*/ 4166024 w 6265354"/>
                <a:gd name="connsiteY97" fmla="*/ 973981 h 1819274"/>
                <a:gd name="connsiteX98" fmla="*/ 4198886 w 6265354"/>
                <a:gd name="connsiteY98" fmla="*/ 1139431 h 1819274"/>
                <a:gd name="connsiteX99" fmla="*/ 4231652 w 6265354"/>
                <a:gd name="connsiteY99" fmla="*/ 1267542 h 1819274"/>
                <a:gd name="connsiteX100" fmla="*/ 4264418 w 6265354"/>
                <a:gd name="connsiteY100" fmla="*/ 1344313 h 1819274"/>
                <a:gd name="connsiteX101" fmla="*/ 4297279 w 6265354"/>
                <a:gd name="connsiteY101" fmla="*/ 1394415 h 1819274"/>
                <a:gd name="connsiteX102" fmla="*/ 4330045 w 6265354"/>
                <a:gd name="connsiteY102" fmla="*/ 968552 h 1819274"/>
                <a:gd name="connsiteX103" fmla="*/ 4362906 w 6265354"/>
                <a:gd name="connsiteY103" fmla="*/ 1158576 h 1819274"/>
                <a:gd name="connsiteX104" fmla="*/ 4395672 w 6265354"/>
                <a:gd name="connsiteY104" fmla="*/ 1262112 h 1819274"/>
                <a:gd name="connsiteX105" fmla="*/ 4428438 w 6265354"/>
                <a:gd name="connsiteY105" fmla="*/ 1322025 h 1819274"/>
                <a:gd name="connsiteX106" fmla="*/ 4461299 w 6265354"/>
                <a:gd name="connsiteY106" fmla="*/ 1352600 h 1819274"/>
                <a:gd name="connsiteX107" fmla="*/ 4559693 w 6265354"/>
                <a:gd name="connsiteY107" fmla="*/ 1436992 h 1819274"/>
                <a:gd name="connsiteX108" fmla="*/ 4592459 w 6265354"/>
                <a:gd name="connsiteY108" fmla="*/ 1561674 h 1819274"/>
                <a:gd name="connsiteX109" fmla="*/ 4658086 w 6265354"/>
                <a:gd name="connsiteY109" fmla="*/ 1746364 h 1819274"/>
                <a:gd name="connsiteX110" fmla="*/ 4690852 w 6265354"/>
                <a:gd name="connsiteY110" fmla="*/ 1819325 h 1819274"/>
                <a:gd name="connsiteX111" fmla="*/ 4723713 w 6265354"/>
                <a:gd name="connsiteY111" fmla="*/ 1540433 h 1819274"/>
                <a:gd name="connsiteX112" fmla="*/ 4756479 w 6265354"/>
                <a:gd name="connsiteY112" fmla="*/ 1613014 h 1819274"/>
                <a:gd name="connsiteX113" fmla="*/ 4822106 w 6265354"/>
                <a:gd name="connsiteY113" fmla="*/ 1757317 h 1819274"/>
                <a:gd name="connsiteX114" fmla="*/ 4854872 w 6265354"/>
                <a:gd name="connsiteY114" fmla="*/ 1669020 h 1819274"/>
                <a:gd name="connsiteX115" fmla="*/ 4887734 w 6265354"/>
                <a:gd name="connsiteY115" fmla="*/ 1617967 h 1819274"/>
                <a:gd name="connsiteX116" fmla="*/ 4920500 w 6265354"/>
                <a:gd name="connsiteY116" fmla="*/ 1615300 h 1819274"/>
                <a:gd name="connsiteX117" fmla="*/ 4953266 w 6265354"/>
                <a:gd name="connsiteY117" fmla="*/ 1627968 h 1819274"/>
                <a:gd name="connsiteX118" fmla="*/ 4986127 w 6265354"/>
                <a:gd name="connsiteY118" fmla="*/ 1581962 h 1819274"/>
                <a:gd name="connsiteX119" fmla="*/ 5051754 w 6265354"/>
                <a:gd name="connsiteY119" fmla="*/ 1511382 h 1819274"/>
                <a:gd name="connsiteX120" fmla="*/ 5084520 w 6265354"/>
                <a:gd name="connsiteY120" fmla="*/ 1482045 h 1819274"/>
                <a:gd name="connsiteX121" fmla="*/ 5117286 w 6265354"/>
                <a:gd name="connsiteY121" fmla="*/ 1664925 h 1819274"/>
                <a:gd name="connsiteX122" fmla="*/ 5150147 w 6265354"/>
                <a:gd name="connsiteY122" fmla="*/ 1435563 h 1819274"/>
                <a:gd name="connsiteX123" fmla="*/ 5182913 w 6265354"/>
                <a:gd name="connsiteY123" fmla="*/ 1271733 h 1819274"/>
                <a:gd name="connsiteX124" fmla="*/ 5215775 w 6265354"/>
                <a:gd name="connsiteY124" fmla="*/ 1173530 h 1819274"/>
                <a:gd name="connsiteX125" fmla="*/ 5314168 w 6265354"/>
                <a:gd name="connsiteY125" fmla="*/ 767289 h 1819274"/>
                <a:gd name="connsiteX126" fmla="*/ 5346934 w 6265354"/>
                <a:gd name="connsiteY126" fmla="*/ 673849 h 1819274"/>
                <a:gd name="connsiteX127" fmla="*/ 5412561 w 6265354"/>
                <a:gd name="connsiteY127" fmla="*/ 453821 h 1819274"/>
                <a:gd name="connsiteX128" fmla="*/ 5445327 w 6265354"/>
                <a:gd name="connsiteY128" fmla="*/ 384955 h 1819274"/>
                <a:gd name="connsiteX129" fmla="*/ 5510954 w 6265354"/>
                <a:gd name="connsiteY129" fmla="*/ 286657 h 1819274"/>
                <a:gd name="connsiteX130" fmla="*/ 5543720 w 6265354"/>
                <a:gd name="connsiteY130" fmla="*/ 91300 h 1819274"/>
                <a:gd name="connsiteX131" fmla="*/ 5576582 w 6265354"/>
                <a:gd name="connsiteY131" fmla="*/ 34340 h 1819274"/>
                <a:gd name="connsiteX132" fmla="*/ 5609348 w 6265354"/>
                <a:gd name="connsiteY132" fmla="*/ 102729 h 1819274"/>
                <a:gd name="connsiteX133" fmla="*/ 5674975 w 6265354"/>
                <a:gd name="connsiteY133" fmla="*/ 226078 h 1819274"/>
                <a:gd name="connsiteX134" fmla="*/ 5707741 w 6265354"/>
                <a:gd name="connsiteY134" fmla="*/ 264559 h 1819274"/>
                <a:gd name="connsiteX135" fmla="*/ 5740602 w 6265354"/>
                <a:gd name="connsiteY135" fmla="*/ 303897 h 1819274"/>
                <a:gd name="connsiteX136" fmla="*/ 5773369 w 6265354"/>
                <a:gd name="connsiteY136" fmla="*/ 268846 h 1819274"/>
                <a:gd name="connsiteX137" fmla="*/ 5871761 w 6265354"/>
                <a:gd name="connsiteY137" fmla="*/ 188645 h 1819274"/>
                <a:gd name="connsiteX138" fmla="*/ 5904623 w 6265354"/>
                <a:gd name="connsiteY138" fmla="*/ 50 h 1819274"/>
                <a:gd name="connsiteX139" fmla="*/ 5937389 w 6265354"/>
                <a:gd name="connsiteY139" fmla="*/ 54914 h 1819274"/>
                <a:gd name="connsiteX140" fmla="*/ 5970250 w 6265354"/>
                <a:gd name="connsiteY140" fmla="*/ 144830 h 1819274"/>
                <a:gd name="connsiteX141" fmla="*/ 6003016 w 6265354"/>
                <a:gd name="connsiteY141" fmla="*/ 170357 h 1819274"/>
                <a:gd name="connsiteX142" fmla="*/ 6035782 w 6265354"/>
                <a:gd name="connsiteY142" fmla="*/ 254749 h 1819274"/>
                <a:gd name="connsiteX143" fmla="*/ 6068644 w 6265354"/>
                <a:gd name="connsiteY143" fmla="*/ 303993 h 1819274"/>
                <a:gd name="connsiteX144" fmla="*/ 6101410 w 6265354"/>
                <a:gd name="connsiteY144" fmla="*/ 317423 h 1819274"/>
                <a:gd name="connsiteX145" fmla="*/ 6134175 w 6265354"/>
                <a:gd name="connsiteY145" fmla="*/ 312946 h 1819274"/>
                <a:gd name="connsiteX146" fmla="*/ 6167036 w 6265354"/>
                <a:gd name="connsiteY146" fmla="*/ 324281 h 1819274"/>
                <a:gd name="connsiteX147" fmla="*/ 6265430 w 6265354"/>
                <a:gd name="connsiteY147" fmla="*/ 349903 h 181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265354" h="1819274">
                  <a:moveTo>
                    <a:pt x="75" y="379621"/>
                  </a:moveTo>
                  <a:lnTo>
                    <a:pt x="32841" y="399147"/>
                  </a:lnTo>
                  <a:lnTo>
                    <a:pt x="65702" y="434676"/>
                  </a:lnTo>
                  <a:lnTo>
                    <a:pt x="98468" y="463346"/>
                  </a:lnTo>
                  <a:lnTo>
                    <a:pt x="131234" y="416197"/>
                  </a:lnTo>
                  <a:lnTo>
                    <a:pt x="164096" y="399624"/>
                  </a:lnTo>
                  <a:lnTo>
                    <a:pt x="196862" y="417626"/>
                  </a:lnTo>
                  <a:lnTo>
                    <a:pt x="229723" y="449059"/>
                  </a:lnTo>
                  <a:lnTo>
                    <a:pt x="262489" y="438676"/>
                  </a:lnTo>
                  <a:lnTo>
                    <a:pt x="328116" y="440962"/>
                  </a:lnTo>
                  <a:lnTo>
                    <a:pt x="360882" y="447058"/>
                  </a:lnTo>
                  <a:lnTo>
                    <a:pt x="393743" y="503351"/>
                  </a:lnTo>
                  <a:lnTo>
                    <a:pt x="426509" y="487254"/>
                  </a:lnTo>
                  <a:lnTo>
                    <a:pt x="459275" y="447249"/>
                  </a:lnTo>
                  <a:lnTo>
                    <a:pt x="492136" y="432295"/>
                  </a:lnTo>
                  <a:lnTo>
                    <a:pt x="524903" y="444963"/>
                  </a:lnTo>
                  <a:lnTo>
                    <a:pt x="557764" y="434295"/>
                  </a:lnTo>
                  <a:lnTo>
                    <a:pt x="623296" y="360952"/>
                  </a:lnTo>
                  <a:lnTo>
                    <a:pt x="656157" y="410196"/>
                  </a:lnTo>
                  <a:lnTo>
                    <a:pt x="688923" y="438581"/>
                  </a:lnTo>
                  <a:lnTo>
                    <a:pt x="721689" y="437629"/>
                  </a:lnTo>
                  <a:lnTo>
                    <a:pt x="754550" y="426960"/>
                  </a:lnTo>
                  <a:lnTo>
                    <a:pt x="787316" y="466299"/>
                  </a:lnTo>
                  <a:lnTo>
                    <a:pt x="852944" y="586314"/>
                  </a:lnTo>
                  <a:lnTo>
                    <a:pt x="885710" y="624604"/>
                  </a:lnTo>
                  <a:lnTo>
                    <a:pt x="984198" y="790244"/>
                  </a:lnTo>
                  <a:lnTo>
                    <a:pt x="1016964" y="830440"/>
                  </a:lnTo>
                  <a:lnTo>
                    <a:pt x="1082591" y="1122381"/>
                  </a:lnTo>
                  <a:lnTo>
                    <a:pt x="1115357" y="1199248"/>
                  </a:lnTo>
                  <a:lnTo>
                    <a:pt x="1148219" y="1249920"/>
                  </a:lnTo>
                  <a:lnTo>
                    <a:pt x="1180985" y="1175530"/>
                  </a:lnTo>
                  <a:lnTo>
                    <a:pt x="1246612" y="1295164"/>
                  </a:lnTo>
                  <a:lnTo>
                    <a:pt x="1279378" y="1335074"/>
                  </a:lnTo>
                  <a:lnTo>
                    <a:pt x="1410632" y="1349552"/>
                  </a:lnTo>
                  <a:lnTo>
                    <a:pt x="1443398" y="1457280"/>
                  </a:lnTo>
                  <a:lnTo>
                    <a:pt x="1509026" y="1613871"/>
                  </a:lnTo>
                  <a:lnTo>
                    <a:pt x="1541792" y="1673783"/>
                  </a:lnTo>
                  <a:lnTo>
                    <a:pt x="1574653" y="1659115"/>
                  </a:lnTo>
                  <a:lnTo>
                    <a:pt x="1607419" y="1585105"/>
                  </a:lnTo>
                  <a:lnTo>
                    <a:pt x="1640185" y="1568436"/>
                  </a:lnTo>
                  <a:lnTo>
                    <a:pt x="1673046" y="1613490"/>
                  </a:lnTo>
                  <a:lnTo>
                    <a:pt x="1738578" y="1426800"/>
                  </a:lnTo>
                  <a:lnTo>
                    <a:pt x="1771439" y="1392224"/>
                  </a:lnTo>
                  <a:lnTo>
                    <a:pt x="1804205" y="1381556"/>
                  </a:lnTo>
                  <a:lnTo>
                    <a:pt x="1837067" y="1322977"/>
                  </a:lnTo>
                  <a:lnTo>
                    <a:pt x="1902599" y="1252683"/>
                  </a:lnTo>
                  <a:lnTo>
                    <a:pt x="1935460" y="1236490"/>
                  </a:lnTo>
                  <a:lnTo>
                    <a:pt x="1968226" y="1205058"/>
                  </a:lnTo>
                  <a:lnTo>
                    <a:pt x="2001087" y="1075994"/>
                  </a:lnTo>
                  <a:lnTo>
                    <a:pt x="2033853" y="983887"/>
                  </a:lnTo>
                  <a:lnTo>
                    <a:pt x="2066619" y="928928"/>
                  </a:lnTo>
                  <a:lnTo>
                    <a:pt x="2165108" y="642702"/>
                  </a:lnTo>
                  <a:lnTo>
                    <a:pt x="2197874" y="577551"/>
                  </a:lnTo>
                  <a:lnTo>
                    <a:pt x="2263501" y="394861"/>
                  </a:lnTo>
                  <a:lnTo>
                    <a:pt x="2296267" y="339521"/>
                  </a:lnTo>
                  <a:lnTo>
                    <a:pt x="2329033" y="301897"/>
                  </a:lnTo>
                  <a:lnTo>
                    <a:pt x="2361894" y="642607"/>
                  </a:lnTo>
                  <a:lnTo>
                    <a:pt x="2394660" y="511162"/>
                  </a:lnTo>
                  <a:lnTo>
                    <a:pt x="2427521" y="443248"/>
                  </a:lnTo>
                  <a:lnTo>
                    <a:pt x="2460287" y="413149"/>
                  </a:lnTo>
                  <a:lnTo>
                    <a:pt x="2493053" y="408577"/>
                  </a:lnTo>
                  <a:lnTo>
                    <a:pt x="2558681" y="420007"/>
                  </a:lnTo>
                  <a:lnTo>
                    <a:pt x="2591542" y="431056"/>
                  </a:lnTo>
                  <a:lnTo>
                    <a:pt x="2657074" y="318280"/>
                  </a:lnTo>
                  <a:lnTo>
                    <a:pt x="2689935" y="279609"/>
                  </a:lnTo>
                  <a:lnTo>
                    <a:pt x="2755562" y="195217"/>
                  </a:lnTo>
                  <a:lnTo>
                    <a:pt x="2788328" y="327710"/>
                  </a:lnTo>
                  <a:lnTo>
                    <a:pt x="2821095" y="352475"/>
                  </a:lnTo>
                  <a:lnTo>
                    <a:pt x="2853956" y="301707"/>
                  </a:lnTo>
                  <a:lnTo>
                    <a:pt x="2919488" y="386860"/>
                  </a:lnTo>
                  <a:lnTo>
                    <a:pt x="2952349" y="384384"/>
                  </a:lnTo>
                  <a:lnTo>
                    <a:pt x="2985115" y="362476"/>
                  </a:lnTo>
                  <a:lnTo>
                    <a:pt x="3017976" y="359238"/>
                  </a:lnTo>
                  <a:lnTo>
                    <a:pt x="3116370" y="357523"/>
                  </a:lnTo>
                  <a:lnTo>
                    <a:pt x="3149135" y="143020"/>
                  </a:lnTo>
                  <a:lnTo>
                    <a:pt x="3214763" y="319995"/>
                  </a:lnTo>
                  <a:lnTo>
                    <a:pt x="3247529" y="357809"/>
                  </a:lnTo>
                  <a:lnTo>
                    <a:pt x="3280390" y="325234"/>
                  </a:lnTo>
                  <a:lnTo>
                    <a:pt x="3313156" y="325900"/>
                  </a:lnTo>
                  <a:lnTo>
                    <a:pt x="3378783" y="397338"/>
                  </a:lnTo>
                  <a:lnTo>
                    <a:pt x="3411549" y="393242"/>
                  </a:lnTo>
                  <a:lnTo>
                    <a:pt x="3477176" y="404577"/>
                  </a:lnTo>
                  <a:lnTo>
                    <a:pt x="3509942" y="413530"/>
                  </a:lnTo>
                  <a:lnTo>
                    <a:pt x="3542804" y="359809"/>
                  </a:lnTo>
                  <a:lnTo>
                    <a:pt x="3575570" y="391337"/>
                  </a:lnTo>
                  <a:lnTo>
                    <a:pt x="3608431" y="396385"/>
                  </a:lnTo>
                  <a:lnTo>
                    <a:pt x="3641197" y="385146"/>
                  </a:lnTo>
                  <a:lnTo>
                    <a:pt x="3673963" y="394575"/>
                  </a:lnTo>
                  <a:lnTo>
                    <a:pt x="3706824" y="387241"/>
                  </a:lnTo>
                  <a:lnTo>
                    <a:pt x="3772451" y="330758"/>
                  </a:lnTo>
                  <a:lnTo>
                    <a:pt x="3805217" y="390575"/>
                  </a:lnTo>
                  <a:lnTo>
                    <a:pt x="3837983" y="431913"/>
                  </a:lnTo>
                  <a:lnTo>
                    <a:pt x="3870845" y="447058"/>
                  </a:lnTo>
                  <a:lnTo>
                    <a:pt x="3936377" y="475729"/>
                  </a:lnTo>
                  <a:lnTo>
                    <a:pt x="3969238" y="583361"/>
                  </a:lnTo>
                  <a:lnTo>
                    <a:pt x="4100397" y="871683"/>
                  </a:lnTo>
                  <a:lnTo>
                    <a:pt x="4133258" y="928071"/>
                  </a:lnTo>
                  <a:lnTo>
                    <a:pt x="4166024" y="973981"/>
                  </a:lnTo>
                  <a:lnTo>
                    <a:pt x="4198886" y="1139431"/>
                  </a:lnTo>
                  <a:lnTo>
                    <a:pt x="4231652" y="1267542"/>
                  </a:lnTo>
                  <a:lnTo>
                    <a:pt x="4264418" y="1344313"/>
                  </a:lnTo>
                  <a:lnTo>
                    <a:pt x="4297279" y="1394415"/>
                  </a:lnTo>
                  <a:lnTo>
                    <a:pt x="4330045" y="968552"/>
                  </a:lnTo>
                  <a:lnTo>
                    <a:pt x="4362906" y="1158576"/>
                  </a:lnTo>
                  <a:lnTo>
                    <a:pt x="4395672" y="1262112"/>
                  </a:lnTo>
                  <a:lnTo>
                    <a:pt x="4428438" y="1322025"/>
                  </a:lnTo>
                  <a:lnTo>
                    <a:pt x="4461299" y="1352600"/>
                  </a:lnTo>
                  <a:lnTo>
                    <a:pt x="4559693" y="1436992"/>
                  </a:lnTo>
                  <a:lnTo>
                    <a:pt x="4592459" y="1561674"/>
                  </a:lnTo>
                  <a:lnTo>
                    <a:pt x="4658086" y="1746364"/>
                  </a:lnTo>
                  <a:lnTo>
                    <a:pt x="4690852" y="1819325"/>
                  </a:lnTo>
                  <a:lnTo>
                    <a:pt x="4723713" y="1540433"/>
                  </a:lnTo>
                  <a:lnTo>
                    <a:pt x="4756479" y="1613014"/>
                  </a:lnTo>
                  <a:lnTo>
                    <a:pt x="4822106" y="1757317"/>
                  </a:lnTo>
                  <a:lnTo>
                    <a:pt x="4854872" y="1669020"/>
                  </a:lnTo>
                  <a:lnTo>
                    <a:pt x="4887734" y="1617967"/>
                  </a:lnTo>
                  <a:lnTo>
                    <a:pt x="4920500" y="1615300"/>
                  </a:lnTo>
                  <a:lnTo>
                    <a:pt x="4953266" y="1627968"/>
                  </a:lnTo>
                  <a:lnTo>
                    <a:pt x="4986127" y="1581962"/>
                  </a:lnTo>
                  <a:lnTo>
                    <a:pt x="5051754" y="1511382"/>
                  </a:lnTo>
                  <a:lnTo>
                    <a:pt x="5084520" y="1482045"/>
                  </a:lnTo>
                  <a:lnTo>
                    <a:pt x="5117286" y="1664925"/>
                  </a:lnTo>
                  <a:lnTo>
                    <a:pt x="5150147" y="1435563"/>
                  </a:lnTo>
                  <a:lnTo>
                    <a:pt x="5182913" y="1271733"/>
                  </a:lnTo>
                  <a:lnTo>
                    <a:pt x="5215775" y="1173530"/>
                  </a:lnTo>
                  <a:lnTo>
                    <a:pt x="5314168" y="767289"/>
                  </a:lnTo>
                  <a:lnTo>
                    <a:pt x="5346934" y="673849"/>
                  </a:lnTo>
                  <a:lnTo>
                    <a:pt x="5412561" y="453821"/>
                  </a:lnTo>
                  <a:lnTo>
                    <a:pt x="5445327" y="384955"/>
                  </a:lnTo>
                  <a:lnTo>
                    <a:pt x="5510954" y="286657"/>
                  </a:lnTo>
                  <a:lnTo>
                    <a:pt x="5543720" y="91300"/>
                  </a:lnTo>
                  <a:lnTo>
                    <a:pt x="5576582" y="34340"/>
                  </a:lnTo>
                  <a:lnTo>
                    <a:pt x="5609348" y="102729"/>
                  </a:lnTo>
                  <a:lnTo>
                    <a:pt x="5674975" y="226078"/>
                  </a:lnTo>
                  <a:lnTo>
                    <a:pt x="5707741" y="264559"/>
                  </a:lnTo>
                  <a:lnTo>
                    <a:pt x="5740602" y="303897"/>
                  </a:lnTo>
                  <a:lnTo>
                    <a:pt x="5773369" y="268846"/>
                  </a:lnTo>
                  <a:lnTo>
                    <a:pt x="5871761" y="188645"/>
                  </a:lnTo>
                  <a:lnTo>
                    <a:pt x="5904623" y="50"/>
                  </a:lnTo>
                  <a:lnTo>
                    <a:pt x="5937389" y="54914"/>
                  </a:lnTo>
                  <a:lnTo>
                    <a:pt x="5970250" y="144830"/>
                  </a:lnTo>
                  <a:lnTo>
                    <a:pt x="6003016" y="170357"/>
                  </a:lnTo>
                  <a:lnTo>
                    <a:pt x="6035782" y="254749"/>
                  </a:lnTo>
                  <a:lnTo>
                    <a:pt x="6068644" y="303993"/>
                  </a:lnTo>
                  <a:lnTo>
                    <a:pt x="6101410" y="317423"/>
                  </a:lnTo>
                  <a:lnTo>
                    <a:pt x="6134175" y="312946"/>
                  </a:lnTo>
                  <a:lnTo>
                    <a:pt x="6167036" y="324281"/>
                  </a:lnTo>
                  <a:lnTo>
                    <a:pt x="6265430" y="349903"/>
                  </a:lnTo>
                </a:path>
              </a:pathLst>
            </a:custGeom>
            <a:noFill/>
            <a:ln w="47625" cap="flat">
              <a:solidFill>
                <a:srgbClr val="FF7F0E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B7EE60EF-95A4-F69C-08D5-4EBF6B39C9A4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5DEFDD6-FAAB-F822-5F6C-F2684DE800F3}"/>
              </a:ext>
            </a:extLst>
          </p:cNvPr>
          <p:cNvSpPr/>
          <p:nvPr/>
        </p:nvSpPr>
        <p:spPr>
          <a:xfrm>
            <a:off x="2741468" y="946150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B4A8FFAB-CDA8-AFE6-D5D3-CE318FF8262A}"/>
              </a:ext>
            </a:extLst>
          </p:cNvPr>
          <p:cNvGrpSpPr/>
          <p:nvPr/>
        </p:nvGrpSpPr>
        <p:grpSpPr>
          <a:xfrm>
            <a:off x="2294936" y="5281930"/>
            <a:ext cx="6462103" cy="574357"/>
            <a:chOff x="2294936" y="5281930"/>
            <a:chExt cx="646210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A6481A-71F0-C83F-1FDC-E09FA2F8B911}"/>
                </a:ext>
              </a:extLst>
            </p:cNvPr>
            <p:cNvSpPr txBox="1"/>
            <p:nvPr/>
          </p:nvSpPr>
          <p:spPr>
            <a:xfrm>
              <a:off x="2590211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936CA5-FE1F-3006-29A5-D12D80DB6BD0}"/>
                </a:ext>
              </a:extLst>
            </p:cNvPr>
            <p:cNvSpPr txBox="1"/>
            <p:nvPr/>
          </p:nvSpPr>
          <p:spPr>
            <a:xfrm>
              <a:off x="2294936" y="55177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26, 2022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4D4FE4-4A8C-FB84-AA14-D53935CDE496}"/>
                </a:ext>
              </a:extLst>
            </p:cNvPr>
            <p:cNvSpPr txBox="1"/>
            <p:nvPr/>
          </p:nvSpPr>
          <p:spPr>
            <a:xfrm>
              <a:off x="3377452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F15F72-2235-74CC-2254-8694F87D6C63}"/>
                </a:ext>
              </a:extLst>
            </p:cNvPr>
            <p:cNvSpPr txBox="1"/>
            <p:nvPr/>
          </p:nvSpPr>
          <p:spPr>
            <a:xfrm>
              <a:off x="4164788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EB826B-DECD-F829-CD88-522467054B28}"/>
                </a:ext>
              </a:extLst>
            </p:cNvPr>
            <p:cNvSpPr txBox="1"/>
            <p:nvPr/>
          </p:nvSpPr>
          <p:spPr>
            <a:xfrm>
              <a:off x="4952030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8A8CC6-3B0A-14FE-54EB-C00901A58436}"/>
                </a:ext>
              </a:extLst>
            </p:cNvPr>
            <p:cNvSpPr txBox="1"/>
            <p:nvPr/>
          </p:nvSpPr>
          <p:spPr>
            <a:xfrm>
              <a:off x="5739271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EBBCA3-C3B4-BA8B-3C81-480E5E489533}"/>
                </a:ext>
              </a:extLst>
            </p:cNvPr>
            <p:cNvSpPr txBox="1"/>
            <p:nvPr/>
          </p:nvSpPr>
          <p:spPr>
            <a:xfrm>
              <a:off x="5443996" y="55177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27, 2022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31407B-FD4E-3CC9-11B9-D50212EA4431}"/>
                </a:ext>
              </a:extLst>
            </p:cNvPr>
            <p:cNvSpPr txBox="1"/>
            <p:nvPr/>
          </p:nvSpPr>
          <p:spPr>
            <a:xfrm>
              <a:off x="6526512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361D95-2CFB-66D8-CF55-339CFB37C8D6}"/>
                </a:ext>
              </a:extLst>
            </p:cNvPr>
            <p:cNvSpPr txBox="1"/>
            <p:nvPr/>
          </p:nvSpPr>
          <p:spPr>
            <a:xfrm>
              <a:off x="7313849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4ECF54-3482-2949-63A2-2468AB135FA9}"/>
                </a:ext>
              </a:extLst>
            </p:cNvPr>
            <p:cNvSpPr txBox="1"/>
            <p:nvPr/>
          </p:nvSpPr>
          <p:spPr>
            <a:xfrm>
              <a:off x="8101090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8" name="Graphic 2">
            <a:extLst>
              <a:ext uri="{FF2B5EF4-FFF2-40B4-BE49-F238E27FC236}">
                <a16:creationId xmlns:a16="http://schemas.microsoft.com/office/drawing/2014/main" id="{9BDD5E61-4498-C562-0F14-573A8B8752D2}"/>
              </a:ext>
            </a:extLst>
          </p:cNvPr>
          <p:cNvGrpSpPr/>
          <p:nvPr/>
        </p:nvGrpSpPr>
        <p:grpSpPr>
          <a:xfrm>
            <a:off x="2385522" y="834326"/>
            <a:ext cx="393637" cy="4457259"/>
            <a:chOff x="2394758" y="834326"/>
            <a:chExt cx="393637" cy="4457259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ABF88E-FA6D-EC4B-9E39-5FD5531465EF}"/>
                </a:ext>
              </a:extLst>
            </p:cNvPr>
            <p:cNvSpPr txBox="1"/>
            <p:nvPr/>
          </p:nvSpPr>
          <p:spPr>
            <a:xfrm>
              <a:off x="2394758" y="4953031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A46644-6569-3FC3-80D0-B8A2518AD24E}"/>
                </a:ext>
              </a:extLst>
            </p:cNvPr>
            <p:cNvSpPr txBox="1"/>
            <p:nvPr/>
          </p:nvSpPr>
          <p:spPr>
            <a:xfrm>
              <a:off x="2394758" y="4364672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D4061E-56B0-E164-DC56-326ABF567A25}"/>
                </a:ext>
              </a:extLst>
            </p:cNvPr>
            <p:cNvSpPr txBox="1"/>
            <p:nvPr/>
          </p:nvSpPr>
          <p:spPr>
            <a:xfrm>
              <a:off x="2499533" y="37762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B22C64-755E-71BF-F06F-509406FDC568}"/>
                </a:ext>
              </a:extLst>
            </p:cNvPr>
            <p:cNvSpPr txBox="1"/>
            <p:nvPr/>
          </p:nvSpPr>
          <p:spPr>
            <a:xfrm>
              <a:off x="2499533" y="31878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803764E-9909-9185-5C2A-ECB1D17B21A3}"/>
                </a:ext>
              </a:extLst>
            </p:cNvPr>
            <p:cNvSpPr txBox="1"/>
            <p:nvPr/>
          </p:nvSpPr>
          <p:spPr>
            <a:xfrm>
              <a:off x="2499533" y="2599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4F9CB0-E2B3-6A10-1C74-FC657EAECC73}"/>
                </a:ext>
              </a:extLst>
            </p:cNvPr>
            <p:cNvSpPr txBox="1"/>
            <p:nvPr/>
          </p:nvSpPr>
          <p:spPr>
            <a:xfrm>
              <a:off x="2499533" y="201114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735D5F-63C3-B5B2-7246-1D144E71FB09}"/>
                </a:ext>
              </a:extLst>
            </p:cNvPr>
            <p:cNvSpPr txBox="1"/>
            <p:nvPr/>
          </p:nvSpPr>
          <p:spPr>
            <a:xfrm>
              <a:off x="2499533" y="14226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18CDD31-9CD7-8544-354A-3B08F772CEAF}"/>
                </a:ext>
              </a:extLst>
            </p:cNvPr>
            <p:cNvSpPr txBox="1"/>
            <p:nvPr/>
          </p:nvSpPr>
          <p:spPr>
            <a:xfrm>
              <a:off x="2499533" y="8343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8C065E8-F909-52A4-3289-EB69FAD1CD18}"/>
              </a:ext>
            </a:extLst>
          </p:cNvPr>
          <p:cNvSpPr txBox="1"/>
          <p:nvPr/>
        </p:nvSpPr>
        <p:spPr>
          <a:xfrm rot="16200000">
            <a:off x="1467880" y="2932082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AD680-2C56-5571-F661-8268CC4317A7}"/>
              </a:ext>
            </a:extLst>
          </p:cNvPr>
          <p:cNvSpPr txBox="1"/>
          <p:nvPr/>
        </p:nvSpPr>
        <p:spPr>
          <a:xfrm>
            <a:off x="7847531" y="555958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1B7C99-6066-C8D3-5C63-01AE742BC802}"/>
              </a:ext>
            </a:extLst>
          </p:cNvPr>
          <p:cNvCxnSpPr>
            <a:cxnSpLocks/>
          </p:cNvCxnSpPr>
          <p:nvPr/>
        </p:nvCxnSpPr>
        <p:spPr>
          <a:xfrm>
            <a:off x="8667802" y="888452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64A489-C0C2-267B-1CF8-4AC78F645536}"/>
              </a:ext>
            </a:extLst>
          </p:cNvPr>
          <p:cNvSpPr txBox="1"/>
          <p:nvPr/>
        </p:nvSpPr>
        <p:spPr>
          <a:xfrm>
            <a:off x="5061228" y="1672590"/>
            <a:ext cx="200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Model 3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F7DB1F9-C480-C9D9-7229-844F3A596A07}"/>
              </a:ext>
            </a:extLst>
          </p:cNvPr>
          <p:cNvCxnSpPr>
            <a:cxnSpLocks/>
          </p:cNvCxnSpPr>
          <p:nvPr/>
        </p:nvCxnSpPr>
        <p:spPr>
          <a:xfrm>
            <a:off x="5474122" y="2062842"/>
            <a:ext cx="0" cy="112501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571E154-F224-B1B8-106B-50EF3E27298D}"/>
              </a:ext>
            </a:extLst>
          </p:cNvPr>
          <p:cNvSpPr txBox="1"/>
          <p:nvPr/>
        </p:nvSpPr>
        <p:spPr>
          <a:xfrm>
            <a:off x="2834107" y="1659007"/>
            <a:ext cx="169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99A9C"/>
                </a:solidFill>
              </a:rPr>
              <a:t>Incertitude intervals 80%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28EABA-1C35-307A-850C-C4A5D7A77A89}"/>
              </a:ext>
            </a:extLst>
          </p:cNvPr>
          <p:cNvCxnSpPr>
            <a:cxnSpLocks/>
          </p:cNvCxnSpPr>
          <p:nvPr/>
        </p:nvCxnSpPr>
        <p:spPr>
          <a:xfrm>
            <a:off x="3246160" y="2277630"/>
            <a:ext cx="0" cy="476326"/>
          </a:xfrm>
          <a:prstGeom prst="straightConnector1">
            <a:avLst/>
          </a:prstGeom>
          <a:ln w="19050">
            <a:solidFill>
              <a:srgbClr val="E99A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65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EBD1EF7A-89BB-7D30-4785-5F20BF938DE0}"/>
              </a:ext>
            </a:extLst>
          </p:cNvPr>
          <p:cNvGrpSpPr/>
          <p:nvPr/>
        </p:nvGrpSpPr>
        <p:grpSpPr>
          <a:xfrm>
            <a:off x="755650" y="1524000"/>
            <a:ext cx="10001250" cy="3481387"/>
            <a:chOff x="755650" y="1524000"/>
            <a:chExt cx="10001250" cy="3481387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A890285E-67B6-F844-5B1F-08965A8CC6FB}"/>
                </a:ext>
              </a:extLst>
            </p:cNvPr>
            <p:cNvGrpSpPr/>
            <p:nvPr/>
          </p:nvGrpSpPr>
          <p:grpSpPr>
            <a:xfrm>
              <a:off x="1584325" y="2000250"/>
              <a:ext cx="9172575" cy="2476500"/>
              <a:chOff x="1584325" y="2000250"/>
              <a:chExt cx="9172575" cy="2476500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DDBD8BD7-EC5E-7C24-B628-1EEA0B541B34}"/>
                  </a:ext>
                </a:extLst>
              </p:cNvPr>
              <p:cNvGrpSpPr/>
              <p:nvPr/>
            </p:nvGrpSpPr>
            <p:grpSpPr>
              <a:xfrm>
                <a:off x="2759805" y="2000250"/>
                <a:ext cx="6928866" cy="2476500"/>
                <a:chOff x="2759805" y="2000250"/>
                <a:chExt cx="6928866" cy="2476500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385A01F6-CD91-1D3F-5D07-BFD41B7B78EC}"/>
                    </a:ext>
                  </a:extLst>
                </p:cNvPr>
                <p:cNvSpPr/>
                <p:nvPr/>
              </p:nvSpPr>
              <p:spPr>
                <a:xfrm>
                  <a:off x="2759805" y="2000250"/>
                  <a:ext cx="9525" cy="2476500"/>
                </a:xfrm>
                <a:custGeom>
                  <a:avLst/>
                  <a:gdLst>
                    <a:gd name="connsiteX0" fmla="*/ 210 w 9525"/>
                    <a:gd name="connsiteY0" fmla="*/ 0 h 2476500"/>
                    <a:gd name="connsiteX1" fmla="*/ 210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10" y="0"/>
                      </a:moveTo>
                      <a:lnTo>
                        <a:pt x="210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B43EF854-8F18-0FB9-D486-8468CD114337}"/>
                    </a:ext>
                  </a:extLst>
                </p:cNvPr>
                <p:cNvSpPr/>
                <p:nvPr/>
              </p:nvSpPr>
              <p:spPr>
                <a:xfrm>
                  <a:off x="4492021" y="2000250"/>
                  <a:ext cx="9525" cy="2476500"/>
                </a:xfrm>
                <a:custGeom>
                  <a:avLst/>
                  <a:gdLst>
                    <a:gd name="connsiteX0" fmla="*/ 392 w 9525"/>
                    <a:gd name="connsiteY0" fmla="*/ 0 h 2476500"/>
                    <a:gd name="connsiteX1" fmla="*/ 39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92" y="0"/>
                      </a:moveTo>
                      <a:lnTo>
                        <a:pt x="39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F856BF11-A19A-D6BE-3949-2532C5B9EF15}"/>
                    </a:ext>
                  </a:extLst>
                </p:cNvPr>
                <p:cNvSpPr/>
                <p:nvPr/>
              </p:nvSpPr>
              <p:spPr>
                <a:xfrm>
                  <a:off x="6224238" y="2000250"/>
                  <a:ext cx="9525" cy="2476500"/>
                </a:xfrm>
                <a:custGeom>
                  <a:avLst/>
                  <a:gdLst>
                    <a:gd name="connsiteX0" fmla="*/ 574 w 9525"/>
                    <a:gd name="connsiteY0" fmla="*/ 0 h 2476500"/>
                    <a:gd name="connsiteX1" fmla="*/ 574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74" y="0"/>
                      </a:moveTo>
                      <a:lnTo>
                        <a:pt x="574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43B38D01-7ACC-3F4C-3D7C-ADE23FD37D8E}"/>
                    </a:ext>
                  </a:extLst>
                </p:cNvPr>
                <p:cNvSpPr/>
                <p:nvPr/>
              </p:nvSpPr>
              <p:spPr>
                <a:xfrm>
                  <a:off x="7956454" y="2000250"/>
                  <a:ext cx="9525" cy="2476500"/>
                </a:xfrm>
                <a:custGeom>
                  <a:avLst/>
                  <a:gdLst>
                    <a:gd name="connsiteX0" fmla="*/ 756 w 9525"/>
                    <a:gd name="connsiteY0" fmla="*/ 0 h 2476500"/>
                    <a:gd name="connsiteX1" fmla="*/ 756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56" y="0"/>
                      </a:moveTo>
                      <a:lnTo>
                        <a:pt x="756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87410A76-FF1F-8118-3671-07985EFA56DE}"/>
                    </a:ext>
                  </a:extLst>
                </p:cNvPr>
                <p:cNvSpPr/>
                <p:nvPr/>
              </p:nvSpPr>
              <p:spPr>
                <a:xfrm>
                  <a:off x="9688671" y="2000250"/>
                  <a:ext cx="9525" cy="2476500"/>
                </a:xfrm>
                <a:custGeom>
                  <a:avLst/>
                  <a:gdLst>
                    <a:gd name="connsiteX0" fmla="*/ 938 w 9525"/>
                    <a:gd name="connsiteY0" fmla="*/ 0 h 2476500"/>
                    <a:gd name="connsiteX1" fmla="*/ 93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38" y="0"/>
                      </a:moveTo>
                      <a:lnTo>
                        <a:pt x="93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aphic 2">
                <a:extLst>
                  <a:ext uri="{FF2B5EF4-FFF2-40B4-BE49-F238E27FC236}">
                    <a16:creationId xmlns:a16="http://schemas.microsoft.com/office/drawing/2014/main" id="{3ECA72D1-33B0-359D-638B-87A414CD5AD0}"/>
                  </a:ext>
                </a:extLst>
              </p:cNvPr>
              <p:cNvGrpSpPr/>
              <p:nvPr/>
            </p:nvGrpSpPr>
            <p:grpSpPr>
              <a:xfrm>
                <a:off x="1584325" y="2431161"/>
                <a:ext cx="9172575" cy="1762220"/>
                <a:chOff x="1584325" y="2431161"/>
                <a:chExt cx="9172575" cy="1762220"/>
              </a:xfrm>
              <a:solidFill>
                <a:srgbClr val="000000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4C283C09-01A1-E573-222E-203104A27946}"/>
                    </a:ext>
                  </a:extLst>
                </p:cNvPr>
                <p:cNvSpPr/>
                <p:nvPr/>
              </p:nvSpPr>
              <p:spPr>
                <a:xfrm>
                  <a:off x="1584325" y="4193381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280 h 9525"/>
                    <a:gd name="connsiteX1" fmla="*/ 9172575 w 9172575"/>
                    <a:gd name="connsiteY1" fmla="*/ 28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280"/>
                      </a:moveTo>
                      <a:lnTo>
                        <a:pt x="9172575" y="28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315BF2C5-B538-D2CD-3D0D-32CC23066CDB}"/>
                    </a:ext>
                  </a:extLst>
                </p:cNvPr>
                <p:cNvSpPr/>
                <p:nvPr/>
              </p:nvSpPr>
              <p:spPr>
                <a:xfrm>
                  <a:off x="1584325" y="3752850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234 h 9525"/>
                    <a:gd name="connsiteX1" fmla="*/ 9172575 w 9172575"/>
                    <a:gd name="connsiteY1" fmla="*/ 23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234"/>
                      </a:moveTo>
                      <a:lnTo>
                        <a:pt x="9172575" y="23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BB4AF313-A177-C538-5793-8A0B3E0772D5}"/>
                    </a:ext>
                  </a:extLst>
                </p:cNvPr>
                <p:cNvSpPr/>
                <p:nvPr/>
              </p:nvSpPr>
              <p:spPr>
                <a:xfrm>
                  <a:off x="1584325" y="2871692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141 h 9525"/>
                    <a:gd name="connsiteX1" fmla="*/ 9172575 w 9172575"/>
                    <a:gd name="connsiteY1" fmla="*/ 14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141"/>
                      </a:moveTo>
                      <a:lnTo>
                        <a:pt x="9172575" y="14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A92E589-0CEA-2FE1-E920-3E7CFCB0E103}"/>
                    </a:ext>
                  </a:extLst>
                </p:cNvPr>
                <p:cNvSpPr/>
                <p:nvPr/>
              </p:nvSpPr>
              <p:spPr>
                <a:xfrm>
                  <a:off x="1584325" y="2431161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95 h 9525"/>
                    <a:gd name="connsiteX1" fmla="*/ 9172575 w 91725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95"/>
                      </a:moveTo>
                      <a:lnTo>
                        <a:pt x="91725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BD070F6-D7F4-E727-4C75-1597E8CACE59}"/>
                </a:ext>
              </a:extLst>
            </p:cNvPr>
            <p:cNvSpPr/>
            <p:nvPr/>
          </p:nvSpPr>
          <p:spPr>
            <a:xfrm>
              <a:off x="1584325" y="3312223"/>
              <a:ext cx="9172575" cy="9525"/>
            </a:xfrm>
            <a:custGeom>
              <a:avLst/>
              <a:gdLst>
                <a:gd name="connsiteX0" fmla="*/ 0 w 9172575"/>
                <a:gd name="connsiteY0" fmla="*/ 188 h 9525"/>
                <a:gd name="connsiteX1" fmla="*/ 9172575 w 9172575"/>
                <a:gd name="connsiteY1" fmla="*/ 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72575" h="9525">
                  <a:moveTo>
                    <a:pt x="0" y="188"/>
                  </a:moveTo>
                  <a:lnTo>
                    <a:pt x="9172575" y="18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1ACCED4-AD33-9B89-DB0A-E7A12E4F6FB8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F3EB1BE-C0C7-4348-167C-F8E4699E6545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387FA6-EFC6-0375-3DBC-5A138802C1DB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A926DF4-D4D0-AF1E-D3E7-F408108A5F3D}"/>
                </a:ext>
              </a:extLst>
            </p:cNvPr>
            <p:cNvSpPr/>
            <p:nvPr/>
          </p:nvSpPr>
          <p:spPr>
            <a:xfrm>
              <a:off x="1574800" y="2000250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194219B8-7B63-DED4-80C4-7ED1E5F68776}"/>
                </a:ext>
              </a:extLst>
            </p:cNvPr>
            <p:cNvGrpSpPr/>
            <p:nvPr/>
          </p:nvGrpSpPr>
          <p:grpSpPr>
            <a:xfrm>
              <a:off x="2415952" y="4431030"/>
              <a:ext cx="7587603" cy="574357"/>
              <a:chOff x="2415952" y="4431030"/>
              <a:chExt cx="7587603" cy="574357"/>
            </a:xfrm>
            <a:solidFill>
              <a:srgbClr val="2A3F5F"/>
            </a:solidFill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6AB1C8-5933-347F-AE12-167A32A29306}"/>
                  </a:ext>
                </a:extLst>
              </p:cNvPr>
              <p:cNvSpPr txBox="1"/>
              <p:nvPr/>
            </p:nvSpPr>
            <p:spPr>
              <a:xfrm>
                <a:off x="2415952" y="4431030"/>
                <a:ext cx="697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5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8253E8-85DA-5EE3-D4C2-DB6BA85C6493}"/>
                  </a:ext>
                </a:extLst>
              </p:cNvPr>
              <p:cNvSpPr txBox="1"/>
              <p:nvPr/>
            </p:nvSpPr>
            <p:spPr>
              <a:xfrm>
                <a:off x="2463577" y="4666833"/>
                <a:ext cx="601447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2019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4642CF-D609-F194-81C4-78E4207A3112}"/>
                  </a:ext>
                </a:extLst>
              </p:cNvPr>
              <p:cNvSpPr txBox="1"/>
              <p:nvPr/>
            </p:nvSpPr>
            <p:spPr>
              <a:xfrm>
                <a:off x="4095781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12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D27DEE-D0D1-BAF0-51DF-24EDB390FF84}"/>
                  </a:ext>
                </a:extLst>
              </p:cNvPr>
              <p:cNvSpPr txBox="1"/>
              <p:nvPr/>
            </p:nvSpPr>
            <p:spPr>
              <a:xfrm>
                <a:off x="5827998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19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B507D1-537C-DB02-26F8-6DE17076C564}"/>
                  </a:ext>
                </a:extLst>
              </p:cNvPr>
              <p:cNvSpPr txBox="1"/>
              <p:nvPr/>
            </p:nvSpPr>
            <p:spPr>
              <a:xfrm>
                <a:off x="7560214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26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173200-A497-8E52-611B-9F90FE814C8A}"/>
                  </a:ext>
                </a:extLst>
              </p:cNvPr>
              <p:cNvSpPr txBox="1"/>
              <p:nvPr/>
            </p:nvSpPr>
            <p:spPr>
              <a:xfrm>
                <a:off x="9387681" y="443103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2</a:t>
                </a:r>
              </a:p>
            </p:txBody>
          </p:sp>
        </p:grpSp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7F5A163B-0857-842E-EF1B-B8D9E5AF141A}"/>
                </a:ext>
              </a:extLst>
            </p:cNvPr>
            <p:cNvGrpSpPr/>
            <p:nvPr/>
          </p:nvGrpSpPr>
          <p:grpSpPr>
            <a:xfrm>
              <a:off x="1123315" y="2258282"/>
              <a:ext cx="498411" cy="2100774"/>
              <a:chOff x="1123315" y="2258282"/>
              <a:chExt cx="498411" cy="2100774"/>
            </a:xfrm>
            <a:solidFill>
              <a:srgbClr val="2A3F5F"/>
            </a:solidFill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718643-F8A6-7E3F-22A4-25366A1A72E5}"/>
                  </a:ext>
                </a:extLst>
              </p:cNvPr>
              <p:cNvSpPr txBox="1"/>
              <p:nvPr/>
            </p:nvSpPr>
            <p:spPr>
              <a:xfrm>
                <a:off x="1123315" y="4020502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0E29BE-6D72-51F6-DDA6-A4D22060843D}"/>
                  </a:ext>
                </a:extLst>
              </p:cNvPr>
              <p:cNvSpPr txBox="1"/>
              <p:nvPr/>
            </p:nvSpPr>
            <p:spPr>
              <a:xfrm>
                <a:off x="1228090" y="3579971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1982F6-13B6-4D6F-0476-65EC3BC0072F}"/>
                  </a:ext>
                </a:extLst>
              </p:cNvPr>
              <p:cNvSpPr txBox="1"/>
              <p:nvPr/>
            </p:nvSpPr>
            <p:spPr>
              <a:xfrm>
                <a:off x="1332864" y="313934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4F1D60-192C-7453-7532-A16E4F28ACAE}"/>
                  </a:ext>
                </a:extLst>
              </p:cNvPr>
              <p:cNvSpPr txBox="1"/>
              <p:nvPr/>
            </p:nvSpPr>
            <p:spPr>
              <a:xfrm>
                <a:off x="1332864" y="269881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EB5E4B-9B3E-693B-4FAE-D62A36E5B3D6}"/>
                  </a:ext>
                </a:extLst>
              </p:cNvPr>
              <p:cNvSpPr txBox="1"/>
              <p:nvPr/>
            </p:nvSpPr>
            <p:spPr>
              <a:xfrm>
                <a:off x="1228090" y="225828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370B5BEE-0176-12F3-5662-BBF85A7B7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9" t="13500" r="4546" b="22500"/>
          <a:stretch/>
        </p:blipFill>
        <p:spPr>
          <a:xfrm>
            <a:off x="1540331" y="2038346"/>
            <a:ext cx="9216568" cy="2438403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1" name="Freeform 40">
            <a:extLst>
              <a:ext uri="{FF2B5EF4-FFF2-40B4-BE49-F238E27FC236}">
                <a16:creationId xmlns:a16="http://schemas.microsoft.com/office/drawing/2014/main" id="{8FADE13D-1F45-E6AD-42DD-97B609ADBE63}"/>
              </a:ext>
            </a:extLst>
          </p:cNvPr>
          <p:cNvSpPr/>
          <p:nvPr/>
        </p:nvSpPr>
        <p:spPr>
          <a:xfrm>
            <a:off x="9008204" y="2166842"/>
            <a:ext cx="9525" cy="2290857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7E3CD45-84EE-7A5F-0724-69C5940895F3}"/>
              </a:ext>
            </a:extLst>
          </p:cNvPr>
          <p:cNvSpPr/>
          <p:nvPr/>
        </p:nvSpPr>
        <p:spPr>
          <a:xfrm>
            <a:off x="10737850" y="2166842"/>
            <a:ext cx="9525" cy="2290857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BFD40C-567D-D3AC-1A09-7DA68239C0D2}"/>
              </a:ext>
            </a:extLst>
          </p:cNvPr>
          <p:cNvSpPr txBox="1"/>
          <p:nvPr/>
        </p:nvSpPr>
        <p:spPr>
          <a:xfrm rot="16200000">
            <a:off x="264346" y="3053833"/>
            <a:ext cx="14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 dirty="0">
                <a:ea typeface="Open Sans"/>
                <a:cs typeface="Open Sans"/>
                <a:sym typeface="Open Sans"/>
                <a:rtl val="0"/>
              </a:rPr>
              <a:t>Netload [kW]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68550-96CA-717C-9785-C69B9A8A42E8}"/>
              </a:ext>
            </a:extLst>
          </p:cNvPr>
          <p:cNvSpPr/>
          <p:nvPr/>
        </p:nvSpPr>
        <p:spPr>
          <a:xfrm>
            <a:off x="9031077" y="2166842"/>
            <a:ext cx="1678197" cy="2264188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56077D-7F34-C198-9CF0-1685F28992F2}"/>
              </a:ext>
            </a:extLst>
          </p:cNvPr>
          <p:cNvSpPr txBox="1"/>
          <p:nvPr/>
        </p:nvSpPr>
        <p:spPr>
          <a:xfrm>
            <a:off x="8896199" y="1807036"/>
            <a:ext cx="209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Prediction window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C4C4E4-B136-C639-A5CD-9F12FAC38001}"/>
              </a:ext>
            </a:extLst>
          </p:cNvPr>
          <p:cNvSpPr txBox="1"/>
          <p:nvPr/>
        </p:nvSpPr>
        <p:spPr>
          <a:xfrm>
            <a:off x="4540857" y="1834632"/>
            <a:ext cx="220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Training window</a:t>
            </a:r>
          </a:p>
        </p:txBody>
      </p:sp>
    </p:spTree>
    <p:extLst>
      <p:ext uri="{BB962C8B-B14F-4D97-AF65-F5344CB8AC3E}">
        <p14:creationId xmlns:p14="http://schemas.microsoft.com/office/powerpoint/2010/main" val="3230445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E424B94F-5074-4397-7ADA-FE490506296D}"/>
              </a:ext>
            </a:extLst>
          </p:cNvPr>
          <p:cNvGrpSpPr/>
          <p:nvPr/>
        </p:nvGrpSpPr>
        <p:grpSpPr>
          <a:xfrm>
            <a:off x="2524125" y="2000250"/>
            <a:ext cx="7381875" cy="2476500"/>
            <a:chOff x="2524125" y="2000250"/>
            <a:chExt cx="7381875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96C3957-CE2F-578A-907E-2C662AB9DF35}"/>
                </a:ext>
              </a:extLst>
            </p:cNvPr>
            <p:cNvGrpSpPr/>
            <p:nvPr/>
          </p:nvGrpSpPr>
          <p:grpSpPr>
            <a:xfrm>
              <a:off x="3315081" y="2000250"/>
              <a:ext cx="6327267" cy="2476500"/>
              <a:chOff x="3315081" y="2000250"/>
              <a:chExt cx="6327267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3B4355F-41AE-EEF2-6AEA-711250D6A8C6}"/>
                  </a:ext>
                </a:extLst>
              </p:cNvPr>
              <p:cNvSpPr/>
              <p:nvPr/>
            </p:nvSpPr>
            <p:spPr>
              <a:xfrm>
                <a:off x="3315081" y="2000250"/>
                <a:ext cx="9525" cy="2476500"/>
              </a:xfrm>
              <a:custGeom>
                <a:avLst/>
                <a:gdLst>
                  <a:gd name="connsiteX0" fmla="*/ 158 w 9525"/>
                  <a:gd name="connsiteY0" fmla="*/ 0 h 2476500"/>
                  <a:gd name="connsiteX1" fmla="*/ 15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58" y="0"/>
                    </a:moveTo>
                    <a:lnTo>
                      <a:pt x="15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0D7B03D-98BE-268A-0B75-971DE2EBF0D2}"/>
                  </a:ext>
                </a:extLst>
              </p:cNvPr>
              <p:cNvSpPr/>
              <p:nvPr/>
            </p:nvSpPr>
            <p:spPr>
              <a:xfrm>
                <a:off x="4369593" y="2000250"/>
                <a:ext cx="9525" cy="2476500"/>
              </a:xfrm>
              <a:custGeom>
                <a:avLst/>
                <a:gdLst>
                  <a:gd name="connsiteX0" fmla="*/ 269 w 9525"/>
                  <a:gd name="connsiteY0" fmla="*/ 0 h 2476500"/>
                  <a:gd name="connsiteX1" fmla="*/ 26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9" y="0"/>
                    </a:moveTo>
                    <a:lnTo>
                      <a:pt x="26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A6EEAB3-D721-562B-153C-D8D8E3D4AAE5}"/>
                  </a:ext>
                </a:extLst>
              </p:cNvPr>
              <p:cNvSpPr/>
              <p:nvPr/>
            </p:nvSpPr>
            <p:spPr>
              <a:xfrm>
                <a:off x="5424106" y="2000250"/>
                <a:ext cx="9525" cy="2476500"/>
              </a:xfrm>
              <a:custGeom>
                <a:avLst/>
                <a:gdLst>
                  <a:gd name="connsiteX0" fmla="*/ 379 w 9525"/>
                  <a:gd name="connsiteY0" fmla="*/ 0 h 2476500"/>
                  <a:gd name="connsiteX1" fmla="*/ 37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79" y="0"/>
                    </a:moveTo>
                    <a:lnTo>
                      <a:pt x="37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9D7C29D-BE8B-2E4C-21A1-097035AAAB99}"/>
                  </a:ext>
                </a:extLst>
              </p:cNvPr>
              <p:cNvSpPr/>
              <p:nvPr/>
            </p:nvSpPr>
            <p:spPr>
              <a:xfrm>
                <a:off x="6478714" y="2000250"/>
                <a:ext cx="9525" cy="2476500"/>
              </a:xfrm>
              <a:custGeom>
                <a:avLst/>
                <a:gdLst>
                  <a:gd name="connsiteX0" fmla="*/ 490 w 9525"/>
                  <a:gd name="connsiteY0" fmla="*/ 0 h 2476500"/>
                  <a:gd name="connsiteX1" fmla="*/ 49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90" y="0"/>
                    </a:moveTo>
                    <a:lnTo>
                      <a:pt x="49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39822EF1-0309-4282-3C67-171E7C8EDC5A}"/>
                  </a:ext>
                </a:extLst>
              </p:cNvPr>
              <p:cNvSpPr/>
              <p:nvPr/>
            </p:nvSpPr>
            <p:spPr>
              <a:xfrm>
                <a:off x="7533227" y="2000250"/>
                <a:ext cx="9525" cy="2476500"/>
              </a:xfrm>
              <a:custGeom>
                <a:avLst/>
                <a:gdLst>
                  <a:gd name="connsiteX0" fmla="*/ 601 w 9525"/>
                  <a:gd name="connsiteY0" fmla="*/ 0 h 2476500"/>
                  <a:gd name="connsiteX1" fmla="*/ 60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01" y="0"/>
                    </a:moveTo>
                    <a:lnTo>
                      <a:pt x="60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2CE99F-47B3-63CD-61C1-46E0FDB4E084}"/>
                  </a:ext>
                </a:extLst>
              </p:cNvPr>
              <p:cNvSpPr/>
              <p:nvPr/>
            </p:nvSpPr>
            <p:spPr>
              <a:xfrm>
                <a:off x="8587835" y="2000250"/>
                <a:ext cx="9525" cy="2476500"/>
              </a:xfrm>
              <a:custGeom>
                <a:avLst/>
                <a:gdLst>
                  <a:gd name="connsiteX0" fmla="*/ 712 w 9525"/>
                  <a:gd name="connsiteY0" fmla="*/ 0 h 2476500"/>
                  <a:gd name="connsiteX1" fmla="*/ 71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12" y="0"/>
                    </a:moveTo>
                    <a:lnTo>
                      <a:pt x="71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220BC68-ED0B-0E8B-EFC4-F43285300130}"/>
                  </a:ext>
                </a:extLst>
              </p:cNvPr>
              <p:cNvSpPr/>
              <p:nvPr/>
            </p:nvSpPr>
            <p:spPr>
              <a:xfrm>
                <a:off x="9642348" y="2000250"/>
                <a:ext cx="9525" cy="2476500"/>
              </a:xfrm>
              <a:custGeom>
                <a:avLst/>
                <a:gdLst>
                  <a:gd name="connsiteX0" fmla="*/ 822 w 9525"/>
                  <a:gd name="connsiteY0" fmla="*/ 0 h 2476500"/>
                  <a:gd name="connsiteX1" fmla="*/ 8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822" y="0"/>
                    </a:moveTo>
                    <a:lnTo>
                      <a:pt x="8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3275918C-38BF-CF01-F52C-DDA159311B39}"/>
                </a:ext>
              </a:extLst>
            </p:cNvPr>
            <p:cNvGrpSpPr/>
            <p:nvPr/>
          </p:nvGrpSpPr>
          <p:grpSpPr>
            <a:xfrm>
              <a:off x="2524125" y="2226945"/>
              <a:ext cx="7381875" cy="1944528"/>
              <a:chOff x="2524125" y="2226945"/>
              <a:chExt cx="7381875" cy="1944528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07669C5-DA2A-72FC-D6CE-3220FDD7525F}"/>
                  </a:ext>
                </a:extLst>
              </p:cNvPr>
              <p:cNvSpPr/>
              <p:nvPr/>
            </p:nvSpPr>
            <p:spPr>
              <a:xfrm>
                <a:off x="2524125" y="4171473"/>
                <a:ext cx="7381875" cy="9525"/>
              </a:xfrm>
              <a:custGeom>
                <a:avLst/>
                <a:gdLst>
                  <a:gd name="connsiteX0" fmla="*/ 0 w 7381875"/>
                  <a:gd name="connsiteY0" fmla="*/ 278 h 9525"/>
                  <a:gd name="connsiteX1" fmla="*/ 7381875 w 7381875"/>
                  <a:gd name="connsiteY1" fmla="*/ 2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278"/>
                    </a:moveTo>
                    <a:lnTo>
                      <a:pt x="7381875" y="2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0A1E031-516B-B591-68AA-33696EA63ACB}"/>
                  </a:ext>
                </a:extLst>
              </p:cNvPr>
              <p:cNvSpPr/>
              <p:nvPr/>
            </p:nvSpPr>
            <p:spPr>
              <a:xfrm>
                <a:off x="2524125" y="3685317"/>
                <a:ext cx="7381875" cy="9525"/>
              </a:xfrm>
              <a:custGeom>
                <a:avLst/>
                <a:gdLst>
                  <a:gd name="connsiteX0" fmla="*/ 0 w 7381875"/>
                  <a:gd name="connsiteY0" fmla="*/ 227 h 9525"/>
                  <a:gd name="connsiteX1" fmla="*/ 7381875 w 7381875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227"/>
                    </a:moveTo>
                    <a:lnTo>
                      <a:pt x="7381875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B29A34F-422A-ABA7-FAF2-5B3F5F06CA38}"/>
                  </a:ext>
                </a:extLst>
              </p:cNvPr>
              <p:cNvSpPr/>
              <p:nvPr/>
            </p:nvSpPr>
            <p:spPr>
              <a:xfrm>
                <a:off x="2524125" y="2713101"/>
                <a:ext cx="7381875" cy="9525"/>
              </a:xfrm>
              <a:custGeom>
                <a:avLst/>
                <a:gdLst>
                  <a:gd name="connsiteX0" fmla="*/ 0 w 7381875"/>
                  <a:gd name="connsiteY0" fmla="*/ 125 h 9525"/>
                  <a:gd name="connsiteX1" fmla="*/ 7381875 w 7381875"/>
                  <a:gd name="connsiteY1" fmla="*/ 1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125"/>
                    </a:moveTo>
                    <a:lnTo>
                      <a:pt x="7381875" y="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2D3231E-DFD8-8CFB-DF73-0799493BBE93}"/>
                  </a:ext>
                </a:extLst>
              </p:cNvPr>
              <p:cNvSpPr/>
              <p:nvPr/>
            </p:nvSpPr>
            <p:spPr>
              <a:xfrm>
                <a:off x="2524125" y="2226945"/>
                <a:ext cx="7381875" cy="9525"/>
              </a:xfrm>
              <a:custGeom>
                <a:avLst/>
                <a:gdLst>
                  <a:gd name="connsiteX0" fmla="*/ 0 w 7381875"/>
                  <a:gd name="connsiteY0" fmla="*/ 74 h 9525"/>
                  <a:gd name="connsiteX1" fmla="*/ 7381875 w 7381875"/>
                  <a:gd name="connsiteY1" fmla="*/ 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74"/>
                    </a:moveTo>
                    <a:lnTo>
                      <a:pt x="7381875" y="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AD28495D-8F1C-9808-680D-BEDD205EB60A}"/>
              </a:ext>
            </a:extLst>
          </p:cNvPr>
          <p:cNvSpPr/>
          <p:nvPr/>
        </p:nvSpPr>
        <p:spPr>
          <a:xfrm>
            <a:off x="2524125" y="3199257"/>
            <a:ext cx="7381875" cy="9525"/>
          </a:xfrm>
          <a:custGeom>
            <a:avLst/>
            <a:gdLst>
              <a:gd name="connsiteX0" fmla="*/ 0 w 7381875"/>
              <a:gd name="connsiteY0" fmla="*/ 176 h 9525"/>
              <a:gd name="connsiteX1" fmla="*/ 7381875 w 7381875"/>
              <a:gd name="connsiteY1" fmla="*/ 17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81875" h="9525">
                <a:moveTo>
                  <a:pt x="0" y="176"/>
                </a:moveTo>
                <a:lnTo>
                  <a:pt x="7381875" y="176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792C592-9B75-AF39-2449-FEC4C473CCAA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A620EAE-925F-E5D4-533E-69E94EEF97B7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4" name="Graphic 2">
            <a:extLst>
              <a:ext uri="{FF2B5EF4-FFF2-40B4-BE49-F238E27FC236}">
                <a16:creationId xmlns:a16="http://schemas.microsoft.com/office/drawing/2014/main" id="{6B522E07-CEC1-8A57-DC36-25D7F7E87D02}"/>
              </a:ext>
            </a:extLst>
          </p:cNvPr>
          <p:cNvGrpSpPr/>
          <p:nvPr/>
        </p:nvGrpSpPr>
        <p:grpSpPr>
          <a:xfrm>
            <a:off x="2524125" y="2124075"/>
            <a:ext cx="7381875" cy="2228850"/>
            <a:chOff x="2524125" y="2124075"/>
            <a:chExt cx="7381875" cy="2228850"/>
          </a:xfrm>
          <a:noFill/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6782397-688A-14AD-6B75-CFA42FBD141F}"/>
                </a:ext>
              </a:extLst>
            </p:cNvPr>
            <p:cNvSpPr/>
            <p:nvPr/>
          </p:nvSpPr>
          <p:spPr>
            <a:xfrm>
              <a:off x="2524125" y="2124075"/>
              <a:ext cx="7381875" cy="2228850"/>
            </a:xfrm>
            <a:custGeom>
              <a:avLst/>
              <a:gdLst>
                <a:gd name="connsiteX0" fmla="*/ 75 w 7381875"/>
                <a:gd name="connsiteY0" fmla="*/ 1245253 h 2228850"/>
                <a:gd name="connsiteX1" fmla="*/ 22078 w 7381875"/>
                <a:gd name="connsiteY1" fmla="*/ 1409750 h 2228850"/>
                <a:gd name="connsiteX2" fmla="*/ 33032 w 7381875"/>
                <a:gd name="connsiteY2" fmla="*/ 1437849 h 2228850"/>
                <a:gd name="connsiteX3" fmla="*/ 65988 w 7381875"/>
                <a:gd name="connsiteY3" fmla="*/ 1699786 h 2228850"/>
                <a:gd name="connsiteX4" fmla="*/ 76942 w 7381875"/>
                <a:gd name="connsiteY4" fmla="*/ 1753698 h 2228850"/>
                <a:gd name="connsiteX5" fmla="*/ 98945 w 7381875"/>
                <a:gd name="connsiteY5" fmla="*/ 1901526 h 2228850"/>
                <a:gd name="connsiteX6" fmla="*/ 109898 w 7381875"/>
                <a:gd name="connsiteY6" fmla="*/ 1864759 h 2228850"/>
                <a:gd name="connsiteX7" fmla="*/ 120947 w 7381875"/>
                <a:gd name="connsiteY7" fmla="*/ 1955723 h 2228850"/>
                <a:gd name="connsiteX8" fmla="*/ 131901 w 7381875"/>
                <a:gd name="connsiteY8" fmla="*/ 1869046 h 2228850"/>
                <a:gd name="connsiteX9" fmla="*/ 142855 w 7381875"/>
                <a:gd name="connsiteY9" fmla="*/ 1712550 h 2228850"/>
                <a:gd name="connsiteX10" fmla="*/ 153904 w 7381875"/>
                <a:gd name="connsiteY10" fmla="*/ 2055069 h 2228850"/>
                <a:gd name="connsiteX11" fmla="*/ 175811 w 7381875"/>
                <a:gd name="connsiteY11" fmla="*/ 2141842 h 2228850"/>
                <a:gd name="connsiteX12" fmla="*/ 186860 w 7381875"/>
                <a:gd name="connsiteY12" fmla="*/ 2148223 h 2228850"/>
                <a:gd name="connsiteX13" fmla="*/ 208768 w 7381875"/>
                <a:gd name="connsiteY13" fmla="*/ 2054688 h 2228850"/>
                <a:gd name="connsiteX14" fmla="*/ 219817 w 7381875"/>
                <a:gd name="connsiteY14" fmla="*/ 1745125 h 2228850"/>
                <a:gd name="connsiteX15" fmla="*/ 230771 w 7381875"/>
                <a:gd name="connsiteY15" fmla="*/ 2183752 h 2228850"/>
                <a:gd name="connsiteX16" fmla="*/ 241724 w 7381875"/>
                <a:gd name="connsiteY16" fmla="*/ 2228900 h 2228850"/>
                <a:gd name="connsiteX17" fmla="*/ 252773 w 7381875"/>
                <a:gd name="connsiteY17" fmla="*/ 2188133 h 2228850"/>
                <a:gd name="connsiteX18" fmla="*/ 263727 w 7381875"/>
                <a:gd name="connsiteY18" fmla="*/ 2064308 h 2228850"/>
                <a:gd name="connsiteX19" fmla="*/ 274681 w 7381875"/>
                <a:gd name="connsiteY19" fmla="*/ 2047163 h 2228850"/>
                <a:gd name="connsiteX20" fmla="*/ 285730 w 7381875"/>
                <a:gd name="connsiteY20" fmla="*/ 2164225 h 2228850"/>
                <a:gd name="connsiteX21" fmla="*/ 307637 w 7381875"/>
                <a:gd name="connsiteY21" fmla="*/ 2022684 h 2228850"/>
                <a:gd name="connsiteX22" fmla="*/ 318591 w 7381875"/>
                <a:gd name="connsiteY22" fmla="*/ 2058212 h 2228850"/>
                <a:gd name="connsiteX23" fmla="*/ 329640 w 7381875"/>
                <a:gd name="connsiteY23" fmla="*/ 1673402 h 2228850"/>
                <a:gd name="connsiteX24" fmla="*/ 340594 w 7381875"/>
                <a:gd name="connsiteY24" fmla="*/ 1845328 h 2228850"/>
                <a:gd name="connsiteX25" fmla="*/ 351548 w 7381875"/>
                <a:gd name="connsiteY25" fmla="*/ 1859330 h 2228850"/>
                <a:gd name="connsiteX26" fmla="*/ 362597 w 7381875"/>
                <a:gd name="connsiteY26" fmla="*/ 1715026 h 2228850"/>
                <a:gd name="connsiteX27" fmla="*/ 384504 w 7381875"/>
                <a:gd name="connsiteY27" fmla="*/ 1541100 h 2228850"/>
                <a:gd name="connsiteX28" fmla="*/ 395553 w 7381875"/>
                <a:gd name="connsiteY28" fmla="*/ 1443278 h 2228850"/>
                <a:gd name="connsiteX29" fmla="*/ 406507 w 7381875"/>
                <a:gd name="connsiteY29" fmla="*/ 1310118 h 2228850"/>
                <a:gd name="connsiteX30" fmla="*/ 417461 w 7381875"/>
                <a:gd name="connsiteY30" fmla="*/ 1340503 h 2228850"/>
                <a:gd name="connsiteX31" fmla="*/ 461466 w 7381875"/>
                <a:gd name="connsiteY31" fmla="*/ 824820 h 2228850"/>
                <a:gd name="connsiteX32" fmla="*/ 472420 w 7381875"/>
                <a:gd name="connsiteY32" fmla="*/ 914736 h 2228850"/>
                <a:gd name="connsiteX33" fmla="*/ 483374 w 7381875"/>
                <a:gd name="connsiteY33" fmla="*/ 866920 h 2228850"/>
                <a:gd name="connsiteX34" fmla="*/ 494423 w 7381875"/>
                <a:gd name="connsiteY34" fmla="*/ 857205 h 2228850"/>
                <a:gd name="connsiteX35" fmla="*/ 516330 w 7381875"/>
                <a:gd name="connsiteY35" fmla="*/ 977887 h 2228850"/>
                <a:gd name="connsiteX36" fmla="*/ 527379 w 7381875"/>
                <a:gd name="connsiteY36" fmla="*/ 861967 h 2228850"/>
                <a:gd name="connsiteX37" fmla="*/ 538333 w 7381875"/>
                <a:gd name="connsiteY37" fmla="*/ 747667 h 2228850"/>
                <a:gd name="connsiteX38" fmla="*/ 549287 w 7381875"/>
                <a:gd name="connsiteY38" fmla="*/ 842536 h 2228850"/>
                <a:gd name="connsiteX39" fmla="*/ 560336 w 7381875"/>
                <a:gd name="connsiteY39" fmla="*/ 944454 h 2228850"/>
                <a:gd name="connsiteX40" fmla="*/ 571289 w 7381875"/>
                <a:gd name="connsiteY40" fmla="*/ 853300 h 2228850"/>
                <a:gd name="connsiteX41" fmla="*/ 582243 w 7381875"/>
                <a:gd name="connsiteY41" fmla="*/ 863206 h 2228850"/>
                <a:gd name="connsiteX42" fmla="*/ 593292 w 7381875"/>
                <a:gd name="connsiteY42" fmla="*/ 751668 h 2228850"/>
                <a:gd name="connsiteX43" fmla="*/ 604246 w 7381875"/>
                <a:gd name="connsiteY43" fmla="*/ 495921 h 2228850"/>
                <a:gd name="connsiteX44" fmla="*/ 615200 w 7381875"/>
                <a:gd name="connsiteY44" fmla="*/ 664133 h 2228850"/>
                <a:gd name="connsiteX45" fmla="*/ 637202 w 7381875"/>
                <a:gd name="connsiteY45" fmla="*/ 755573 h 2228850"/>
                <a:gd name="connsiteX46" fmla="*/ 648156 w 7381875"/>
                <a:gd name="connsiteY46" fmla="*/ 996651 h 2228850"/>
                <a:gd name="connsiteX47" fmla="*/ 659205 w 7381875"/>
                <a:gd name="connsiteY47" fmla="*/ 991603 h 2228850"/>
                <a:gd name="connsiteX48" fmla="*/ 670159 w 7381875"/>
                <a:gd name="connsiteY48" fmla="*/ 1032751 h 2228850"/>
                <a:gd name="connsiteX49" fmla="*/ 681113 w 7381875"/>
                <a:gd name="connsiteY49" fmla="*/ 969409 h 2228850"/>
                <a:gd name="connsiteX50" fmla="*/ 692162 w 7381875"/>
                <a:gd name="connsiteY50" fmla="*/ 779481 h 2228850"/>
                <a:gd name="connsiteX51" fmla="*/ 703115 w 7381875"/>
                <a:gd name="connsiteY51" fmla="*/ 912736 h 2228850"/>
                <a:gd name="connsiteX52" fmla="*/ 714069 w 7381875"/>
                <a:gd name="connsiteY52" fmla="*/ 592886 h 2228850"/>
                <a:gd name="connsiteX53" fmla="*/ 736072 w 7381875"/>
                <a:gd name="connsiteY53" fmla="*/ 968647 h 2228850"/>
                <a:gd name="connsiteX54" fmla="*/ 747026 w 7381875"/>
                <a:gd name="connsiteY54" fmla="*/ 995508 h 2228850"/>
                <a:gd name="connsiteX55" fmla="*/ 758075 w 7381875"/>
                <a:gd name="connsiteY55" fmla="*/ 963409 h 2228850"/>
                <a:gd name="connsiteX56" fmla="*/ 769028 w 7381875"/>
                <a:gd name="connsiteY56" fmla="*/ 906640 h 2228850"/>
                <a:gd name="connsiteX57" fmla="*/ 779982 w 7381875"/>
                <a:gd name="connsiteY57" fmla="*/ 969600 h 2228850"/>
                <a:gd name="connsiteX58" fmla="*/ 791031 w 7381875"/>
                <a:gd name="connsiteY58" fmla="*/ 932071 h 2228850"/>
                <a:gd name="connsiteX59" fmla="*/ 801985 w 7381875"/>
                <a:gd name="connsiteY59" fmla="*/ 907402 h 2228850"/>
                <a:gd name="connsiteX60" fmla="*/ 812938 w 7381875"/>
                <a:gd name="connsiteY60" fmla="*/ 951502 h 2228850"/>
                <a:gd name="connsiteX61" fmla="*/ 823988 w 7381875"/>
                <a:gd name="connsiteY61" fmla="*/ 904354 h 2228850"/>
                <a:gd name="connsiteX62" fmla="*/ 834941 w 7381875"/>
                <a:gd name="connsiteY62" fmla="*/ 965790 h 2228850"/>
                <a:gd name="connsiteX63" fmla="*/ 845895 w 7381875"/>
                <a:gd name="connsiteY63" fmla="*/ 1051705 h 2228850"/>
                <a:gd name="connsiteX64" fmla="*/ 856944 w 7381875"/>
                <a:gd name="connsiteY64" fmla="*/ 1055325 h 2228850"/>
                <a:gd name="connsiteX65" fmla="*/ 867898 w 7381875"/>
                <a:gd name="connsiteY65" fmla="*/ 1057325 h 2228850"/>
                <a:gd name="connsiteX66" fmla="*/ 878852 w 7381875"/>
                <a:gd name="connsiteY66" fmla="*/ 1028560 h 2228850"/>
                <a:gd name="connsiteX67" fmla="*/ 889901 w 7381875"/>
                <a:gd name="connsiteY67" fmla="*/ 932833 h 2228850"/>
                <a:gd name="connsiteX68" fmla="*/ 900854 w 7381875"/>
                <a:gd name="connsiteY68" fmla="*/ 941501 h 2228850"/>
                <a:gd name="connsiteX69" fmla="*/ 911808 w 7381875"/>
                <a:gd name="connsiteY69" fmla="*/ 997603 h 2228850"/>
                <a:gd name="connsiteX70" fmla="*/ 922857 w 7381875"/>
                <a:gd name="connsiteY70" fmla="*/ 925690 h 2228850"/>
                <a:gd name="connsiteX71" fmla="*/ 933811 w 7381875"/>
                <a:gd name="connsiteY71" fmla="*/ 923404 h 2228850"/>
                <a:gd name="connsiteX72" fmla="*/ 944765 w 7381875"/>
                <a:gd name="connsiteY72" fmla="*/ 953693 h 2228850"/>
                <a:gd name="connsiteX73" fmla="*/ 977721 w 7381875"/>
                <a:gd name="connsiteY73" fmla="*/ 1062659 h 2228850"/>
                <a:gd name="connsiteX74" fmla="*/ 988675 w 7381875"/>
                <a:gd name="connsiteY74" fmla="*/ 1003128 h 2228850"/>
                <a:gd name="connsiteX75" fmla="*/ 999724 w 7381875"/>
                <a:gd name="connsiteY75" fmla="*/ 1008367 h 2228850"/>
                <a:gd name="connsiteX76" fmla="*/ 1010678 w 7381875"/>
                <a:gd name="connsiteY76" fmla="*/ 966647 h 2228850"/>
                <a:gd name="connsiteX77" fmla="*/ 1021631 w 7381875"/>
                <a:gd name="connsiteY77" fmla="*/ 968838 h 2228850"/>
                <a:gd name="connsiteX78" fmla="*/ 1032680 w 7381875"/>
                <a:gd name="connsiteY78" fmla="*/ 1008081 h 2228850"/>
                <a:gd name="connsiteX79" fmla="*/ 1043634 w 7381875"/>
                <a:gd name="connsiteY79" fmla="*/ 1099807 h 2228850"/>
                <a:gd name="connsiteX80" fmla="*/ 1054588 w 7381875"/>
                <a:gd name="connsiteY80" fmla="*/ 1082281 h 2228850"/>
                <a:gd name="connsiteX81" fmla="*/ 1076591 w 7381875"/>
                <a:gd name="connsiteY81" fmla="*/ 1300784 h 2228850"/>
                <a:gd name="connsiteX82" fmla="*/ 1087544 w 7381875"/>
                <a:gd name="connsiteY82" fmla="*/ 1318501 h 2228850"/>
                <a:gd name="connsiteX83" fmla="*/ 1098593 w 7381875"/>
                <a:gd name="connsiteY83" fmla="*/ 1444802 h 2228850"/>
                <a:gd name="connsiteX84" fmla="*/ 1109547 w 7381875"/>
                <a:gd name="connsiteY84" fmla="*/ 1438420 h 2228850"/>
                <a:gd name="connsiteX85" fmla="*/ 1120501 w 7381875"/>
                <a:gd name="connsiteY85" fmla="*/ 1573009 h 2228850"/>
                <a:gd name="connsiteX86" fmla="*/ 1131550 w 7381875"/>
                <a:gd name="connsiteY86" fmla="*/ 1615300 h 2228850"/>
                <a:gd name="connsiteX87" fmla="*/ 1153457 w 7381875"/>
                <a:gd name="connsiteY87" fmla="*/ 1790941 h 2228850"/>
                <a:gd name="connsiteX88" fmla="*/ 1164506 w 7381875"/>
                <a:gd name="connsiteY88" fmla="*/ 1873046 h 2228850"/>
                <a:gd name="connsiteX89" fmla="*/ 1175460 w 7381875"/>
                <a:gd name="connsiteY89" fmla="*/ 1733886 h 2228850"/>
                <a:gd name="connsiteX90" fmla="*/ 1186414 w 7381875"/>
                <a:gd name="connsiteY90" fmla="*/ 1847710 h 2228850"/>
                <a:gd name="connsiteX91" fmla="*/ 1197463 w 7381875"/>
                <a:gd name="connsiteY91" fmla="*/ 1866474 h 2228850"/>
                <a:gd name="connsiteX92" fmla="*/ 1208417 w 7381875"/>
                <a:gd name="connsiteY92" fmla="*/ 1926291 h 2228850"/>
                <a:gd name="connsiteX93" fmla="*/ 1219370 w 7381875"/>
                <a:gd name="connsiteY93" fmla="*/ 1993442 h 2228850"/>
                <a:gd name="connsiteX94" fmla="*/ 1230419 w 7381875"/>
                <a:gd name="connsiteY94" fmla="*/ 2127935 h 2228850"/>
                <a:gd name="connsiteX95" fmla="*/ 1274330 w 7381875"/>
                <a:gd name="connsiteY95" fmla="*/ 1542433 h 2228850"/>
                <a:gd name="connsiteX96" fmla="*/ 1285283 w 7381875"/>
                <a:gd name="connsiteY96" fmla="*/ 1634635 h 2228850"/>
                <a:gd name="connsiteX97" fmla="*/ 1296332 w 7381875"/>
                <a:gd name="connsiteY97" fmla="*/ 1647685 h 2228850"/>
                <a:gd name="connsiteX98" fmla="*/ 1307286 w 7381875"/>
                <a:gd name="connsiteY98" fmla="*/ 2126411 h 2228850"/>
                <a:gd name="connsiteX99" fmla="*/ 1318240 w 7381875"/>
                <a:gd name="connsiteY99" fmla="*/ 2090121 h 2228850"/>
                <a:gd name="connsiteX100" fmla="*/ 1329289 w 7381875"/>
                <a:gd name="connsiteY100" fmla="*/ 2088978 h 2228850"/>
                <a:gd name="connsiteX101" fmla="*/ 1351196 w 7381875"/>
                <a:gd name="connsiteY101" fmla="*/ 1760270 h 2228850"/>
                <a:gd name="connsiteX102" fmla="*/ 1362245 w 7381875"/>
                <a:gd name="connsiteY102" fmla="*/ 1747126 h 2228850"/>
                <a:gd name="connsiteX103" fmla="*/ 1373199 w 7381875"/>
                <a:gd name="connsiteY103" fmla="*/ 1862378 h 2228850"/>
                <a:gd name="connsiteX104" fmla="*/ 1384153 w 7381875"/>
                <a:gd name="connsiteY104" fmla="*/ 1851043 h 2228850"/>
                <a:gd name="connsiteX105" fmla="*/ 1406156 w 7381875"/>
                <a:gd name="connsiteY105" fmla="*/ 1774462 h 2228850"/>
                <a:gd name="connsiteX106" fmla="*/ 1417109 w 7381875"/>
                <a:gd name="connsiteY106" fmla="*/ 1609870 h 2228850"/>
                <a:gd name="connsiteX107" fmla="*/ 1428158 w 7381875"/>
                <a:gd name="connsiteY107" fmla="*/ 1564912 h 2228850"/>
                <a:gd name="connsiteX108" fmla="*/ 1439112 w 7381875"/>
                <a:gd name="connsiteY108" fmla="*/ 1656352 h 2228850"/>
                <a:gd name="connsiteX109" fmla="*/ 1450066 w 7381875"/>
                <a:gd name="connsiteY109" fmla="*/ 1672450 h 2228850"/>
                <a:gd name="connsiteX110" fmla="*/ 1461115 w 7381875"/>
                <a:gd name="connsiteY110" fmla="*/ 1602441 h 2228850"/>
                <a:gd name="connsiteX111" fmla="*/ 1472068 w 7381875"/>
                <a:gd name="connsiteY111" fmla="*/ 1406035 h 2228850"/>
                <a:gd name="connsiteX112" fmla="*/ 1483022 w 7381875"/>
                <a:gd name="connsiteY112" fmla="*/ 1339551 h 2228850"/>
                <a:gd name="connsiteX113" fmla="*/ 1494071 w 7381875"/>
                <a:gd name="connsiteY113" fmla="*/ 1136954 h 2228850"/>
                <a:gd name="connsiteX114" fmla="*/ 1505025 w 7381875"/>
                <a:gd name="connsiteY114" fmla="*/ 1105998 h 2228850"/>
                <a:gd name="connsiteX115" fmla="*/ 1515979 w 7381875"/>
                <a:gd name="connsiteY115" fmla="*/ 1068946 h 2228850"/>
                <a:gd name="connsiteX116" fmla="*/ 1527028 w 7381875"/>
                <a:gd name="connsiteY116" fmla="*/ 778909 h 2228850"/>
                <a:gd name="connsiteX117" fmla="*/ 1537982 w 7381875"/>
                <a:gd name="connsiteY117" fmla="*/ 801960 h 2228850"/>
                <a:gd name="connsiteX118" fmla="*/ 1548935 w 7381875"/>
                <a:gd name="connsiteY118" fmla="*/ 908830 h 2228850"/>
                <a:gd name="connsiteX119" fmla="*/ 1559889 w 7381875"/>
                <a:gd name="connsiteY119" fmla="*/ 936834 h 2228850"/>
                <a:gd name="connsiteX120" fmla="*/ 1570938 w 7381875"/>
                <a:gd name="connsiteY120" fmla="*/ 1098473 h 2228850"/>
                <a:gd name="connsiteX121" fmla="*/ 1592846 w 7381875"/>
                <a:gd name="connsiteY121" fmla="*/ 722807 h 2228850"/>
                <a:gd name="connsiteX122" fmla="*/ 1603895 w 7381875"/>
                <a:gd name="connsiteY122" fmla="*/ 789958 h 2228850"/>
                <a:gd name="connsiteX123" fmla="*/ 1614848 w 7381875"/>
                <a:gd name="connsiteY123" fmla="*/ 818057 h 2228850"/>
                <a:gd name="connsiteX124" fmla="*/ 1625802 w 7381875"/>
                <a:gd name="connsiteY124" fmla="*/ 944168 h 2228850"/>
                <a:gd name="connsiteX125" fmla="*/ 1647805 w 7381875"/>
                <a:gd name="connsiteY125" fmla="*/ 767575 h 2228850"/>
                <a:gd name="connsiteX126" fmla="*/ 1658759 w 7381875"/>
                <a:gd name="connsiteY126" fmla="*/ 723760 h 2228850"/>
                <a:gd name="connsiteX127" fmla="*/ 1669808 w 7381875"/>
                <a:gd name="connsiteY127" fmla="*/ 719854 h 2228850"/>
                <a:gd name="connsiteX128" fmla="*/ 1680761 w 7381875"/>
                <a:gd name="connsiteY128" fmla="*/ 903782 h 2228850"/>
                <a:gd name="connsiteX129" fmla="*/ 1691715 w 7381875"/>
                <a:gd name="connsiteY129" fmla="*/ 583361 h 2228850"/>
                <a:gd name="connsiteX130" fmla="*/ 1702764 w 7381875"/>
                <a:gd name="connsiteY130" fmla="*/ 795864 h 2228850"/>
                <a:gd name="connsiteX131" fmla="*/ 1713718 w 7381875"/>
                <a:gd name="connsiteY131" fmla="*/ 989793 h 2228850"/>
                <a:gd name="connsiteX132" fmla="*/ 1724672 w 7381875"/>
                <a:gd name="connsiteY132" fmla="*/ 929404 h 2228850"/>
                <a:gd name="connsiteX133" fmla="*/ 1746674 w 7381875"/>
                <a:gd name="connsiteY133" fmla="*/ 719092 h 2228850"/>
                <a:gd name="connsiteX134" fmla="*/ 1757628 w 7381875"/>
                <a:gd name="connsiteY134" fmla="*/ 928738 h 2228850"/>
                <a:gd name="connsiteX135" fmla="*/ 1779631 w 7381875"/>
                <a:gd name="connsiteY135" fmla="*/ 712139 h 2228850"/>
                <a:gd name="connsiteX136" fmla="*/ 1790585 w 7381875"/>
                <a:gd name="connsiteY136" fmla="*/ 789958 h 2228850"/>
                <a:gd name="connsiteX137" fmla="*/ 1801634 w 7381875"/>
                <a:gd name="connsiteY137" fmla="*/ 895686 h 2228850"/>
                <a:gd name="connsiteX138" fmla="*/ 1812587 w 7381875"/>
                <a:gd name="connsiteY138" fmla="*/ 666514 h 2228850"/>
                <a:gd name="connsiteX139" fmla="*/ 1834590 w 7381875"/>
                <a:gd name="connsiteY139" fmla="*/ 996270 h 2228850"/>
                <a:gd name="connsiteX140" fmla="*/ 1845544 w 7381875"/>
                <a:gd name="connsiteY140" fmla="*/ 840346 h 2228850"/>
                <a:gd name="connsiteX141" fmla="*/ 1856498 w 7381875"/>
                <a:gd name="connsiteY141" fmla="*/ 869492 h 2228850"/>
                <a:gd name="connsiteX142" fmla="*/ 1867547 w 7381875"/>
                <a:gd name="connsiteY142" fmla="*/ 867587 h 2228850"/>
                <a:gd name="connsiteX143" fmla="*/ 1878500 w 7381875"/>
                <a:gd name="connsiteY143" fmla="*/ 967219 h 2228850"/>
                <a:gd name="connsiteX144" fmla="*/ 1889454 w 7381875"/>
                <a:gd name="connsiteY144" fmla="*/ 998842 h 2228850"/>
                <a:gd name="connsiteX145" fmla="*/ 1900503 w 7381875"/>
                <a:gd name="connsiteY145" fmla="*/ 957503 h 2228850"/>
                <a:gd name="connsiteX146" fmla="*/ 1911457 w 7381875"/>
                <a:gd name="connsiteY146" fmla="*/ 847680 h 2228850"/>
                <a:gd name="connsiteX147" fmla="*/ 1922411 w 7381875"/>
                <a:gd name="connsiteY147" fmla="*/ 975886 h 2228850"/>
                <a:gd name="connsiteX148" fmla="*/ 1933460 w 7381875"/>
                <a:gd name="connsiteY148" fmla="*/ 1016558 h 2228850"/>
                <a:gd name="connsiteX149" fmla="*/ 1944413 w 7381875"/>
                <a:gd name="connsiteY149" fmla="*/ 999223 h 2228850"/>
                <a:gd name="connsiteX150" fmla="*/ 1955367 w 7381875"/>
                <a:gd name="connsiteY150" fmla="*/ 1031417 h 2228850"/>
                <a:gd name="connsiteX151" fmla="*/ 1966416 w 7381875"/>
                <a:gd name="connsiteY151" fmla="*/ 977601 h 2228850"/>
                <a:gd name="connsiteX152" fmla="*/ 1977370 w 7381875"/>
                <a:gd name="connsiteY152" fmla="*/ 994174 h 2228850"/>
                <a:gd name="connsiteX153" fmla="*/ 1999373 w 7381875"/>
                <a:gd name="connsiteY153" fmla="*/ 1035037 h 2228850"/>
                <a:gd name="connsiteX154" fmla="*/ 2010326 w 7381875"/>
                <a:gd name="connsiteY154" fmla="*/ 994936 h 2228850"/>
                <a:gd name="connsiteX155" fmla="*/ 2021280 w 7381875"/>
                <a:gd name="connsiteY155" fmla="*/ 976267 h 2228850"/>
                <a:gd name="connsiteX156" fmla="*/ 2032329 w 7381875"/>
                <a:gd name="connsiteY156" fmla="*/ 1065802 h 2228850"/>
                <a:gd name="connsiteX157" fmla="*/ 2054237 w 7381875"/>
                <a:gd name="connsiteY157" fmla="*/ 984840 h 2228850"/>
                <a:gd name="connsiteX158" fmla="*/ 2065286 w 7381875"/>
                <a:gd name="connsiteY158" fmla="*/ 1083805 h 2228850"/>
                <a:gd name="connsiteX159" fmla="*/ 2076239 w 7381875"/>
                <a:gd name="connsiteY159" fmla="*/ 1123810 h 2228850"/>
                <a:gd name="connsiteX160" fmla="*/ 2087193 w 7381875"/>
                <a:gd name="connsiteY160" fmla="*/ 1037989 h 2228850"/>
                <a:gd name="connsiteX161" fmla="*/ 2120150 w 7381875"/>
                <a:gd name="connsiteY161" fmla="*/ 1297355 h 2228850"/>
                <a:gd name="connsiteX162" fmla="*/ 2131199 w 7381875"/>
                <a:gd name="connsiteY162" fmla="*/ 1382413 h 2228850"/>
                <a:gd name="connsiteX163" fmla="*/ 2142152 w 7381875"/>
                <a:gd name="connsiteY163" fmla="*/ 1393081 h 2228850"/>
                <a:gd name="connsiteX164" fmla="*/ 2153106 w 7381875"/>
                <a:gd name="connsiteY164" fmla="*/ 1526527 h 2228850"/>
                <a:gd name="connsiteX165" fmla="*/ 2164060 w 7381875"/>
                <a:gd name="connsiteY165" fmla="*/ 1554721 h 2228850"/>
                <a:gd name="connsiteX166" fmla="*/ 2175109 w 7381875"/>
                <a:gd name="connsiteY166" fmla="*/ 1558626 h 2228850"/>
                <a:gd name="connsiteX167" fmla="*/ 2186063 w 7381875"/>
                <a:gd name="connsiteY167" fmla="*/ 1688452 h 2228850"/>
                <a:gd name="connsiteX168" fmla="*/ 2197016 w 7381875"/>
                <a:gd name="connsiteY168" fmla="*/ 1673878 h 2228850"/>
                <a:gd name="connsiteX169" fmla="*/ 2219019 w 7381875"/>
                <a:gd name="connsiteY169" fmla="*/ 1863902 h 2228850"/>
                <a:gd name="connsiteX170" fmla="*/ 2229973 w 7381875"/>
                <a:gd name="connsiteY170" fmla="*/ 1847043 h 2228850"/>
                <a:gd name="connsiteX171" fmla="*/ 2241022 w 7381875"/>
                <a:gd name="connsiteY171" fmla="*/ 1889239 h 2228850"/>
                <a:gd name="connsiteX172" fmla="*/ 2251976 w 7381875"/>
                <a:gd name="connsiteY172" fmla="*/ 1693309 h 2228850"/>
                <a:gd name="connsiteX173" fmla="*/ 2273978 w 7381875"/>
                <a:gd name="connsiteY173" fmla="*/ 1777510 h 2228850"/>
                <a:gd name="connsiteX174" fmla="*/ 2284932 w 7381875"/>
                <a:gd name="connsiteY174" fmla="*/ 2003253 h 2228850"/>
                <a:gd name="connsiteX175" fmla="*/ 2295886 w 7381875"/>
                <a:gd name="connsiteY175" fmla="*/ 2058593 h 2228850"/>
                <a:gd name="connsiteX176" fmla="*/ 2306935 w 7381875"/>
                <a:gd name="connsiteY176" fmla="*/ 1921147 h 2228850"/>
                <a:gd name="connsiteX177" fmla="*/ 2317889 w 7381875"/>
                <a:gd name="connsiteY177" fmla="*/ 2090883 h 2228850"/>
                <a:gd name="connsiteX178" fmla="*/ 2328842 w 7381875"/>
                <a:gd name="connsiteY178" fmla="*/ 1715122 h 2228850"/>
                <a:gd name="connsiteX179" fmla="*/ 2339891 w 7381875"/>
                <a:gd name="connsiteY179" fmla="*/ 1702644 h 2228850"/>
                <a:gd name="connsiteX180" fmla="*/ 2350845 w 7381875"/>
                <a:gd name="connsiteY180" fmla="*/ 1749983 h 2228850"/>
                <a:gd name="connsiteX181" fmla="*/ 2361799 w 7381875"/>
                <a:gd name="connsiteY181" fmla="*/ 1482235 h 2228850"/>
                <a:gd name="connsiteX182" fmla="*/ 2372848 w 7381875"/>
                <a:gd name="connsiteY182" fmla="*/ 687088 h 2228850"/>
                <a:gd name="connsiteX183" fmla="*/ 2394755 w 7381875"/>
                <a:gd name="connsiteY183" fmla="*/ 1712836 h 2228850"/>
                <a:gd name="connsiteX184" fmla="*/ 2405804 w 7381875"/>
                <a:gd name="connsiteY184" fmla="*/ 1727599 h 2228850"/>
                <a:gd name="connsiteX185" fmla="*/ 2416758 w 7381875"/>
                <a:gd name="connsiteY185" fmla="*/ 1840375 h 2228850"/>
                <a:gd name="connsiteX186" fmla="*/ 2427712 w 7381875"/>
                <a:gd name="connsiteY186" fmla="*/ 1635397 h 2228850"/>
                <a:gd name="connsiteX187" fmla="*/ 2438761 w 7381875"/>
                <a:gd name="connsiteY187" fmla="*/ 1580914 h 2228850"/>
                <a:gd name="connsiteX188" fmla="*/ 2449715 w 7381875"/>
                <a:gd name="connsiteY188" fmla="*/ 1677879 h 2228850"/>
                <a:gd name="connsiteX189" fmla="*/ 2460668 w 7381875"/>
                <a:gd name="connsiteY189" fmla="*/ 1766557 h 2228850"/>
                <a:gd name="connsiteX190" fmla="*/ 2471717 w 7381875"/>
                <a:gd name="connsiteY190" fmla="*/ 1756841 h 2228850"/>
                <a:gd name="connsiteX191" fmla="*/ 2482671 w 7381875"/>
                <a:gd name="connsiteY191" fmla="*/ 1724361 h 2228850"/>
                <a:gd name="connsiteX192" fmla="*/ 2493625 w 7381875"/>
                <a:gd name="connsiteY192" fmla="*/ 1719979 h 2228850"/>
                <a:gd name="connsiteX193" fmla="*/ 2504674 w 7381875"/>
                <a:gd name="connsiteY193" fmla="*/ 1703692 h 2228850"/>
                <a:gd name="connsiteX194" fmla="*/ 2515628 w 7381875"/>
                <a:gd name="connsiteY194" fmla="*/ 1657591 h 2228850"/>
                <a:gd name="connsiteX195" fmla="*/ 2537630 w 7381875"/>
                <a:gd name="connsiteY195" fmla="*/ 1468424 h 2228850"/>
                <a:gd name="connsiteX196" fmla="*/ 2548584 w 7381875"/>
                <a:gd name="connsiteY196" fmla="*/ 1206296 h 2228850"/>
                <a:gd name="connsiteX197" fmla="*/ 2559538 w 7381875"/>
                <a:gd name="connsiteY197" fmla="*/ 1047800 h 2228850"/>
                <a:gd name="connsiteX198" fmla="*/ 2570587 w 7381875"/>
                <a:gd name="connsiteY198" fmla="*/ 1059706 h 2228850"/>
                <a:gd name="connsiteX199" fmla="*/ 2581541 w 7381875"/>
                <a:gd name="connsiteY199" fmla="*/ 808437 h 2228850"/>
                <a:gd name="connsiteX200" fmla="*/ 2592495 w 7381875"/>
                <a:gd name="connsiteY200" fmla="*/ 845489 h 2228850"/>
                <a:gd name="connsiteX201" fmla="*/ 2603543 w 7381875"/>
                <a:gd name="connsiteY201" fmla="*/ 1095139 h 2228850"/>
                <a:gd name="connsiteX202" fmla="*/ 2614497 w 7381875"/>
                <a:gd name="connsiteY202" fmla="*/ 553643 h 2228850"/>
                <a:gd name="connsiteX203" fmla="*/ 2625451 w 7381875"/>
                <a:gd name="connsiteY203" fmla="*/ 776433 h 2228850"/>
                <a:gd name="connsiteX204" fmla="*/ 2636500 w 7381875"/>
                <a:gd name="connsiteY204" fmla="*/ 817295 h 2228850"/>
                <a:gd name="connsiteX205" fmla="*/ 2647454 w 7381875"/>
                <a:gd name="connsiteY205" fmla="*/ 873969 h 2228850"/>
                <a:gd name="connsiteX206" fmla="*/ 2658407 w 7381875"/>
                <a:gd name="connsiteY206" fmla="*/ 855681 h 2228850"/>
                <a:gd name="connsiteX207" fmla="*/ 2680410 w 7381875"/>
                <a:gd name="connsiteY207" fmla="*/ 1024369 h 2228850"/>
                <a:gd name="connsiteX208" fmla="*/ 2691364 w 7381875"/>
                <a:gd name="connsiteY208" fmla="*/ 961313 h 2228850"/>
                <a:gd name="connsiteX209" fmla="*/ 2702413 w 7381875"/>
                <a:gd name="connsiteY209" fmla="*/ 1039513 h 2228850"/>
                <a:gd name="connsiteX210" fmla="*/ 2713366 w 7381875"/>
                <a:gd name="connsiteY210" fmla="*/ 841298 h 2228850"/>
                <a:gd name="connsiteX211" fmla="*/ 2724320 w 7381875"/>
                <a:gd name="connsiteY211" fmla="*/ 360381 h 2228850"/>
                <a:gd name="connsiteX212" fmla="*/ 2735370 w 7381875"/>
                <a:gd name="connsiteY212" fmla="*/ 244747 h 2228850"/>
                <a:gd name="connsiteX213" fmla="*/ 2746323 w 7381875"/>
                <a:gd name="connsiteY213" fmla="*/ 50 h 2228850"/>
                <a:gd name="connsiteX214" fmla="*/ 2757277 w 7381875"/>
                <a:gd name="connsiteY214" fmla="*/ 432009 h 2228850"/>
                <a:gd name="connsiteX215" fmla="*/ 2768326 w 7381875"/>
                <a:gd name="connsiteY215" fmla="*/ 759478 h 2228850"/>
                <a:gd name="connsiteX216" fmla="*/ 2779280 w 7381875"/>
                <a:gd name="connsiteY216" fmla="*/ 322757 h 2228850"/>
                <a:gd name="connsiteX217" fmla="*/ 2790233 w 7381875"/>
                <a:gd name="connsiteY217" fmla="*/ 97777 h 2228850"/>
                <a:gd name="connsiteX218" fmla="*/ 2801187 w 7381875"/>
                <a:gd name="connsiteY218" fmla="*/ 400957 h 2228850"/>
                <a:gd name="connsiteX219" fmla="*/ 2812236 w 7381875"/>
                <a:gd name="connsiteY219" fmla="*/ 655084 h 2228850"/>
                <a:gd name="connsiteX220" fmla="*/ 2823190 w 7381875"/>
                <a:gd name="connsiteY220" fmla="*/ 711568 h 2228850"/>
                <a:gd name="connsiteX221" fmla="*/ 2834144 w 7381875"/>
                <a:gd name="connsiteY221" fmla="*/ 578599 h 2228850"/>
                <a:gd name="connsiteX222" fmla="*/ 2845193 w 7381875"/>
                <a:gd name="connsiteY222" fmla="*/ 680326 h 2228850"/>
                <a:gd name="connsiteX223" fmla="*/ 2856146 w 7381875"/>
                <a:gd name="connsiteY223" fmla="*/ 934357 h 2228850"/>
                <a:gd name="connsiteX224" fmla="*/ 2867100 w 7381875"/>
                <a:gd name="connsiteY224" fmla="*/ 878636 h 2228850"/>
                <a:gd name="connsiteX225" fmla="*/ 2878149 w 7381875"/>
                <a:gd name="connsiteY225" fmla="*/ 835869 h 2228850"/>
                <a:gd name="connsiteX226" fmla="*/ 2889103 w 7381875"/>
                <a:gd name="connsiteY226" fmla="*/ 937596 h 2228850"/>
                <a:gd name="connsiteX227" fmla="*/ 2911106 w 7381875"/>
                <a:gd name="connsiteY227" fmla="*/ 669943 h 2228850"/>
                <a:gd name="connsiteX228" fmla="*/ 2922059 w 7381875"/>
                <a:gd name="connsiteY228" fmla="*/ 784148 h 2228850"/>
                <a:gd name="connsiteX229" fmla="*/ 2933013 w 7381875"/>
                <a:gd name="connsiteY229" fmla="*/ 824915 h 2228850"/>
                <a:gd name="connsiteX230" fmla="*/ 2944062 w 7381875"/>
                <a:gd name="connsiteY230" fmla="*/ 998461 h 2228850"/>
                <a:gd name="connsiteX231" fmla="*/ 2955016 w 7381875"/>
                <a:gd name="connsiteY231" fmla="*/ 841870 h 2228850"/>
                <a:gd name="connsiteX232" fmla="*/ 2965970 w 7381875"/>
                <a:gd name="connsiteY232" fmla="*/ 1025131 h 2228850"/>
                <a:gd name="connsiteX233" fmla="*/ 2977019 w 7381875"/>
                <a:gd name="connsiteY233" fmla="*/ 847108 h 2228850"/>
                <a:gd name="connsiteX234" fmla="*/ 2987972 w 7381875"/>
                <a:gd name="connsiteY234" fmla="*/ 942263 h 2228850"/>
                <a:gd name="connsiteX235" fmla="*/ 2998926 w 7381875"/>
                <a:gd name="connsiteY235" fmla="*/ 895400 h 2228850"/>
                <a:gd name="connsiteX236" fmla="*/ 3009975 w 7381875"/>
                <a:gd name="connsiteY236" fmla="*/ 964075 h 2228850"/>
                <a:gd name="connsiteX237" fmla="*/ 3020929 w 7381875"/>
                <a:gd name="connsiteY237" fmla="*/ 944073 h 2228850"/>
                <a:gd name="connsiteX238" fmla="*/ 3031883 w 7381875"/>
                <a:gd name="connsiteY238" fmla="*/ 706805 h 2228850"/>
                <a:gd name="connsiteX239" fmla="*/ 3042932 w 7381875"/>
                <a:gd name="connsiteY239" fmla="*/ 966457 h 2228850"/>
                <a:gd name="connsiteX240" fmla="*/ 3053885 w 7381875"/>
                <a:gd name="connsiteY240" fmla="*/ 998746 h 2228850"/>
                <a:gd name="connsiteX241" fmla="*/ 3064839 w 7381875"/>
                <a:gd name="connsiteY241" fmla="*/ 1010938 h 2228850"/>
                <a:gd name="connsiteX242" fmla="*/ 3075888 w 7381875"/>
                <a:gd name="connsiteY242" fmla="*/ 989317 h 2228850"/>
                <a:gd name="connsiteX243" fmla="*/ 3086842 w 7381875"/>
                <a:gd name="connsiteY243" fmla="*/ 1016939 h 2228850"/>
                <a:gd name="connsiteX244" fmla="*/ 3097796 w 7381875"/>
                <a:gd name="connsiteY244" fmla="*/ 1075708 h 2228850"/>
                <a:gd name="connsiteX245" fmla="*/ 3119798 w 7381875"/>
                <a:gd name="connsiteY245" fmla="*/ 1034656 h 2228850"/>
                <a:gd name="connsiteX246" fmla="*/ 3130752 w 7381875"/>
                <a:gd name="connsiteY246" fmla="*/ 1058468 h 2228850"/>
                <a:gd name="connsiteX247" fmla="*/ 3152755 w 7381875"/>
                <a:gd name="connsiteY247" fmla="*/ 1134478 h 2228850"/>
                <a:gd name="connsiteX248" fmla="*/ 3163709 w 7381875"/>
                <a:gd name="connsiteY248" fmla="*/ 1207344 h 2228850"/>
                <a:gd name="connsiteX249" fmla="*/ 3207714 w 7381875"/>
                <a:gd name="connsiteY249" fmla="*/ 1467853 h 2228850"/>
                <a:gd name="connsiteX250" fmla="*/ 3218668 w 7381875"/>
                <a:gd name="connsiteY250" fmla="*/ 1448422 h 2228850"/>
                <a:gd name="connsiteX251" fmla="*/ 3229622 w 7381875"/>
                <a:gd name="connsiteY251" fmla="*/ 1407369 h 2228850"/>
                <a:gd name="connsiteX252" fmla="*/ 3240671 w 7381875"/>
                <a:gd name="connsiteY252" fmla="*/ 1577200 h 2228850"/>
                <a:gd name="connsiteX253" fmla="*/ 3251624 w 7381875"/>
                <a:gd name="connsiteY253" fmla="*/ 1558816 h 2228850"/>
                <a:gd name="connsiteX254" fmla="*/ 3262578 w 7381875"/>
                <a:gd name="connsiteY254" fmla="*/ 1637302 h 2228850"/>
                <a:gd name="connsiteX255" fmla="*/ 3273627 w 7381875"/>
                <a:gd name="connsiteY255" fmla="*/ 1670354 h 2228850"/>
                <a:gd name="connsiteX256" fmla="*/ 3284581 w 7381875"/>
                <a:gd name="connsiteY256" fmla="*/ 1535099 h 2228850"/>
                <a:gd name="connsiteX257" fmla="*/ 3306584 w 7381875"/>
                <a:gd name="connsiteY257" fmla="*/ 1663782 h 2228850"/>
                <a:gd name="connsiteX258" fmla="*/ 3317537 w 7381875"/>
                <a:gd name="connsiteY258" fmla="*/ 1574152 h 2228850"/>
                <a:gd name="connsiteX259" fmla="*/ 3328491 w 7381875"/>
                <a:gd name="connsiteY259" fmla="*/ 1650733 h 2228850"/>
                <a:gd name="connsiteX260" fmla="*/ 3339540 w 7381875"/>
                <a:gd name="connsiteY260" fmla="*/ 1373460 h 2228850"/>
                <a:gd name="connsiteX261" fmla="*/ 3383450 w 7381875"/>
                <a:gd name="connsiteY261" fmla="*/ 2137746 h 2228850"/>
                <a:gd name="connsiteX262" fmla="*/ 3394404 w 7381875"/>
                <a:gd name="connsiteY262" fmla="*/ 1845995 h 2228850"/>
                <a:gd name="connsiteX263" fmla="*/ 3405358 w 7381875"/>
                <a:gd name="connsiteY263" fmla="*/ 1078280 h 2228850"/>
                <a:gd name="connsiteX264" fmla="*/ 3416407 w 7381875"/>
                <a:gd name="connsiteY264" fmla="*/ 1893811 h 2228850"/>
                <a:gd name="connsiteX265" fmla="*/ 3427361 w 7381875"/>
                <a:gd name="connsiteY265" fmla="*/ 1813420 h 2228850"/>
                <a:gd name="connsiteX266" fmla="*/ 3438314 w 7381875"/>
                <a:gd name="connsiteY266" fmla="*/ 1961914 h 2228850"/>
                <a:gd name="connsiteX267" fmla="*/ 3460317 w 7381875"/>
                <a:gd name="connsiteY267" fmla="*/ 1611680 h 2228850"/>
                <a:gd name="connsiteX268" fmla="*/ 3471271 w 7381875"/>
                <a:gd name="connsiteY268" fmla="*/ 1638636 h 2228850"/>
                <a:gd name="connsiteX269" fmla="*/ 3482320 w 7381875"/>
                <a:gd name="connsiteY269" fmla="*/ 1393367 h 2228850"/>
                <a:gd name="connsiteX270" fmla="*/ 3493274 w 7381875"/>
                <a:gd name="connsiteY270" fmla="*/ 1408702 h 2228850"/>
                <a:gd name="connsiteX271" fmla="*/ 3504228 w 7381875"/>
                <a:gd name="connsiteY271" fmla="*/ 1395748 h 2228850"/>
                <a:gd name="connsiteX272" fmla="*/ 3515276 w 7381875"/>
                <a:gd name="connsiteY272" fmla="*/ 1329931 h 2228850"/>
                <a:gd name="connsiteX273" fmla="*/ 3526230 w 7381875"/>
                <a:gd name="connsiteY273" fmla="*/ 729665 h 2228850"/>
                <a:gd name="connsiteX274" fmla="*/ 3537184 w 7381875"/>
                <a:gd name="connsiteY274" fmla="*/ 1438611 h 2228850"/>
                <a:gd name="connsiteX275" fmla="*/ 3548233 w 7381875"/>
                <a:gd name="connsiteY275" fmla="*/ 1484712 h 2228850"/>
                <a:gd name="connsiteX276" fmla="*/ 3559187 w 7381875"/>
                <a:gd name="connsiteY276" fmla="*/ 1294021 h 2228850"/>
                <a:gd name="connsiteX277" fmla="*/ 3570140 w 7381875"/>
                <a:gd name="connsiteY277" fmla="*/ 1435753 h 2228850"/>
                <a:gd name="connsiteX278" fmla="*/ 3581189 w 7381875"/>
                <a:gd name="connsiteY278" fmla="*/ 1173339 h 2228850"/>
                <a:gd name="connsiteX279" fmla="*/ 3592143 w 7381875"/>
                <a:gd name="connsiteY279" fmla="*/ 1266304 h 2228850"/>
                <a:gd name="connsiteX280" fmla="*/ 3603097 w 7381875"/>
                <a:gd name="connsiteY280" fmla="*/ 1106379 h 2228850"/>
                <a:gd name="connsiteX281" fmla="*/ 3614146 w 7381875"/>
                <a:gd name="connsiteY281" fmla="*/ 1242872 h 2228850"/>
                <a:gd name="connsiteX282" fmla="*/ 3625099 w 7381875"/>
                <a:gd name="connsiteY282" fmla="*/ 1249825 h 2228850"/>
                <a:gd name="connsiteX283" fmla="*/ 3636053 w 7381875"/>
                <a:gd name="connsiteY283" fmla="*/ 1194104 h 2228850"/>
                <a:gd name="connsiteX284" fmla="*/ 3647103 w 7381875"/>
                <a:gd name="connsiteY284" fmla="*/ 1055801 h 2228850"/>
                <a:gd name="connsiteX285" fmla="*/ 3658056 w 7381875"/>
                <a:gd name="connsiteY285" fmla="*/ 956836 h 2228850"/>
                <a:gd name="connsiteX286" fmla="*/ 3669010 w 7381875"/>
                <a:gd name="connsiteY286" fmla="*/ 930547 h 2228850"/>
                <a:gd name="connsiteX287" fmla="*/ 3680059 w 7381875"/>
                <a:gd name="connsiteY287" fmla="*/ 1015987 h 2228850"/>
                <a:gd name="connsiteX288" fmla="*/ 3691013 w 7381875"/>
                <a:gd name="connsiteY288" fmla="*/ 1031512 h 2228850"/>
                <a:gd name="connsiteX289" fmla="*/ 3701966 w 7381875"/>
                <a:gd name="connsiteY289" fmla="*/ 1065326 h 2228850"/>
                <a:gd name="connsiteX290" fmla="*/ 3713015 w 7381875"/>
                <a:gd name="connsiteY290" fmla="*/ 1035037 h 2228850"/>
                <a:gd name="connsiteX291" fmla="*/ 3723969 w 7381875"/>
                <a:gd name="connsiteY291" fmla="*/ 910164 h 2228850"/>
                <a:gd name="connsiteX292" fmla="*/ 3734923 w 7381875"/>
                <a:gd name="connsiteY292" fmla="*/ 919689 h 2228850"/>
                <a:gd name="connsiteX293" fmla="*/ 3745972 w 7381875"/>
                <a:gd name="connsiteY293" fmla="*/ 903020 h 2228850"/>
                <a:gd name="connsiteX294" fmla="*/ 3756926 w 7381875"/>
                <a:gd name="connsiteY294" fmla="*/ 920546 h 2228850"/>
                <a:gd name="connsiteX295" fmla="*/ 3767879 w 7381875"/>
                <a:gd name="connsiteY295" fmla="*/ 899591 h 2228850"/>
                <a:gd name="connsiteX296" fmla="*/ 3778928 w 7381875"/>
                <a:gd name="connsiteY296" fmla="*/ 699852 h 2228850"/>
                <a:gd name="connsiteX297" fmla="*/ 3789882 w 7381875"/>
                <a:gd name="connsiteY297" fmla="*/ 777385 h 2228850"/>
                <a:gd name="connsiteX298" fmla="*/ 3800836 w 7381875"/>
                <a:gd name="connsiteY298" fmla="*/ 645655 h 2228850"/>
                <a:gd name="connsiteX299" fmla="*/ 3811885 w 7381875"/>
                <a:gd name="connsiteY299" fmla="*/ 975505 h 2228850"/>
                <a:gd name="connsiteX300" fmla="*/ 3822839 w 7381875"/>
                <a:gd name="connsiteY300" fmla="*/ 944835 h 2228850"/>
                <a:gd name="connsiteX301" fmla="*/ 3833792 w 7381875"/>
                <a:gd name="connsiteY301" fmla="*/ 747477 h 2228850"/>
                <a:gd name="connsiteX302" fmla="*/ 3844841 w 7381875"/>
                <a:gd name="connsiteY302" fmla="*/ 871969 h 2228850"/>
                <a:gd name="connsiteX303" fmla="*/ 3855795 w 7381875"/>
                <a:gd name="connsiteY303" fmla="*/ 674801 h 2228850"/>
                <a:gd name="connsiteX304" fmla="*/ 3866749 w 7381875"/>
                <a:gd name="connsiteY304" fmla="*/ 929785 h 2228850"/>
                <a:gd name="connsiteX305" fmla="*/ 3877798 w 7381875"/>
                <a:gd name="connsiteY305" fmla="*/ 705472 h 2228850"/>
                <a:gd name="connsiteX306" fmla="*/ 3888752 w 7381875"/>
                <a:gd name="connsiteY306" fmla="*/ 942549 h 2228850"/>
                <a:gd name="connsiteX307" fmla="*/ 3899705 w 7381875"/>
                <a:gd name="connsiteY307" fmla="*/ 842060 h 2228850"/>
                <a:gd name="connsiteX308" fmla="*/ 3910754 w 7381875"/>
                <a:gd name="connsiteY308" fmla="*/ 923118 h 2228850"/>
                <a:gd name="connsiteX309" fmla="*/ 3921708 w 7381875"/>
                <a:gd name="connsiteY309" fmla="*/ 1021702 h 2228850"/>
                <a:gd name="connsiteX310" fmla="*/ 3932662 w 7381875"/>
                <a:gd name="connsiteY310" fmla="*/ 937977 h 2228850"/>
                <a:gd name="connsiteX311" fmla="*/ 3943711 w 7381875"/>
                <a:gd name="connsiteY311" fmla="*/ 931500 h 2228850"/>
                <a:gd name="connsiteX312" fmla="*/ 3954665 w 7381875"/>
                <a:gd name="connsiteY312" fmla="*/ 1014748 h 2228850"/>
                <a:gd name="connsiteX313" fmla="*/ 3965618 w 7381875"/>
                <a:gd name="connsiteY313" fmla="*/ 761002 h 2228850"/>
                <a:gd name="connsiteX314" fmla="*/ 3976667 w 7381875"/>
                <a:gd name="connsiteY314" fmla="*/ 949788 h 2228850"/>
                <a:gd name="connsiteX315" fmla="*/ 3987621 w 7381875"/>
                <a:gd name="connsiteY315" fmla="*/ 1005795 h 2228850"/>
                <a:gd name="connsiteX316" fmla="*/ 3998575 w 7381875"/>
                <a:gd name="connsiteY316" fmla="*/ 1014082 h 2228850"/>
                <a:gd name="connsiteX317" fmla="*/ 4009529 w 7381875"/>
                <a:gd name="connsiteY317" fmla="*/ 904544 h 2228850"/>
                <a:gd name="connsiteX318" fmla="*/ 4020578 w 7381875"/>
                <a:gd name="connsiteY318" fmla="*/ 910926 h 2228850"/>
                <a:gd name="connsiteX319" fmla="*/ 4031531 w 7381875"/>
                <a:gd name="connsiteY319" fmla="*/ 929500 h 2228850"/>
                <a:gd name="connsiteX320" fmla="*/ 4042485 w 7381875"/>
                <a:gd name="connsiteY320" fmla="*/ 987507 h 2228850"/>
                <a:gd name="connsiteX321" fmla="*/ 4053534 w 7381875"/>
                <a:gd name="connsiteY321" fmla="*/ 982649 h 2228850"/>
                <a:gd name="connsiteX322" fmla="*/ 4064488 w 7381875"/>
                <a:gd name="connsiteY322" fmla="*/ 869683 h 2228850"/>
                <a:gd name="connsiteX323" fmla="*/ 4075441 w 7381875"/>
                <a:gd name="connsiteY323" fmla="*/ 1002556 h 2228850"/>
                <a:gd name="connsiteX324" fmla="*/ 4086491 w 7381875"/>
                <a:gd name="connsiteY324" fmla="*/ 942358 h 2228850"/>
                <a:gd name="connsiteX325" fmla="*/ 4097445 w 7381875"/>
                <a:gd name="connsiteY325" fmla="*/ 1004557 h 2228850"/>
                <a:gd name="connsiteX326" fmla="*/ 4108398 w 7381875"/>
                <a:gd name="connsiteY326" fmla="*/ 1020654 h 2228850"/>
                <a:gd name="connsiteX327" fmla="*/ 4119447 w 7381875"/>
                <a:gd name="connsiteY327" fmla="*/ 1056468 h 2228850"/>
                <a:gd name="connsiteX328" fmla="*/ 4130401 w 7381875"/>
                <a:gd name="connsiteY328" fmla="*/ 1055801 h 2228850"/>
                <a:gd name="connsiteX329" fmla="*/ 4152404 w 7381875"/>
                <a:gd name="connsiteY329" fmla="*/ 1096854 h 2228850"/>
                <a:gd name="connsiteX330" fmla="*/ 4163357 w 7381875"/>
                <a:gd name="connsiteY330" fmla="*/ 1089805 h 2228850"/>
                <a:gd name="connsiteX331" fmla="*/ 4174311 w 7381875"/>
                <a:gd name="connsiteY331" fmla="*/ 1099140 h 2228850"/>
                <a:gd name="connsiteX332" fmla="*/ 4185360 w 7381875"/>
                <a:gd name="connsiteY332" fmla="*/ 1097139 h 2228850"/>
                <a:gd name="connsiteX333" fmla="*/ 4207268 w 7381875"/>
                <a:gd name="connsiteY333" fmla="*/ 1216964 h 2228850"/>
                <a:gd name="connsiteX334" fmla="*/ 4218317 w 7381875"/>
                <a:gd name="connsiteY334" fmla="*/ 1248301 h 2228850"/>
                <a:gd name="connsiteX335" fmla="*/ 4229271 w 7381875"/>
                <a:gd name="connsiteY335" fmla="*/ 1296117 h 2228850"/>
                <a:gd name="connsiteX336" fmla="*/ 4240224 w 7381875"/>
                <a:gd name="connsiteY336" fmla="*/ 1248301 h 2228850"/>
                <a:gd name="connsiteX337" fmla="*/ 4273181 w 7381875"/>
                <a:gd name="connsiteY337" fmla="*/ 1533194 h 2228850"/>
                <a:gd name="connsiteX338" fmla="*/ 4284230 w 7381875"/>
                <a:gd name="connsiteY338" fmla="*/ 1584724 h 2228850"/>
                <a:gd name="connsiteX339" fmla="*/ 4295183 w 7381875"/>
                <a:gd name="connsiteY339" fmla="*/ 1624539 h 2228850"/>
                <a:gd name="connsiteX340" fmla="*/ 4306137 w 7381875"/>
                <a:gd name="connsiteY340" fmla="*/ 1775891 h 2228850"/>
                <a:gd name="connsiteX341" fmla="*/ 4317186 w 7381875"/>
                <a:gd name="connsiteY341" fmla="*/ 1743220 h 2228850"/>
                <a:gd name="connsiteX342" fmla="*/ 4328140 w 7381875"/>
                <a:gd name="connsiteY342" fmla="*/ 1912765 h 2228850"/>
                <a:gd name="connsiteX343" fmla="*/ 4339094 w 7381875"/>
                <a:gd name="connsiteY343" fmla="*/ 1853615 h 2228850"/>
                <a:gd name="connsiteX344" fmla="*/ 4350143 w 7381875"/>
                <a:gd name="connsiteY344" fmla="*/ 1909622 h 2228850"/>
                <a:gd name="connsiteX345" fmla="*/ 4361097 w 7381875"/>
                <a:gd name="connsiteY345" fmla="*/ 1896668 h 2228850"/>
                <a:gd name="connsiteX346" fmla="*/ 4372050 w 7381875"/>
                <a:gd name="connsiteY346" fmla="*/ 1592249 h 2228850"/>
                <a:gd name="connsiteX347" fmla="*/ 4394053 w 7381875"/>
                <a:gd name="connsiteY347" fmla="*/ 1849805 h 2228850"/>
                <a:gd name="connsiteX348" fmla="*/ 4405007 w 7381875"/>
                <a:gd name="connsiteY348" fmla="*/ 1771510 h 2228850"/>
                <a:gd name="connsiteX349" fmla="*/ 4416056 w 7381875"/>
                <a:gd name="connsiteY349" fmla="*/ 1861426 h 2228850"/>
                <a:gd name="connsiteX350" fmla="*/ 4427009 w 7381875"/>
                <a:gd name="connsiteY350" fmla="*/ 2023446 h 2228850"/>
                <a:gd name="connsiteX351" fmla="*/ 4437963 w 7381875"/>
                <a:gd name="connsiteY351" fmla="*/ 2077643 h 2228850"/>
                <a:gd name="connsiteX352" fmla="*/ 4449012 w 7381875"/>
                <a:gd name="connsiteY352" fmla="*/ 1943341 h 2228850"/>
                <a:gd name="connsiteX353" fmla="*/ 4459966 w 7381875"/>
                <a:gd name="connsiteY353" fmla="*/ 1693405 h 2228850"/>
                <a:gd name="connsiteX354" fmla="*/ 4470920 w 7381875"/>
                <a:gd name="connsiteY354" fmla="*/ 2024208 h 2228850"/>
                <a:gd name="connsiteX355" fmla="*/ 4481969 w 7381875"/>
                <a:gd name="connsiteY355" fmla="*/ 1947055 h 2228850"/>
                <a:gd name="connsiteX356" fmla="*/ 4492923 w 7381875"/>
                <a:gd name="connsiteY356" fmla="*/ 1980869 h 2228850"/>
                <a:gd name="connsiteX357" fmla="*/ 4503876 w 7381875"/>
                <a:gd name="connsiteY357" fmla="*/ 2002110 h 2228850"/>
                <a:gd name="connsiteX358" fmla="*/ 4514925 w 7381875"/>
                <a:gd name="connsiteY358" fmla="*/ 2052021 h 2228850"/>
                <a:gd name="connsiteX359" fmla="*/ 4525879 w 7381875"/>
                <a:gd name="connsiteY359" fmla="*/ 1780177 h 2228850"/>
                <a:gd name="connsiteX360" fmla="*/ 4536833 w 7381875"/>
                <a:gd name="connsiteY360" fmla="*/ 1872284 h 2228850"/>
                <a:gd name="connsiteX361" fmla="*/ 4547882 w 7381875"/>
                <a:gd name="connsiteY361" fmla="*/ 1910575 h 2228850"/>
                <a:gd name="connsiteX362" fmla="*/ 4558835 w 7381875"/>
                <a:gd name="connsiteY362" fmla="*/ 1911622 h 2228850"/>
                <a:gd name="connsiteX363" fmla="*/ 4591792 w 7381875"/>
                <a:gd name="connsiteY363" fmla="*/ 1339075 h 2228850"/>
                <a:gd name="connsiteX364" fmla="*/ 4602746 w 7381875"/>
                <a:gd name="connsiteY364" fmla="*/ 1499190 h 2228850"/>
                <a:gd name="connsiteX365" fmla="*/ 4613795 w 7381875"/>
                <a:gd name="connsiteY365" fmla="*/ 1429086 h 2228850"/>
                <a:gd name="connsiteX366" fmla="*/ 4624748 w 7381875"/>
                <a:gd name="connsiteY366" fmla="*/ 1166386 h 2228850"/>
                <a:gd name="connsiteX367" fmla="*/ 4646656 w 7381875"/>
                <a:gd name="connsiteY367" fmla="*/ 576027 h 2228850"/>
                <a:gd name="connsiteX368" fmla="*/ 4657705 w 7381875"/>
                <a:gd name="connsiteY368" fmla="*/ 507352 h 2228850"/>
                <a:gd name="connsiteX369" fmla="*/ 4668659 w 7381875"/>
                <a:gd name="connsiteY369" fmla="*/ 867873 h 2228850"/>
                <a:gd name="connsiteX370" fmla="*/ 4679613 w 7381875"/>
                <a:gd name="connsiteY370" fmla="*/ 244366 h 2228850"/>
                <a:gd name="connsiteX371" fmla="*/ 4690662 w 7381875"/>
                <a:gd name="connsiteY371" fmla="*/ 811485 h 2228850"/>
                <a:gd name="connsiteX372" fmla="*/ 4701615 w 7381875"/>
                <a:gd name="connsiteY372" fmla="*/ 858919 h 2228850"/>
                <a:gd name="connsiteX373" fmla="*/ 4712569 w 7381875"/>
                <a:gd name="connsiteY373" fmla="*/ 911307 h 2228850"/>
                <a:gd name="connsiteX374" fmla="*/ 4723618 w 7381875"/>
                <a:gd name="connsiteY374" fmla="*/ 1044276 h 2228850"/>
                <a:gd name="connsiteX375" fmla="*/ 4745525 w 7381875"/>
                <a:gd name="connsiteY375" fmla="*/ 748429 h 2228850"/>
                <a:gd name="connsiteX376" fmla="*/ 4756574 w 7381875"/>
                <a:gd name="connsiteY376" fmla="*/ 812247 h 2228850"/>
                <a:gd name="connsiteX377" fmla="*/ 4767528 w 7381875"/>
                <a:gd name="connsiteY377" fmla="*/ 901115 h 2228850"/>
                <a:gd name="connsiteX378" fmla="*/ 4778482 w 7381875"/>
                <a:gd name="connsiteY378" fmla="*/ 548023 h 2228850"/>
                <a:gd name="connsiteX379" fmla="*/ 4789531 w 7381875"/>
                <a:gd name="connsiteY379" fmla="*/ 385336 h 2228850"/>
                <a:gd name="connsiteX380" fmla="*/ 4800485 w 7381875"/>
                <a:gd name="connsiteY380" fmla="*/ 375240 h 2228850"/>
                <a:gd name="connsiteX381" fmla="*/ 4811439 w 7381875"/>
                <a:gd name="connsiteY381" fmla="*/ 604792 h 2228850"/>
                <a:gd name="connsiteX382" fmla="*/ 4822488 w 7381875"/>
                <a:gd name="connsiteY382" fmla="*/ 447058 h 2228850"/>
                <a:gd name="connsiteX383" fmla="*/ 4833441 w 7381875"/>
                <a:gd name="connsiteY383" fmla="*/ 491635 h 2228850"/>
                <a:gd name="connsiteX384" fmla="*/ 4844395 w 7381875"/>
                <a:gd name="connsiteY384" fmla="*/ 682421 h 2228850"/>
                <a:gd name="connsiteX385" fmla="*/ 4855444 w 7381875"/>
                <a:gd name="connsiteY385" fmla="*/ 438486 h 2228850"/>
                <a:gd name="connsiteX386" fmla="*/ 4866398 w 7381875"/>
                <a:gd name="connsiteY386" fmla="*/ 600315 h 2228850"/>
                <a:gd name="connsiteX387" fmla="*/ 4877351 w 7381875"/>
                <a:gd name="connsiteY387" fmla="*/ 629843 h 2228850"/>
                <a:gd name="connsiteX388" fmla="*/ 4888401 w 7381875"/>
                <a:gd name="connsiteY388" fmla="*/ 858062 h 2228850"/>
                <a:gd name="connsiteX389" fmla="*/ 4899354 w 7381875"/>
                <a:gd name="connsiteY389" fmla="*/ 961694 h 2228850"/>
                <a:gd name="connsiteX390" fmla="*/ 4910308 w 7381875"/>
                <a:gd name="connsiteY390" fmla="*/ 889780 h 2228850"/>
                <a:gd name="connsiteX391" fmla="*/ 4921357 w 7381875"/>
                <a:gd name="connsiteY391" fmla="*/ 987031 h 2228850"/>
                <a:gd name="connsiteX392" fmla="*/ 4932311 w 7381875"/>
                <a:gd name="connsiteY392" fmla="*/ 617175 h 2228850"/>
                <a:gd name="connsiteX393" fmla="*/ 4943264 w 7381875"/>
                <a:gd name="connsiteY393" fmla="*/ 709663 h 2228850"/>
                <a:gd name="connsiteX394" fmla="*/ 4954314 w 7381875"/>
                <a:gd name="connsiteY394" fmla="*/ 989221 h 2228850"/>
                <a:gd name="connsiteX395" fmla="*/ 4976221 w 7381875"/>
                <a:gd name="connsiteY395" fmla="*/ 1019797 h 2228850"/>
                <a:gd name="connsiteX396" fmla="*/ 4987270 w 7381875"/>
                <a:gd name="connsiteY396" fmla="*/ 900639 h 2228850"/>
                <a:gd name="connsiteX397" fmla="*/ 4998224 w 7381875"/>
                <a:gd name="connsiteY397" fmla="*/ 815009 h 2228850"/>
                <a:gd name="connsiteX398" fmla="*/ 5009178 w 7381875"/>
                <a:gd name="connsiteY398" fmla="*/ 947311 h 2228850"/>
                <a:gd name="connsiteX399" fmla="*/ 5031180 w 7381875"/>
                <a:gd name="connsiteY399" fmla="*/ 1047990 h 2228850"/>
                <a:gd name="connsiteX400" fmla="*/ 5042134 w 7381875"/>
                <a:gd name="connsiteY400" fmla="*/ 1055515 h 2228850"/>
                <a:gd name="connsiteX401" fmla="*/ 5053183 w 7381875"/>
                <a:gd name="connsiteY401" fmla="*/ 1021511 h 2228850"/>
                <a:gd name="connsiteX402" fmla="*/ 5064136 w 7381875"/>
                <a:gd name="connsiteY402" fmla="*/ 1058182 h 2228850"/>
                <a:gd name="connsiteX403" fmla="*/ 5075090 w 7381875"/>
                <a:gd name="connsiteY403" fmla="*/ 1065707 h 2228850"/>
                <a:gd name="connsiteX404" fmla="*/ 5086139 w 7381875"/>
                <a:gd name="connsiteY404" fmla="*/ 1051039 h 2228850"/>
                <a:gd name="connsiteX405" fmla="*/ 5108047 w 7381875"/>
                <a:gd name="connsiteY405" fmla="*/ 1034179 h 2228850"/>
                <a:gd name="connsiteX406" fmla="*/ 5119096 w 7381875"/>
                <a:gd name="connsiteY406" fmla="*/ 1002366 h 2228850"/>
                <a:gd name="connsiteX407" fmla="*/ 5130050 w 7381875"/>
                <a:gd name="connsiteY407" fmla="*/ 1060849 h 2228850"/>
                <a:gd name="connsiteX408" fmla="*/ 5141003 w 7381875"/>
                <a:gd name="connsiteY408" fmla="*/ 1021606 h 2228850"/>
                <a:gd name="connsiteX409" fmla="*/ 5152053 w 7381875"/>
                <a:gd name="connsiteY409" fmla="*/ 1018654 h 2228850"/>
                <a:gd name="connsiteX410" fmla="*/ 5163006 w 7381875"/>
                <a:gd name="connsiteY410" fmla="*/ 842155 h 2228850"/>
                <a:gd name="connsiteX411" fmla="*/ 5173960 w 7381875"/>
                <a:gd name="connsiteY411" fmla="*/ 851776 h 2228850"/>
                <a:gd name="connsiteX412" fmla="*/ 5185009 w 7381875"/>
                <a:gd name="connsiteY412" fmla="*/ 949883 h 2228850"/>
                <a:gd name="connsiteX413" fmla="*/ 5195963 w 7381875"/>
                <a:gd name="connsiteY413" fmla="*/ 933119 h 2228850"/>
                <a:gd name="connsiteX414" fmla="*/ 5206917 w 7381875"/>
                <a:gd name="connsiteY414" fmla="*/ 899115 h 2228850"/>
                <a:gd name="connsiteX415" fmla="*/ 5217965 w 7381875"/>
                <a:gd name="connsiteY415" fmla="*/ 945978 h 2228850"/>
                <a:gd name="connsiteX416" fmla="*/ 5228919 w 7381875"/>
                <a:gd name="connsiteY416" fmla="*/ 959313 h 2228850"/>
                <a:gd name="connsiteX417" fmla="*/ 5239873 w 7381875"/>
                <a:gd name="connsiteY417" fmla="*/ 895210 h 2228850"/>
                <a:gd name="connsiteX418" fmla="*/ 5250827 w 7381875"/>
                <a:gd name="connsiteY418" fmla="*/ 1013415 h 2228850"/>
                <a:gd name="connsiteX419" fmla="*/ 5261876 w 7381875"/>
                <a:gd name="connsiteY419" fmla="*/ 904925 h 2228850"/>
                <a:gd name="connsiteX420" fmla="*/ 5272830 w 7381875"/>
                <a:gd name="connsiteY420" fmla="*/ 913117 h 2228850"/>
                <a:gd name="connsiteX421" fmla="*/ 5283783 w 7381875"/>
                <a:gd name="connsiteY421" fmla="*/ 885685 h 2228850"/>
                <a:gd name="connsiteX422" fmla="*/ 5294832 w 7381875"/>
                <a:gd name="connsiteY422" fmla="*/ 926737 h 2228850"/>
                <a:gd name="connsiteX423" fmla="*/ 5316740 w 7381875"/>
                <a:gd name="connsiteY423" fmla="*/ 965218 h 2228850"/>
                <a:gd name="connsiteX424" fmla="*/ 5327789 w 7381875"/>
                <a:gd name="connsiteY424" fmla="*/ 952360 h 2228850"/>
                <a:gd name="connsiteX425" fmla="*/ 5338742 w 7381875"/>
                <a:gd name="connsiteY425" fmla="*/ 784910 h 2228850"/>
                <a:gd name="connsiteX426" fmla="*/ 5349696 w 7381875"/>
                <a:gd name="connsiteY426" fmla="*/ 990460 h 2228850"/>
                <a:gd name="connsiteX427" fmla="*/ 5382653 w 7381875"/>
                <a:gd name="connsiteY427" fmla="*/ 1096187 h 2228850"/>
                <a:gd name="connsiteX428" fmla="*/ 5393702 w 7381875"/>
                <a:gd name="connsiteY428" fmla="*/ 1048848 h 2228850"/>
                <a:gd name="connsiteX429" fmla="*/ 5404655 w 7381875"/>
                <a:gd name="connsiteY429" fmla="*/ 1055039 h 2228850"/>
                <a:gd name="connsiteX430" fmla="*/ 5415609 w 7381875"/>
                <a:gd name="connsiteY430" fmla="*/ 1027702 h 2228850"/>
                <a:gd name="connsiteX431" fmla="*/ 5426658 w 7381875"/>
                <a:gd name="connsiteY431" fmla="*/ 1005700 h 2228850"/>
                <a:gd name="connsiteX432" fmla="*/ 5437612 w 7381875"/>
                <a:gd name="connsiteY432" fmla="*/ 1222965 h 2228850"/>
                <a:gd name="connsiteX433" fmla="*/ 5448566 w 7381875"/>
                <a:gd name="connsiteY433" fmla="*/ 1027321 h 2228850"/>
                <a:gd name="connsiteX434" fmla="*/ 5459615 w 7381875"/>
                <a:gd name="connsiteY434" fmla="*/ 1006557 h 2228850"/>
                <a:gd name="connsiteX435" fmla="*/ 5470569 w 7381875"/>
                <a:gd name="connsiteY435" fmla="*/ 867301 h 2228850"/>
                <a:gd name="connsiteX436" fmla="*/ 5481522 w 7381875"/>
                <a:gd name="connsiteY436" fmla="*/ 945216 h 2228850"/>
                <a:gd name="connsiteX437" fmla="*/ 5492571 w 7381875"/>
                <a:gd name="connsiteY437" fmla="*/ 888352 h 2228850"/>
                <a:gd name="connsiteX438" fmla="*/ 5503525 w 7381875"/>
                <a:gd name="connsiteY438" fmla="*/ 648703 h 2228850"/>
                <a:gd name="connsiteX439" fmla="*/ 5514479 w 7381875"/>
                <a:gd name="connsiteY439" fmla="*/ 760621 h 2228850"/>
                <a:gd name="connsiteX440" fmla="*/ 5525528 w 7381875"/>
                <a:gd name="connsiteY440" fmla="*/ 41007 h 2228850"/>
                <a:gd name="connsiteX441" fmla="*/ 5547435 w 7381875"/>
                <a:gd name="connsiteY441" fmla="*/ 914545 h 2228850"/>
                <a:gd name="connsiteX442" fmla="*/ 5558484 w 7381875"/>
                <a:gd name="connsiteY442" fmla="*/ 597172 h 2228850"/>
                <a:gd name="connsiteX443" fmla="*/ 5569438 w 7381875"/>
                <a:gd name="connsiteY443" fmla="*/ 1113999 h 2228850"/>
                <a:gd name="connsiteX444" fmla="*/ 5580392 w 7381875"/>
                <a:gd name="connsiteY444" fmla="*/ 962742 h 2228850"/>
                <a:gd name="connsiteX445" fmla="*/ 5591441 w 7381875"/>
                <a:gd name="connsiteY445" fmla="*/ 972172 h 2228850"/>
                <a:gd name="connsiteX446" fmla="*/ 5602394 w 7381875"/>
                <a:gd name="connsiteY446" fmla="*/ 841393 h 2228850"/>
                <a:gd name="connsiteX447" fmla="*/ 5613348 w 7381875"/>
                <a:gd name="connsiteY447" fmla="*/ 1067231 h 2228850"/>
                <a:gd name="connsiteX448" fmla="*/ 5624397 w 7381875"/>
                <a:gd name="connsiteY448" fmla="*/ 1115237 h 2228850"/>
                <a:gd name="connsiteX449" fmla="*/ 5635351 w 7381875"/>
                <a:gd name="connsiteY449" fmla="*/ 1107046 h 2228850"/>
                <a:gd name="connsiteX450" fmla="*/ 5646305 w 7381875"/>
                <a:gd name="connsiteY450" fmla="*/ 1133049 h 2228850"/>
                <a:gd name="connsiteX451" fmla="*/ 5657354 w 7381875"/>
                <a:gd name="connsiteY451" fmla="*/ 1186579 h 2228850"/>
                <a:gd name="connsiteX452" fmla="*/ 5668308 w 7381875"/>
                <a:gd name="connsiteY452" fmla="*/ 1160100 h 2228850"/>
                <a:gd name="connsiteX453" fmla="*/ 5679261 w 7381875"/>
                <a:gd name="connsiteY453" fmla="*/ 935786 h 2228850"/>
                <a:gd name="connsiteX454" fmla="*/ 5690310 w 7381875"/>
                <a:gd name="connsiteY454" fmla="*/ 1036180 h 2228850"/>
                <a:gd name="connsiteX455" fmla="*/ 5701264 w 7381875"/>
                <a:gd name="connsiteY455" fmla="*/ 932548 h 2228850"/>
                <a:gd name="connsiteX456" fmla="*/ 5712218 w 7381875"/>
                <a:gd name="connsiteY456" fmla="*/ 909307 h 2228850"/>
                <a:gd name="connsiteX457" fmla="*/ 5723267 w 7381875"/>
                <a:gd name="connsiteY457" fmla="*/ 1068469 h 2228850"/>
                <a:gd name="connsiteX458" fmla="*/ 5734221 w 7381875"/>
                <a:gd name="connsiteY458" fmla="*/ 827392 h 2228850"/>
                <a:gd name="connsiteX459" fmla="*/ 5756223 w 7381875"/>
                <a:gd name="connsiteY459" fmla="*/ 973029 h 2228850"/>
                <a:gd name="connsiteX460" fmla="*/ 5767177 w 7381875"/>
                <a:gd name="connsiteY460" fmla="*/ 689851 h 2228850"/>
                <a:gd name="connsiteX461" fmla="*/ 5778131 w 7381875"/>
                <a:gd name="connsiteY461" fmla="*/ 930262 h 2228850"/>
                <a:gd name="connsiteX462" fmla="*/ 5789180 w 7381875"/>
                <a:gd name="connsiteY462" fmla="*/ 867015 h 2228850"/>
                <a:gd name="connsiteX463" fmla="*/ 5800133 w 7381875"/>
                <a:gd name="connsiteY463" fmla="*/ 958932 h 2228850"/>
                <a:gd name="connsiteX464" fmla="*/ 5811087 w 7381875"/>
                <a:gd name="connsiteY464" fmla="*/ 820915 h 2228850"/>
                <a:gd name="connsiteX465" fmla="*/ 5833090 w 7381875"/>
                <a:gd name="connsiteY465" fmla="*/ 482301 h 2228850"/>
                <a:gd name="connsiteX466" fmla="*/ 5844044 w 7381875"/>
                <a:gd name="connsiteY466" fmla="*/ 640225 h 2228850"/>
                <a:gd name="connsiteX467" fmla="*/ 5854998 w 7381875"/>
                <a:gd name="connsiteY467" fmla="*/ 737380 h 2228850"/>
                <a:gd name="connsiteX468" fmla="*/ 5866046 w 7381875"/>
                <a:gd name="connsiteY468" fmla="*/ 511447 h 2228850"/>
                <a:gd name="connsiteX469" fmla="*/ 5877000 w 7381875"/>
                <a:gd name="connsiteY469" fmla="*/ 286657 h 2228850"/>
                <a:gd name="connsiteX470" fmla="*/ 5887954 w 7381875"/>
                <a:gd name="connsiteY470" fmla="*/ 703948 h 2228850"/>
                <a:gd name="connsiteX471" fmla="*/ 5899003 w 7381875"/>
                <a:gd name="connsiteY471" fmla="*/ 912069 h 2228850"/>
                <a:gd name="connsiteX472" fmla="*/ 5909957 w 7381875"/>
                <a:gd name="connsiteY472" fmla="*/ 967885 h 2228850"/>
                <a:gd name="connsiteX473" fmla="*/ 5920910 w 7381875"/>
                <a:gd name="connsiteY473" fmla="*/ 1028560 h 2228850"/>
                <a:gd name="connsiteX474" fmla="*/ 5931960 w 7381875"/>
                <a:gd name="connsiteY474" fmla="*/ 498017 h 2228850"/>
                <a:gd name="connsiteX475" fmla="*/ 5942913 w 7381875"/>
                <a:gd name="connsiteY475" fmla="*/ 738047 h 2228850"/>
                <a:gd name="connsiteX476" fmla="*/ 5953867 w 7381875"/>
                <a:gd name="connsiteY476" fmla="*/ 755954 h 2228850"/>
                <a:gd name="connsiteX477" fmla="*/ 5964916 w 7381875"/>
                <a:gd name="connsiteY477" fmla="*/ 565549 h 2228850"/>
                <a:gd name="connsiteX478" fmla="*/ 5975870 w 7381875"/>
                <a:gd name="connsiteY478" fmla="*/ 947407 h 2228850"/>
                <a:gd name="connsiteX479" fmla="*/ 5997873 w 7381875"/>
                <a:gd name="connsiteY479" fmla="*/ 493826 h 2228850"/>
                <a:gd name="connsiteX480" fmla="*/ 6008827 w 7381875"/>
                <a:gd name="connsiteY480" fmla="*/ 503827 h 2228850"/>
                <a:gd name="connsiteX481" fmla="*/ 6019780 w 7381875"/>
                <a:gd name="connsiteY481" fmla="*/ 798912 h 2228850"/>
                <a:gd name="connsiteX482" fmla="*/ 6030829 w 7381875"/>
                <a:gd name="connsiteY482" fmla="*/ 806341 h 2228850"/>
                <a:gd name="connsiteX483" fmla="*/ 6041783 w 7381875"/>
                <a:gd name="connsiteY483" fmla="*/ 681564 h 2228850"/>
                <a:gd name="connsiteX484" fmla="*/ 6052737 w 7381875"/>
                <a:gd name="connsiteY484" fmla="*/ 658799 h 2228850"/>
                <a:gd name="connsiteX485" fmla="*/ 6063785 w 7381875"/>
                <a:gd name="connsiteY485" fmla="*/ 917022 h 2228850"/>
                <a:gd name="connsiteX486" fmla="*/ 6074739 w 7381875"/>
                <a:gd name="connsiteY486" fmla="*/ 747286 h 2228850"/>
                <a:gd name="connsiteX487" fmla="*/ 6085693 w 7381875"/>
                <a:gd name="connsiteY487" fmla="*/ 969790 h 2228850"/>
                <a:gd name="connsiteX488" fmla="*/ 6096742 w 7381875"/>
                <a:gd name="connsiteY488" fmla="*/ 989888 h 2228850"/>
                <a:gd name="connsiteX489" fmla="*/ 6107695 w 7381875"/>
                <a:gd name="connsiteY489" fmla="*/ 937024 h 2228850"/>
                <a:gd name="connsiteX490" fmla="*/ 6118649 w 7381875"/>
                <a:gd name="connsiteY490" fmla="*/ 944930 h 2228850"/>
                <a:gd name="connsiteX491" fmla="*/ 6129699 w 7381875"/>
                <a:gd name="connsiteY491" fmla="*/ 935596 h 2228850"/>
                <a:gd name="connsiteX492" fmla="*/ 6140652 w 7381875"/>
                <a:gd name="connsiteY492" fmla="*/ 975696 h 2228850"/>
                <a:gd name="connsiteX493" fmla="*/ 6151606 w 7381875"/>
                <a:gd name="connsiteY493" fmla="*/ 981697 h 2228850"/>
                <a:gd name="connsiteX494" fmla="*/ 6162655 w 7381875"/>
                <a:gd name="connsiteY494" fmla="*/ 1047990 h 2228850"/>
                <a:gd name="connsiteX495" fmla="*/ 6173609 w 7381875"/>
                <a:gd name="connsiteY495" fmla="*/ 967123 h 2228850"/>
                <a:gd name="connsiteX496" fmla="*/ 6184562 w 7381875"/>
                <a:gd name="connsiteY496" fmla="*/ 1020940 h 2228850"/>
                <a:gd name="connsiteX497" fmla="*/ 6195612 w 7381875"/>
                <a:gd name="connsiteY497" fmla="*/ 1014653 h 2228850"/>
                <a:gd name="connsiteX498" fmla="*/ 6206565 w 7381875"/>
                <a:gd name="connsiteY498" fmla="*/ 1052848 h 2228850"/>
                <a:gd name="connsiteX499" fmla="*/ 6217519 w 7381875"/>
                <a:gd name="connsiteY499" fmla="*/ 1056563 h 2228850"/>
                <a:gd name="connsiteX500" fmla="*/ 6228568 w 7381875"/>
                <a:gd name="connsiteY500" fmla="*/ 1040942 h 2228850"/>
                <a:gd name="connsiteX501" fmla="*/ 6239522 w 7381875"/>
                <a:gd name="connsiteY501" fmla="*/ 997222 h 2228850"/>
                <a:gd name="connsiteX502" fmla="*/ 6250476 w 7381875"/>
                <a:gd name="connsiteY502" fmla="*/ 1026369 h 2228850"/>
                <a:gd name="connsiteX503" fmla="*/ 6261524 w 7381875"/>
                <a:gd name="connsiteY503" fmla="*/ 983792 h 2228850"/>
                <a:gd name="connsiteX504" fmla="*/ 6272478 w 7381875"/>
                <a:gd name="connsiteY504" fmla="*/ 1045133 h 2228850"/>
                <a:gd name="connsiteX505" fmla="*/ 6283432 w 7381875"/>
                <a:gd name="connsiteY505" fmla="*/ 934548 h 2228850"/>
                <a:gd name="connsiteX506" fmla="*/ 6294481 w 7381875"/>
                <a:gd name="connsiteY506" fmla="*/ 971314 h 2228850"/>
                <a:gd name="connsiteX507" fmla="*/ 6305435 w 7381875"/>
                <a:gd name="connsiteY507" fmla="*/ 987697 h 2228850"/>
                <a:gd name="connsiteX508" fmla="*/ 6316389 w 7381875"/>
                <a:gd name="connsiteY508" fmla="*/ 1044085 h 2228850"/>
                <a:gd name="connsiteX509" fmla="*/ 6327437 w 7381875"/>
                <a:gd name="connsiteY509" fmla="*/ 971600 h 2228850"/>
                <a:gd name="connsiteX510" fmla="*/ 6338391 w 7381875"/>
                <a:gd name="connsiteY510" fmla="*/ 587076 h 2228850"/>
                <a:gd name="connsiteX511" fmla="*/ 6349345 w 7381875"/>
                <a:gd name="connsiteY511" fmla="*/ 933500 h 2228850"/>
                <a:gd name="connsiteX512" fmla="*/ 6360394 w 7381875"/>
                <a:gd name="connsiteY512" fmla="*/ 931690 h 2228850"/>
                <a:gd name="connsiteX513" fmla="*/ 6382301 w 7381875"/>
                <a:gd name="connsiteY513" fmla="*/ 1368221 h 2228850"/>
                <a:gd name="connsiteX514" fmla="*/ 6393351 w 7381875"/>
                <a:gd name="connsiteY514" fmla="*/ 1354314 h 2228850"/>
                <a:gd name="connsiteX515" fmla="*/ 6415258 w 7381875"/>
                <a:gd name="connsiteY515" fmla="*/ 1674164 h 2228850"/>
                <a:gd name="connsiteX516" fmla="*/ 6426307 w 7381875"/>
                <a:gd name="connsiteY516" fmla="*/ 1649209 h 2228850"/>
                <a:gd name="connsiteX517" fmla="*/ 6437261 w 7381875"/>
                <a:gd name="connsiteY517" fmla="*/ 1647494 h 2228850"/>
                <a:gd name="connsiteX518" fmla="*/ 6448214 w 7381875"/>
                <a:gd name="connsiteY518" fmla="*/ 1696072 h 2228850"/>
                <a:gd name="connsiteX519" fmla="*/ 6459264 w 7381875"/>
                <a:gd name="connsiteY519" fmla="*/ 1831327 h 2228850"/>
                <a:gd name="connsiteX520" fmla="*/ 6470218 w 7381875"/>
                <a:gd name="connsiteY520" fmla="*/ 1716550 h 2228850"/>
                <a:gd name="connsiteX521" fmla="*/ 6481171 w 7381875"/>
                <a:gd name="connsiteY521" fmla="*/ 1893239 h 2228850"/>
                <a:gd name="connsiteX522" fmla="*/ 6492125 w 7381875"/>
                <a:gd name="connsiteY522" fmla="*/ 1921338 h 2228850"/>
                <a:gd name="connsiteX523" fmla="*/ 6503174 w 7381875"/>
                <a:gd name="connsiteY523" fmla="*/ 1759603 h 2228850"/>
                <a:gd name="connsiteX524" fmla="*/ 6514128 w 7381875"/>
                <a:gd name="connsiteY524" fmla="*/ 1926386 h 2228850"/>
                <a:gd name="connsiteX525" fmla="*/ 6525081 w 7381875"/>
                <a:gd name="connsiteY525" fmla="*/ 1901431 h 2228850"/>
                <a:gd name="connsiteX526" fmla="*/ 6536130 w 7381875"/>
                <a:gd name="connsiteY526" fmla="*/ 1457089 h 2228850"/>
                <a:gd name="connsiteX527" fmla="*/ 6547084 w 7381875"/>
                <a:gd name="connsiteY527" fmla="*/ 1791036 h 2228850"/>
                <a:gd name="connsiteX528" fmla="*/ 6558038 w 7381875"/>
                <a:gd name="connsiteY528" fmla="*/ 1559102 h 2228850"/>
                <a:gd name="connsiteX529" fmla="*/ 6569086 w 7381875"/>
                <a:gd name="connsiteY529" fmla="*/ 1637779 h 2228850"/>
                <a:gd name="connsiteX530" fmla="*/ 6580040 w 7381875"/>
                <a:gd name="connsiteY530" fmla="*/ 1901621 h 2228850"/>
                <a:gd name="connsiteX531" fmla="*/ 6590994 w 7381875"/>
                <a:gd name="connsiteY531" fmla="*/ 1977535 h 2228850"/>
                <a:gd name="connsiteX532" fmla="*/ 6602043 w 7381875"/>
                <a:gd name="connsiteY532" fmla="*/ 1160195 h 2228850"/>
                <a:gd name="connsiteX533" fmla="*/ 6623951 w 7381875"/>
                <a:gd name="connsiteY533" fmla="*/ 1860949 h 2228850"/>
                <a:gd name="connsiteX534" fmla="*/ 6635000 w 7381875"/>
                <a:gd name="connsiteY534" fmla="*/ 1661686 h 2228850"/>
                <a:gd name="connsiteX535" fmla="*/ 6645953 w 7381875"/>
                <a:gd name="connsiteY535" fmla="*/ 1603012 h 2228850"/>
                <a:gd name="connsiteX536" fmla="*/ 6656907 w 7381875"/>
                <a:gd name="connsiteY536" fmla="*/ 1399558 h 2228850"/>
                <a:gd name="connsiteX537" fmla="*/ 6667956 w 7381875"/>
                <a:gd name="connsiteY537" fmla="*/ 1500714 h 2228850"/>
                <a:gd name="connsiteX538" fmla="*/ 6678910 w 7381875"/>
                <a:gd name="connsiteY538" fmla="*/ 1388128 h 2228850"/>
                <a:gd name="connsiteX539" fmla="*/ 6689864 w 7381875"/>
                <a:gd name="connsiteY539" fmla="*/ 1344980 h 2228850"/>
                <a:gd name="connsiteX540" fmla="*/ 6700913 w 7381875"/>
                <a:gd name="connsiteY540" fmla="*/ 1376127 h 2228850"/>
                <a:gd name="connsiteX541" fmla="*/ 6711867 w 7381875"/>
                <a:gd name="connsiteY541" fmla="*/ 1616062 h 2228850"/>
                <a:gd name="connsiteX542" fmla="*/ 6722820 w 7381875"/>
                <a:gd name="connsiteY542" fmla="*/ 1535956 h 2228850"/>
                <a:gd name="connsiteX543" fmla="*/ 6733869 w 7381875"/>
                <a:gd name="connsiteY543" fmla="*/ 1448612 h 2228850"/>
                <a:gd name="connsiteX544" fmla="*/ 6744823 w 7381875"/>
                <a:gd name="connsiteY544" fmla="*/ 1276686 h 2228850"/>
                <a:gd name="connsiteX545" fmla="*/ 6755777 w 7381875"/>
                <a:gd name="connsiteY545" fmla="*/ 1121905 h 2228850"/>
                <a:gd name="connsiteX546" fmla="*/ 6766826 w 7381875"/>
                <a:gd name="connsiteY546" fmla="*/ 1275829 h 2228850"/>
                <a:gd name="connsiteX547" fmla="*/ 6788733 w 7381875"/>
                <a:gd name="connsiteY547" fmla="*/ 1174483 h 2228850"/>
                <a:gd name="connsiteX548" fmla="*/ 6799782 w 7381875"/>
                <a:gd name="connsiteY548" fmla="*/ 934357 h 2228850"/>
                <a:gd name="connsiteX549" fmla="*/ 6810736 w 7381875"/>
                <a:gd name="connsiteY549" fmla="*/ 1037608 h 2228850"/>
                <a:gd name="connsiteX550" fmla="*/ 6821690 w 7381875"/>
                <a:gd name="connsiteY550" fmla="*/ 1012558 h 2228850"/>
                <a:gd name="connsiteX551" fmla="*/ 6832739 w 7381875"/>
                <a:gd name="connsiteY551" fmla="*/ 1107712 h 2228850"/>
                <a:gd name="connsiteX552" fmla="*/ 6843692 w 7381875"/>
                <a:gd name="connsiteY552" fmla="*/ 684231 h 2228850"/>
                <a:gd name="connsiteX553" fmla="*/ 6854646 w 7381875"/>
                <a:gd name="connsiteY553" fmla="*/ 744143 h 2228850"/>
                <a:gd name="connsiteX554" fmla="*/ 6865695 w 7381875"/>
                <a:gd name="connsiteY554" fmla="*/ 20719 h 2228850"/>
                <a:gd name="connsiteX555" fmla="*/ 6887603 w 7381875"/>
                <a:gd name="connsiteY555" fmla="*/ 677373 h 2228850"/>
                <a:gd name="connsiteX556" fmla="*/ 6898652 w 7381875"/>
                <a:gd name="connsiteY556" fmla="*/ 779005 h 2228850"/>
                <a:gd name="connsiteX557" fmla="*/ 6909605 w 7381875"/>
                <a:gd name="connsiteY557" fmla="*/ 802817 h 2228850"/>
                <a:gd name="connsiteX558" fmla="*/ 6920559 w 7381875"/>
                <a:gd name="connsiteY558" fmla="*/ 111874 h 2228850"/>
                <a:gd name="connsiteX559" fmla="*/ 6931608 w 7381875"/>
                <a:gd name="connsiteY559" fmla="*/ 840822 h 2228850"/>
                <a:gd name="connsiteX560" fmla="*/ 6942562 w 7381875"/>
                <a:gd name="connsiteY560" fmla="*/ 638892 h 2228850"/>
                <a:gd name="connsiteX561" fmla="*/ 6953516 w 7381875"/>
                <a:gd name="connsiteY561" fmla="*/ 769765 h 2228850"/>
                <a:gd name="connsiteX562" fmla="*/ 6964565 w 7381875"/>
                <a:gd name="connsiteY562" fmla="*/ 588981 h 2228850"/>
                <a:gd name="connsiteX563" fmla="*/ 6975519 w 7381875"/>
                <a:gd name="connsiteY563" fmla="*/ 853490 h 2228850"/>
                <a:gd name="connsiteX564" fmla="*/ 6986472 w 7381875"/>
                <a:gd name="connsiteY564" fmla="*/ 497160 h 2228850"/>
                <a:gd name="connsiteX565" fmla="*/ 6997521 w 7381875"/>
                <a:gd name="connsiteY565" fmla="*/ 629653 h 2228850"/>
                <a:gd name="connsiteX566" fmla="*/ 7008475 w 7381875"/>
                <a:gd name="connsiteY566" fmla="*/ 535355 h 2228850"/>
                <a:gd name="connsiteX567" fmla="*/ 7019429 w 7381875"/>
                <a:gd name="connsiteY567" fmla="*/ 638892 h 2228850"/>
                <a:gd name="connsiteX568" fmla="*/ 7030478 w 7381875"/>
                <a:gd name="connsiteY568" fmla="*/ 412483 h 2228850"/>
                <a:gd name="connsiteX569" fmla="*/ 7052385 w 7381875"/>
                <a:gd name="connsiteY569" fmla="*/ 897019 h 2228850"/>
                <a:gd name="connsiteX570" fmla="*/ 7063434 w 7381875"/>
                <a:gd name="connsiteY570" fmla="*/ 984840 h 2228850"/>
                <a:gd name="connsiteX571" fmla="*/ 7074388 w 7381875"/>
                <a:gd name="connsiteY571" fmla="*/ 984935 h 2228850"/>
                <a:gd name="connsiteX572" fmla="*/ 7085342 w 7381875"/>
                <a:gd name="connsiteY572" fmla="*/ 930928 h 2228850"/>
                <a:gd name="connsiteX573" fmla="*/ 7107344 w 7381875"/>
                <a:gd name="connsiteY573" fmla="*/ 1049610 h 2228850"/>
                <a:gd name="connsiteX574" fmla="*/ 7118298 w 7381875"/>
                <a:gd name="connsiteY574" fmla="*/ 1056849 h 2228850"/>
                <a:gd name="connsiteX575" fmla="*/ 7129252 w 7381875"/>
                <a:gd name="connsiteY575" fmla="*/ 1041990 h 2228850"/>
                <a:gd name="connsiteX576" fmla="*/ 7140301 w 7381875"/>
                <a:gd name="connsiteY576" fmla="*/ 954169 h 2228850"/>
                <a:gd name="connsiteX577" fmla="*/ 7151255 w 7381875"/>
                <a:gd name="connsiteY577" fmla="*/ 988555 h 2228850"/>
                <a:gd name="connsiteX578" fmla="*/ 7162208 w 7381875"/>
                <a:gd name="connsiteY578" fmla="*/ 920070 h 2228850"/>
                <a:gd name="connsiteX579" fmla="*/ 7173258 w 7381875"/>
                <a:gd name="connsiteY579" fmla="*/ 999223 h 2228850"/>
                <a:gd name="connsiteX580" fmla="*/ 7184211 w 7381875"/>
                <a:gd name="connsiteY580" fmla="*/ 856919 h 2228850"/>
                <a:gd name="connsiteX581" fmla="*/ 7206214 w 7381875"/>
                <a:gd name="connsiteY581" fmla="*/ 945597 h 2228850"/>
                <a:gd name="connsiteX582" fmla="*/ 7217168 w 7381875"/>
                <a:gd name="connsiteY582" fmla="*/ 967981 h 2228850"/>
                <a:gd name="connsiteX583" fmla="*/ 7228121 w 7381875"/>
                <a:gd name="connsiteY583" fmla="*/ 846823 h 2228850"/>
                <a:gd name="connsiteX584" fmla="*/ 7239171 w 7381875"/>
                <a:gd name="connsiteY584" fmla="*/ 888066 h 2228850"/>
                <a:gd name="connsiteX585" fmla="*/ 7261078 w 7381875"/>
                <a:gd name="connsiteY585" fmla="*/ 968076 h 2228850"/>
                <a:gd name="connsiteX586" fmla="*/ 7272127 w 7381875"/>
                <a:gd name="connsiteY586" fmla="*/ 920737 h 2228850"/>
                <a:gd name="connsiteX587" fmla="*/ 7283081 w 7381875"/>
                <a:gd name="connsiteY587" fmla="*/ 1045228 h 2228850"/>
                <a:gd name="connsiteX588" fmla="*/ 7294035 w 7381875"/>
                <a:gd name="connsiteY588" fmla="*/ 1017034 h 2228850"/>
                <a:gd name="connsiteX589" fmla="*/ 7305083 w 7381875"/>
                <a:gd name="connsiteY589" fmla="*/ 1041037 h 2228850"/>
                <a:gd name="connsiteX590" fmla="*/ 7316037 w 7381875"/>
                <a:gd name="connsiteY590" fmla="*/ 956741 h 2228850"/>
                <a:gd name="connsiteX591" fmla="*/ 7326991 w 7381875"/>
                <a:gd name="connsiteY591" fmla="*/ 925213 h 2228850"/>
                <a:gd name="connsiteX592" fmla="*/ 7338040 w 7381875"/>
                <a:gd name="connsiteY592" fmla="*/ 1009795 h 2228850"/>
                <a:gd name="connsiteX593" fmla="*/ 7348994 w 7381875"/>
                <a:gd name="connsiteY593" fmla="*/ 1035227 h 2228850"/>
                <a:gd name="connsiteX594" fmla="*/ 7359948 w 7381875"/>
                <a:gd name="connsiteY594" fmla="*/ 851871 h 2228850"/>
                <a:gd name="connsiteX595" fmla="*/ 7370996 w 7381875"/>
                <a:gd name="connsiteY595" fmla="*/ 1068850 h 2228850"/>
                <a:gd name="connsiteX596" fmla="*/ 7381950 w 7381875"/>
                <a:gd name="connsiteY596" fmla="*/ 1127239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</a:cxnLst>
              <a:rect l="l" t="t" r="r" b="b"/>
              <a:pathLst>
                <a:path w="7381875" h="2228850">
                  <a:moveTo>
                    <a:pt x="75" y="1245253"/>
                  </a:moveTo>
                  <a:lnTo>
                    <a:pt x="22078" y="1409750"/>
                  </a:lnTo>
                  <a:lnTo>
                    <a:pt x="33032" y="1437849"/>
                  </a:lnTo>
                  <a:lnTo>
                    <a:pt x="65988" y="1699786"/>
                  </a:lnTo>
                  <a:lnTo>
                    <a:pt x="76942" y="1753698"/>
                  </a:lnTo>
                  <a:lnTo>
                    <a:pt x="98945" y="1901526"/>
                  </a:lnTo>
                  <a:lnTo>
                    <a:pt x="109898" y="1864759"/>
                  </a:lnTo>
                  <a:lnTo>
                    <a:pt x="120947" y="1955723"/>
                  </a:lnTo>
                  <a:lnTo>
                    <a:pt x="131901" y="1869046"/>
                  </a:lnTo>
                  <a:lnTo>
                    <a:pt x="142855" y="1712550"/>
                  </a:lnTo>
                  <a:lnTo>
                    <a:pt x="153904" y="2055069"/>
                  </a:lnTo>
                  <a:lnTo>
                    <a:pt x="175811" y="2141842"/>
                  </a:lnTo>
                  <a:lnTo>
                    <a:pt x="186860" y="2148223"/>
                  </a:lnTo>
                  <a:lnTo>
                    <a:pt x="208768" y="2054688"/>
                  </a:lnTo>
                  <a:lnTo>
                    <a:pt x="219817" y="1745125"/>
                  </a:lnTo>
                  <a:lnTo>
                    <a:pt x="230771" y="2183752"/>
                  </a:lnTo>
                  <a:lnTo>
                    <a:pt x="241724" y="2228900"/>
                  </a:lnTo>
                  <a:lnTo>
                    <a:pt x="252773" y="2188133"/>
                  </a:lnTo>
                  <a:lnTo>
                    <a:pt x="263727" y="2064308"/>
                  </a:lnTo>
                  <a:lnTo>
                    <a:pt x="274681" y="2047163"/>
                  </a:lnTo>
                  <a:lnTo>
                    <a:pt x="285730" y="2164225"/>
                  </a:lnTo>
                  <a:lnTo>
                    <a:pt x="307637" y="2022684"/>
                  </a:lnTo>
                  <a:lnTo>
                    <a:pt x="318591" y="2058212"/>
                  </a:lnTo>
                  <a:lnTo>
                    <a:pt x="329640" y="1673402"/>
                  </a:lnTo>
                  <a:lnTo>
                    <a:pt x="340594" y="1845328"/>
                  </a:lnTo>
                  <a:lnTo>
                    <a:pt x="351548" y="1859330"/>
                  </a:lnTo>
                  <a:lnTo>
                    <a:pt x="362597" y="1715026"/>
                  </a:lnTo>
                  <a:lnTo>
                    <a:pt x="384504" y="1541100"/>
                  </a:lnTo>
                  <a:lnTo>
                    <a:pt x="395553" y="1443278"/>
                  </a:lnTo>
                  <a:lnTo>
                    <a:pt x="406507" y="1310118"/>
                  </a:lnTo>
                  <a:lnTo>
                    <a:pt x="417461" y="1340503"/>
                  </a:lnTo>
                  <a:lnTo>
                    <a:pt x="461466" y="824820"/>
                  </a:lnTo>
                  <a:lnTo>
                    <a:pt x="472420" y="914736"/>
                  </a:lnTo>
                  <a:lnTo>
                    <a:pt x="483374" y="866920"/>
                  </a:lnTo>
                  <a:lnTo>
                    <a:pt x="494423" y="857205"/>
                  </a:lnTo>
                  <a:lnTo>
                    <a:pt x="516330" y="977887"/>
                  </a:lnTo>
                  <a:lnTo>
                    <a:pt x="527379" y="861967"/>
                  </a:lnTo>
                  <a:lnTo>
                    <a:pt x="538333" y="747667"/>
                  </a:lnTo>
                  <a:lnTo>
                    <a:pt x="549287" y="842536"/>
                  </a:lnTo>
                  <a:lnTo>
                    <a:pt x="560336" y="944454"/>
                  </a:lnTo>
                  <a:lnTo>
                    <a:pt x="571289" y="853300"/>
                  </a:lnTo>
                  <a:lnTo>
                    <a:pt x="582243" y="863206"/>
                  </a:lnTo>
                  <a:lnTo>
                    <a:pt x="593292" y="751668"/>
                  </a:lnTo>
                  <a:lnTo>
                    <a:pt x="604246" y="495921"/>
                  </a:lnTo>
                  <a:lnTo>
                    <a:pt x="615200" y="664133"/>
                  </a:lnTo>
                  <a:lnTo>
                    <a:pt x="637202" y="755573"/>
                  </a:lnTo>
                  <a:lnTo>
                    <a:pt x="648156" y="996651"/>
                  </a:lnTo>
                  <a:lnTo>
                    <a:pt x="659205" y="991603"/>
                  </a:lnTo>
                  <a:lnTo>
                    <a:pt x="670159" y="1032751"/>
                  </a:lnTo>
                  <a:lnTo>
                    <a:pt x="681113" y="969409"/>
                  </a:lnTo>
                  <a:lnTo>
                    <a:pt x="692162" y="779481"/>
                  </a:lnTo>
                  <a:lnTo>
                    <a:pt x="703115" y="912736"/>
                  </a:lnTo>
                  <a:lnTo>
                    <a:pt x="714069" y="592886"/>
                  </a:lnTo>
                  <a:lnTo>
                    <a:pt x="736072" y="968647"/>
                  </a:lnTo>
                  <a:lnTo>
                    <a:pt x="747026" y="995508"/>
                  </a:lnTo>
                  <a:lnTo>
                    <a:pt x="758075" y="963409"/>
                  </a:lnTo>
                  <a:lnTo>
                    <a:pt x="769028" y="906640"/>
                  </a:lnTo>
                  <a:lnTo>
                    <a:pt x="779982" y="969600"/>
                  </a:lnTo>
                  <a:lnTo>
                    <a:pt x="791031" y="932071"/>
                  </a:lnTo>
                  <a:lnTo>
                    <a:pt x="801985" y="907402"/>
                  </a:lnTo>
                  <a:lnTo>
                    <a:pt x="812938" y="951502"/>
                  </a:lnTo>
                  <a:lnTo>
                    <a:pt x="823988" y="904354"/>
                  </a:lnTo>
                  <a:lnTo>
                    <a:pt x="834941" y="965790"/>
                  </a:lnTo>
                  <a:lnTo>
                    <a:pt x="845895" y="1051705"/>
                  </a:lnTo>
                  <a:lnTo>
                    <a:pt x="856944" y="1055325"/>
                  </a:lnTo>
                  <a:lnTo>
                    <a:pt x="867898" y="1057325"/>
                  </a:lnTo>
                  <a:lnTo>
                    <a:pt x="878852" y="1028560"/>
                  </a:lnTo>
                  <a:lnTo>
                    <a:pt x="889901" y="932833"/>
                  </a:lnTo>
                  <a:lnTo>
                    <a:pt x="900854" y="941501"/>
                  </a:lnTo>
                  <a:lnTo>
                    <a:pt x="911808" y="997603"/>
                  </a:lnTo>
                  <a:lnTo>
                    <a:pt x="922857" y="925690"/>
                  </a:lnTo>
                  <a:lnTo>
                    <a:pt x="933811" y="923404"/>
                  </a:lnTo>
                  <a:lnTo>
                    <a:pt x="944765" y="953693"/>
                  </a:lnTo>
                  <a:lnTo>
                    <a:pt x="977721" y="1062659"/>
                  </a:lnTo>
                  <a:lnTo>
                    <a:pt x="988675" y="1003128"/>
                  </a:lnTo>
                  <a:lnTo>
                    <a:pt x="999724" y="1008367"/>
                  </a:lnTo>
                  <a:lnTo>
                    <a:pt x="1010678" y="966647"/>
                  </a:lnTo>
                  <a:lnTo>
                    <a:pt x="1021631" y="968838"/>
                  </a:lnTo>
                  <a:lnTo>
                    <a:pt x="1032680" y="1008081"/>
                  </a:lnTo>
                  <a:lnTo>
                    <a:pt x="1043634" y="1099807"/>
                  </a:lnTo>
                  <a:lnTo>
                    <a:pt x="1054588" y="1082281"/>
                  </a:lnTo>
                  <a:lnTo>
                    <a:pt x="1076591" y="1300784"/>
                  </a:lnTo>
                  <a:lnTo>
                    <a:pt x="1087544" y="1318501"/>
                  </a:lnTo>
                  <a:lnTo>
                    <a:pt x="1098593" y="1444802"/>
                  </a:lnTo>
                  <a:lnTo>
                    <a:pt x="1109547" y="1438420"/>
                  </a:lnTo>
                  <a:lnTo>
                    <a:pt x="1120501" y="1573009"/>
                  </a:lnTo>
                  <a:lnTo>
                    <a:pt x="1131550" y="1615300"/>
                  </a:lnTo>
                  <a:lnTo>
                    <a:pt x="1153457" y="1790941"/>
                  </a:lnTo>
                  <a:lnTo>
                    <a:pt x="1164506" y="1873046"/>
                  </a:lnTo>
                  <a:lnTo>
                    <a:pt x="1175460" y="1733886"/>
                  </a:lnTo>
                  <a:lnTo>
                    <a:pt x="1186414" y="1847710"/>
                  </a:lnTo>
                  <a:lnTo>
                    <a:pt x="1197463" y="1866474"/>
                  </a:lnTo>
                  <a:lnTo>
                    <a:pt x="1208417" y="1926291"/>
                  </a:lnTo>
                  <a:lnTo>
                    <a:pt x="1219370" y="1993442"/>
                  </a:lnTo>
                  <a:lnTo>
                    <a:pt x="1230419" y="2127935"/>
                  </a:lnTo>
                  <a:lnTo>
                    <a:pt x="1274330" y="1542433"/>
                  </a:lnTo>
                  <a:lnTo>
                    <a:pt x="1285283" y="1634635"/>
                  </a:lnTo>
                  <a:lnTo>
                    <a:pt x="1296332" y="1647685"/>
                  </a:lnTo>
                  <a:lnTo>
                    <a:pt x="1307286" y="2126411"/>
                  </a:lnTo>
                  <a:lnTo>
                    <a:pt x="1318240" y="2090121"/>
                  </a:lnTo>
                  <a:lnTo>
                    <a:pt x="1329289" y="2088978"/>
                  </a:lnTo>
                  <a:lnTo>
                    <a:pt x="1351196" y="1760270"/>
                  </a:lnTo>
                  <a:lnTo>
                    <a:pt x="1362245" y="1747126"/>
                  </a:lnTo>
                  <a:lnTo>
                    <a:pt x="1373199" y="1862378"/>
                  </a:lnTo>
                  <a:lnTo>
                    <a:pt x="1384153" y="1851043"/>
                  </a:lnTo>
                  <a:lnTo>
                    <a:pt x="1406156" y="1774462"/>
                  </a:lnTo>
                  <a:lnTo>
                    <a:pt x="1417109" y="1609870"/>
                  </a:lnTo>
                  <a:lnTo>
                    <a:pt x="1428158" y="1564912"/>
                  </a:lnTo>
                  <a:lnTo>
                    <a:pt x="1439112" y="1656352"/>
                  </a:lnTo>
                  <a:lnTo>
                    <a:pt x="1450066" y="1672450"/>
                  </a:lnTo>
                  <a:lnTo>
                    <a:pt x="1461115" y="1602441"/>
                  </a:lnTo>
                  <a:lnTo>
                    <a:pt x="1472068" y="1406035"/>
                  </a:lnTo>
                  <a:lnTo>
                    <a:pt x="1483022" y="1339551"/>
                  </a:lnTo>
                  <a:lnTo>
                    <a:pt x="1494071" y="1136954"/>
                  </a:lnTo>
                  <a:lnTo>
                    <a:pt x="1505025" y="1105998"/>
                  </a:lnTo>
                  <a:lnTo>
                    <a:pt x="1515979" y="1068946"/>
                  </a:lnTo>
                  <a:lnTo>
                    <a:pt x="1527028" y="778909"/>
                  </a:lnTo>
                  <a:lnTo>
                    <a:pt x="1537982" y="801960"/>
                  </a:lnTo>
                  <a:lnTo>
                    <a:pt x="1548935" y="908830"/>
                  </a:lnTo>
                  <a:lnTo>
                    <a:pt x="1559889" y="936834"/>
                  </a:lnTo>
                  <a:lnTo>
                    <a:pt x="1570938" y="1098473"/>
                  </a:lnTo>
                  <a:lnTo>
                    <a:pt x="1592846" y="722807"/>
                  </a:lnTo>
                  <a:lnTo>
                    <a:pt x="1603895" y="789958"/>
                  </a:lnTo>
                  <a:lnTo>
                    <a:pt x="1614848" y="818057"/>
                  </a:lnTo>
                  <a:lnTo>
                    <a:pt x="1625802" y="944168"/>
                  </a:lnTo>
                  <a:lnTo>
                    <a:pt x="1647805" y="767575"/>
                  </a:lnTo>
                  <a:lnTo>
                    <a:pt x="1658759" y="723760"/>
                  </a:lnTo>
                  <a:lnTo>
                    <a:pt x="1669808" y="719854"/>
                  </a:lnTo>
                  <a:lnTo>
                    <a:pt x="1680761" y="903782"/>
                  </a:lnTo>
                  <a:lnTo>
                    <a:pt x="1691715" y="583361"/>
                  </a:lnTo>
                  <a:lnTo>
                    <a:pt x="1702764" y="795864"/>
                  </a:lnTo>
                  <a:lnTo>
                    <a:pt x="1713718" y="989793"/>
                  </a:lnTo>
                  <a:lnTo>
                    <a:pt x="1724672" y="929404"/>
                  </a:lnTo>
                  <a:lnTo>
                    <a:pt x="1746674" y="719092"/>
                  </a:lnTo>
                  <a:lnTo>
                    <a:pt x="1757628" y="928738"/>
                  </a:lnTo>
                  <a:lnTo>
                    <a:pt x="1779631" y="712139"/>
                  </a:lnTo>
                  <a:lnTo>
                    <a:pt x="1790585" y="789958"/>
                  </a:lnTo>
                  <a:lnTo>
                    <a:pt x="1801634" y="895686"/>
                  </a:lnTo>
                  <a:lnTo>
                    <a:pt x="1812587" y="666514"/>
                  </a:lnTo>
                  <a:lnTo>
                    <a:pt x="1834590" y="996270"/>
                  </a:lnTo>
                  <a:lnTo>
                    <a:pt x="1845544" y="840346"/>
                  </a:lnTo>
                  <a:lnTo>
                    <a:pt x="1856498" y="869492"/>
                  </a:lnTo>
                  <a:lnTo>
                    <a:pt x="1867547" y="867587"/>
                  </a:lnTo>
                  <a:lnTo>
                    <a:pt x="1878500" y="967219"/>
                  </a:lnTo>
                  <a:lnTo>
                    <a:pt x="1889454" y="998842"/>
                  </a:lnTo>
                  <a:lnTo>
                    <a:pt x="1900503" y="957503"/>
                  </a:lnTo>
                  <a:lnTo>
                    <a:pt x="1911457" y="847680"/>
                  </a:lnTo>
                  <a:lnTo>
                    <a:pt x="1922411" y="975886"/>
                  </a:lnTo>
                  <a:lnTo>
                    <a:pt x="1933460" y="1016558"/>
                  </a:lnTo>
                  <a:lnTo>
                    <a:pt x="1944413" y="999223"/>
                  </a:lnTo>
                  <a:lnTo>
                    <a:pt x="1955367" y="1031417"/>
                  </a:lnTo>
                  <a:lnTo>
                    <a:pt x="1966416" y="977601"/>
                  </a:lnTo>
                  <a:lnTo>
                    <a:pt x="1977370" y="994174"/>
                  </a:lnTo>
                  <a:lnTo>
                    <a:pt x="1999373" y="1035037"/>
                  </a:lnTo>
                  <a:lnTo>
                    <a:pt x="2010326" y="994936"/>
                  </a:lnTo>
                  <a:lnTo>
                    <a:pt x="2021280" y="976267"/>
                  </a:lnTo>
                  <a:lnTo>
                    <a:pt x="2032329" y="1065802"/>
                  </a:lnTo>
                  <a:lnTo>
                    <a:pt x="2054237" y="984840"/>
                  </a:lnTo>
                  <a:lnTo>
                    <a:pt x="2065286" y="1083805"/>
                  </a:lnTo>
                  <a:lnTo>
                    <a:pt x="2076239" y="1123810"/>
                  </a:lnTo>
                  <a:lnTo>
                    <a:pt x="2087193" y="1037989"/>
                  </a:lnTo>
                  <a:lnTo>
                    <a:pt x="2120150" y="1297355"/>
                  </a:lnTo>
                  <a:lnTo>
                    <a:pt x="2131199" y="1382413"/>
                  </a:lnTo>
                  <a:lnTo>
                    <a:pt x="2142152" y="1393081"/>
                  </a:lnTo>
                  <a:lnTo>
                    <a:pt x="2153106" y="1526527"/>
                  </a:lnTo>
                  <a:lnTo>
                    <a:pt x="2164060" y="1554721"/>
                  </a:lnTo>
                  <a:lnTo>
                    <a:pt x="2175109" y="1558626"/>
                  </a:lnTo>
                  <a:lnTo>
                    <a:pt x="2186063" y="1688452"/>
                  </a:lnTo>
                  <a:lnTo>
                    <a:pt x="2197016" y="1673878"/>
                  </a:lnTo>
                  <a:lnTo>
                    <a:pt x="2219019" y="1863902"/>
                  </a:lnTo>
                  <a:lnTo>
                    <a:pt x="2229973" y="1847043"/>
                  </a:lnTo>
                  <a:lnTo>
                    <a:pt x="2241022" y="1889239"/>
                  </a:lnTo>
                  <a:lnTo>
                    <a:pt x="2251976" y="1693309"/>
                  </a:lnTo>
                  <a:lnTo>
                    <a:pt x="2273978" y="1777510"/>
                  </a:lnTo>
                  <a:lnTo>
                    <a:pt x="2284932" y="2003253"/>
                  </a:lnTo>
                  <a:lnTo>
                    <a:pt x="2295886" y="2058593"/>
                  </a:lnTo>
                  <a:lnTo>
                    <a:pt x="2306935" y="1921147"/>
                  </a:lnTo>
                  <a:lnTo>
                    <a:pt x="2317889" y="2090883"/>
                  </a:lnTo>
                  <a:lnTo>
                    <a:pt x="2328842" y="1715122"/>
                  </a:lnTo>
                  <a:lnTo>
                    <a:pt x="2339891" y="1702644"/>
                  </a:lnTo>
                  <a:lnTo>
                    <a:pt x="2350845" y="1749983"/>
                  </a:lnTo>
                  <a:lnTo>
                    <a:pt x="2361799" y="1482235"/>
                  </a:lnTo>
                  <a:lnTo>
                    <a:pt x="2372848" y="687088"/>
                  </a:lnTo>
                  <a:lnTo>
                    <a:pt x="2394755" y="1712836"/>
                  </a:lnTo>
                  <a:lnTo>
                    <a:pt x="2405804" y="1727599"/>
                  </a:lnTo>
                  <a:lnTo>
                    <a:pt x="2416758" y="1840375"/>
                  </a:lnTo>
                  <a:lnTo>
                    <a:pt x="2427712" y="1635397"/>
                  </a:lnTo>
                  <a:lnTo>
                    <a:pt x="2438761" y="1580914"/>
                  </a:lnTo>
                  <a:lnTo>
                    <a:pt x="2449715" y="1677879"/>
                  </a:lnTo>
                  <a:lnTo>
                    <a:pt x="2460668" y="1766557"/>
                  </a:lnTo>
                  <a:lnTo>
                    <a:pt x="2471717" y="1756841"/>
                  </a:lnTo>
                  <a:lnTo>
                    <a:pt x="2482671" y="1724361"/>
                  </a:lnTo>
                  <a:lnTo>
                    <a:pt x="2493625" y="1719979"/>
                  </a:lnTo>
                  <a:lnTo>
                    <a:pt x="2504674" y="1703692"/>
                  </a:lnTo>
                  <a:lnTo>
                    <a:pt x="2515628" y="1657591"/>
                  </a:lnTo>
                  <a:lnTo>
                    <a:pt x="2537630" y="1468424"/>
                  </a:lnTo>
                  <a:lnTo>
                    <a:pt x="2548584" y="1206296"/>
                  </a:lnTo>
                  <a:lnTo>
                    <a:pt x="2559538" y="1047800"/>
                  </a:lnTo>
                  <a:lnTo>
                    <a:pt x="2570587" y="1059706"/>
                  </a:lnTo>
                  <a:lnTo>
                    <a:pt x="2581541" y="808437"/>
                  </a:lnTo>
                  <a:lnTo>
                    <a:pt x="2592495" y="845489"/>
                  </a:lnTo>
                  <a:lnTo>
                    <a:pt x="2603543" y="1095139"/>
                  </a:lnTo>
                  <a:lnTo>
                    <a:pt x="2614497" y="553643"/>
                  </a:lnTo>
                  <a:lnTo>
                    <a:pt x="2625451" y="776433"/>
                  </a:lnTo>
                  <a:lnTo>
                    <a:pt x="2636500" y="817295"/>
                  </a:lnTo>
                  <a:lnTo>
                    <a:pt x="2647454" y="873969"/>
                  </a:lnTo>
                  <a:lnTo>
                    <a:pt x="2658407" y="855681"/>
                  </a:lnTo>
                  <a:lnTo>
                    <a:pt x="2680410" y="1024369"/>
                  </a:lnTo>
                  <a:lnTo>
                    <a:pt x="2691364" y="961313"/>
                  </a:lnTo>
                  <a:lnTo>
                    <a:pt x="2702413" y="1039513"/>
                  </a:lnTo>
                  <a:lnTo>
                    <a:pt x="2713366" y="841298"/>
                  </a:lnTo>
                  <a:lnTo>
                    <a:pt x="2724320" y="360381"/>
                  </a:lnTo>
                  <a:lnTo>
                    <a:pt x="2735370" y="244747"/>
                  </a:lnTo>
                  <a:lnTo>
                    <a:pt x="2746323" y="50"/>
                  </a:lnTo>
                  <a:lnTo>
                    <a:pt x="2757277" y="432009"/>
                  </a:lnTo>
                  <a:lnTo>
                    <a:pt x="2768326" y="759478"/>
                  </a:lnTo>
                  <a:lnTo>
                    <a:pt x="2779280" y="322757"/>
                  </a:lnTo>
                  <a:lnTo>
                    <a:pt x="2790233" y="97777"/>
                  </a:lnTo>
                  <a:lnTo>
                    <a:pt x="2801187" y="400957"/>
                  </a:lnTo>
                  <a:lnTo>
                    <a:pt x="2812236" y="655084"/>
                  </a:lnTo>
                  <a:lnTo>
                    <a:pt x="2823190" y="711568"/>
                  </a:lnTo>
                  <a:lnTo>
                    <a:pt x="2834144" y="578599"/>
                  </a:lnTo>
                  <a:lnTo>
                    <a:pt x="2845193" y="680326"/>
                  </a:lnTo>
                  <a:lnTo>
                    <a:pt x="2856146" y="934357"/>
                  </a:lnTo>
                  <a:lnTo>
                    <a:pt x="2867100" y="878636"/>
                  </a:lnTo>
                  <a:lnTo>
                    <a:pt x="2878149" y="835869"/>
                  </a:lnTo>
                  <a:lnTo>
                    <a:pt x="2889103" y="937596"/>
                  </a:lnTo>
                  <a:lnTo>
                    <a:pt x="2911106" y="669943"/>
                  </a:lnTo>
                  <a:lnTo>
                    <a:pt x="2922059" y="784148"/>
                  </a:lnTo>
                  <a:lnTo>
                    <a:pt x="2933013" y="824915"/>
                  </a:lnTo>
                  <a:lnTo>
                    <a:pt x="2944062" y="998461"/>
                  </a:lnTo>
                  <a:lnTo>
                    <a:pt x="2955016" y="841870"/>
                  </a:lnTo>
                  <a:lnTo>
                    <a:pt x="2965970" y="1025131"/>
                  </a:lnTo>
                  <a:lnTo>
                    <a:pt x="2977019" y="847108"/>
                  </a:lnTo>
                  <a:lnTo>
                    <a:pt x="2987972" y="942263"/>
                  </a:lnTo>
                  <a:lnTo>
                    <a:pt x="2998926" y="895400"/>
                  </a:lnTo>
                  <a:lnTo>
                    <a:pt x="3009975" y="964075"/>
                  </a:lnTo>
                  <a:lnTo>
                    <a:pt x="3020929" y="944073"/>
                  </a:lnTo>
                  <a:lnTo>
                    <a:pt x="3031883" y="706805"/>
                  </a:lnTo>
                  <a:lnTo>
                    <a:pt x="3042932" y="966457"/>
                  </a:lnTo>
                  <a:lnTo>
                    <a:pt x="3053885" y="998746"/>
                  </a:lnTo>
                  <a:lnTo>
                    <a:pt x="3064839" y="1010938"/>
                  </a:lnTo>
                  <a:lnTo>
                    <a:pt x="3075888" y="989317"/>
                  </a:lnTo>
                  <a:lnTo>
                    <a:pt x="3086842" y="1016939"/>
                  </a:lnTo>
                  <a:lnTo>
                    <a:pt x="3097796" y="1075708"/>
                  </a:lnTo>
                  <a:lnTo>
                    <a:pt x="3119798" y="1034656"/>
                  </a:lnTo>
                  <a:lnTo>
                    <a:pt x="3130752" y="1058468"/>
                  </a:lnTo>
                  <a:lnTo>
                    <a:pt x="3152755" y="1134478"/>
                  </a:lnTo>
                  <a:lnTo>
                    <a:pt x="3163709" y="1207344"/>
                  </a:lnTo>
                  <a:lnTo>
                    <a:pt x="3207714" y="1467853"/>
                  </a:lnTo>
                  <a:lnTo>
                    <a:pt x="3218668" y="1448422"/>
                  </a:lnTo>
                  <a:lnTo>
                    <a:pt x="3229622" y="1407369"/>
                  </a:lnTo>
                  <a:lnTo>
                    <a:pt x="3240671" y="1577200"/>
                  </a:lnTo>
                  <a:lnTo>
                    <a:pt x="3251624" y="1558816"/>
                  </a:lnTo>
                  <a:lnTo>
                    <a:pt x="3262578" y="1637302"/>
                  </a:lnTo>
                  <a:lnTo>
                    <a:pt x="3273627" y="1670354"/>
                  </a:lnTo>
                  <a:lnTo>
                    <a:pt x="3284581" y="1535099"/>
                  </a:lnTo>
                  <a:lnTo>
                    <a:pt x="3306584" y="1663782"/>
                  </a:lnTo>
                  <a:lnTo>
                    <a:pt x="3317537" y="1574152"/>
                  </a:lnTo>
                  <a:lnTo>
                    <a:pt x="3328491" y="1650733"/>
                  </a:lnTo>
                  <a:lnTo>
                    <a:pt x="3339540" y="1373460"/>
                  </a:lnTo>
                  <a:lnTo>
                    <a:pt x="3383450" y="2137746"/>
                  </a:lnTo>
                  <a:lnTo>
                    <a:pt x="3394404" y="1845995"/>
                  </a:lnTo>
                  <a:lnTo>
                    <a:pt x="3405358" y="1078280"/>
                  </a:lnTo>
                  <a:lnTo>
                    <a:pt x="3416407" y="1893811"/>
                  </a:lnTo>
                  <a:lnTo>
                    <a:pt x="3427361" y="1813420"/>
                  </a:lnTo>
                  <a:lnTo>
                    <a:pt x="3438314" y="1961914"/>
                  </a:lnTo>
                  <a:lnTo>
                    <a:pt x="3460317" y="1611680"/>
                  </a:lnTo>
                  <a:lnTo>
                    <a:pt x="3471271" y="1638636"/>
                  </a:lnTo>
                  <a:lnTo>
                    <a:pt x="3482320" y="1393367"/>
                  </a:lnTo>
                  <a:lnTo>
                    <a:pt x="3493274" y="1408702"/>
                  </a:lnTo>
                  <a:lnTo>
                    <a:pt x="3504228" y="1395748"/>
                  </a:lnTo>
                  <a:lnTo>
                    <a:pt x="3515276" y="1329931"/>
                  </a:lnTo>
                  <a:lnTo>
                    <a:pt x="3526230" y="729665"/>
                  </a:lnTo>
                  <a:lnTo>
                    <a:pt x="3537184" y="1438611"/>
                  </a:lnTo>
                  <a:lnTo>
                    <a:pt x="3548233" y="1484712"/>
                  </a:lnTo>
                  <a:lnTo>
                    <a:pt x="3559187" y="1294021"/>
                  </a:lnTo>
                  <a:lnTo>
                    <a:pt x="3570140" y="1435753"/>
                  </a:lnTo>
                  <a:lnTo>
                    <a:pt x="3581189" y="1173339"/>
                  </a:lnTo>
                  <a:lnTo>
                    <a:pt x="3592143" y="1266304"/>
                  </a:lnTo>
                  <a:lnTo>
                    <a:pt x="3603097" y="1106379"/>
                  </a:lnTo>
                  <a:lnTo>
                    <a:pt x="3614146" y="1242872"/>
                  </a:lnTo>
                  <a:lnTo>
                    <a:pt x="3625099" y="1249825"/>
                  </a:lnTo>
                  <a:lnTo>
                    <a:pt x="3636053" y="1194104"/>
                  </a:lnTo>
                  <a:lnTo>
                    <a:pt x="3647103" y="1055801"/>
                  </a:lnTo>
                  <a:lnTo>
                    <a:pt x="3658056" y="956836"/>
                  </a:lnTo>
                  <a:lnTo>
                    <a:pt x="3669010" y="930547"/>
                  </a:lnTo>
                  <a:lnTo>
                    <a:pt x="3680059" y="1015987"/>
                  </a:lnTo>
                  <a:lnTo>
                    <a:pt x="3691013" y="1031512"/>
                  </a:lnTo>
                  <a:lnTo>
                    <a:pt x="3701966" y="1065326"/>
                  </a:lnTo>
                  <a:lnTo>
                    <a:pt x="3713015" y="1035037"/>
                  </a:lnTo>
                  <a:lnTo>
                    <a:pt x="3723969" y="910164"/>
                  </a:lnTo>
                  <a:lnTo>
                    <a:pt x="3734923" y="919689"/>
                  </a:lnTo>
                  <a:lnTo>
                    <a:pt x="3745972" y="903020"/>
                  </a:lnTo>
                  <a:lnTo>
                    <a:pt x="3756926" y="920546"/>
                  </a:lnTo>
                  <a:lnTo>
                    <a:pt x="3767879" y="899591"/>
                  </a:lnTo>
                  <a:lnTo>
                    <a:pt x="3778928" y="699852"/>
                  </a:lnTo>
                  <a:lnTo>
                    <a:pt x="3789882" y="777385"/>
                  </a:lnTo>
                  <a:lnTo>
                    <a:pt x="3800836" y="645655"/>
                  </a:lnTo>
                  <a:lnTo>
                    <a:pt x="3811885" y="975505"/>
                  </a:lnTo>
                  <a:lnTo>
                    <a:pt x="3822839" y="944835"/>
                  </a:lnTo>
                  <a:lnTo>
                    <a:pt x="3833792" y="747477"/>
                  </a:lnTo>
                  <a:lnTo>
                    <a:pt x="3844841" y="871969"/>
                  </a:lnTo>
                  <a:lnTo>
                    <a:pt x="3855795" y="674801"/>
                  </a:lnTo>
                  <a:lnTo>
                    <a:pt x="3866749" y="929785"/>
                  </a:lnTo>
                  <a:lnTo>
                    <a:pt x="3877798" y="705472"/>
                  </a:lnTo>
                  <a:lnTo>
                    <a:pt x="3888752" y="942549"/>
                  </a:lnTo>
                  <a:lnTo>
                    <a:pt x="3899705" y="842060"/>
                  </a:lnTo>
                  <a:lnTo>
                    <a:pt x="3910754" y="923118"/>
                  </a:lnTo>
                  <a:lnTo>
                    <a:pt x="3921708" y="1021702"/>
                  </a:lnTo>
                  <a:lnTo>
                    <a:pt x="3932662" y="937977"/>
                  </a:lnTo>
                  <a:lnTo>
                    <a:pt x="3943711" y="931500"/>
                  </a:lnTo>
                  <a:lnTo>
                    <a:pt x="3954665" y="1014748"/>
                  </a:lnTo>
                  <a:lnTo>
                    <a:pt x="3965618" y="761002"/>
                  </a:lnTo>
                  <a:lnTo>
                    <a:pt x="3976667" y="949788"/>
                  </a:lnTo>
                  <a:lnTo>
                    <a:pt x="3987621" y="1005795"/>
                  </a:lnTo>
                  <a:lnTo>
                    <a:pt x="3998575" y="1014082"/>
                  </a:lnTo>
                  <a:lnTo>
                    <a:pt x="4009529" y="904544"/>
                  </a:lnTo>
                  <a:lnTo>
                    <a:pt x="4020578" y="910926"/>
                  </a:lnTo>
                  <a:lnTo>
                    <a:pt x="4031531" y="929500"/>
                  </a:lnTo>
                  <a:lnTo>
                    <a:pt x="4042485" y="987507"/>
                  </a:lnTo>
                  <a:lnTo>
                    <a:pt x="4053534" y="982649"/>
                  </a:lnTo>
                  <a:lnTo>
                    <a:pt x="4064488" y="869683"/>
                  </a:lnTo>
                  <a:lnTo>
                    <a:pt x="4075441" y="1002556"/>
                  </a:lnTo>
                  <a:lnTo>
                    <a:pt x="4086491" y="942358"/>
                  </a:lnTo>
                  <a:lnTo>
                    <a:pt x="4097445" y="1004557"/>
                  </a:lnTo>
                  <a:lnTo>
                    <a:pt x="4108398" y="1020654"/>
                  </a:lnTo>
                  <a:lnTo>
                    <a:pt x="4119447" y="1056468"/>
                  </a:lnTo>
                  <a:lnTo>
                    <a:pt x="4130401" y="1055801"/>
                  </a:lnTo>
                  <a:lnTo>
                    <a:pt x="4152404" y="1096854"/>
                  </a:lnTo>
                  <a:lnTo>
                    <a:pt x="4163357" y="1089805"/>
                  </a:lnTo>
                  <a:lnTo>
                    <a:pt x="4174311" y="1099140"/>
                  </a:lnTo>
                  <a:lnTo>
                    <a:pt x="4185360" y="1097139"/>
                  </a:lnTo>
                  <a:lnTo>
                    <a:pt x="4207268" y="1216964"/>
                  </a:lnTo>
                  <a:lnTo>
                    <a:pt x="4218317" y="1248301"/>
                  </a:lnTo>
                  <a:lnTo>
                    <a:pt x="4229271" y="1296117"/>
                  </a:lnTo>
                  <a:lnTo>
                    <a:pt x="4240224" y="1248301"/>
                  </a:lnTo>
                  <a:lnTo>
                    <a:pt x="4273181" y="1533194"/>
                  </a:lnTo>
                  <a:lnTo>
                    <a:pt x="4284230" y="1584724"/>
                  </a:lnTo>
                  <a:lnTo>
                    <a:pt x="4295183" y="1624539"/>
                  </a:lnTo>
                  <a:lnTo>
                    <a:pt x="4306137" y="1775891"/>
                  </a:lnTo>
                  <a:lnTo>
                    <a:pt x="4317186" y="1743220"/>
                  </a:lnTo>
                  <a:lnTo>
                    <a:pt x="4328140" y="1912765"/>
                  </a:lnTo>
                  <a:lnTo>
                    <a:pt x="4339094" y="1853615"/>
                  </a:lnTo>
                  <a:lnTo>
                    <a:pt x="4350143" y="1909622"/>
                  </a:lnTo>
                  <a:lnTo>
                    <a:pt x="4361097" y="1896668"/>
                  </a:lnTo>
                  <a:lnTo>
                    <a:pt x="4372050" y="1592249"/>
                  </a:lnTo>
                  <a:lnTo>
                    <a:pt x="4394053" y="1849805"/>
                  </a:lnTo>
                  <a:lnTo>
                    <a:pt x="4405007" y="1771510"/>
                  </a:lnTo>
                  <a:lnTo>
                    <a:pt x="4416056" y="1861426"/>
                  </a:lnTo>
                  <a:lnTo>
                    <a:pt x="4427009" y="2023446"/>
                  </a:lnTo>
                  <a:lnTo>
                    <a:pt x="4437963" y="2077643"/>
                  </a:lnTo>
                  <a:lnTo>
                    <a:pt x="4449012" y="1943341"/>
                  </a:lnTo>
                  <a:lnTo>
                    <a:pt x="4459966" y="1693405"/>
                  </a:lnTo>
                  <a:lnTo>
                    <a:pt x="4470920" y="2024208"/>
                  </a:lnTo>
                  <a:lnTo>
                    <a:pt x="4481969" y="1947055"/>
                  </a:lnTo>
                  <a:lnTo>
                    <a:pt x="4492923" y="1980869"/>
                  </a:lnTo>
                  <a:lnTo>
                    <a:pt x="4503876" y="2002110"/>
                  </a:lnTo>
                  <a:lnTo>
                    <a:pt x="4514925" y="2052021"/>
                  </a:lnTo>
                  <a:lnTo>
                    <a:pt x="4525879" y="1780177"/>
                  </a:lnTo>
                  <a:lnTo>
                    <a:pt x="4536833" y="1872284"/>
                  </a:lnTo>
                  <a:lnTo>
                    <a:pt x="4547882" y="1910575"/>
                  </a:lnTo>
                  <a:lnTo>
                    <a:pt x="4558835" y="1911622"/>
                  </a:lnTo>
                  <a:lnTo>
                    <a:pt x="4591792" y="1339075"/>
                  </a:lnTo>
                  <a:lnTo>
                    <a:pt x="4602746" y="1499190"/>
                  </a:lnTo>
                  <a:lnTo>
                    <a:pt x="4613795" y="1429086"/>
                  </a:lnTo>
                  <a:lnTo>
                    <a:pt x="4624748" y="1166386"/>
                  </a:lnTo>
                  <a:lnTo>
                    <a:pt x="4646656" y="576027"/>
                  </a:lnTo>
                  <a:lnTo>
                    <a:pt x="4657705" y="507352"/>
                  </a:lnTo>
                  <a:lnTo>
                    <a:pt x="4668659" y="867873"/>
                  </a:lnTo>
                  <a:lnTo>
                    <a:pt x="4679613" y="244366"/>
                  </a:lnTo>
                  <a:lnTo>
                    <a:pt x="4690662" y="811485"/>
                  </a:lnTo>
                  <a:lnTo>
                    <a:pt x="4701615" y="858919"/>
                  </a:lnTo>
                  <a:lnTo>
                    <a:pt x="4712569" y="911307"/>
                  </a:lnTo>
                  <a:lnTo>
                    <a:pt x="4723618" y="1044276"/>
                  </a:lnTo>
                  <a:lnTo>
                    <a:pt x="4745525" y="748429"/>
                  </a:lnTo>
                  <a:lnTo>
                    <a:pt x="4756574" y="812247"/>
                  </a:lnTo>
                  <a:lnTo>
                    <a:pt x="4767528" y="901115"/>
                  </a:lnTo>
                  <a:lnTo>
                    <a:pt x="4778482" y="548023"/>
                  </a:lnTo>
                  <a:lnTo>
                    <a:pt x="4789531" y="385336"/>
                  </a:lnTo>
                  <a:lnTo>
                    <a:pt x="4800485" y="375240"/>
                  </a:lnTo>
                  <a:lnTo>
                    <a:pt x="4811439" y="604792"/>
                  </a:lnTo>
                  <a:lnTo>
                    <a:pt x="4822488" y="447058"/>
                  </a:lnTo>
                  <a:lnTo>
                    <a:pt x="4833441" y="491635"/>
                  </a:lnTo>
                  <a:lnTo>
                    <a:pt x="4844395" y="682421"/>
                  </a:lnTo>
                  <a:lnTo>
                    <a:pt x="4855444" y="438486"/>
                  </a:lnTo>
                  <a:lnTo>
                    <a:pt x="4866398" y="600315"/>
                  </a:lnTo>
                  <a:lnTo>
                    <a:pt x="4877351" y="629843"/>
                  </a:lnTo>
                  <a:lnTo>
                    <a:pt x="4888401" y="858062"/>
                  </a:lnTo>
                  <a:lnTo>
                    <a:pt x="4899354" y="961694"/>
                  </a:lnTo>
                  <a:lnTo>
                    <a:pt x="4910308" y="889780"/>
                  </a:lnTo>
                  <a:lnTo>
                    <a:pt x="4921357" y="987031"/>
                  </a:lnTo>
                  <a:lnTo>
                    <a:pt x="4932311" y="617175"/>
                  </a:lnTo>
                  <a:lnTo>
                    <a:pt x="4943264" y="709663"/>
                  </a:lnTo>
                  <a:lnTo>
                    <a:pt x="4954314" y="989221"/>
                  </a:lnTo>
                  <a:lnTo>
                    <a:pt x="4976221" y="1019797"/>
                  </a:lnTo>
                  <a:lnTo>
                    <a:pt x="4987270" y="900639"/>
                  </a:lnTo>
                  <a:lnTo>
                    <a:pt x="4998224" y="815009"/>
                  </a:lnTo>
                  <a:lnTo>
                    <a:pt x="5009178" y="947311"/>
                  </a:lnTo>
                  <a:lnTo>
                    <a:pt x="5031180" y="1047990"/>
                  </a:lnTo>
                  <a:lnTo>
                    <a:pt x="5042134" y="1055515"/>
                  </a:lnTo>
                  <a:lnTo>
                    <a:pt x="5053183" y="1021511"/>
                  </a:lnTo>
                  <a:lnTo>
                    <a:pt x="5064136" y="1058182"/>
                  </a:lnTo>
                  <a:lnTo>
                    <a:pt x="5075090" y="1065707"/>
                  </a:lnTo>
                  <a:lnTo>
                    <a:pt x="5086139" y="1051039"/>
                  </a:lnTo>
                  <a:lnTo>
                    <a:pt x="5108047" y="1034179"/>
                  </a:lnTo>
                  <a:lnTo>
                    <a:pt x="5119096" y="1002366"/>
                  </a:lnTo>
                  <a:lnTo>
                    <a:pt x="5130050" y="1060849"/>
                  </a:lnTo>
                  <a:lnTo>
                    <a:pt x="5141003" y="1021606"/>
                  </a:lnTo>
                  <a:lnTo>
                    <a:pt x="5152053" y="1018654"/>
                  </a:lnTo>
                  <a:lnTo>
                    <a:pt x="5163006" y="842155"/>
                  </a:lnTo>
                  <a:lnTo>
                    <a:pt x="5173960" y="851776"/>
                  </a:lnTo>
                  <a:lnTo>
                    <a:pt x="5185009" y="949883"/>
                  </a:lnTo>
                  <a:lnTo>
                    <a:pt x="5195963" y="933119"/>
                  </a:lnTo>
                  <a:lnTo>
                    <a:pt x="5206917" y="899115"/>
                  </a:lnTo>
                  <a:lnTo>
                    <a:pt x="5217965" y="945978"/>
                  </a:lnTo>
                  <a:lnTo>
                    <a:pt x="5228919" y="959313"/>
                  </a:lnTo>
                  <a:lnTo>
                    <a:pt x="5239873" y="895210"/>
                  </a:lnTo>
                  <a:lnTo>
                    <a:pt x="5250827" y="1013415"/>
                  </a:lnTo>
                  <a:lnTo>
                    <a:pt x="5261876" y="904925"/>
                  </a:lnTo>
                  <a:lnTo>
                    <a:pt x="5272830" y="913117"/>
                  </a:lnTo>
                  <a:lnTo>
                    <a:pt x="5283783" y="885685"/>
                  </a:lnTo>
                  <a:lnTo>
                    <a:pt x="5294832" y="926737"/>
                  </a:lnTo>
                  <a:lnTo>
                    <a:pt x="5316740" y="965218"/>
                  </a:lnTo>
                  <a:lnTo>
                    <a:pt x="5327789" y="952360"/>
                  </a:lnTo>
                  <a:lnTo>
                    <a:pt x="5338742" y="784910"/>
                  </a:lnTo>
                  <a:lnTo>
                    <a:pt x="5349696" y="990460"/>
                  </a:lnTo>
                  <a:lnTo>
                    <a:pt x="5382653" y="1096187"/>
                  </a:lnTo>
                  <a:lnTo>
                    <a:pt x="5393702" y="1048848"/>
                  </a:lnTo>
                  <a:lnTo>
                    <a:pt x="5404655" y="1055039"/>
                  </a:lnTo>
                  <a:lnTo>
                    <a:pt x="5415609" y="1027702"/>
                  </a:lnTo>
                  <a:lnTo>
                    <a:pt x="5426658" y="1005700"/>
                  </a:lnTo>
                  <a:lnTo>
                    <a:pt x="5437612" y="1222965"/>
                  </a:lnTo>
                  <a:lnTo>
                    <a:pt x="5448566" y="1027321"/>
                  </a:lnTo>
                  <a:lnTo>
                    <a:pt x="5459615" y="1006557"/>
                  </a:lnTo>
                  <a:lnTo>
                    <a:pt x="5470569" y="867301"/>
                  </a:lnTo>
                  <a:lnTo>
                    <a:pt x="5481522" y="945216"/>
                  </a:lnTo>
                  <a:lnTo>
                    <a:pt x="5492571" y="888352"/>
                  </a:lnTo>
                  <a:lnTo>
                    <a:pt x="5503525" y="648703"/>
                  </a:lnTo>
                  <a:lnTo>
                    <a:pt x="5514479" y="760621"/>
                  </a:lnTo>
                  <a:lnTo>
                    <a:pt x="5525528" y="41007"/>
                  </a:lnTo>
                  <a:lnTo>
                    <a:pt x="5547435" y="914545"/>
                  </a:lnTo>
                  <a:lnTo>
                    <a:pt x="5558484" y="597172"/>
                  </a:lnTo>
                  <a:lnTo>
                    <a:pt x="5569438" y="1113999"/>
                  </a:lnTo>
                  <a:lnTo>
                    <a:pt x="5580392" y="962742"/>
                  </a:lnTo>
                  <a:lnTo>
                    <a:pt x="5591441" y="972172"/>
                  </a:lnTo>
                  <a:lnTo>
                    <a:pt x="5602394" y="841393"/>
                  </a:lnTo>
                  <a:lnTo>
                    <a:pt x="5613348" y="1067231"/>
                  </a:lnTo>
                  <a:lnTo>
                    <a:pt x="5624397" y="1115237"/>
                  </a:lnTo>
                  <a:lnTo>
                    <a:pt x="5635351" y="1107046"/>
                  </a:lnTo>
                  <a:lnTo>
                    <a:pt x="5646305" y="1133049"/>
                  </a:lnTo>
                  <a:lnTo>
                    <a:pt x="5657354" y="1186579"/>
                  </a:lnTo>
                  <a:lnTo>
                    <a:pt x="5668308" y="1160100"/>
                  </a:lnTo>
                  <a:lnTo>
                    <a:pt x="5679261" y="935786"/>
                  </a:lnTo>
                  <a:lnTo>
                    <a:pt x="5690310" y="1036180"/>
                  </a:lnTo>
                  <a:lnTo>
                    <a:pt x="5701264" y="932548"/>
                  </a:lnTo>
                  <a:lnTo>
                    <a:pt x="5712218" y="909307"/>
                  </a:lnTo>
                  <a:lnTo>
                    <a:pt x="5723267" y="1068469"/>
                  </a:lnTo>
                  <a:lnTo>
                    <a:pt x="5734221" y="827392"/>
                  </a:lnTo>
                  <a:lnTo>
                    <a:pt x="5756223" y="973029"/>
                  </a:lnTo>
                  <a:lnTo>
                    <a:pt x="5767177" y="689851"/>
                  </a:lnTo>
                  <a:lnTo>
                    <a:pt x="5778131" y="930262"/>
                  </a:lnTo>
                  <a:lnTo>
                    <a:pt x="5789180" y="867015"/>
                  </a:lnTo>
                  <a:lnTo>
                    <a:pt x="5800133" y="958932"/>
                  </a:lnTo>
                  <a:lnTo>
                    <a:pt x="5811087" y="820915"/>
                  </a:lnTo>
                  <a:lnTo>
                    <a:pt x="5833090" y="482301"/>
                  </a:lnTo>
                  <a:lnTo>
                    <a:pt x="5844044" y="640225"/>
                  </a:lnTo>
                  <a:lnTo>
                    <a:pt x="5854998" y="737380"/>
                  </a:lnTo>
                  <a:lnTo>
                    <a:pt x="5866046" y="511447"/>
                  </a:lnTo>
                  <a:lnTo>
                    <a:pt x="5877000" y="286657"/>
                  </a:lnTo>
                  <a:lnTo>
                    <a:pt x="5887954" y="703948"/>
                  </a:lnTo>
                  <a:lnTo>
                    <a:pt x="5899003" y="912069"/>
                  </a:lnTo>
                  <a:lnTo>
                    <a:pt x="5909957" y="967885"/>
                  </a:lnTo>
                  <a:lnTo>
                    <a:pt x="5920910" y="1028560"/>
                  </a:lnTo>
                  <a:lnTo>
                    <a:pt x="5931960" y="498017"/>
                  </a:lnTo>
                  <a:lnTo>
                    <a:pt x="5942913" y="738047"/>
                  </a:lnTo>
                  <a:lnTo>
                    <a:pt x="5953867" y="755954"/>
                  </a:lnTo>
                  <a:lnTo>
                    <a:pt x="5964916" y="565549"/>
                  </a:lnTo>
                  <a:lnTo>
                    <a:pt x="5975870" y="947407"/>
                  </a:lnTo>
                  <a:lnTo>
                    <a:pt x="5997873" y="493826"/>
                  </a:lnTo>
                  <a:lnTo>
                    <a:pt x="6008827" y="503827"/>
                  </a:lnTo>
                  <a:lnTo>
                    <a:pt x="6019780" y="798912"/>
                  </a:lnTo>
                  <a:lnTo>
                    <a:pt x="6030829" y="806341"/>
                  </a:lnTo>
                  <a:lnTo>
                    <a:pt x="6041783" y="681564"/>
                  </a:lnTo>
                  <a:lnTo>
                    <a:pt x="6052737" y="658799"/>
                  </a:lnTo>
                  <a:lnTo>
                    <a:pt x="6063785" y="917022"/>
                  </a:lnTo>
                  <a:lnTo>
                    <a:pt x="6074739" y="747286"/>
                  </a:lnTo>
                  <a:lnTo>
                    <a:pt x="6085693" y="969790"/>
                  </a:lnTo>
                  <a:lnTo>
                    <a:pt x="6096742" y="989888"/>
                  </a:lnTo>
                  <a:lnTo>
                    <a:pt x="6107695" y="937024"/>
                  </a:lnTo>
                  <a:lnTo>
                    <a:pt x="6118649" y="944930"/>
                  </a:lnTo>
                  <a:lnTo>
                    <a:pt x="6129699" y="935596"/>
                  </a:lnTo>
                  <a:lnTo>
                    <a:pt x="6140652" y="975696"/>
                  </a:lnTo>
                  <a:lnTo>
                    <a:pt x="6151606" y="981697"/>
                  </a:lnTo>
                  <a:lnTo>
                    <a:pt x="6162655" y="1047990"/>
                  </a:lnTo>
                  <a:lnTo>
                    <a:pt x="6173609" y="967123"/>
                  </a:lnTo>
                  <a:lnTo>
                    <a:pt x="6184562" y="1020940"/>
                  </a:lnTo>
                  <a:lnTo>
                    <a:pt x="6195612" y="1014653"/>
                  </a:lnTo>
                  <a:lnTo>
                    <a:pt x="6206565" y="1052848"/>
                  </a:lnTo>
                  <a:lnTo>
                    <a:pt x="6217519" y="1056563"/>
                  </a:lnTo>
                  <a:lnTo>
                    <a:pt x="6228568" y="1040942"/>
                  </a:lnTo>
                  <a:lnTo>
                    <a:pt x="6239522" y="997222"/>
                  </a:lnTo>
                  <a:lnTo>
                    <a:pt x="6250476" y="1026369"/>
                  </a:lnTo>
                  <a:lnTo>
                    <a:pt x="6261524" y="983792"/>
                  </a:lnTo>
                  <a:lnTo>
                    <a:pt x="6272478" y="1045133"/>
                  </a:lnTo>
                  <a:lnTo>
                    <a:pt x="6283432" y="934548"/>
                  </a:lnTo>
                  <a:lnTo>
                    <a:pt x="6294481" y="971314"/>
                  </a:lnTo>
                  <a:lnTo>
                    <a:pt x="6305435" y="987697"/>
                  </a:lnTo>
                  <a:lnTo>
                    <a:pt x="6316389" y="1044085"/>
                  </a:lnTo>
                  <a:lnTo>
                    <a:pt x="6327437" y="971600"/>
                  </a:lnTo>
                  <a:lnTo>
                    <a:pt x="6338391" y="587076"/>
                  </a:lnTo>
                  <a:lnTo>
                    <a:pt x="6349345" y="933500"/>
                  </a:lnTo>
                  <a:lnTo>
                    <a:pt x="6360394" y="931690"/>
                  </a:lnTo>
                  <a:lnTo>
                    <a:pt x="6382301" y="1368221"/>
                  </a:lnTo>
                  <a:lnTo>
                    <a:pt x="6393351" y="1354314"/>
                  </a:lnTo>
                  <a:lnTo>
                    <a:pt x="6415258" y="1674164"/>
                  </a:lnTo>
                  <a:lnTo>
                    <a:pt x="6426307" y="1649209"/>
                  </a:lnTo>
                  <a:lnTo>
                    <a:pt x="6437261" y="1647494"/>
                  </a:lnTo>
                  <a:lnTo>
                    <a:pt x="6448214" y="1696072"/>
                  </a:lnTo>
                  <a:lnTo>
                    <a:pt x="6459264" y="1831327"/>
                  </a:lnTo>
                  <a:lnTo>
                    <a:pt x="6470218" y="1716550"/>
                  </a:lnTo>
                  <a:lnTo>
                    <a:pt x="6481171" y="1893239"/>
                  </a:lnTo>
                  <a:lnTo>
                    <a:pt x="6492125" y="1921338"/>
                  </a:lnTo>
                  <a:lnTo>
                    <a:pt x="6503174" y="1759603"/>
                  </a:lnTo>
                  <a:lnTo>
                    <a:pt x="6514128" y="1926386"/>
                  </a:lnTo>
                  <a:lnTo>
                    <a:pt x="6525081" y="1901431"/>
                  </a:lnTo>
                  <a:lnTo>
                    <a:pt x="6536130" y="1457089"/>
                  </a:lnTo>
                  <a:lnTo>
                    <a:pt x="6547084" y="1791036"/>
                  </a:lnTo>
                  <a:lnTo>
                    <a:pt x="6558038" y="1559102"/>
                  </a:lnTo>
                  <a:lnTo>
                    <a:pt x="6569086" y="1637779"/>
                  </a:lnTo>
                  <a:lnTo>
                    <a:pt x="6580040" y="1901621"/>
                  </a:lnTo>
                  <a:lnTo>
                    <a:pt x="6590994" y="1977535"/>
                  </a:lnTo>
                  <a:lnTo>
                    <a:pt x="6602043" y="1160195"/>
                  </a:lnTo>
                  <a:lnTo>
                    <a:pt x="6623951" y="1860949"/>
                  </a:lnTo>
                  <a:lnTo>
                    <a:pt x="6635000" y="1661686"/>
                  </a:lnTo>
                  <a:lnTo>
                    <a:pt x="6645953" y="1603012"/>
                  </a:lnTo>
                  <a:lnTo>
                    <a:pt x="6656907" y="1399558"/>
                  </a:lnTo>
                  <a:lnTo>
                    <a:pt x="6667956" y="1500714"/>
                  </a:lnTo>
                  <a:lnTo>
                    <a:pt x="6678910" y="1388128"/>
                  </a:lnTo>
                  <a:lnTo>
                    <a:pt x="6689864" y="1344980"/>
                  </a:lnTo>
                  <a:lnTo>
                    <a:pt x="6700913" y="1376127"/>
                  </a:lnTo>
                  <a:lnTo>
                    <a:pt x="6711867" y="1616062"/>
                  </a:lnTo>
                  <a:lnTo>
                    <a:pt x="6722820" y="1535956"/>
                  </a:lnTo>
                  <a:lnTo>
                    <a:pt x="6733869" y="1448612"/>
                  </a:lnTo>
                  <a:lnTo>
                    <a:pt x="6744823" y="1276686"/>
                  </a:lnTo>
                  <a:lnTo>
                    <a:pt x="6755777" y="1121905"/>
                  </a:lnTo>
                  <a:lnTo>
                    <a:pt x="6766826" y="1275829"/>
                  </a:lnTo>
                  <a:lnTo>
                    <a:pt x="6788733" y="1174483"/>
                  </a:lnTo>
                  <a:lnTo>
                    <a:pt x="6799782" y="934357"/>
                  </a:lnTo>
                  <a:lnTo>
                    <a:pt x="6810736" y="1037608"/>
                  </a:lnTo>
                  <a:lnTo>
                    <a:pt x="6821690" y="1012558"/>
                  </a:lnTo>
                  <a:lnTo>
                    <a:pt x="6832739" y="1107712"/>
                  </a:lnTo>
                  <a:lnTo>
                    <a:pt x="6843692" y="684231"/>
                  </a:lnTo>
                  <a:lnTo>
                    <a:pt x="6854646" y="744143"/>
                  </a:lnTo>
                  <a:lnTo>
                    <a:pt x="6865695" y="20719"/>
                  </a:lnTo>
                  <a:lnTo>
                    <a:pt x="6887603" y="677373"/>
                  </a:lnTo>
                  <a:lnTo>
                    <a:pt x="6898652" y="779005"/>
                  </a:lnTo>
                  <a:lnTo>
                    <a:pt x="6909605" y="802817"/>
                  </a:lnTo>
                  <a:lnTo>
                    <a:pt x="6920559" y="111874"/>
                  </a:lnTo>
                  <a:lnTo>
                    <a:pt x="6931608" y="840822"/>
                  </a:lnTo>
                  <a:lnTo>
                    <a:pt x="6942562" y="638892"/>
                  </a:lnTo>
                  <a:lnTo>
                    <a:pt x="6953516" y="769765"/>
                  </a:lnTo>
                  <a:lnTo>
                    <a:pt x="6964565" y="588981"/>
                  </a:lnTo>
                  <a:lnTo>
                    <a:pt x="6975519" y="853490"/>
                  </a:lnTo>
                  <a:lnTo>
                    <a:pt x="6986472" y="497160"/>
                  </a:lnTo>
                  <a:lnTo>
                    <a:pt x="6997521" y="629653"/>
                  </a:lnTo>
                  <a:lnTo>
                    <a:pt x="7008475" y="535355"/>
                  </a:lnTo>
                  <a:lnTo>
                    <a:pt x="7019429" y="638892"/>
                  </a:lnTo>
                  <a:lnTo>
                    <a:pt x="7030478" y="412483"/>
                  </a:lnTo>
                  <a:lnTo>
                    <a:pt x="7052385" y="897019"/>
                  </a:lnTo>
                  <a:lnTo>
                    <a:pt x="7063434" y="984840"/>
                  </a:lnTo>
                  <a:lnTo>
                    <a:pt x="7074388" y="984935"/>
                  </a:lnTo>
                  <a:lnTo>
                    <a:pt x="7085342" y="930928"/>
                  </a:lnTo>
                  <a:lnTo>
                    <a:pt x="7107344" y="1049610"/>
                  </a:lnTo>
                  <a:lnTo>
                    <a:pt x="7118298" y="1056849"/>
                  </a:lnTo>
                  <a:lnTo>
                    <a:pt x="7129252" y="1041990"/>
                  </a:lnTo>
                  <a:lnTo>
                    <a:pt x="7140301" y="954169"/>
                  </a:lnTo>
                  <a:lnTo>
                    <a:pt x="7151255" y="988555"/>
                  </a:lnTo>
                  <a:lnTo>
                    <a:pt x="7162208" y="920070"/>
                  </a:lnTo>
                  <a:lnTo>
                    <a:pt x="7173258" y="999223"/>
                  </a:lnTo>
                  <a:lnTo>
                    <a:pt x="7184211" y="856919"/>
                  </a:lnTo>
                  <a:lnTo>
                    <a:pt x="7206214" y="945597"/>
                  </a:lnTo>
                  <a:lnTo>
                    <a:pt x="7217168" y="967981"/>
                  </a:lnTo>
                  <a:lnTo>
                    <a:pt x="7228121" y="846823"/>
                  </a:lnTo>
                  <a:lnTo>
                    <a:pt x="7239171" y="888066"/>
                  </a:lnTo>
                  <a:lnTo>
                    <a:pt x="7261078" y="968076"/>
                  </a:lnTo>
                  <a:lnTo>
                    <a:pt x="7272127" y="920737"/>
                  </a:lnTo>
                  <a:lnTo>
                    <a:pt x="7283081" y="1045228"/>
                  </a:lnTo>
                  <a:lnTo>
                    <a:pt x="7294035" y="1017034"/>
                  </a:lnTo>
                  <a:lnTo>
                    <a:pt x="7305083" y="1041037"/>
                  </a:lnTo>
                  <a:lnTo>
                    <a:pt x="7316037" y="956741"/>
                  </a:lnTo>
                  <a:lnTo>
                    <a:pt x="7326991" y="925213"/>
                  </a:lnTo>
                  <a:lnTo>
                    <a:pt x="7338040" y="1009795"/>
                  </a:lnTo>
                  <a:lnTo>
                    <a:pt x="7348994" y="1035227"/>
                  </a:lnTo>
                  <a:lnTo>
                    <a:pt x="7359948" y="851871"/>
                  </a:lnTo>
                  <a:lnTo>
                    <a:pt x="7370996" y="1068850"/>
                  </a:lnTo>
                  <a:lnTo>
                    <a:pt x="7381950" y="1127239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EF6A492-3966-295E-5D36-9D1A5F231574}"/>
                </a:ext>
              </a:extLst>
            </p:cNvPr>
            <p:cNvSpPr/>
            <p:nvPr/>
          </p:nvSpPr>
          <p:spPr>
            <a:xfrm>
              <a:off x="2524125" y="2594419"/>
              <a:ext cx="7381875" cy="1472279"/>
            </a:xfrm>
            <a:custGeom>
              <a:avLst/>
              <a:gdLst>
                <a:gd name="connsiteX0" fmla="*/ 75 w 7381875"/>
                <a:gd name="connsiteY0" fmla="*/ 716235 h 1472279"/>
                <a:gd name="connsiteX1" fmla="*/ 33032 w 7381875"/>
                <a:gd name="connsiteY1" fmla="*/ 855871 h 1472279"/>
                <a:gd name="connsiteX2" fmla="*/ 43985 w 7381875"/>
                <a:gd name="connsiteY2" fmla="*/ 951693 h 1472279"/>
                <a:gd name="connsiteX3" fmla="*/ 98945 w 7381875"/>
                <a:gd name="connsiteY3" fmla="*/ 1268018 h 1472279"/>
                <a:gd name="connsiteX4" fmla="*/ 109898 w 7381875"/>
                <a:gd name="connsiteY4" fmla="*/ 1312024 h 1472279"/>
                <a:gd name="connsiteX5" fmla="*/ 131901 w 7381875"/>
                <a:gd name="connsiteY5" fmla="*/ 1360220 h 1472279"/>
                <a:gd name="connsiteX6" fmla="*/ 142855 w 7381875"/>
                <a:gd name="connsiteY6" fmla="*/ 1376317 h 1472279"/>
                <a:gd name="connsiteX7" fmla="*/ 164858 w 7381875"/>
                <a:gd name="connsiteY7" fmla="*/ 1415370 h 1472279"/>
                <a:gd name="connsiteX8" fmla="*/ 175811 w 7381875"/>
                <a:gd name="connsiteY8" fmla="*/ 1379842 h 1472279"/>
                <a:gd name="connsiteX9" fmla="*/ 186860 w 7381875"/>
                <a:gd name="connsiteY9" fmla="*/ 1377746 h 1472279"/>
                <a:gd name="connsiteX10" fmla="*/ 197814 w 7381875"/>
                <a:gd name="connsiteY10" fmla="*/ 1384223 h 1472279"/>
                <a:gd name="connsiteX11" fmla="*/ 252773 w 7381875"/>
                <a:gd name="connsiteY11" fmla="*/ 1472329 h 1472279"/>
                <a:gd name="connsiteX12" fmla="*/ 263727 w 7381875"/>
                <a:gd name="connsiteY12" fmla="*/ 1434134 h 1472279"/>
                <a:gd name="connsiteX13" fmla="*/ 296684 w 7381875"/>
                <a:gd name="connsiteY13" fmla="*/ 1375936 h 1472279"/>
                <a:gd name="connsiteX14" fmla="*/ 307637 w 7381875"/>
                <a:gd name="connsiteY14" fmla="*/ 1305737 h 1472279"/>
                <a:gd name="connsiteX15" fmla="*/ 340594 w 7381875"/>
                <a:gd name="connsiteY15" fmla="*/ 1126096 h 1472279"/>
                <a:gd name="connsiteX16" fmla="*/ 351548 w 7381875"/>
                <a:gd name="connsiteY16" fmla="*/ 1139431 h 1472279"/>
                <a:gd name="connsiteX17" fmla="*/ 373550 w 7381875"/>
                <a:gd name="connsiteY17" fmla="*/ 1003604 h 1472279"/>
                <a:gd name="connsiteX18" fmla="*/ 384504 w 7381875"/>
                <a:gd name="connsiteY18" fmla="*/ 907211 h 1472279"/>
                <a:gd name="connsiteX19" fmla="*/ 406507 w 7381875"/>
                <a:gd name="connsiteY19" fmla="*/ 794054 h 1472279"/>
                <a:gd name="connsiteX20" fmla="*/ 417461 w 7381875"/>
                <a:gd name="connsiteY20" fmla="*/ 724331 h 1472279"/>
                <a:gd name="connsiteX21" fmla="*/ 450417 w 7381875"/>
                <a:gd name="connsiteY21" fmla="*/ 505732 h 1472279"/>
                <a:gd name="connsiteX22" fmla="*/ 461466 w 7381875"/>
                <a:gd name="connsiteY22" fmla="*/ 466870 h 1472279"/>
                <a:gd name="connsiteX23" fmla="*/ 472420 w 7381875"/>
                <a:gd name="connsiteY23" fmla="*/ 441248 h 1472279"/>
                <a:gd name="connsiteX24" fmla="*/ 483374 w 7381875"/>
                <a:gd name="connsiteY24" fmla="*/ 376573 h 1472279"/>
                <a:gd name="connsiteX25" fmla="*/ 494423 w 7381875"/>
                <a:gd name="connsiteY25" fmla="*/ 360571 h 1472279"/>
                <a:gd name="connsiteX26" fmla="*/ 505376 w 7381875"/>
                <a:gd name="connsiteY26" fmla="*/ 361524 h 1472279"/>
                <a:gd name="connsiteX27" fmla="*/ 516330 w 7381875"/>
                <a:gd name="connsiteY27" fmla="*/ 378193 h 1472279"/>
                <a:gd name="connsiteX28" fmla="*/ 527379 w 7381875"/>
                <a:gd name="connsiteY28" fmla="*/ 307041 h 1472279"/>
                <a:gd name="connsiteX29" fmla="*/ 549287 w 7381875"/>
                <a:gd name="connsiteY29" fmla="*/ 287419 h 1472279"/>
                <a:gd name="connsiteX30" fmla="*/ 560336 w 7381875"/>
                <a:gd name="connsiteY30" fmla="*/ 291896 h 1472279"/>
                <a:gd name="connsiteX31" fmla="*/ 593292 w 7381875"/>
                <a:gd name="connsiteY31" fmla="*/ 299326 h 1472279"/>
                <a:gd name="connsiteX32" fmla="*/ 604246 w 7381875"/>
                <a:gd name="connsiteY32" fmla="*/ 292563 h 1472279"/>
                <a:gd name="connsiteX33" fmla="*/ 626249 w 7381875"/>
                <a:gd name="connsiteY33" fmla="*/ 252462 h 1472279"/>
                <a:gd name="connsiteX34" fmla="*/ 637202 w 7381875"/>
                <a:gd name="connsiteY34" fmla="*/ 215982 h 1472279"/>
                <a:gd name="connsiteX35" fmla="*/ 648156 w 7381875"/>
                <a:gd name="connsiteY35" fmla="*/ 170833 h 1472279"/>
                <a:gd name="connsiteX36" fmla="*/ 659205 w 7381875"/>
                <a:gd name="connsiteY36" fmla="*/ 200742 h 1472279"/>
                <a:gd name="connsiteX37" fmla="*/ 681113 w 7381875"/>
                <a:gd name="connsiteY37" fmla="*/ 145401 h 1472279"/>
                <a:gd name="connsiteX38" fmla="*/ 692162 w 7381875"/>
                <a:gd name="connsiteY38" fmla="*/ 99681 h 1472279"/>
                <a:gd name="connsiteX39" fmla="*/ 703115 w 7381875"/>
                <a:gd name="connsiteY39" fmla="*/ 261511 h 1472279"/>
                <a:gd name="connsiteX40" fmla="*/ 714069 w 7381875"/>
                <a:gd name="connsiteY40" fmla="*/ 301802 h 1472279"/>
                <a:gd name="connsiteX41" fmla="*/ 725118 w 7381875"/>
                <a:gd name="connsiteY41" fmla="*/ 326186 h 1472279"/>
                <a:gd name="connsiteX42" fmla="*/ 736072 w 7381875"/>
                <a:gd name="connsiteY42" fmla="*/ 325424 h 1472279"/>
                <a:gd name="connsiteX43" fmla="*/ 747026 w 7381875"/>
                <a:gd name="connsiteY43" fmla="*/ 347808 h 1472279"/>
                <a:gd name="connsiteX44" fmla="*/ 758075 w 7381875"/>
                <a:gd name="connsiteY44" fmla="*/ 345998 h 1472279"/>
                <a:gd name="connsiteX45" fmla="*/ 769028 w 7381875"/>
                <a:gd name="connsiteY45" fmla="*/ 347236 h 1472279"/>
                <a:gd name="connsiteX46" fmla="*/ 779982 w 7381875"/>
                <a:gd name="connsiteY46" fmla="*/ 341140 h 1472279"/>
                <a:gd name="connsiteX47" fmla="*/ 801985 w 7381875"/>
                <a:gd name="connsiteY47" fmla="*/ 389527 h 1472279"/>
                <a:gd name="connsiteX48" fmla="*/ 812938 w 7381875"/>
                <a:gd name="connsiteY48" fmla="*/ 411054 h 1472279"/>
                <a:gd name="connsiteX49" fmla="*/ 823988 w 7381875"/>
                <a:gd name="connsiteY49" fmla="*/ 430770 h 1472279"/>
                <a:gd name="connsiteX50" fmla="*/ 834941 w 7381875"/>
                <a:gd name="connsiteY50" fmla="*/ 426960 h 1472279"/>
                <a:gd name="connsiteX51" fmla="*/ 856944 w 7381875"/>
                <a:gd name="connsiteY51" fmla="*/ 453059 h 1472279"/>
                <a:gd name="connsiteX52" fmla="*/ 867898 w 7381875"/>
                <a:gd name="connsiteY52" fmla="*/ 471823 h 1472279"/>
                <a:gd name="connsiteX53" fmla="*/ 878852 w 7381875"/>
                <a:gd name="connsiteY53" fmla="*/ 429628 h 1472279"/>
                <a:gd name="connsiteX54" fmla="*/ 889901 w 7381875"/>
                <a:gd name="connsiteY54" fmla="*/ 425437 h 1472279"/>
                <a:gd name="connsiteX55" fmla="*/ 900854 w 7381875"/>
                <a:gd name="connsiteY55" fmla="*/ 428675 h 1472279"/>
                <a:gd name="connsiteX56" fmla="*/ 911808 w 7381875"/>
                <a:gd name="connsiteY56" fmla="*/ 441915 h 1472279"/>
                <a:gd name="connsiteX57" fmla="*/ 933811 w 7381875"/>
                <a:gd name="connsiteY57" fmla="*/ 475729 h 1472279"/>
                <a:gd name="connsiteX58" fmla="*/ 944765 w 7381875"/>
                <a:gd name="connsiteY58" fmla="*/ 499160 h 1472279"/>
                <a:gd name="connsiteX59" fmla="*/ 955718 w 7381875"/>
                <a:gd name="connsiteY59" fmla="*/ 527830 h 1472279"/>
                <a:gd name="connsiteX60" fmla="*/ 966767 w 7381875"/>
                <a:gd name="connsiteY60" fmla="*/ 504685 h 1472279"/>
                <a:gd name="connsiteX61" fmla="*/ 988675 w 7381875"/>
                <a:gd name="connsiteY61" fmla="*/ 537736 h 1472279"/>
                <a:gd name="connsiteX62" fmla="*/ 999724 w 7381875"/>
                <a:gd name="connsiteY62" fmla="*/ 566406 h 1472279"/>
                <a:gd name="connsiteX63" fmla="*/ 1010678 w 7381875"/>
                <a:gd name="connsiteY63" fmla="*/ 553167 h 1472279"/>
                <a:gd name="connsiteX64" fmla="*/ 1021631 w 7381875"/>
                <a:gd name="connsiteY64" fmla="*/ 578599 h 1472279"/>
                <a:gd name="connsiteX65" fmla="*/ 1065637 w 7381875"/>
                <a:gd name="connsiteY65" fmla="*/ 718997 h 1472279"/>
                <a:gd name="connsiteX66" fmla="*/ 1076591 w 7381875"/>
                <a:gd name="connsiteY66" fmla="*/ 769384 h 1472279"/>
                <a:gd name="connsiteX67" fmla="*/ 1087544 w 7381875"/>
                <a:gd name="connsiteY67" fmla="*/ 825201 h 1472279"/>
                <a:gd name="connsiteX68" fmla="*/ 1098593 w 7381875"/>
                <a:gd name="connsiteY68" fmla="*/ 919594 h 1472279"/>
                <a:gd name="connsiteX69" fmla="*/ 1153457 w 7381875"/>
                <a:gd name="connsiteY69" fmla="*/ 1236871 h 1472279"/>
                <a:gd name="connsiteX70" fmla="*/ 1164506 w 7381875"/>
                <a:gd name="connsiteY70" fmla="*/ 1280972 h 1472279"/>
                <a:gd name="connsiteX71" fmla="*/ 1186414 w 7381875"/>
                <a:gd name="connsiteY71" fmla="*/ 1330311 h 1472279"/>
                <a:gd name="connsiteX72" fmla="*/ 1197463 w 7381875"/>
                <a:gd name="connsiteY72" fmla="*/ 1346980 h 1472279"/>
                <a:gd name="connsiteX73" fmla="*/ 1219370 w 7381875"/>
                <a:gd name="connsiteY73" fmla="*/ 1386890 h 1472279"/>
                <a:gd name="connsiteX74" fmla="*/ 1230419 w 7381875"/>
                <a:gd name="connsiteY74" fmla="*/ 1352124 h 1472279"/>
                <a:gd name="connsiteX75" fmla="*/ 1241373 w 7381875"/>
                <a:gd name="connsiteY75" fmla="*/ 1351933 h 1472279"/>
                <a:gd name="connsiteX76" fmla="*/ 1252327 w 7381875"/>
                <a:gd name="connsiteY76" fmla="*/ 1360982 h 1472279"/>
                <a:gd name="connsiteX77" fmla="*/ 1307286 w 7381875"/>
                <a:gd name="connsiteY77" fmla="*/ 1456804 h 1472279"/>
                <a:gd name="connsiteX78" fmla="*/ 1318240 w 7381875"/>
                <a:gd name="connsiteY78" fmla="*/ 1417656 h 1472279"/>
                <a:gd name="connsiteX79" fmla="*/ 1351196 w 7381875"/>
                <a:gd name="connsiteY79" fmla="*/ 1365554 h 1472279"/>
                <a:gd name="connsiteX80" fmla="*/ 1362245 w 7381875"/>
                <a:gd name="connsiteY80" fmla="*/ 1298784 h 1472279"/>
                <a:gd name="connsiteX81" fmla="*/ 1395202 w 7381875"/>
                <a:gd name="connsiteY81" fmla="*/ 1129429 h 1472279"/>
                <a:gd name="connsiteX82" fmla="*/ 1406156 w 7381875"/>
                <a:gd name="connsiteY82" fmla="*/ 1146098 h 1472279"/>
                <a:gd name="connsiteX83" fmla="*/ 1428158 w 7381875"/>
                <a:gd name="connsiteY83" fmla="*/ 1055992 h 1472279"/>
                <a:gd name="connsiteX84" fmla="*/ 1439112 w 7381875"/>
                <a:gd name="connsiteY84" fmla="*/ 991698 h 1472279"/>
                <a:gd name="connsiteX85" fmla="*/ 1450066 w 7381875"/>
                <a:gd name="connsiteY85" fmla="*/ 985030 h 1472279"/>
                <a:gd name="connsiteX86" fmla="*/ 1461115 w 7381875"/>
                <a:gd name="connsiteY86" fmla="*/ 936357 h 1472279"/>
                <a:gd name="connsiteX87" fmla="*/ 1494071 w 7381875"/>
                <a:gd name="connsiteY87" fmla="*/ 741190 h 1472279"/>
                <a:gd name="connsiteX88" fmla="*/ 1505025 w 7381875"/>
                <a:gd name="connsiteY88" fmla="*/ 674706 h 1472279"/>
                <a:gd name="connsiteX89" fmla="*/ 1548935 w 7381875"/>
                <a:gd name="connsiteY89" fmla="*/ 438676 h 1472279"/>
                <a:gd name="connsiteX90" fmla="*/ 1559889 w 7381875"/>
                <a:gd name="connsiteY90" fmla="*/ 422198 h 1472279"/>
                <a:gd name="connsiteX91" fmla="*/ 1570938 w 7381875"/>
                <a:gd name="connsiteY91" fmla="*/ 423341 h 1472279"/>
                <a:gd name="connsiteX92" fmla="*/ 1581892 w 7381875"/>
                <a:gd name="connsiteY92" fmla="*/ 338092 h 1472279"/>
                <a:gd name="connsiteX93" fmla="*/ 1603895 w 7381875"/>
                <a:gd name="connsiteY93" fmla="*/ 302088 h 1472279"/>
                <a:gd name="connsiteX94" fmla="*/ 1614848 w 7381875"/>
                <a:gd name="connsiteY94" fmla="*/ 301040 h 1472279"/>
                <a:gd name="connsiteX95" fmla="*/ 1647805 w 7381875"/>
                <a:gd name="connsiteY95" fmla="*/ 296754 h 1472279"/>
                <a:gd name="connsiteX96" fmla="*/ 1658759 w 7381875"/>
                <a:gd name="connsiteY96" fmla="*/ 287514 h 1472279"/>
                <a:gd name="connsiteX97" fmla="*/ 1680761 w 7381875"/>
                <a:gd name="connsiteY97" fmla="*/ 243699 h 1472279"/>
                <a:gd name="connsiteX98" fmla="*/ 1691715 w 7381875"/>
                <a:gd name="connsiteY98" fmla="*/ 205790 h 1472279"/>
                <a:gd name="connsiteX99" fmla="*/ 1702764 w 7381875"/>
                <a:gd name="connsiteY99" fmla="*/ 159403 h 1472279"/>
                <a:gd name="connsiteX100" fmla="*/ 1713718 w 7381875"/>
                <a:gd name="connsiteY100" fmla="*/ 188455 h 1472279"/>
                <a:gd name="connsiteX101" fmla="*/ 1735721 w 7381875"/>
                <a:gd name="connsiteY101" fmla="*/ 131781 h 1472279"/>
                <a:gd name="connsiteX102" fmla="*/ 1746674 w 7381875"/>
                <a:gd name="connsiteY102" fmla="*/ 85394 h 1472279"/>
                <a:gd name="connsiteX103" fmla="*/ 1757628 w 7381875"/>
                <a:gd name="connsiteY103" fmla="*/ 246843 h 1472279"/>
                <a:gd name="connsiteX104" fmla="*/ 1768677 w 7381875"/>
                <a:gd name="connsiteY104" fmla="*/ 286848 h 1472279"/>
                <a:gd name="connsiteX105" fmla="*/ 1779631 w 7381875"/>
                <a:gd name="connsiteY105" fmla="*/ 310851 h 1472279"/>
                <a:gd name="connsiteX106" fmla="*/ 1790585 w 7381875"/>
                <a:gd name="connsiteY106" fmla="*/ 309803 h 1472279"/>
                <a:gd name="connsiteX107" fmla="*/ 1801634 w 7381875"/>
                <a:gd name="connsiteY107" fmla="*/ 331996 h 1472279"/>
                <a:gd name="connsiteX108" fmla="*/ 1812587 w 7381875"/>
                <a:gd name="connsiteY108" fmla="*/ 329901 h 1472279"/>
                <a:gd name="connsiteX109" fmla="*/ 1823541 w 7381875"/>
                <a:gd name="connsiteY109" fmla="*/ 330949 h 1472279"/>
                <a:gd name="connsiteX110" fmla="*/ 1834590 w 7381875"/>
                <a:gd name="connsiteY110" fmla="*/ 324662 h 1472279"/>
                <a:gd name="connsiteX111" fmla="*/ 1856498 w 7381875"/>
                <a:gd name="connsiteY111" fmla="*/ 372668 h 1472279"/>
                <a:gd name="connsiteX112" fmla="*/ 1867547 w 7381875"/>
                <a:gd name="connsiteY112" fmla="*/ 394004 h 1472279"/>
                <a:gd name="connsiteX113" fmla="*/ 1878500 w 7381875"/>
                <a:gd name="connsiteY113" fmla="*/ 413626 h 1472279"/>
                <a:gd name="connsiteX114" fmla="*/ 1889454 w 7381875"/>
                <a:gd name="connsiteY114" fmla="*/ 409625 h 1472279"/>
                <a:gd name="connsiteX115" fmla="*/ 1911457 w 7381875"/>
                <a:gd name="connsiteY115" fmla="*/ 435438 h 1472279"/>
                <a:gd name="connsiteX116" fmla="*/ 1922411 w 7381875"/>
                <a:gd name="connsiteY116" fmla="*/ 454012 h 1472279"/>
                <a:gd name="connsiteX117" fmla="*/ 1933460 w 7381875"/>
                <a:gd name="connsiteY117" fmla="*/ 411625 h 1472279"/>
                <a:gd name="connsiteX118" fmla="*/ 1944413 w 7381875"/>
                <a:gd name="connsiteY118" fmla="*/ 407339 h 1472279"/>
                <a:gd name="connsiteX119" fmla="*/ 1955367 w 7381875"/>
                <a:gd name="connsiteY119" fmla="*/ 410387 h 1472279"/>
                <a:gd name="connsiteX120" fmla="*/ 1966416 w 7381875"/>
                <a:gd name="connsiteY120" fmla="*/ 423531 h 1472279"/>
                <a:gd name="connsiteX121" fmla="*/ 1988324 w 7381875"/>
                <a:gd name="connsiteY121" fmla="*/ 456964 h 1472279"/>
                <a:gd name="connsiteX122" fmla="*/ 1999373 w 7381875"/>
                <a:gd name="connsiteY122" fmla="*/ 480205 h 1472279"/>
                <a:gd name="connsiteX123" fmla="*/ 2010326 w 7381875"/>
                <a:gd name="connsiteY123" fmla="*/ 508685 h 1472279"/>
                <a:gd name="connsiteX124" fmla="*/ 2021280 w 7381875"/>
                <a:gd name="connsiteY124" fmla="*/ 485349 h 1472279"/>
                <a:gd name="connsiteX125" fmla="*/ 2043283 w 7381875"/>
                <a:gd name="connsiteY125" fmla="*/ 516781 h 1472279"/>
                <a:gd name="connsiteX126" fmla="*/ 2054237 w 7381875"/>
                <a:gd name="connsiteY126" fmla="*/ 544404 h 1472279"/>
                <a:gd name="connsiteX127" fmla="*/ 2065286 w 7381875"/>
                <a:gd name="connsiteY127" fmla="*/ 530021 h 1472279"/>
                <a:gd name="connsiteX128" fmla="*/ 2076239 w 7381875"/>
                <a:gd name="connsiteY128" fmla="*/ 554786 h 1472279"/>
                <a:gd name="connsiteX129" fmla="*/ 2120150 w 7381875"/>
                <a:gd name="connsiteY129" fmla="*/ 704710 h 1472279"/>
                <a:gd name="connsiteX130" fmla="*/ 2131199 w 7381875"/>
                <a:gd name="connsiteY130" fmla="*/ 757573 h 1472279"/>
                <a:gd name="connsiteX131" fmla="*/ 2153106 w 7381875"/>
                <a:gd name="connsiteY131" fmla="*/ 897400 h 1472279"/>
                <a:gd name="connsiteX132" fmla="*/ 2164060 w 7381875"/>
                <a:gd name="connsiteY132" fmla="*/ 965790 h 1472279"/>
                <a:gd name="connsiteX133" fmla="*/ 2219019 w 7381875"/>
                <a:gd name="connsiteY133" fmla="*/ 1246873 h 1472279"/>
                <a:gd name="connsiteX134" fmla="*/ 2229973 w 7381875"/>
                <a:gd name="connsiteY134" fmla="*/ 1280496 h 1472279"/>
                <a:gd name="connsiteX135" fmla="*/ 2251976 w 7381875"/>
                <a:gd name="connsiteY135" fmla="*/ 1295164 h 1472279"/>
                <a:gd name="connsiteX136" fmla="*/ 2262929 w 7381875"/>
                <a:gd name="connsiteY136" fmla="*/ 1295831 h 1472279"/>
                <a:gd name="connsiteX137" fmla="*/ 2273978 w 7381875"/>
                <a:gd name="connsiteY137" fmla="*/ 1295355 h 1472279"/>
                <a:gd name="connsiteX138" fmla="*/ 2284932 w 7381875"/>
                <a:gd name="connsiteY138" fmla="*/ 1236205 h 1472279"/>
                <a:gd name="connsiteX139" fmla="*/ 2295886 w 7381875"/>
                <a:gd name="connsiteY139" fmla="*/ 1225536 h 1472279"/>
                <a:gd name="connsiteX140" fmla="*/ 2306935 w 7381875"/>
                <a:gd name="connsiteY140" fmla="*/ 1229823 h 1472279"/>
                <a:gd name="connsiteX141" fmla="*/ 2361799 w 7381875"/>
                <a:gd name="connsiteY141" fmla="*/ 1343265 h 1472279"/>
                <a:gd name="connsiteX142" fmla="*/ 2372848 w 7381875"/>
                <a:gd name="connsiteY142" fmla="*/ 1309928 h 1472279"/>
                <a:gd name="connsiteX143" fmla="*/ 2405804 w 7381875"/>
                <a:gd name="connsiteY143" fmla="*/ 1267447 h 1472279"/>
                <a:gd name="connsiteX144" fmla="*/ 2416758 w 7381875"/>
                <a:gd name="connsiteY144" fmla="*/ 1203248 h 1472279"/>
                <a:gd name="connsiteX145" fmla="*/ 2449715 w 7381875"/>
                <a:gd name="connsiteY145" fmla="*/ 1044085 h 1472279"/>
                <a:gd name="connsiteX146" fmla="*/ 2460668 w 7381875"/>
                <a:gd name="connsiteY146" fmla="*/ 1064659 h 1472279"/>
                <a:gd name="connsiteX147" fmla="*/ 2482671 w 7381875"/>
                <a:gd name="connsiteY147" fmla="*/ 983411 h 1472279"/>
                <a:gd name="connsiteX148" fmla="*/ 2493625 w 7381875"/>
                <a:gd name="connsiteY148" fmla="*/ 923880 h 1472279"/>
                <a:gd name="connsiteX149" fmla="*/ 2504674 w 7381875"/>
                <a:gd name="connsiteY149" fmla="*/ 922070 h 1472279"/>
                <a:gd name="connsiteX150" fmla="*/ 2515628 w 7381875"/>
                <a:gd name="connsiteY150" fmla="*/ 877017 h 1472279"/>
                <a:gd name="connsiteX151" fmla="*/ 2537630 w 7381875"/>
                <a:gd name="connsiteY151" fmla="*/ 768241 h 1472279"/>
                <a:gd name="connsiteX152" fmla="*/ 2548584 w 7381875"/>
                <a:gd name="connsiteY152" fmla="*/ 690231 h 1472279"/>
                <a:gd name="connsiteX153" fmla="*/ 2603543 w 7381875"/>
                <a:gd name="connsiteY153" fmla="*/ 401814 h 1472279"/>
                <a:gd name="connsiteX154" fmla="*/ 2614497 w 7381875"/>
                <a:gd name="connsiteY154" fmla="*/ 387527 h 1472279"/>
                <a:gd name="connsiteX155" fmla="*/ 2625451 w 7381875"/>
                <a:gd name="connsiteY155" fmla="*/ 390575 h 1472279"/>
                <a:gd name="connsiteX156" fmla="*/ 2636500 w 7381875"/>
                <a:gd name="connsiteY156" fmla="*/ 307231 h 1472279"/>
                <a:gd name="connsiteX157" fmla="*/ 2658407 w 7381875"/>
                <a:gd name="connsiteY157" fmla="*/ 270084 h 1472279"/>
                <a:gd name="connsiteX158" fmla="*/ 2669456 w 7381875"/>
                <a:gd name="connsiteY158" fmla="*/ 267226 h 1472279"/>
                <a:gd name="connsiteX159" fmla="*/ 2702413 w 7381875"/>
                <a:gd name="connsiteY159" fmla="*/ 258463 h 1472279"/>
                <a:gd name="connsiteX160" fmla="*/ 2713366 w 7381875"/>
                <a:gd name="connsiteY160" fmla="*/ 248462 h 1472279"/>
                <a:gd name="connsiteX161" fmla="*/ 2735370 w 7381875"/>
                <a:gd name="connsiteY161" fmla="*/ 203599 h 1472279"/>
                <a:gd name="connsiteX162" fmla="*/ 2746323 w 7381875"/>
                <a:gd name="connsiteY162" fmla="*/ 165309 h 1472279"/>
                <a:gd name="connsiteX163" fmla="*/ 2757277 w 7381875"/>
                <a:gd name="connsiteY163" fmla="*/ 118636 h 1472279"/>
                <a:gd name="connsiteX164" fmla="*/ 2768326 w 7381875"/>
                <a:gd name="connsiteY164" fmla="*/ 147306 h 1472279"/>
                <a:gd name="connsiteX165" fmla="*/ 2790233 w 7381875"/>
                <a:gd name="connsiteY165" fmla="*/ 89680 h 1472279"/>
                <a:gd name="connsiteX166" fmla="*/ 2801187 w 7381875"/>
                <a:gd name="connsiteY166" fmla="*/ 43008 h 1472279"/>
                <a:gd name="connsiteX167" fmla="*/ 2812236 w 7381875"/>
                <a:gd name="connsiteY167" fmla="*/ 203980 h 1472279"/>
                <a:gd name="connsiteX168" fmla="*/ 2823190 w 7381875"/>
                <a:gd name="connsiteY168" fmla="*/ 243509 h 1472279"/>
                <a:gd name="connsiteX169" fmla="*/ 2834144 w 7381875"/>
                <a:gd name="connsiteY169" fmla="*/ 267131 h 1472279"/>
                <a:gd name="connsiteX170" fmla="*/ 2845193 w 7381875"/>
                <a:gd name="connsiteY170" fmla="*/ 265702 h 1472279"/>
                <a:gd name="connsiteX171" fmla="*/ 2856146 w 7381875"/>
                <a:gd name="connsiteY171" fmla="*/ 287514 h 1472279"/>
                <a:gd name="connsiteX172" fmla="*/ 2867100 w 7381875"/>
                <a:gd name="connsiteY172" fmla="*/ 285038 h 1472279"/>
                <a:gd name="connsiteX173" fmla="*/ 2878149 w 7381875"/>
                <a:gd name="connsiteY173" fmla="*/ 285705 h 1472279"/>
                <a:gd name="connsiteX174" fmla="*/ 2889103 w 7381875"/>
                <a:gd name="connsiteY174" fmla="*/ 279133 h 1472279"/>
                <a:gd name="connsiteX175" fmla="*/ 2911106 w 7381875"/>
                <a:gd name="connsiteY175" fmla="*/ 326472 h 1472279"/>
                <a:gd name="connsiteX176" fmla="*/ 2922059 w 7381875"/>
                <a:gd name="connsiteY176" fmla="*/ 347522 h 1472279"/>
                <a:gd name="connsiteX177" fmla="*/ 2933013 w 7381875"/>
                <a:gd name="connsiteY177" fmla="*/ 366762 h 1472279"/>
                <a:gd name="connsiteX178" fmla="*/ 2944062 w 7381875"/>
                <a:gd name="connsiteY178" fmla="*/ 362476 h 1472279"/>
                <a:gd name="connsiteX179" fmla="*/ 2965970 w 7381875"/>
                <a:gd name="connsiteY179" fmla="*/ 387622 h 1472279"/>
                <a:gd name="connsiteX180" fmla="*/ 2977019 w 7381875"/>
                <a:gd name="connsiteY180" fmla="*/ 405910 h 1472279"/>
                <a:gd name="connsiteX181" fmla="*/ 2987972 w 7381875"/>
                <a:gd name="connsiteY181" fmla="*/ 363143 h 1472279"/>
                <a:gd name="connsiteX182" fmla="*/ 2998926 w 7381875"/>
                <a:gd name="connsiteY182" fmla="*/ 358571 h 1472279"/>
                <a:gd name="connsiteX183" fmla="*/ 3009975 w 7381875"/>
                <a:gd name="connsiteY183" fmla="*/ 361333 h 1472279"/>
                <a:gd name="connsiteX184" fmla="*/ 3020929 w 7381875"/>
                <a:gd name="connsiteY184" fmla="*/ 374192 h 1472279"/>
                <a:gd name="connsiteX185" fmla="*/ 3042932 w 7381875"/>
                <a:gd name="connsiteY185" fmla="*/ 407053 h 1472279"/>
                <a:gd name="connsiteX186" fmla="*/ 3053885 w 7381875"/>
                <a:gd name="connsiteY186" fmla="*/ 430008 h 1472279"/>
                <a:gd name="connsiteX187" fmla="*/ 3064839 w 7381875"/>
                <a:gd name="connsiteY187" fmla="*/ 458203 h 1472279"/>
                <a:gd name="connsiteX188" fmla="*/ 3075888 w 7381875"/>
                <a:gd name="connsiteY188" fmla="*/ 434676 h 1472279"/>
                <a:gd name="connsiteX189" fmla="*/ 3097796 w 7381875"/>
                <a:gd name="connsiteY189" fmla="*/ 467061 h 1472279"/>
                <a:gd name="connsiteX190" fmla="*/ 3108845 w 7381875"/>
                <a:gd name="connsiteY190" fmla="*/ 495445 h 1472279"/>
                <a:gd name="connsiteX191" fmla="*/ 3119798 w 7381875"/>
                <a:gd name="connsiteY191" fmla="*/ 482015 h 1472279"/>
                <a:gd name="connsiteX192" fmla="*/ 3130752 w 7381875"/>
                <a:gd name="connsiteY192" fmla="*/ 506685 h 1472279"/>
                <a:gd name="connsiteX193" fmla="*/ 3174758 w 7381875"/>
                <a:gd name="connsiteY193" fmla="*/ 641464 h 1472279"/>
                <a:gd name="connsiteX194" fmla="*/ 3185711 w 7381875"/>
                <a:gd name="connsiteY194" fmla="*/ 689565 h 1472279"/>
                <a:gd name="connsiteX195" fmla="*/ 3196665 w 7381875"/>
                <a:gd name="connsiteY195" fmla="*/ 742905 h 1472279"/>
                <a:gd name="connsiteX196" fmla="*/ 3207714 w 7381875"/>
                <a:gd name="connsiteY196" fmla="*/ 834631 h 1472279"/>
                <a:gd name="connsiteX197" fmla="*/ 3251624 w 7381875"/>
                <a:gd name="connsiteY197" fmla="*/ 1040371 h 1472279"/>
                <a:gd name="connsiteX198" fmla="*/ 3262578 w 7381875"/>
                <a:gd name="connsiteY198" fmla="*/ 1063231 h 1472279"/>
                <a:gd name="connsiteX199" fmla="*/ 3273627 w 7381875"/>
                <a:gd name="connsiteY199" fmla="*/ 1073327 h 1472279"/>
                <a:gd name="connsiteX200" fmla="*/ 3284581 w 7381875"/>
                <a:gd name="connsiteY200" fmla="*/ 1071232 h 1472279"/>
                <a:gd name="connsiteX201" fmla="*/ 3306584 w 7381875"/>
                <a:gd name="connsiteY201" fmla="*/ 1025893 h 1472279"/>
                <a:gd name="connsiteX202" fmla="*/ 3317537 w 7381875"/>
                <a:gd name="connsiteY202" fmla="*/ 1012367 h 1472279"/>
                <a:gd name="connsiteX203" fmla="*/ 3328491 w 7381875"/>
                <a:gd name="connsiteY203" fmla="*/ 1002937 h 1472279"/>
                <a:gd name="connsiteX204" fmla="*/ 3339540 w 7381875"/>
                <a:gd name="connsiteY204" fmla="*/ 938548 h 1472279"/>
                <a:gd name="connsiteX205" fmla="*/ 3350494 w 7381875"/>
                <a:gd name="connsiteY205" fmla="*/ 952264 h 1472279"/>
                <a:gd name="connsiteX206" fmla="*/ 3361448 w 7381875"/>
                <a:gd name="connsiteY206" fmla="*/ 994460 h 1472279"/>
                <a:gd name="connsiteX207" fmla="*/ 3394404 w 7381875"/>
                <a:gd name="connsiteY207" fmla="*/ 1187436 h 1472279"/>
                <a:gd name="connsiteX208" fmla="*/ 3405358 w 7381875"/>
                <a:gd name="connsiteY208" fmla="*/ 1222012 h 1472279"/>
                <a:gd name="connsiteX209" fmla="*/ 3416407 w 7381875"/>
                <a:gd name="connsiteY209" fmla="*/ 1248873 h 1472279"/>
                <a:gd name="connsiteX210" fmla="*/ 3427361 w 7381875"/>
                <a:gd name="connsiteY210" fmla="*/ 1209725 h 1472279"/>
                <a:gd name="connsiteX211" fmla="*/ 3449363 w 7381875"/>
                <a:gd name="connsiteY211" fmla="*/ 1127334 h 1472279"/>
                <a:gd name="connsiteX212" fmla="*/ 3460317 w 7381875"/>
                <a:gd name="connsiteY212" fmla="*/ 1073518 h 1472279"/>
                <a:gd name="connsiteX213" fmla="*/ 3482320 w 7381875"/>
                <a:gd name="connsiteY213" fmla="*/ 896448 h 1472279"/>
                <a:gd name="connsiteX214" fmla="*/ 3493274 w 7381875"/>
                <a:gd name="connsiteY214" fmla="*/ 829201 h 1472279"/>
                <a:gd name="connsiteX215" fmla="*/ 3504228 w 7381875"/>
                <a:gd name="connsiteY215" fmla="*/ 767479 h 1472279"/>
                <a:gd name="connsiteX216" fmla="*/ 3515276 w 7381875"/>
                <a:gd name="connsiteY216" fmla="*/ 785767 h 1472279"/>
                <a:gd name="connsiteX217" fmla="*/ 3537184 w 7381875"/>
                <a:gd name="connsiteY217" fmla="*/ 735952 h 1472279"/>
                <a:gd name="connsiteX218" fmla="*/ 3548233 w 7381875"/>
                <a:gd name="connsiteY218" fmla="*/ 701185 h 1472279"/>
                <a:gd name="connsiteX219" fmla="*/ 3559187 w 7381875"/>
                <a:gd name="connsiteY219" fmla="*/ 727093 h 1472279"/>
                <a:gd name="connsiteX220" fmla="*/ 3570140 w 7381875"/>
                <a:gd name="connsiteY220" fmla="*/ 704995 h 1472279"/>
                <a:gd name="connsiteX221" fmla="*/ 3592143 w 7381875"/>
                <a:gd name="connsiteY221" fmla="*/ 638035 h 1472279"/>
                <a:gd name="connsiteX222" fmla="*/ 3603097 w 7381875"/>
                <a:gd name="connsiteY222" fmla="*/ 580027 h 1472279"/>
                <a:gd name="connsiteX223" fmla="*/ 3658056 w 7381875"/>
                <a:gd name="connsiteY223" fmla="*/ 353237 h 1472279"/>
                <a:gd name="connsiteX224" fmla="*/ 3669010 w 7381875"/>
                <a:gd name="connsiteY224" fmla="*/ 340664 h 1472279"/>
                <a:gd name="connsiteX225" fmla="*/ 3680059 w 7381875"/>
                <a:gd name="connsiteY225" fmla="*/ 342569 h 1472279"/>
                <a:gd name="connsiteX226" fmla="*/ 3691013 w 7381875"/>
                <a:gd name="connsiteY226" fmla="*/ 255987 h 1472279"/>
                <a:gd name="connsiteX227" fmla="*/ 3713015 w 7381875"/>
                <a:gd name="connsiteY227" fmla="*/ 217982 h 1472279"/>
                <a:gd name="connsiteX228" fmla="*/ 3723969 w 7381875"/>
                <a:gd name="connsiteY228" fmla="*/ 215505 h 1472279"/>
                <a:gd name="connsiteX229" fmla="*/ 3756926 w 7381875"/>
                <a:gd name="connsiteY229" fmla="*/ 209505 h 1472279"/>
                <a:gd name="connsiteX230" fmla="*/ 3767879 w 7381875"/>
                <a:gd name="connsiteY230" fmla="*/ 200647 h 1472279"/>
                <a:gd name="connsiteX231" fmla="*/ 3789882 w 7381875"/>
                <a:gd name="connsiteY231" fmla="*/ 157403 h 1472279"/>
                <a:gd name="connsiteX232" fmla="*/ 3800836 w 7381875"/>
                <a:gd name="connsiteY232" fmla="*/ 119684 h 1472279"/>
                <a:gd name="connsiteX233" fmla="*/ 3811885 w 7381875"/>
                <a:gd name="connsiteY233" fmla="*/ 73583 h 1472279"/>
                <a:gd name="connsiteX234" fmla="*/ 3822839 w 7381875"/>
                <a:gd name="connsiteY234" fmla="*/ 102730 h 1472279"/>
                <a:gd name="connsiteX235" fmla="*/ 3844841 w 7381875"/>
                <a:gd name="connsiteY235" fmla="*/ 46246 h 1472279"/>
                <a:gd name="connsiteX236" fmla="*/ 3855795 w 7381875"/>
                <a:gd name="connsiteY236" fmla="*/ 50 h 1472279"/>
                <a:gd name="connsiteX237" fmla="*/ 3866749 w 7381875"/>
                <a:gd name="connsiteY237" fmla="*/ 161689 h 1472279"/>
                <a:gd name="connsiteX238" fmla="*/ 3877798 w 7381875"/>
                <a:gd name="connsiteY238" fmla="*/ 201789 h 1472279"/>
                <a:gd name="connsiteX239" fmla="*/ 3888752 w 7381875"/>
                <a:gd name="connsiteY239" fmla="*/ 225983 h 1472279"/>
                <a:gd name="connsiteX240" fmla="*/ 3899705 w 7381875"/>
                <a:gd name="connsiteY240" fmla="*/ 225221 h 1472279"/>
                <a:gd name="connsiteX241" fmla="*/ 3910754 w 7381875"/>
                <a:gd name="connsiteY241" fmla="*/ 247605 h 1472279"/>
                <a:gd name="connsiteX242" fmla="*/ 3921708 w 7381875"/>
                <a:gd name="connsiteY242" fmla="*/ 245795 h 1472279"/>
                <a:gd name="connsiteX243" fmla="*/ 3932662 w 7381875"/>
                <a:gd name="connsiteY243" fmla="*/ 247128 h 1472279"/>
                <a:gd name="connsiteX244" fmla="*/ 3943711 w 7381875"/>
                <a:gd name="connsiteY244" fmla="*/ 241128 h 1472279"/>
                <a:gd name="connsiteX245" fmla="*/ 3965618 w 7381875"/>
                <a:gd name="connsiteY245" fmla="*/ 289801 h 1472279"/>
                <a:gd name="connsiteX246" fmla="*/ 3976667 w 7381875"/>
                <a:gd name="connsiteY246" fmla="*/ 311518 h 1472279"/>
                <a:gd name="connsiteX247" fmla="*/ 3987621 w 7381875"/>
                <a:gd name="connsiteY247" fmla="*/ 331425 h 1472279"/>
                <a:gd name="connsiteX248" fmla="*/ 3998575 w 7381875"/>
                <a:gd name="connsiteY248" fmla="*/ 327901 h 1472279"/>
                <a:gd name="connsiteX249" fmla="*/ 4020578 w 7381875"/>
                <a:gd name="connsiteY249" fmla="*/ 354475 h 1472279"/>
                <a:gd name="connsiteX250" fmla="*/ 4031531 w 7381875"/>
                <a:gd name="connsiteY250" fmla="*/ 373525 h 1472279"/>
                <a:gd name="connsiteX251" fmla="*/ 4042485 w 7381875"/>
                <a:gd name="connsiteY251" fmla="*/ 331520 h 1472279"/>
                <a:gd name="connsiteX252" fmla="*/ 4053534 w 7381875"/>
                <a:gd name="connsiteY252" fmla="*/ 327615 h 1472279"/>
                <a:gd name="connsiteX253" fmla="*/ 4064488 w 7381875"/>
                <a:gd name="connsiteY253" fmla="*/ 331234 h 1472279"/>
                <a:gd name="connsiteX254" fmla="*/ 4075441 w 7381875"/>
                <a:gd name="connsiteY254" fmla="*/ 344760 h 1472279"/>
                <a:gd name="connsiteX255" fmla="*/ 4097445 w 7381875"/>
                <a:gd name="connsiteY255" fmla="*/ 379335 h 1472279"/>
                <a:gd name="connsiteX256" fmla="*/ 4108398 w 7381875"/>
                <a:gd name="connsiteY256" fmla="*/ 403053 h 1472279"/>
                <a:gd name="connsiteX257" fmla="*/ 4119447 w 7381875"/>
                <a:gd name="connsiteY257" fmla="*/ 432104 h 1472279"/>
                <a:gd name="connsiteX258" fmla="*/ 4130401 w 7381875"/>
                <a:gd name="connsiteY258" fmla="*/ 409339 h 1472279"/>
                <a:gd name="connsiteX259" fmla="*/ 4152404 w 7381875"/>
                <a:gd name="connsiteY259" fmla="*/ 444106 h 1472279"/>
                <a:gd name="connsiteX260" fmla="*/ 4163357 w 7381875"/>
                <a:gd name="connsiteY260" fmla="*/ 473824 h 1472279"/>
                <a:gd name="connsiteX261" fmla="*/ 4174311 w 7381875"/>
                <a:gd name="connsiteY261" fmla="*/ 461917 h 1472279"/>
                <a:gd name="connsiteX262" fmla="*/ 4185360 w 7381875"/>
                <a:gd name="connsiteY262" fmla="*/ 487444 h 1472279"/>
                <a:gd name="connsiteX263" fmla="*/ 4207268 w 7381875"/>
                <a:gd name="connsiteY263" fmla="*/ 560596 h 1472279"/>
                <a:gd name="connsiteX264" fmla="*/ 4218317 w 7381875"/>
                <a:gd name="connsiteY264" fmla="*/ 694232 h 1472279"/>
                <a:gd name="connsiteX265" fmla="*/ 4240224 w 7381875"/>
                <a:gd name="connsiteY265" fmla="*/ 735952 h 1472279"/>
                <a:gd name="connsiteX266" fmla="*/ 4251273 w 7381875"/>
                <a:gd name="connsiteY266" fmla="*/ 776147 h 1472279"/>
                <a:gd name="connsiteX267" fmla="*/ 4273181 w 7381875"/>
                <a:gd name="connsiteY267" fmla="*/ 922737 h 1472279"/>
                <a:gd name="connsiteX268" fmla="*/ 4284230 w 7381875"/>
                <a:gd name="connsiteY268" fmla="*/ 975315 h 1472279"/>
                <a:gd name="connsiteX269" fmla="*/ 4295183 w 7381875"/>
                <a:gd name="connsiteY269" fmla="*/ 1025035 h 1472279"/>
                <a:gd name="connsiteX270" fmla="*/ 4306137 w 7381875"/>
                <a:gd name="connsiteY270" fmla="*/ 1109903 h 1472279"/>
                <a:gd name="connsiteX271" fmla="*/ 4339094 w 7381875"/>
                <a:gd name="connsiteY271" fmla="*/ 1236205 h 1472279"/>
                <a:gd name="connsiteX272" fmla="*/ 4350143 w 7381875"/>
                <a:gd name="connsiteY272" fmla="*/ 1247063 h 1472279"/>
                <a:gd name="connsiteX273" fmla="*/ 4383099 w 7381875"/>
                <a:gd name="connsiteY273" fmla="*/ 1289449 h 1472279"/>
                <a:gd name="connsiteX274" fmla="*/ 4394053 w 7381875"/>
                <a:gd name="connsiteY274" fmla="*/ 1248778 h 1472279"/>
                <a:gd name="connsiteX275" fmla="*/ 4405007 w 7381875"/>
                <a:gd name="connsiteY275" fmla="*/ 1241824 h 1472279"/>
                <a:gd name="connsiteX276" fmla="*/ 4416056 w 7381875"/>
                <a:gd name="connsiteY276" fmla="*/ 1243539 h 1472279"/>
                <a:gd name="connsiteX277" fmla="*/ 4470920 w 7381875"/>
                <a:gd name="connsiteY277" fmla="*/ 1312976 h 1472279"/>
                <a:gd name="connsiteX278" fmla="*/ 4481969 w 7381875"/>
                <a:gd name="connsiteY278" fmla="*/ 1272209 h 1472279"/>
                <a:gd name="connsiteX279" fmla="*/ 4514925 w 7381875"/>
                <a:gd name="connsiteY279" fmla="*/ 1208773 h 1472279"/>
                <a:gd name="connsiteX280" fmla="*/ 4525879 w 7381875"/>
                <a:gd name="connsiteY280" fmla="*/ 1137335 h 1472279"/>
                <a:gd name="connsiteX281" fmla="*/ 4558835 w 7381875"/>
                <a:gd name="connsiteY281" fmla="*/ 955598 h 1472279"/>
                <a:gd name="connsiteX282" fmla="*/ 4569789 w 7381875"/>
                <a:gd name="connsiteY282" fmla="*/ 968647 h 1472279"/>
                <a:gd name="connsiteX283" fmla="*/ 4591792 w 7381875"/>
                <a:gd name="connsiteY283" fmla="*/ 890352 h 1472279"/>
                <a:gd name="connsiteX284" fmla="*/ 4602746 w 7381875"/>
                <a:gd name="connsiteY284" fmla="*/ 836726 h 1472279"/>
                <a:gd name="connsiteX285" fmla="*/ 4613795 w 7381875"/>
                <a:gd name="connsiteY285" fmla="*/ 842536 h 1472279"/>
                <a:gd name="connsiteX286" fmla="*/ 4624748 w 7381875"/>
                <a:gd name="connsiteY286" fmla="*/ 790625 h 1472279"/>
                <a:gd name="connsiteX287" fmla="*/ 4646656 w 7381875"/>
                <a:gd name="connsiteY287" fmla="*/ 650798 h 1472279"/>
                <a:gd name="connsiteX288" fmla="*/ 4657705 w 7381875"/>
                <a:gd name="connsiteY288" fmla="*/ 551357 h 1472279"/>
                <a:gd name="connsiteX289" fmla="*/ 4679613 w 7381875"/>
                <a:gd name="connsiteY289" fmla="*/ 456774 h 1472279"/>
                <a:gd name="connsiteX290" fmla="*/ 4690662 w 7381875"/>
                <a:gd name="connsiteY290" fmla="*/ 436200 h 1472279"/>
                <a:gd name="connsiteX291" fmla="*/ 4701615 w 7381875"/>
                <a:gd name="connsiteY291" fmla="*/ 379240 h 1472279"/>
                <a:gd name="connsiteX292" fmla="*/ 4712569 w 7381875"/>
                <a:gd name="connsiteY292" fmla="*/ 362191 h 1472279"/>
                <a:gd name="connsiteX293" fmla="*/ 4723618 w 7381875"/>
                <a:gd name="connsiteY293" fmla="*/ 358381 h 1472279"/>
                <a:gd name="connsiteX294" fmla="*/ 4734572 w 7381875"/>
                <a:gd name="connsiteY294" fmla="*/ 366762 h 1472279"/>
                <a:gd name="connsiteX295" fmla="*/ 4745525 w 7381875"/>
                <a:gd name="connsiteY295" fmla="*/ 284657 h 1472279"/>
                <a:gd name="connsiteX296" fmla="*/ 4756574 w 7381875"/>
                <a:gd name="connsiteY296" fmla="*/ 262940 h 1472279"/>
                <a:gd name="connsiteX297" fmla="*/ 4778482 w 7381875"/>
                <a:gd name="connsiteY297" fmla="*/ 246652 h 1472279"/>
                <a:gd name="connsiteX298" fmla="*/ 4789531 w 7381875"/>
                <a:gd name="connsiteY298" fmla="*/ 244938 h 1472279"/>
                <a:gd name="connsiteX299" fmla="*/ 4811439 w 7381875"/>
                <a:gd name="connsiteY299" fmla="*/ 242842 h 1472279"/>
                <a:gd name="connsiteX300" fmla="*/ 4822488 w 7381875"/>
                <a:gd name="connsiteY300" fmla="*/ 235222 h 1472279"/>
                <a:gd name="connsiteX301" fmla="*/ 4844395 w 7381875"/>
                <a:gd name="connsiteY301" fmla="*/ 194741 h 1472279"/>
                <a:gd name="connsiteX302" fmla="*/ 4855444 w 7381875"/>
                <a:gd name="connsiteY302" fmla="*/ 158355 h 1472279"/>
                <a:gd name="connsiteX303" fmla="*/ 4866398 w 7381875"/>
                <a:gd name="connsiteY303" fmla="*/ 113397 h 1472279"/>
                <a:gd name="connsiteX304" fmla="*/ 4877351 w 7381875"/>
                <a:gd name="connsiteY304" fmla="*/ 143782 h 1472279"/>
                <a:gd name="connsiteX305" fmla="*/ 4899354 w 7381875"/>
                <a:gd name="connsiteY305" fmla="*/ 89204 h 1472279"/>
                <a:gd name="connsiteX306" fmla="*/ 4910308 w 7381875"/>
                <a:gd name="connsiteY306" fmla="*/ 43960 h 1472279"/>
                <a:gd name="connsiteX307" fmla="*/ 4921357 w 7381875"/>
                <a:gd name="connsiteY307" fmla="*/ 206457 h 1472279"/>
                <a:gd name="connsiteX308" fmla="*/ 4932311 w 7381875"/>
                <a:gd name="connsiteY308" fmla="*/ 247510 h 1472279"/>
                <a:gd name="connsiteX309" fmla="*/ 4943264 w 7381875"/>
                <a:gd name="connsiteY309" fmla="*/ 272656 h 1472279"/>
                <a:gd name="connsiteX310" fmla="*/ 4954314 w 7381875"/>
                <a:gd name="connsiteY310" fmla="*/ 272751 h 1472279"/>
                <a:gd name="connsiteX311" fmla="*/ 4965268 w 7381875"/>
                <a:gd name="connsiteY311" fmla="*/ 296087 h 1472279"/>
                <a:gd name="connsiteX312" fmla="*/ 4976221 w 7381875"/>
                <a:gd name="connsiteY312" fmla="*/ 295135 h 1472279"/>
                <a:gd name="connsiteX313" fmla="*/ 4987270 w 7381875"/>
                <a:gd name="connsiteY313" fmla="*/ 297325 h 1472279"/>
                <a:gd name="connsiteX314" fmla="*/ 4998224 w 7381875"/>
                <a:gd name="connsiteY314" fmla="*/ 292182 h 1472279"/>
                <a:gd name="connsiteX315" fmla="*/ 5020226 w 7381875"/>
                <a:gd name="connsiteY315" fmla="*/ 342474 h 1472279"/>
                <a:gd name="connsiteX316" fmla="*/ 5031180 w 7381875"/>
                <a:gd name="connsiteY316" fmla="*/ 364953 h 1472279"/>
                <a:gd name="connsiteX317" fmla="*/ 5042134 w 7381875"/>
                <a:gd name="connsiteY317" fmla="*/ 385717 h 1472279"/>
                <a:gd name="connsiteX318" fmla="*/ 5053183 w 7381875"/>
                <a:gd name="connsiteY318" fmla="*/ 382955 h 1472279"/>
                <a:gd name="connsiteX319" fmla="*/ 5075090 w 7381875"/>
                <a:gd name="connsiteY319" fmla="*/ 411054 h 1472279"/>
                <a:gd name="connsiteX320" fmla="*/ 5086139 w 7381875"/>
                <a:gd name="connsiteY320" fmla="*/ 430866 h 1472279"/>
                <a:gd name="connsiteX321" fmla="*/ 5097093 w 7381875"/>
                <a:gd name="connsiteY321" fmla="*/ 389622 h 1472279"/>
                <a:gd name="connsiteX322" fmla="*/ 5108047 w 7381875"/>
                <a:gd name="connsiteY322" fmla="*/ 386479 h 1472279"/>
                <a:gd name="connsiteX323" fmla="*/ 5119096 w 7381875"/>
                <a:gd name="connsiteY323" fmla="*/ 390766 h 1472279"/>
                <a:gd name="connsiteX324" fmla="*/ 5130050 w 7381875"/>
                <a:gd name="connsiteY324" fmla="*/ 405053 h 1472279"/>
                <a:gd name="connsiteX325" fmla="*/ 5152053 w 7381875"/>
                <a:gd name="connsiteY325" fmla="*/ 440867 h 1472279"/>
                <a:gd name="connsiteX326" fmla="*/ 5163006 w 7381875"/>
                <a:gd name="connsiteY326" fmla="*/ 465346 h 1472279"/>
                <a:gd name="connsiteX327" fmla="*/ 5173960 w 7381875"/>
                <a:gd name="connsiteY327" fmla="*/ 495064 h 1472279"/>
                <a:gd name="connsiteX328" fmla="*/ 5185009 w 7381875"/>
                <a:gd name="connsiteY328" fmla="*/ 472871 h 1472279"/>
                <a:gd name="connsiteX329" fmla="*/ 5206917 w 7381875"/>
                <a:gd name="connsiteY329" fmla="*/ 496493 h 1472279"/>
                <a:gd name="connsiteX330" fmla="*/ 5217965 w 7381875"/>
                <a:gd name="connsiteY330" fmla="*/ 517734 h 1472279"/>
                <a:gd name="connsiteX331" fmla="*/ 5228919 w 7381875"/>
                <a:gd name="connsiteY331" fmla="*/ 496017 h 1472279"/>
                <a:gd name="connsiteX332" fmla="*/ 5239873 w 7381875"/>
                <a:gd name="connsiteY332" fmla="*/ 503351 h 1472279"/>
                <a:gd name="connsiteX333" fmla="*/ 5261876 w 7381875"/>
                <a:gd name="connsiteY333" fmla="*/ 529259 h 1472279"/>
                <a:gd name="connsiteX334" fmla="*/ 5272830 w 7381875"/>
                <a:gd name="connsiteY334" fmla="*/ 520210 h 1472279"/>
                <a:gd name="connsiteX335" fmla="*/ 5305786 w 7381875"/>
                <a:gd name="connsiteY335" fmla="*/ 524211 h 1472279"/>
                <a:gd name="connsiteX336" fmla="*/ 5316740 w 7381875"/>
                <a:gd name="connsiteY336" fmla="*/ 558977 h 1472279"/>
                <a:gd name="connsiteX337" fmla="*/ 5338742 w 7381875"/>
                <a:gd name="connsiteY337" fmla="*/ 579646 h 1472279"/>
                <a:gd name="connsiteX338" fmla="*/ 5349696 w 7381875"/>
                <a:gd name="connsiteY338" fmla="*/ 579837 h 1472279"/>
                <a:gd name="connsiteX339" fmla="*/ 5360745 w 7381875"/>
                <a:gd name="connsiteY339" fmla="*/ 611650 h 1472279"/>
                <a:gd name="connsiteX340" fmla="*/ 5371699 w 7381875"/>
                <a:gd name="connsiteY340" fmla="*/ 619651 h 1472279"/>
                <a:gd name="connsiteX341" fmla="*/ 5393702 w 7381875"/>
                <a:gd name="connsiteY341" fmla="*/ 621461 h 1472279"/>
                <a:gd name="connsiteX342" fmla="*/ 5404655 w 7381875"/>
                <a:gd name="connsiteY342" fmla="*/ 598506 h 1472279"/>
                <a:gd name="connsiteX343" fmla="*/ 5437612 w 7381875"/>
                <a:gd name="connsiteY343" fmla="*/ 515067 h 1472279"/>
                <a:gd name="connsiteX344" fmla="*/ 5448566 w 7381875"/>
                <a:gd name="connsiteY344" fmla="*/ 429342 h 1472279"/>
                <a:gd name="connsiteX345" fmla="*/ 5481522 w 7381875"/>
                <a:gd name="connsiteY345" fmla="*/ 309993 h 1472279"/>
                <a:gd name="connsiteX346" fmla="*/ 5492571 w 7381875"/>
                <a:gd name="connsiteY346" fmla="*/ 277989 h 1472279"/>
                <a:gd name="connsiteX347" fmla="*/ 5503525 w 7381875"/>
                <a:gd name="connsiteY347" fmla="*/ 274275 h 1472279"/>
                <a:gd name="connsiteX348" fmla="*/ 5514479 w 7381875"/>
                <a:gd name="connsiteY348" fmla="*/ 280942 h 1472279"/>
                <a:gd name="connsiteX349" fmla="*/ 5525528 w 7381875"/>
                <a:gd name="connsiteY349" fmla="*/ 298373 h 1472279"/>
                <a:gd name="connsiteX350" fmla="*/ 5536481 w 7381875"/>
                <a:gd name="connsiteY350" fmla="*/ 262464 h 1472279"/>
                <a:gd name="connsiteX351" fmla="*/ 5569438 w 7381875"/>
                <a:gd name="connsiteY351" fmla="*/ 243318 h 1472279"/>
                <a:gd name="connsiteX352" fmla="*/ 5580392 w 7381875"/>
                <a:gd name="connsiteY352" fmla="*/ 191788 h 1472279"/>
                <a:gd name="connsiteX353" fmla="*/ 5613348 w 7381875"/>
                <a:gd name="connsiteY353" fmla="*/ 95014 h 1472279"/>
                <a:gd name="connsiteX354" fmla="*/ 5624397 w 7381875"/>
                <a:gd name="connsiteY354" fmla="*/ 141115 h 1472279"/>
                <a:gd name="connsiteX355" fmla="*/ 5657354 w 7381875"/>
                <a:gd name="connsiteY355" fmla="*/ 178453 h 1472279"/>
                <a:gd name="connsiteX356" fmla="*/ 5668308 w 7381875"/>
                <a:gd name="connsiteY356" fmla="*/ 251510 h 1472279"/>
                <a:gd name="connsiteX357" fmla="*/ 5690310 w 7381875"/>
                <a:gd name="connsiteY357" fmla="*/ 289896 h 1472279"/>
                <a:gd name="connsiteX358" fmla="*/ 5701264 w 7381875"/>
                <a:gd name="connsiteY358" fmla="*/ 295992 h 1472279"/>
                <a:gd name="connsiteX359" fmla="*/ 5712218 w 7381875"/>
                <a:gd name="connsiteY359" fmla="*/ 281037 h 1472279"/>
                <a:gd name="connsiteX360" fmla="*/ 5723267 w 7381875"/>
                <a:gd name="connsiteY360" fmla="*/ 287514 h 1472279"/>
                <a:gd name="connsiteX361" fmla="*/ 5745174 w 7381875"/>
                <a:gd name="connsiteY361" fmla="*/ 336187 h 1472279"/>
                <a:gd name="connsiteX362" fmla="*/ 5756223 w 7381875"/>
                <a:gd name="connsiteY362" fmla="*/ 324567 h 1472279"/>
                <a:gd name="connsiteX363" fmla="*/ 5778131 w 7381875"/>
                <a:gd name="connsiteY363" fmla="*/ 354570 h 1472279"/>
                <a:gd name="connsiteX364" fmla="*/ 5789180 w 7381875"/>
                <a:gd name="connsiteY364" fmla="*/ 378288 h 1472279"/>
                <a:gd name="connsiteX365" fmla="*/ 5800133 w 7381875"/>
                <a:gd name="connsiteY365" fmla="*/ 307708 h 1472279"/>
                <a:gd name="connsiteX366" fmla="*/ 5811087 w 7381875"/>
                <a:gd name="connsiteY366" fmla="*/ 295325 h 1472279"/>
                <a:gd name="connsiteX367" fmla="*/ 5822136 w 7381875"/>
                <a:gd name="connsiteY367" fmla="*/ 289039 h 1472279"/>
                <a:gd name="connsiteX368" fmla="*/ 5833090 w 7381875"/>
                <a:gd name="connsiteY368" fmla="*/ 292372 h 1472279"/>
                <a:gd name="connsiteX369" fmla="*/ 5866046 w 7381875"/>
                <a:gd name="connsiteY369" fmla="*/ 300945 h 1472279"/>
                <a:gd name="connsiteX370" fmla="*/ 5877000 w 7381875"/>
                <a:gd name="connsiteY370" fmla="*/ 296278 h 1472279"/>
                <a:gd name="connsiteX371" fmla="*/ 5899003 w 7381875"/>
                <a:gd name="connsiteY371" fmla="*/ 259892 h 1472279"/>
                <a:gd name="connsiteX372" fmla="*/ 5909957 w 7381875"/>
                <a:gd name="connsiteY372" fmla="*/ 224745 h 1472279"/>
                <a:gd name="connsiteX373" fmla="*/ 5920910 w 7381875"/>
                <a:gd name="connsiteY373" fmla="*/ 180835 h 1472279"/>
                <a:gd name="connsiteX374" fmla="*/ 5931960 w 7381875"/>
                <a:gd name="connsiteY374" fmla="*/ 211791 h 1472279"/>
                <a:gd name="connsiteX375" fmla="*/ 5953867 w 7381875"/>
                <a:gd name="connsiteY375" fmla="*/ 157974 h 1472279"/>
                <a:gd name="connsiteX376" fmla="*/ 5964916 w 7381875"/>
                <a:gd name="connsiteY376" fmla="*/ 112826 h 1472279"/>
                <a:gd name="connsiteX377" fmla="*/ 5975870 w 7381875"/>
                <a:gd name="connsiteY377" fmla="*/ 275322 h 1472279"/>
                <a:gd name="connsiteX378" fmla="*/ 5986824 w 7381875"/>
                <a:gd name="connsiteY378" fmla="*/ 316280 h 1472279"/>
                <a:gd name="connsiteX379" fmla="*/ 5997873 w 7381875"/>
                <a:gd name="connsiteY379" fmla="*/ 341235 h 1472279"/>
                <a:gd name="connsiteX380" fmla="*/ 6008827 w 7381875"/>
                <a:gd name="connsiteY380" fmla="*/ 341140 h 1472279"/>
                <a:gd name="connsiteX381" fmla="*/ 6019780 w 7381875"/>
                <a:gd name="connsiteY381" fmla="*/ 364191 h 1472279"/>
                <a:gd name="connsiteX382" fmla="*/ 6030829 w 7381875"/>
                <a:gd name="connsiteY382" fmla="*/ 362953 h 1472279"/>
                <a:gd name="connsiteX383" fmla="*/ 6041783 w 7381875"/>
                <a:gd name="connsiteY383" fmla="*/ 364762 h 1472279"/>
                <a:gd name="connsiteX384" fmla="*/ 6052737 w 7381875"/>
                <a:gd name="connsiteY384" fmla="*/ 359238 h 1472279"/>
                <a:gd name="connsiteX385" fmla="*/ 6074739 w 7381875"/>
                <a:gd name="connsiteY385" fmla="*/ 408768 h 1472279"/>
                <a:gd name="connsiteX386" fmla="*/ 6085693 w 7381875"/>
                <a:gd name="connsiteY386" fmla="*/ 430770 h 1472279"/>
                <a:gd name="connsiteX387" fmla="*/ 6096742 w 7381875"/>
                <a:gd name="connsiteY387" fmla="*/ 451059 h 1472279"/>
                <a:gd name="connsiteX388" fmla="*/ 6107695 w 7381875"/>
                <a:gd name="connsiteY388" fmla="*/ 447725 h 1472279"/>
                <a:gd name="connsiteX389" fmla="*/ 6129699 w 7381875"/>
                <a:gd name="connsiteY389" fmla="*/ 474871 h 1472279"/>
                <a:gd name="connsiteX390" fmla="*/ 6140652 w 7381875"/>
                <a:gd name="connsiteY390" fmla="*/ 494016 h 1472279"/>
                <a:gd name="connsiteX391" fmla="*/ 6151606 w 7381875"/>
                <a:gd name="connsiteY391" fmla="*/ 452297 h 1472279"/>
                <a:gd name="connsiteX392" fmla="*/ 6162655 w 7381875"/>
                <a:gd name="connsiteY392" fmla="*/ 448582 h 1472279"/>
                <a:gd name="connsiteX393" fmla="*/ 6173609 w 7381875"/>
                <a:gd name="connsiteY393" fmla="*/ 452297 h 1472279"/>
                <a:gd name="connsiteX394" fmla="*/ 6184562 w 7381875"/>
                <a:gd name="connsiteY394" fmla="*/ 466013 h 1472279"/>
                <a:gd name="connsiteX395" fmla="*/ 6206565 w 7381875"/>
                <a:gd name="connsiteY395" fmla="*/ 500589 h 1472279"/>
                <a:gd name="connsiteX396" fmla="*/ 6217519 w 7381875"/>
                <a:gd name="connsiteY396" fmla="*/ 524401 h 1472279"/>
                <a:gd name="connsiteX397" fmla="*/ 6228568 w 7381875"/>
                <a:gd name="connsiteY397" fmla="*/ 553453 h 1472279"/>
                <a:gd name="connsiteX398" fmla="*/ 6239522 w 7381875"/>
                <a:gd name="connsiteY398" fmla="*/ 530783 h 1472279"/>
                <a:gd name="connsiteX399" fmla="*/ 6261524 w 7381875"/>
                <a:gd name="connsiteY399" fmla="*/ 563168 h 1472279"/>
                <a:gd name="connsiteX400" fmla="*/ 6272478 w 7381875"/>
                <a:gd name="connsiteY400" fmla="*/ 591172 h 1472279"/>
                <a:gd name="connsiteX401" fmla="*/ 6283432 w 7381875"/>
                <a:gd name="connsiteY401" fmla="*/ 577265 h 1472279"/>
                <a:gd name="connsiteX402" fmla="*/ 6294481 w 7381875"/>
                <a:gd name="connsiteY402" fmla="*/ 602792 h 1472279"/>
                <a:gd name="connsiteX403" fmla="*/ 6316389 w 7381875"/>
                <a:gd name="connsiteY403" fmla="*/ 678421 h 1472279"/>
                <a:gd name="connsiteX404" fmla="*/ 6327437 w 7381875"/>
                <a:gd name="connsiteY404" fmla="*/ 633844 h 1472279"/>
                <a:gd name="connsiteX405" fmla="*/ 6426307 w 7381875"/>
                <a:gd name="connsiteY405" fmla="*/ 1221250 h 1472279"/>
                <a:gd name="connsiteX406" fmla="*/ 6437261 w 7381875"/>
                <a:gd name="connsiteY406" fmla="*/ 1258588 h 1472279"/>
                <a:gd name="connsiteX407" fmla="*/ 6448214 w 7381875"/>
                <a:gd name="connsiteY407" fmla="*/ 1286497 h 1472279"/>
                <a:gd name="connsiteX408" fmla="*/ 6459264 w 7381875"/>
                <a:gd name="connsiteY408" fmla="*/ 1290973 h 1472279"/>
                <a:gd name="connsiteX409" fmla="*/ 6481171 w 7381875"/>
                <a:gd name="connsiteY409" fmla="*/ 1321453 h 1472279"/>
                <a:gd name="connsiteX410" fmla="*/ 6492125 w 7381875"/>
                <a:gd name="connsiteY410" fmla="*/ 1342980 h 1472279"/>
                <a:gd name="connsiteX411" fmla="*/ 6503174 w 7381875"/>
                <a:gd name="connsiteY411" fmla="*/ 1309738 h 1472279"/>
                <a:gd name="connsiteX412" fmla="*/ 6514128 w 7381875"/>
                <a:gd name="connsiteY412" fmla="*/ 1307547 h 1472279"/>
                <a:gd name="connsiteX413" fmla="*/ 6525081 w 7381875"/>
                <a:gd name="connsiteY413" fmla="*/ 1312976 h 1472279"/>
                <a:gd name="connsiteX414" fmla="*/ 6536130 w 7381875"/>
                <a:gd name="connsiteY414" fmla="*/ 1328883 h 1472279"/>
                <a:gd name="connsiteX415" fmla="*/ 6569086 w 7381875"/>
                <a:gd name="connsiteY415" fmla="*/ 1373269 h 1472279"/>
                <a:gd name="connsiteX416" fmla="*/ 6580040 w 7381875"/>
                <a:gd name="connsiteY416" fmla="*/ 1392129 h 1472279"/>
                <a:gd name="connsiteX417" fmla="*/ 6602043 w 7381875"/>
                <a:gd name="connsiteY417" fmla="*/ 1337646 h 1472279"/>
                <a:gd name="connsiteX418" fmla="*/ 6612997 w 7381875"/>
                <a:gd name="connsiteY418" fmla="*/ 1321072 h 1472279"/>
                <a:gd name="connsiteX419" fmla="*/ 6623951 w 7381875"/>
                <a:gd name="connsiteY419" fmla="*/ 1305547 h 1472279"/>
                <a:gd name="connsiteX420" fmla="*/ 6635000 w 7381875"/>
                <a:gd name="connsiteY420" fmla="*/ 1241443 h 1472279"/>
                <a:gd name="connsiteX421" fmla="*/ 6667956 w 7381875"/>
                <a:gd name="connsiteY421" fmla="*/ 1086376 h 1472279"/>
                <a:gd name="connsiteX422" fmla="*/ 6678910 w 7381875"/>
                <a:gd name="connsiteY422" fmla="*/ 1109046 h 1472279"/>
                <a:gd name="connsiteX423" fmla="*/ 6700913 w 7381875"/>
                <a:gd name="connsiteY423" fmla="*/ 1032369 h 1472279"/>
                <a:gd name="connsiteX424" fmla="*/ 6711867 w 7381875"/>
                <a:gd name="connsiteY424" fmla="*/ 975410 h 1472279"/>
                <a:gd name="connsiteX425" fmla="*/ 6722820 w 7381875"/>
                <a:gd name="connsiteY425" fmla="*/ 976267 h 1472279"/>
                <a:gd name="connsiteX426" fmla="*/ 6733869 w 7381875"/>
                <a:gd name="connsiteY426" fmla="*/ 933595 h 1472279"/>
                <a:gd name="connsiteX427" fmla="*/ 6755777 w 7381875"/>
                <a:gd name="connsiteY427" fmla="*/ 829201 h 1472279"/>
                <a:gd name="connsiteX428" fmla="*/ 6766826 w 7381875"/>
                <a:gd name="connsiteY428" fmla="*/ 753192 h 1472279"/>
                <a:gd name="connsiteX429" fmla="*/ 6821690 w 7381875"/>
                <a:gd name="connsiteY429" fmla="*/ 468299 h 1472279"/>
                <a:gd name="connsiteX430" fmla="*/ 6832739 w 7381875"/>
                <a:gd name="connsiteY430" fmla="*/ 454393 h 1472279"/>
                <a:gd name="connsiteX431" fmla="*/ 6843692 w 7381875"/>
                <a:gd name="connsiteY431" fmla="*/ 457822 h 1472279"/>
                <a:gd name="connsiteX432" fmla="*/ 6854646 w 7381875"/>
                <a:gd name="connsiteY432" fmla="*/ 374764 h 1472279"/>
                <a:gd name="connsiteX433" fmla="*/ 6876649 w 7381875"/>
                <a:gd name="connsiteY433" fmla="*/ 339807 h 1472279"/>
                <a:gd name="connsiteX434" fmla="*/ 6887603 w 7381875"/>
                <a:gd name="connsiteY434" fmla="*/ 338378 h 1472279"/>
                <a:gd name="connsiteX435" fmla="*/ 6920559 w 7381875"/>
                <a:gd name="connsiteY435" fmla="*/ 333044 h 1472279"/>
                <a:gd name="connsiteX436" fmla="*/ 6931608 w 7381875"/>
                <a:gd name="connsiteY436" fmla="*/ 323805 h 1472279"/>
                <a:gd name="connsiteX437" fmla="*/ 6953516 w 7381875"/>
                <a:gd name="connsiteY437" fmla="*/ 280180 h 1472279"/>
                <a:gd name="connsiteX438" fmla="*/ 6964565 w 7381875"/>
                <a:gd name="connsiteY438" fmla="*/ 242366 h 1472279"/>
                <a:gd name="connsiteX439" fmla="*/ 6975519 w 7381875"/>
                <a:gd name="connsiteY439" fmla="*/ 196170 h 1472279"/>
                <a:gd name="connsiteX440" fmla="*/ 6986472 w 7381875"/>
                <a:gd name="connsiteY440" fmla="*/ 225316 h 1472279"/>
                <a:gd name="connsiteX441" fmla="*/ 7008475 w 7381875"/>
                <a:gd name="connsiteY441" fmla="*/ 168738 h 1472279"/>
                <a:gd name="connsiteX442" fmla="*/ 7019429 w 7381875"/>
                <a:gd name="connsiteY442" fmla="*/ 122446 h 1472279"/>
                <a:gd name="connsiteX443" fmla="*/ 7030478 w 7381875"/>
                <a:gd name="connsiteY443" fmla="*/ 283990 h 1472279"/>
                <a:gd name="connsiteX444" fmla="*/ 7041431 w 7381875"/>
                <a:gd name="connsiteY444" fmla="*/ 323900 h 1472279"/>
                <a:gd name="connsiteX445" fmla="*/ 7052385 w 7381875"/>
                <a:gd name="connsiteY445" fmla="*/ 347998 h 1472279"/>
                <a:gd name="connsiteX446" fmla="*/ 7063434 w 7381875"/>
                <a:gd name="connsiteY446" fmla="*/ 347046 h 1472279"/>
                <a:gd name="connsiteX447" fmla="*/ 7074388 w 7381875"/>
                <a:gd name="connsiteY447" fmla="*/ 369239 h 1472279"/>
                <a:gd name="connsiteX448" fmla="*/ 7085342 w 7381875"/>
                <a:gd name="connsiteY448" fmla="*/ 367239 h 1472279"/>
                <a:gd name="connsiteX449" fmla="*/ 7096296 w 7381875"/>
                <a:gd name="connsiteY449" fmla="*/ 368287 h 1472279"/>
                <a:gd name="connsiteX450" fmla="*/ 7107344 w 7381875"/>
                <a:gd name="connsiteY450" fmla="*/ 362095 h 1472279"/>
                <a:gd name="connsiteX451" fmla="*/ 7129252 w 7381875"/>
                <a:gd name="connsiteY451" fmla="*/ 410292 h 1472279"/>
                <a:gd name="connsiteX452" fmla="*/ 7140301 w 7381875"/>
                <a:gd name="connsiteY452" fmla="*/ 431723 h 1472279"/>
                <a:gd name="connsiteX453" fmla="*/ 7151255 w 7381875"/>
                <a:gd name="connsiteY453" fmla="*/ 451345 h 1472279"/>
                <a:gd name="connsiteX454" fmla="*/ 7162208 w 7381875"/>
                <a:gd name="connsiteY454" fmla="*/ 447535 h 1472279"/>
                <a:gd name="connsiteX455" fmla="*/ 7184211 w 7381875"/>
                <a:gd name="connsiteY455" fmla="*/ 473443 h 1472279"/>
                <a:gd name="connsiteX456" fmla="*/ 7195165 w 7381875"/>
                <a:gd name="connsiteY456" fmla="*/ 492112 h 1472279"/>
                <a:gd name="connsiteX457" fmla="*/ 7206214 w 7381875"/>
                <a:gd name="connsiteY457" fmla="*/ 449820 h 1472279"/>
                <a:gd name="connsiteX458" fmla="*/ 7217168 w 7381875"/>
                <a:gd name="connsiteY458" fmla="*/ 445534 h 1472279"/>
                <a:gd name="connsiteX459" fmla="*/ 7228121 w 7381875"/>
                <a:gd name="connsiteY459" fmla="*/ 448678 h 1472279"/>
                <a:gd name="connsiteX460" fmla="*/ 7239171 w 7381875"/>
                <a:gd name="connsiteY460" fmla="*/ 461917 h 1472279"/>
                <a:gd name="connsiteX461" fmla="*/ 7261078 w 7381875"/>
                <a:gd name="connsiteY461" fmla="*/ 495541 h 1472279"/>
                <a:gd name="connsiteX462" fmla="*/ 7272127 w 7381875"/>
                <a:gd name="connsiteY462" fmla="*/ 518877 h 1472279"/>
                <a:gd name="connsiteX463" fmla="*/ 7283081 w 7381875"/>
                <a:gd name="connsiteY463" fmla="*/ 547452 h 1472279"/>
                <a:gd name="connsiteX464" fmla="*/ 7294035 w 7381875"/>
                <a:gd name="connsiteY464" fmla="*/ 524306 h 1472279"/>
                <a:gd name="connsiteX465" fmla="*/ 7316037 w 7381875"/>
                <a:gd name="connsiteY465" fmla="*/ 558787 h 1472279"/>
                <a:gd name="connsiteX466" fmla="*/ 7326991 w 7381875"/>
                <a:gd name="connsiteY466" fmla="*/ 588600 h 1472279"/>
                <a:gd name="connsiteX467" fmla="*/ 7338040 w 7381875"/>
                <a:gd name="connsiteY467" fmla="*/ 576789 h 1472279"/>
                <a:gd name="connsiteX468" fmla="*/ 7348994 w 7381875"/>
                <a:gd name="connsiteY468" fmla="*/ 601173 h 1472279"/>
                <a:gd name="connsiteX469" fmla="*/ 7381950 w 7381875"/>
                <a:gd name="connsiteY469" fmla="*/ 686422 h 147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7381875" h="1472279">
                  <a:moveTo>
                    <a:pt x="75" y="716235"/>
                  </a:moveTo>
                  <a:lnTo>
                    <a:pt x="33032" y="855871"/>
                  </a:lnTo>
                  <a:lnTo>
                    <a:pt x="43985" y="951693"/>
                  </a:lnTo>
                  <a:lnTo>
                    <a:pt x="98945" y="1268018"/>
                  </a:lnTo>
                  <a:lnTo>
                    <a:pt x="109898" y="1312024"/>
                  </a:lnTo>
                  <a:lnTo>
                    <a:pt x="131901" y="1360220"/>
                  </a:lnTo>
                  <a:lnTo>
                    <a:pt x="142855" y="1376317"/>
                  </a:lnTo>
                  <a:lnTo>
                    <a:pt x="164858" y="1415370"/>
                  </a:lnTo>
                  <a:lnTo>
                    <a:pt x="175811" y="1379842"/>
                  </a:lnTo>
                  <a:lnTo>
                    <a:pt x="186860" y="1377746"/>
                  </a:lnTo>
                  <a:lnTo>
                    <a:pt x="197814" y="1384223"/>
                  </a:lnTo>
                  <a:lnTo>
                    <a:pt x="252773" y="1472329"/>
                  </a:lnTo>
                  <a:lnTo>
                    <a:pt x="263727" y="1434134"/>
                  </a:lnTo>
                  <a:lnTo>
                    <a:pt x="296684" y="1375936"/>
                  </a:lnTo>
                  <a:lnTo>
                    <a:pt x="307637" y="1305737"/>
                  </a:lnTo>
                  <a:lnTo>
                    <a:pt x="340594" y="1126096"/>
                  </a:lnTo>
                  <a:lnTo>
                    <a:pt x="351548" y="1139431"/>
                  </a:lnTo>
                  <a:lnTo>
                    <a:pt x="373550" y="1003604"/>
                  </a:lnTo>
                  <a:lnTo>
                    <a:pt x="384504" y="907211"/>
                  </a:lnTo>
                  <a:lnTo>
                    <a:pt x="406507" y="794054"/>
                  </a:lnTo>
                  <a:lnTo>
                    <a:pt x="417461" y="724331"/>
                  </a:lnTo>
                  <a:lnTo>
                    <a:pt x="450417" y="505732"/>
                  </a:lnTo>
                  <a:lnTo>
                    <a:pt x="461466" y="466870"/>
                  </a:lnTo>
                  <a:lnTo>
                    <a:pt x="472420" y="441248"/>
                  </a:lnTo>
                  <a:lnTo>
                    <a:pt x="483374" y="376573"/>
                  </a:lnTo>
                  <a:lnTo>
                    <a:pt x="494423" y="360571"/>
                  </a:lnTo>
                  <a:lnTo>
                    <a:pt x="505376" y="361524"/>
                  </a:lnTo>
                  <a:lnTo>
                    <a:pt x="516330" y="378193"/>
                  </a:lnTo>
                  <a:lnTo>
                    <a:pt x="527379" y="307041"/>
                  </a:lnTo>
                  <a:lnTo>
                    <a:pt x="549287" y="287419"/>
                  </a:lnTo>
                  <a:lnTo>
                    <a:pt x="560336" y="291896"/>
                  </a:lnTo>
                  <a:lnTo>
                    <a:pt x="593292" y="299326"/>
                  </a:lnTo>
                  <a:lnTo>
                    <a:pt x="604246" y="292563"/>
                  </a:lnTo>
                  <a:lnTo>
                    <a:pt x="626249" y="252462"/>
                  </a:lnTo>
                  <a:lnTo>
                    <a:pt x="637202" y="215982"/>
                  </a:lnTo>
                  <a:lnTo>
                    <a:pt x="648156" y="170833"/>
                  </a:lnTo>
                  <a:lnTo>
                    <a:pt x="659205" y="200742"/>
                  </a:lnTo>
                  <a:lnTo>
                    <a:pt x="681113" y="145401"/>
                  </a:lnTo>
                  <a:lnTo>
                    <a:pt x="692162" y="99681"/>
                  </a:lnTo>
                  <a:lnTo>
                    <a:pt x="703115" y="261511"/>
                  </a:lnTo>
                  <a:lnTo>
                    <a:pt x="714069" y="301802"/>
                  </a:lnTo>
                  <a:lnTo>
                    <a:pt x="725118" y="326186"/>
                  </a:lnTo>
                  <a:lnTo>
                    <a:pt x="736072" y="325424"/>
                  </a:lnTo>
                  <a:lnTo>
                    <a:pt x="747026" y="347808"/>
                  </a:lnTo>
                  <a:lnTo>
                    <a:pt x="758075" y="345998"/>
                  </a:lnTo>
                  <a:lnTo>
                    <a:pt x="769028" y="347236"/>
                  </a:lnTo>
                  <a:lnTo>
                    <a:pt x="779982" y="341140"/>
                  </a:lnTo>
                  <a:lnTo>
                    <a:pt x="801985" y="389527"/>
                  </a:lnTo>
                  <a:lnTo>
                    <a:pt x="812938" y="411054"/>
                  </a:lnTo>
                  <a:lnTo>
                    <a:pt x="823988" y="430770"/>
                  </a:lnTo>
                  <a:lnTo>
                    <a:pt x="834941" y="426960"/>
                  </a:lnTo>
                  <a:lnTo>
                    <a:pt x="856944" y="453059"/>
                  </a:lnTo>
                  <a:lnTo>
                    <a:pt x="867898" y="471823"/>
                  </a:lnTo>
                  <a:lnTo>
                    <a:pt x="878852" y="429628"/>
                  </a:lnTo>
                  <a:lnTo>
                    <a:pt x="889901" y="425437"/>
                  </a:lnTo>
                  <a:lnTo>
                    <a:pt x="900854" y="428675"/>
                  </a:lnTo>
                  <a:lnTo>
                    <a:pt x="911808" y="441915"/>
                  </a:lnTo>
                  <a:lnTo>
                    <a:pt x="933811" y="475729"/>
                  </a:lnTo>
                  <a:lnTo>
                    <a:pt x="944765" y="499160"/>
                  </a:lnTo>
                  <a:lnTo>
                    <a:pt x="955718" y="527830"/>
                  </a:lnTo>
                  <a:lnTo>
                    <a:pt x="966767" y="504685"/>
                  </a:lnTo>
                  <a:lnTo>
                    <a:pt x="988675" y="537736"/>
                  </a:lnTo>
                  <a:lnTo>
                    <a:pt x="999724" y="566406"/>
                  </a:lnTo>
                  <a:lnTo>
                    <a:pt x="1010678" y="553167"/>
                  </a:lnTo>
                  <a:lnTo>
                    <a:pt x="1021631" y="578599"/>
                  </a:lnTo>
                  <a:lnTo>
                    <a:pt x="1065637" y="718997"/>
                  </a:lnTo>
                  <a:lnTo>
                    <a:pt x="1076591" y="769384"/>
                  </a:lnTo>
                  <a:lnTo>
                    <a:pt x="1087544" y="825201"/>
                  </a:lnTo>
                  <a:lnTo>
                    <a:pt x="1098593" y="919594"/>
                  </a:lnTo>
                  <a:lnTo>
                    <a:pt x="1153457" y="1236871"/>
                  </a:lnTo>
                  <a:lnTo>
                    <a:pt x="1164506" y="1280972"/>
                  </a:lnTo>
                  <a:lnTo>
                    <a:pt x="1186414" y="1330311"/>
                  </a:lnTo>
                  <a:lnTo>
                    <a:pt x="1197463" y="1346980"/>
                  </a:lnTo>
                  <a:lnTo>
                    <a:pt x="1219370" y="1386890"/>
                  </a:lnTo>
                  <a:lnTo>
                    <a:pt x="1230419" y="1352124"/>
                  </a:lnTo>
                  <a:lnTo>
                    <a:pt x="1241373" y="1351933"/>
                  </a:lnTo>
                  <a:lnTo>
                    <a:pt x="1252327" y="1360982"/>
                  </a:lnTo>
                  <a:lnTo>
                    <a:pt x="1307286" y="1456804"/>
                  </a:lnTo>
                  <a:lnTo>
                    <a:pt x="1318240" y="1417656"/>
                  </a:lnTo>
                  <a:lnTo>
                    <a:pt x="1351196" y="1365554"/>
                  </a:lnTo>
                  <a:lnTo>
                    <a:pt x="1362245" y="1298784"/>
                  </a:lnTo>
                  <a:lnTo>
                    <a:pt x="1395202" y="1129429"/>
                  </a:lnTo>
                  <a:lnTo>
                    <a:pt x="1406156" y="1146098"/>
                  </a:lnTo>
                  <a:lnTo>
                    <a:pt x="1428158" y="1055992"/>
                  </a:lnTo>
                  <a:lnTo>
                    <a:pt x="1439112" y="991698"/>
                  </a:lnTo>
                  <a:lnTo>
                    <a:pt x="1450066" y="985030"/>
                  </a:lnTo>
                  <a:lnTo>
                    <a:pt x="1461115" y="936357"/>
                  </a:lnTo>
                  <a:lnTo>
                    <a:pt x="1494071" y="741190"/>
                  </a:lnTo>
                  <a:lnTo>
                    <a:pt x="1505025" y="674706"/>
                  </a:lnTo>
                  <a:lnTo>
                    <a:pt x="1548935" y="438676"/>
                  </a:lnTo>
                  <a:lnTo>
                    <a:pt x="1559889" y="422198"/>
                  </a:lnTo>
                  <a:lnTo>
                    <a:pt x="1570938" y="423341"/>
                  </a:lnTo>
                  <a:lnTo>
                    <a:pt x="1581892" y="338092"/>
                  </a:lnTo>
                  <a:lnTo>
                    <a:pt x="1603895" y="302088"/>
                  </a:lnTo>
                  <a:lnTo>
                    <a:pt x="1614848" y="301040"/>
                  </a:lnTo>
                  <a:lnTo>
                    <a:pt x="1647805" y="296754"/>
                  </a:lnTo>
                  <a:lnTo>
                    <a:pt x="1658759" y="287514"/>
                  </a:lnTo>
                  <a:lnTo>
                    <a:pt x="1680761" y="243699"/>
                  </a:lnTo>
                  <a:lnTo>
                    <a:pt x="1691715" y="205790"/>
                  </a:lnTo>
                  <a:lnTo>
                    <a:pt x="1702764" y="159403"/>
                  </a:lnTo>
                  <a:lnTo>
                    <a:pt x="1713718" y="188455"/>
                  </a:lnTo>
                  <a:lnTo>
                    <a:pt x="1735721" y="131781"/>
                  </a:lnTo>
                  <a:lnTo>
                    <a:pt x="1746674" y="85394"/>
                  </a:lnTo>
                  <a:lnTo>
                    <a:pt x="1757628" y="246843"/>
                  </a:lnTo>
                  <a:lnTo>
                    <a:pt x="1768677" y="286848"/>
                  </a:lnTo>
                  <a:lnTo>
                    <a:pt x="1779631" y="310851"/>
                  </a:lnTo>
                  <a:lnTo>
                    <a:pt x="1790585" y="309803"/>
                  </a:lnTo>
                  <a:lnTo>
                    <a:pt x="1801634" y="331996"/>
                  </a:lnTo>
                  <a:lnTo>
                    <a:pt x="1812587" y="329901"/>
                  </a:lnTo>
                  <a:lnTo>
                    <a:pt x="1823541" y="330949"/>
                  </a:lnTo>
                  <a:lnTo>
                    <a:pt x="1834590" y="324662"/>
                  </a:lnTo>
                  <a:lnTo>
                    <a:pt x="1856498" y="372668"/>
                  </a:lnTo>
                  <a:lnTo>
                    <a:pt x="1867547" y="394004"/>
                  </a:lnTo>
                  <a:lnTo>
                    <a:pt x="1878500" y="413626"/>
                  </a:lnTo>
                  <a:lnTo>
                    <a:pt x="1889454" y="409625"/>
                  </a:lnTo>
                  <a:lnTo>
                    <a:pt x="1911457" y="435438"/>
                  </a:lnTo>
                  <a:lnTo>
                    <a:pt x="1922411" y="454012"/>
                  </a:lnTo>
                  <a:lnTo>
                    <a:pt x="1933460" y="411625"/>
                  </a:lnTo>
                  <a:lnTo>
                    <a:pt x="1944413" y="407339"/>
                  </a:lnTo>
                  <a:lnTo>
                    <a:pt x="1955367" y="410387"/>
                  </a:lnTo>
                  <a:lnTo>
                    <a:pt x="1966416" y="423531"/>
                  </a:lnTo>
                  <a:lnTo>
                    <a:pt x="1988324" y="456964"/>
                  </a:lnTo>
                  <a:lnTo>
                    <a:pt x="1999373" y="480205"/>
                  </a:lnTo>
                  <a:lnTo>
                    <a:pt x="2010326" y="508685"/>
                  </a:lnTo>
                  <a:lnTo>
                    <a:pt x="2021280" y="485349"/>
                  </a:lnTo>
                  <a:lnTo>
                    <a:pt x="2043283" y="516781"/>
                  </a:lnTo>
                  <a:lnTo>
                    <a:pt x="2054237" y="544404"/>
                  </a:lnTo>
                  <a:lnTo>
                    <a:pt x="2065286" y="530021"/>
                  </a:lnTo>
                  <a:lnTo>
                    <a:pt x="2076239" y="554786"/>
                  </a:lnTo>
                  <a:lnTo>
                    <a:pt x="2120150" y="704710"/>
                  </a:lnTo>
                  <a:lnTo>
                    <a:pt x="2131199" y="757573"/>
                  </a:lnTo>
                  <a:lnTo>
                    <a:pt x="2153106" y="897400"/>
                  </a:lnTo>
                  <a:lnTo>
                    <a:pt x="2164060" y="965790"/>
                  </a:lnTo>
                  <a:lnTo>
                    <a:pt x="2219019" y="1246873"/>
                  </a:lnTo>
                  <a:lnTo>
                    <a:pt x="2229973" y="1280496"/>
                  </a:lnTo>
                  <a:lnTo>
                    <a:pt x="2251976" y="1295164"/>
                  </a:lnTo>
                  <a:lnTo>
                    <a:pt x="2262929" y="1295831"/>
                  </a:lnTo>
                  <a:lnTo>
                    <a:pt x="2273978" y="1295355"/>
                  </a:lnTo>
                  <a:lnTo>
                    <a:pt x="2284932" y="1236205"/>
                  </a:lnTo>
                  <a:lnTo>
                    <a:pt x="2295886" y="1225536"/>
                  </a:lnTo>
                  <a:lnTo>
                    <a:pt x="2306935" y="1229823"/>
                  </a:lnTo>
                  <a:lnTo>
                    <a:pt x="2361799" y="1343265"/>
                  </a:lnTo>
                  <a:lnTo>
                    <a:pt x="2372848" y="1309928"/>
                  </a:lnTo>
                  <a:lnTo>
                    <a:pt x="2405804" y="1267447"/>
                  </a:lnTo>
                  <a:lnTo>
                    <a:pt x="2416758" y="1203248"/>
                  </a:lnTo>
                  <a:lnTo>
                    <a:pt x="2449715" y="1044085"/>
                  </a:lnTo>
                  <a:lnTo>
                    <a:pt x="2460668" y="1064659"/>
                  </a:lnTo>
                  <a:lnTo>
                    <a:pt x="2482671" y="983411"/>
                  </a:lnTo>
                  <a:lnTo>
                    <a:pt x="2493625" y="923880"/>
                  </a:lnTo>
                  <a:lnTo>
                    <a:pt x="2504674" y="922070"/>
                  </a:lnTo>
                  <a:lnTo>
                    <a:pt x="2515628" y="877017"/>
                  </a:lnTo>
                  <a:lnTo>
                    <a:pt x="2537630" y="768241"/>
                  </a:lnTo>
                  <a:lnTo>
                    <a:pt x="2548584" y="690231"/>
                  </a:lnTo>
                  <a:lnTo>
                    <a:pt x="2603543" y="401814"/>
                  </a:lnTo>
                  <a:lnTo>
                    <a:pt x="2614497" y="387527"/>
                  </a:lnTo>
                  <a:lnTo>
                    <a:pt x="2625451" y="390575"/>
                  </a:lnTo>
                  <a:lnTo>
                    <a:pt x="2636500" y="307231"/>
                  </a:lnTo>
                  <a:lnTo>
                    <a:pt x="2658407" y="270084"/>
                  </a:lnTo>
                  <a:lnTo>
                    <a:pt x="2669456" y="267226"/>
                  </a:lnTo>
                  <a:lnTo>
                    <a:pt x="2702413" y="258463"/>
                  </a:lnTo>
                  <a:lnTo>
                    <a:pt x="2713366" y="248462"/>
                  </a:lnTo>
                  <a:lnTo>
                    <a:pt x="2735370" y="203599"/>
                  </a:lnTo>
                  <a:lnTo>
                    <a:pt x="2746323" y="165309"/>
                  </a:lnTo>
                  <a:lnTo>
                    <a:pt x="2757277" y="118636"/>
                  </a:lnTo>
                  <a:lnTo>
                    <a:pt x="2768326" y="147306"/>
                  </a:lnTo>
                  <a:lnTo>
                    <a:pt x="2790233" y="89680"/>
                  </a:lnTo>
                  <a:lnTo>
                    <a:pt x="2801187" y="43008"/>
                  </a:lnTo>
                  <a:lnTo>
                    <a:pt x="2812236" y="203980"/>
                  </a:lnTo>
                  <a:lnTo>
                    <a:pt x="2823190" y="243509"/>
                  </a:lnTo>
                  <a:lnTo>
                    <a:pt x="2834144" y="267131"/>
                  </a:lnTo>
                  <a:lnTo>
                    <a:pt x="2845193" y="265702"/>
                  </a:lnTo>
                  <a:lnTo>
                    <a:pt x="2856146" y="287514"/>
                  </a:lnTo>
                  <a:lnTo>
                    <a:pt x="2867100" y="285038"/>
                  </a:lnTo>
                  <a:lnTo>
                    <a:pt x="2878149" y="285705"/>
                  </a:lnTo>
                  <a:lnTo>
                    <a:pt x="2889103" y="279133"/>
                  </a:lnTo>
                  <a:lnTo>
                    <a:pt x="2911106" y="326472"/>
                  </a:lnTo>
                  <a:lnTo>
                    <a:pt x="2922059" y="347522"/>
                  </a:lnTo>
                  <a:lnTo>
                    <a:pt x="2933013" y="366762"/>
                  </a:lnTo>
                  <a:lnTo>
                    <a:pt x="2944062" y="362476"/>
                  </a:lnTo>
                  <a:lnTo>
                    <a:pt x="2965970" y="387622"/>
                  </a:lnTo>
                  <a:lnTo>
                    <a:pt x="2977019" y="405910"/>
                  </a:lnTo>
                  <a:lnTo>
                    <a:pt x="2987972" y="363143"/>
                  </a:lnTo>
                  <a:lnTo>
                    <a:pt x="2998926" y="358571"/>
                  </a:lnTo>
                  <a:lnTo>
                    <a:pt x="3009975" y="361333"/>
                  </a:lnTo>
                  <a:lnTo>
                    <a:pt x="3020929" y="374192"/>
                  </a:lnTo>
                  <a:lnTo>
                    <a:pt x="3042932" y="407053"/>
                  </a:lnTo>
                  <a:lnTo>
                    <a:pt x="3053885" y="430008"/>
                  </a:lnTo>
                  <a:lnTo>
                    <a:pt x="3064839" y="458203"/>
                  </a:lnTo>
                  <a:lnTo>
                    <a:pt x="3075888" y="434676"/>
                  </a:lnTo>
                  <a:lnTo>
                    <a:pt x="3097796" y="467061"/>
                  </a:lnTo>
                  <a:lnTo>
                    <a:pt x="3108845" y="495445"/>
                  </a:lnTo>
                  <a:lnTo>
                    <a:pt x="3119798" y="482015"/>
                  </a:lnTo>
                  <a:lnTo>
                    <a:pt x="3130752" y="506685"/>
                  </a:lnTo>
                  <a:lnTo>
                    <a:pt x="3174758" y="641464"/>
                  </a:lnTo>
                  <a:lnTo>
                    <a:pt x="3185711" y="689565"/>
                  </a:lnTo>
                  <a:lnTo>
                    <a:pt x="3196665" y="742905"/>
                  </a:lnTo>
                  <a:lnTo>
                    <a:pt x="3207714" y="834631"/>
                  </a:lnTo>
                  <a:lnTo>
                    <a:pt x="3251624" y="1040371"/>
                  </a:lnTo>
                  <a:lnTo>
                    <a:pt x="3262578" y="1063231"/>
                  </a:lnTo>
                  <a:lnTo>
                    <a:pt x="3273627" y="1073327"/>
                  </a:lnTo>
                  <a:lnTo>
                    <a:pt x="3284581" y="1071232"/>
                  </a:lnTo>
                  <a:lnTo>
                    <a:pt x="3306584" y="1025893"/>
                  </a:lnTo>
                  <a:lnTo>
                    <a:pt x="3317537" y="1012367"/>
                  </a:lnTo>
                  <a:lnTo>
                    <a:pt x="3328491" y="1002937"/>
                  </a:lnTo>
                  <a:lnTo>
                    <a:pt x="3339540" y="938548"/>
                  </a:lnTo>
                  <a:lnTo>
                    <a:pt x="3350494" y="952264"/>
                  </a:lnTo>
                  <a:lnTo>
                    <a:pt x="3361448" y="994460"/>
                  </a:lnTo>
                  <a:lnTo>
                    <a:pt x="3394404" y="1187436"/>
                  </a:lnTo>
                  <a:lnTo>
                    <a:pt x="3405358" y="1222012"/>
                  </a:lnTo>
                  <a:lnTo>
                    <a:pt x="3416407" y="1248873"/>
                  </a:lnTo>
                  <a:lnTo>
                    <a:pt x="3427361" y="1209725"/>
                  </a:lnTo>
                  <a:lnTo>
                    <a:pt x="3449363" y="1127334"/>
                  </a:lnTo>
                  <a:lnTo>
                    <a:pt x="3460317" y="1073518"/>
                  </a:lnTo>
                  <a:lnTo>
                    <a:pt x="3482320" y="896448"/>
                  </a:lnTo>
                  <a:lnTo>
                    <a:pt x="3493274" y="829201"/>
                  </a:lnTo>
                  <a:lnTo>
                    <a:pt x="3504228" y="767479"/>
                  </a:lnTo>
                  <a:lnTo>
                    <a:pt x="3515276" y="785767"/>
                  </a:lnTo>
                  <a:lnTo>
                    <a:pt x="3537184" y="735952"/>
                  </a:lnTo>
                  <a:lnTo>
                    <a:pt x="3548233" y="701185"/>
                  </a:lnTo>
                  <a:lnTo>
                    <a:pt x="3559187" y="727093"/>
                  </a:lnTo>
                  <a:lnTo>
                    <a:pt x="3570140" y="704995"/>
                  </a:lnTo>
                  <a:lnTo>
                    <a:pt x="3592143" y="638035"/>
                  </a:lnTo>
                  <a:lnTo>
                    <a:pt x="3603097" y="580027"/>
                  </a:lnTo>
                  <a:lnTo>
                    <a:pt x="3658056" y="353237"/>
                  </a:lnTo>
                  <a:lnTo>
                    <a:pt x="3669010" y="340664"/>
                  </a:lnTo>
                  <a:lnTo>
                    <a:pt x="3680059" y="342569"/>
                  </a:lnTo>
                  <a:lnTo>
                    <a:pt x="3691013" y="255987"/>
                  </a:lnTo>
                  <a:lnTo>
                    <a:pt x="3713015" y="217982"/>
                  </a:lnTo>
                  <a:lnTo>
                    <a:pt x="3723969" y="215505"/>
                  </a:lnTo>
                  <a:lnTo>
                    <a:pt x="3756926" y="209505"/>
                  </a:lnTo>
                  <a:lnTo>
                    <a:pt x="3767879" y="200647"/>
                  </a:lnTo>
                  <a:lnTo>
                    <a:pt x="3789882" y="157403"/>
                  </a:lnTo>
                  <a:lnTo>
                    <a:pt x="3800836" y="119684"/>
                  </a:lnTo>
                  <a:lnTo>
                    <a:pt x="3811885" y="73583"/>
                  </a:lnTo>
                  <a:lnTo>
                    <a:pt x="3822839" y="102730"/>
                  </a:lnTo>
                  <a:lnTo>
                    <a:pt x="3844841" y="46246"/>
                  </a:lnTo>
                  <a:lnTo>
                    <a:pt x="3855795" y="50"/>
                  </a:lnTo>
                  <a:lnTo>
                    <a:pt x="3866749" y="161689"/>
                  </a:lnTo>
                  <a:lnTo>
                    <a:pt x="3877798" y="201789"/>
                  </a:lnTo>
                  <a:lnTo>
                    <a:pt x="3888752" y="225983"/>
                  </a:lnTo>
                  <a:lnTo>
                    <a:pt x="3899705" y="225221"/>
                  </a:lnTo>
                  <a:lnTo>
                    <a:pt x="3910754" y="247605"/>
                  </a:lnTo>
                  <a:lnTo>
                    <a:pt x="3921708" y="245795"/>
                  </a:lnTo>
                  <a:lnTo>
                    <a:pt x="3932662" y="247128"/>
                  </a:lnTo>
                  <a:lnTo>
                    <a:pt x="3943711" y="241128"/>
                  </a:lnTo>
                  <a:lnTo>
                    <a:pt x="3965618" y="289801"/>
                  </a:lnTo>
                  <a:lnTo>
                    <a:pt x="3976667" y="311518"/>
                  </a:lnTo>
                  <a:lnTo>
                    <a:pt x="3987621" y="331425"/>
                  </a:lnTo>
                  <a:lnTo>
                    <a:pt x="3998575" y="327901"/>
                  </a:lnTo>
                  <a:lnTo>
                    <a:pt x="4020578" y="354475"/>
                  </a:lnTo>
                  <a:lnTo>
                    <a:pt x="4031531" y="373525"/>
                  </a:lnTo>
                  <a:lnTo>
                    <a:pt x="4042485" y="331520"/>
                  </a:lnTo>
                  <a:lnTo>
                    <a:pt x="4053534" y="327615"/>
                  </a:lnTo>
                  <a:lnTo>
                    <a:pt x="4064488" y="331234"/>
                  </a:lnTo>
                  <a:lnTo>
                    <a:pt x="4075441" y="344760"/>
                  </a:lnTo>
                  <a:lnTo>
                    <a:pt x="4097445" y="379335"/>
                  </a:lnTo>
                  <a:lnTo>
                    <a:pt x="4108398" y="403053"/>
                  </a:lnTo>
                  <a:lnTo>
                    <a:pt x="4119447" y="432104"/>
                  </a:lnTo>
                  <a:lnTo>
                    <a:pt x="4130401" y="409339"/>
                  </a:lnTo>
                  <a:lnTo>
                    <a:pt x="4152404" y="444106"/>
                  </a:lnTo>
                  <a:lnTo>
                    <a:pt x="4163357" y="473824"/>
                  </a:lnTo>
                  <a:lnTo>
                    <a:pt x="4174311" y="461917"/>
                  </a:lnTo>
                  <a:lnTo>
                    <a:pt x="4185360" y="487444"/>
                  </a:lnTo>
                  <a:lnTo>
                    <a:pt x="4207268" y="560596"/>
                  </a:lnTo>
                  <a:lnTo>
                    <a:pt x="4218317" y="694232"/>
                  </a:lnTo>
                  <a:lnTo>
                    <a:pt x="4240224" y="735952"/>
                  </a:lnTo>
                  <a:lnTo>
                    <a:pt x="4251273" y="776147"/>
                  </a:lnTo>
                  <a:lnTo>
                    <a:pt x="4273181" y="922737"/>
                  </a:lnTo>
                  <a:lnTo>
                    <a:pt x="4284230" y="975315"/>
                  </a:lnTo>
                  <a:lnTo>
                    <a:pt x="4295183" y="1025035"/>
                  </a:lnTo>
                  <a:lnTo>
                    <a:pt x="4306137" y="1109903"/>
                  </a:lnTo>
                  <a:lnTo>
                    <a:pt x="4339094" y="1236205"/>
                  </a:lnTo>
                  <a:lnTo>
                    <a:pt x="4350143" y="1247063"/>
                  </a:lnTo>
                  <a:lnTo>
                    <a:pt x="4383099" y="1289449"/>
                  </a:lnTo>
                  <a:lnTo>
                    <a:pt x="4394053" y="1248778"/>
                  </a:lnTo>
                  <a:lnTo>
                    <a:pt x="4405007" y="1241824"/>
                  </a:lnTo>
                  <a:lnTo>
                    <a:pt x="4416056" y="1243539"/>
                  </a:lnTo>
                  <a:lnTo>
                    <a:pt x="4470920" y="1312976"/>
                  </a:lnTo>
                  <a:lnTo>
                    <a:pt x="4481969" y="1272209"/>
                  </a:lnTo>
                  <a:lnTo>
                    <a:pt x="4514925" y="1208773"/>
                  </a:lnTo>
                  <a:lnTo>
                    <a:pt x="4525879" y="1137335"/>
                  </a:lnTo>
                  <a:lnTo>
                    <a:pt x="4558835" y="955598"/>
                  </a:lnTo>
                  <a:lnTo>
                    <a:pt x="4569789" y="968647"/>
                  </a:lnTo>
                  <a:lnTo>
                    <a:pt x="4591792" y="890352"/>
                  </a:lnTo>
                  <a:lnTo>
                    <a:pt x="4602746" y="836726"/>
                  </a:lnTo>
                  <a:lnTo>
                    <a:pt x="4613795" y="842536"/>
                  </a:lnTo>
                  <a:lnTo>
                    <a:pt x="4624748" y="790625"/>
                  </a:lnTo>
                  <a:lnTo>
                    <a:pt x="4646656" y="650798"/>
                  </a:lnTo>
                  <a:lnTo>
                    <a:pt x="4657705" y="551357"/>
                  </a:lnTo>
                  <a:lnTo>
                    <a:pt x="4679613" y="456774"/>
                  </a:lnTo>
                  <a:lnTo>
                    <a:pt x="4690662" y="436200"/>
                  </a:lnTo>
                  <a:lnTo>
                    <a:pt x="4701615" y="379240"/>
                  </a:lnTo>
                  <a:lnTo>
                    <a:pt x="4712569" y="362191"/>
                  </a:lnTo>
                  <a:lnTo>
                    <a:pt x="4723618" y="358381"/>
                  </a:lnTo>
                  <a:lnTo>
                    <a:pt x="4734572" y="366762"/>
                  </a:lnTo>
                  <a:lnTo>
                    <a:pt x="4745525" y="284657"/>
                  </a:lnTo>
                  <a:lnTo>
                    <a:pt x="4756574" y="262940"/>
                  </a:lnTo>
                  <a:lnTo>
                    <a:pt x="4778482" y="246652"/>
                  </a:lnTo>
                  <a:lnTo>
                    <a:pt x="4789531" y="244938"/>
                  </a:lnTo>
                  <a:lnTo>
                    <a:pt x="4811439" y="242842"/>
                  </a:lnTo>
                  <a:lnTo>
                    <a:pt x="4822488" y="235222"/>
                  </a:lnTo>
                  <a:lnTo>
                    <a:pt x="4844395" y="194741"/>
                  </a:lnTo>
                  <a:lnTo>
                    <a:pt x="4855444" y="158355"/>
                  </a:lnTo>
                  <a:lnTo>
                    <a:pt x="4866398" y="113397"/>
                  </a:lnTo>
                  <a:lnTo>
                    <a:pt x="4877351" y="143782"/>
                  </a:lnTo>
                  <a:lnTo>
                    <a:pt x="4899354" y="89204"/>
                  </a:lnTo>
                  <a:lnTo>
                    <a:pt x="4910308" y="43960"/>
                  </a:lnTo>
                  <a:lnTo>
                    <a:pt x="4921357" y="206457"/>
                  </a:lnTo>
                  <a:lnTo>
                    <a:pt x="4932311" y="247510"/>
                  </a:lnTo>
                  <a:lnTo>
                    <a:pt x="4943264" y="272656"/>
                  </a:lnTo>
                  <a:lnTo>
                    <a:pt x="4954314" y="272751"/>
                  </a:lnTo>
                  <a:lnTo>
                    <a:pt x="4965268" y="296087"/>
                  </a:lnTo>
                  <a:lnTo>
                    <a:pt x="4976221" y="295135"/>
                  </a:lnTo>
                  <a:lnTo>
                    <a:pt x="4987270" y="297325"/>
                  </a:lnTo>
                  <a:lnTo>
                    <a:pt x="4998224" y="292182"/>
                  </a:lnTo>
                  <a:lnTo>
                    <a:pt x="5020226" y="342474"/>
                  </a:lnTo>
                  <a:lnTo>
                    <a:pt x="5031180" y="364953"/>
                  </a:lnTo>
                  <a:lnTo>
                    <a:pt x="5042134" y="385717"/>
                  </a:lnTo>
                  <a:lnTo>
                    <a:pt x="5053183" y="382955"/>
                  </a:lnTo>
                  <a:lnTo>
                    <a:pt x="5075090" y="411054"/>
                  </a:lnTo>
                  <a:lnTo>
                    <a:pt x="5086139" y="430866"/>
                  </a:lnTo>
                  <a:lnTo>
                    <a:pt x="5097093" y="389622"/>
                  </a:lnTo>
                  <a:lnTo>
                    <a:pt x="5108047" y="386479"/>
                  </a:lnTo>
                  <a:lnTo>
                    <a:pt x="5119096" y="390766"/>
                  </a:lnTo>
                  <a:lnTo>
                    <a:pt x="5130050" y="405053"/>
                  </a:lnTo>
                  <a:lnTo>
                    <a:pt x="5152053" y="440867"/>
                  </a:lnTo>
                  <a:lnTo>
                    <a:pt x="5163006" y="465346"/>
                  </a:lnTo>
                  <a:lnTo>
                    <a:pt x="5173960" y="495064"/>
                  </a:lnTo>
                  <a:lnTo>
                    <a:pt x="5185009" y="472871"/>
                  </a:lnTo>
                  <a:lnTo>
                    <a:pt x="5206917" y="496493"/>
                  </a:lnTo>
                  <a:lnTo>
                    <a:pt x="5217965" y="517734"/>
                  </a:lnTo>
                  <a:lnTo>
                    <a:pt x="5228919" y="496017"/>
                  </a:lnTo>
                  <a:lnTo>
                    <a:pt x="5239873" y="503351"/>
                  </a:lnTo>
                  <a:lnTo>
                    <a:pt x="5261876" y="529259"/>
                  </a:lnTo>
                  <a:lnTo>
                    <a:pt x="5272830" y="520210"/>
                  </a:lnTo>
                  <a:lnTo>
                    <a:pt x="5305786" y="524211"/>
                  </a:lnTo>
                  <a:lnTo>
                    <a:pt x="5316740" y="558977"/>
                  </a:lnTo>
                  <a:lnTo>
                    <a:pt x="5338742" y="579646"/>
                  </a:lnTo>
                  <a:lnTo>
                    <a:pt x="5349696" y="579837"/>
                  </a:lnTo>
                  <a:lnTo>
                    <a:pt x="5360745" y="611650"/>
                  </a:lnTo>
                  <a:lnTo>
                    <a:pt x="5371699" y="619651"/>
                  </a:lnTo>
                  <a:lnTo>
                    <a:pt x="5393702" y="621461"/>
                  </a:lnTo>
                  <a:lnTo>
                    <a:pt x="5404655" y="598506"/>
                  </a:lnTo>
                  <a:lnTo>
                    <a:pt x="5437612" y="515067"/>
                  </a:lnTo>
                  <a:lnTo>
                    <a:pt x="5448566" y="429342"/>
                  </a:lnTo>
                  <a:lnTo>
                    <a:pt x="5481522" y="309993"/>
                  </a:lnTo>
                  <a:lnTo>
                    <a:pt x="5492571" y="277989"/>
                  </a:lnTo>
                  <a:lnTo>
                    <a:pt x="5503525" y="274275"/>
                  </a:lnTo>
                  <a:lnTo>
                    <a:pt x="5514479" y="280942"/>
                  </a:lnTo>
                  <a:lnTo>
                    <a:pt x="5525528" y="298373"/>
                  </a:lnTo>
                  <a:lnTo>
                    <a:pt x="5536481" y="262464"/>
                  </a:lnTo>
                  <a:lnTo>
                    <a:pt x="5569438" y="243318"/>
                  </a:lnTo>
                  <a:lnTo>
                    <a:pt x="5580392" y="191788"/>
                  </a:lnTo>
                  <a:lnTo>
                    <a:pt x="5613348" y="95014"/>
                  </a:lnTo>
                  <a:lnTo>
                    <a:pt x="5624397" y="141115"/>
                  </a:lnTo>
                  <a:lnTo>
                    <a:pt x="5657354" y="178453"/>
                  </a:lnTo>
                  <a:lnTo>
                    <a:pt x="5668308" y="251510"/>
                  </a:lnTo>
                  <a:lnTo>
                    <a:pt x="5690310" y="289896"/>
                  </a:lnTo>
                  <a:lnTo>
                    <a:pt x="5701264" y="295992"/>
                  </a:lnTo>
                  <a:lnTo>
                    <a:pt x="5712218" y="281037"/>
                  </a:lnTo>
                  <a:lnTo>
                    <a:pt x="5723267" y="287514"/>
                  </a:lnTo>
                  <a:lnTo>
                    <a:pt x="5745174" y="336187"/>
                  </a:lnTo>
                  <a:lnTo>
                    <a:pt x="5756223" y="324567"/>
                  </a:lnTo>
                  <a:lnTo>
                    <a:pt x="5778131" y="354570"/>
                  </a:lnTo>
                  <a:lnTo>
                    <a:pt x="5789180" y="378288"/>
                  </a:lnTo>
                  <a:lnTo>
                    <a:pt x="5800133" y="307708"/>
                  </a:lnTo>
                  <a:lnTo>
                    <a:pt x="5811087" y="295325"/>
                  </a:lnTo>
                  <a:lnTo>
                    <a:pt x="5822136" y="289039"/>
                  </a:lnTo>
                  <a:lnTo>
                    <a:pt x="5833090" y="292372"/>
                  </a:lnTo>
                  <a:lnTo>
                    <a:pt x="5866046" y="300945"/>
                  </a:lnTo>
                  <a:lnTo>
                    <a:pt x="5877000" y="296278"/>
                  </a:lnTo>
                  <a:lnTo>
                    <a:pt x="5899003" y="259892"/>
                  </a:lnTo>
                  <a:lnTo>
                    <a:pt x="5909957" y="224745"/>
                  </a:lnTo>
                  <a:lnTo>
                    <a:pt x="5920910" y="180835"/>
                  </a:lnTo>
                  <a:lnTo>
                    <a:pt x="5931960" y="211791"/>
                  </a:lnTo>
                  <a:lnTo>
                    <a:pt x="5953867" y="157974"/>
                  </a:lnTo>
                  <a:lnTo>
                    <a:pt x="5964916" y="112826"/>
                  </a:lnTo>
                  <a:lnTo>
                    <a:pt x="5975870" y="275322"/>
                  </a:lnTo>
                  <a:lnTo>
                    <a:pt x="5986824" y="316280"/>
                  </a:lnTo>
                  <a:lnTo>
                    <a:pt x="5997873" y="341235"/>
                  </a:lnTo>
                  <a:lnTo>
                    <a:pt x="6008827" y="341140"/>
                  </a:lnTo>
                  <a:lnTo>
                    <a:pt x="6019780" y="364191"/>
                  </a:lnTo>
                  <a:lnTo>
                    <a:pt x="6030829" y="362953"/>
                  </a:lnTo>
                  <a:lnTo>
                    <a:pt x="6041783" y="364762"/>
                  </a:lnTo>
                  <a:lnTo>
                    <a:pt x="6052737" y="359238"/>
                  </a:lnTo>
                  <a:lnTo>
                    <a:pt x="6074739" y="408768"/>
                  </a:lnTo>
                  <a:lnTo>
                    <a:pt x="6085693" y="430770"/>
                  </a:lnTo>
                  <a:lnTo>
                    <a:pt x="6096742" y="451059"/>
                  </a:lnTo>
                  <a:lnTo>
                    <a:pt x="6107695" y="447725"/>
                  </a:lnTo>
                  <a:lnTo>
                    <a:pt x="6129699" y="474871"/>
                  </a:lnTo>
                  <a:lnTo>
                    <a:pt x="6140652" y="494016"/>
                  </a:lnTo>
                  <a:lnTo>
                    <a:pt x="6151606" y="452297"/>
                  </a:lnTo>
                  <a:lnTo>
                    <a:pt x="6162655" y="448582"/>
                  </a:lnTo>
                  <a:lnTo>
                    <a:pt x="6173609" y="452297"/>
                  </a:lnTo>
                  <a:lnTo>
                    <a:pt x="6184562" y="466013"/>
                  </a:lnTo>
                  <a:lnTo>
                    <a:pt x="6206565" y="500589"/>
                  </a:lnTo>
                  <a:lnTo>
                    <a:pt x="6217519" y="524401"/>
                  </a:lnTo>
                  <a:lnTo>
                    <a:pt x="6228568" y="553453"/>
                  </a:lnTo>
                  <a:lnTo>
                    <a:pt x="6239522" y="530783"/>
                  </a:lnTo>
                  <a:lnTo>
                    <a:pt x="6261524" y="563168"/>
                  </a:lnTo>
                  <a:lnTo>
                    <a:pt x="6272478" y="591172"/>
                  </a:lnTo>
                  <a:lnTo>
                    <a:pt x="6283432" y="577265"/>
                  </a:lnTo>
                  <a:lnTo>
                    <a:pt x="6294481" y="602792"/>
                  </a:lnTo>
                  <a:lnTo>
                    <a:pt x="6316389" y="678421"/>
                  </a:lnTo>
                  <a:lnTo>
                    <a:pt x="6327437" y="633844"/>
                  </a:lnTo>
                  <a:lnTo>
                    <a:pt x="6426307" y="1221250"/>
                  </a:lnTo>
                  <a:lnTo>
                    <a:pt x="6437261" y="1258588"/>
                  </a:lnTo>
                  <a:lnTo>
                    <a:pt x="6448214" y="1286497"/>
                  </a:lnTo>
                  <a:lnTo>
                    <a:pt x="6459264" y="1290973"/>
                  </a:lnTo>
                  <a:lnTo>
                    <a:pt x="6481171" y="1321453"/>
                  </a:lnTo>
                  <a:lnTo>
                    <a:pt x="6492125" y="1342980"/>
                  </a:lnTo>
                  <a:lnTo>
                    <a:pt x="6503174" y="1309738"/>
                  </a:lnTo>
                  <a:lnTo>
                    <a:pt x="6514128" y="1307547"/>
                  </a:lnTo>
                  <a:lnTo>
                    <a:pt x="6525081" y="1312976"/>
                  </a:lnTo>
                  <a:lnTo>
                    <a:pt x="6536130" y="1328883"/>
                  </a:lnTo>
                  <a:lnTo>
                    <a:pt x="6569086" y="1373269"/>
                  </a:lnTo>
                  <a:lnTo>
                    <a:pt x="6580040" y="1392129"/>
                  </a:lnTo>
                  <a:lnTo>
                    <a:pt x="6602043" y="1337646"/>
                  </a:lnTo>
                  <a:lnTo>
                    <a:pt x="6612997" y="1321072"/>
                  </a:lnTo>
                  <a:lnTo>
                    <a:pt x="6623951" y="1305547"/>
                  </a:lnTo>
                  <a:lnTo>
                    <a:pt x="6635000" y="1241443"/>
                  </a:lnTo>
                  <a:lnTo>
                    <a:pt x="6667956" y="1086376"/>
                  </a:lnTo>
                  <a:lnTo>
                    <a:pt x="6678910" y="1109046"/>
                  </a:lnTo>
                  <a:lnTo>
                    <a:pt x="6700913" y="1032369"/>
                  </a:lnTo>
                  <a:lnTo>
                    <a:pt x="6711867" y="975410"/>
                  </a:lnTo>
                  <a:lnTo>
                    <a:pt x="6722820" y="976267"/>
                  </a:lnTo>
                  <a:lnTo>
                    <a:pt x="6733869" y="933595"/>
                  </a:lnTo>
                  <a:lnTo>
                    <a:pt x="6755777" y="829201"/>
                  </a:lnTo>
                  <a:lnTo>
                    <a:pt x="6766826" y="753192"/>
                  </a:lnTo>
                  <a:lnTo>
                    <a:pt x="6821690" y="468299"/>
                  </a:lnTo>
                  <a:lnTo>
                    <a:pt x="6832739" y="454393"/>
                  </a:lnTo>
                  <a:lnTo>
                    <a:pt x="6843692" y="457822"/>
                  </a:lnTo>
                  <a:lnTo>
                    <a:pt x="6854646" y="374764"/>
                  </a:lnTo>
                  <a:lnTo>
                    <a:pt x="6876649" y="339807"/>
                  </a:lnTo>
                  <a:lnTo>
                    <a:pt x="6887603" y="338378"/>
                  </a:lnTo>
                  <a:lnTo>
                    <a:pt x="6920559" y="333044"/>
                  </a:lnTo>
                  <a:lnTo>
                    <a:pt x="6931608" y="323805"/>
                  </a:lnTo>
                  <a:lnTo>
                    <a:pt x="6953516" y="280180"/>
                  </a:lnTo>
                  <a:lnTo>
                    <a:pt x="6964565" y="242366"/>
                  </a:lnTo>
                  <a:lnTo>
                    <a:pt x="6975519" y="196170"/>
                  </a:lnTo>
                  <a:lnTo>
                    <a:pt x="6986472" y="225316"/>
                  </a:lnTo>
                  <a:lnTo>
                    <a:pt x="7008475" y="168738"/>
                  </a:lnTo>
                  <a:lnTo>
                    <a:pt x="7019429" y="122446"/>
                  </a:lnTo>
                  <a:lnTo>
                    <a:pt x="7030478" y="283990"/>
                  </a:lnTo>
                  <a:lnTo>
                    <a:pt x="7041431" y="323900"/>
                  </a:lnTo>
                  <a:lnTo>
                    <a:pt x="7052385" y="347998"/>
                  </a:lnTo>
                  <a:lnTo>
                    <a:pt x="7063434" y="347046"/>
                  </a:lnTo>
                  <a:lnTo>
                    <a:pt x="7074388" y="369239"/>
                  </a:lnTo>
                  <a:lnTo>
                    <a:pt x="7085342" y="367239"/>
                  </a:lnTo>
                  <a:lnTo>
                    <a:pt x="7096296" y="368287"/>
                  </a:lnTo>
                  <a:lnTo>
                    <a:pt x="7107344" y="362095"/>
                  </a:lnTo>
                  <a:lnTo>
                    <a:pt x="7129252" y="410292"/>
                  </a:lnTo>
                  <a:lnTo>
                    <a:pt x="7140301" y="431723"/>
                  </a:lnTo>
                  <a:lnTo>
                    <a:pt x="7151255" y="451345"/>
                  </a:lnTo>
                  <a:lnTo>
                    <a:pt x="7162208" y="447535"/>
                  </a:lnTo>
                  <a:lnTo>
                    <a:pt x="7184211" y="473443"/>
                  </a:lnTo>
                  <a:lnTo>
                    <a:pt x="7195165" y="492112"/>
                  </a:lnTo>
                  <a:lnTo>
                    <a:pt x="7206214" y="449820"/>
                  </a:lnTo>
                  <a:lnTo>
                    <a:pt x="7217168" y="445534"/>
                  </a:lnTo>
                  <a:lnTo>
                    <a:pt x="7228121" y="448678"/>
                  </a:lnTo>
                  <a:lnTo>
                    <a:pt x="7239171" y="461917"/>
                  </a:lnTo>
                  <a:lnTo>
                    <a:pt x="7261078" y="495541"/>
                  </a:lnTo>
                  <a:lnTo>
                    <a:pt x="7272127" y="518877"/>
                  </a:lnTo>
                  <a:lnTo>
                    <a:pt x="7283081" y="547452"/>
                  </a:lnTo>
                  <a:lnTo>
                    <a:pt x="7294035" y="524306"/>
                  </a:lnTo>
                  <a:lnTo>
                    <a:pt x="7316037" y="558787"/>
                  </a:lnTo>
                  <a:lnTo>
                    <a:pt x="7326991" y="588600"/>
                  </a:lnTo>
                  <a:lnTo>
                    <a:pt x="7338040" y="576789"/>
                  </a:lnTo>
                  <a:lnTo>
                    <a:pt x="7348994" y="601173"/>
                  </a:lnTo>
                  <a:lnTo>
                    <a:pt x="7381950" y="686422"/>
                  </a:lnTo>
                </a:path>
              </a:pathLst>
            </a:custGeom>
            <a:noFill/>
            <a:ln w="38100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54B875FF-ED24-0219-74D0-AC0B81C633E0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6E0029B-EA61-B2F0-9245-6E5F060186A7}"/>
              </a:ext>
            </a:extLst>
          </p:cNvPr>
          <p:cNvSpPr/>
          <p:nvPr/>
        </p:nvSpPr>
        <p:spPr>
          <a:xfrm>
            <a:off x="2514600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9" name="Graphic 2">
            <a:extLst>
              <a:ext uri="{FF2B5EF4-FFF2-40B4-BE49-F238E27FC236}">
                <a16:creationId xmlns:a16="http://schemas.microsoft.com/office/drawing/2014/main" id="{6884DEE0-0F99-3F5F-2DFE-38721595F75E}"/>
              </a:ext>
            </a:extLst>
          </p:cNvPr>
          <p:cNvGrpSpPr/>
          <p:nvPr/>
        </p:nvGrpSpPr>
        <p:grpSpPr>
          <a:xfrm>
            <a:off x="2918841" y="4431030"/>
            <a:ext cx="7038391" cy="574357"/>
            <a:chOff x="2918841" y="4431030"/>
            <a:chExt cx="7038391" cy="574357"/>
          </a:xfrm>
          <a:solidFill>
            <a:srgbClr val="2A3F5F"/>
          </a:solidFill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4F3855-AC60-AB61-CE96-15061BE739FD}"/>
                </a:ext>
              </a:extLst>
            </p:cNvPr>
            <p:cNvSpPr txBox="1"/>
            <p:nvPr/>
          </p:nvSpPr>
          <p:spPr>
            <a:xfrm>
              <a:off x="2918841" y="4431030"/>
              <a:ext cx="801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May 31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64D77C-EE4D-B57A-95FF-58E5DFBAA430}"/>
                </a:ext>
              </a:extLst>
            </p:cNvPr>
            <p:cNvSpPr txBox="1"/>
            <p:nvPr/>
          </p:nvSpPr>
          <p:spPr>
            <a:xfrm>
              <a:off x="3018853" y="4666833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2019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5AB64B-39DA-DD7A-F89D-73D14B60C637}"/>
                </a:ext>
              </a:extLst>
            </p:cNvPr>
            <p:cNvSpPr txBox="1"/>
            <p:nvPr/>
          </p:nvSpPr>
          <p:spPr>
            <a:xfrm>
              <a:off x="4068603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8F8813-BEE8-70C1-04EC-2F0E9C46B3F7}"/>
                </a:ext>
              </a:extLst>
            </p:cNvPr>
            <p:cNvSpPr txBox="1"/>
            <p:nvPr/>
          </p:nvSpPr>
          <p:spPr>
            <a:xfrm>
              <a:off x="5123116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87FEB6-7C52-E76A-5B7F-80F06FE1AD03}"/>
                </a:ext>
              </a:extLst>
            </p:cNvPr>
            <p:cNvSpPr txBox="1"/>
            <p:nvPr/>
          </p:nvSpPr>
          <p:spPr>
            <a:xfrm>
              <a:off x="6177724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B9A5D6-C0A8-4912-EA52-0A451FF936F3}"/>
                </a:ext>
              </a:extLst>
            </p:cNvPr>
            <p:cNvSpPr txBox="1"/>
            <p:nvPr/>
          </p:nvSpPr>
          <p:spPr>
            <a:xfrm>
              <a:off x="7232237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BE2C0D-C9FC-17C2-E153-4472C4B3B7B4}"/>
                </a:ext>
              </a:extLst>
            </p:cNvPr>
            <p:cNvSpPr txBox="1"/>
            <p:nvPr/>
          </p:nvSpPr>
          <p:spPr>
            <a:xfrm>
              <a:off x="8286845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4C1127-9ECF-3D73-84AD-E9280C864371}"/>
                </a:ext>
              </a:extLst>
            </p:cNvPr>
            <p:cNvSpPr txBox="1"/>
            <p:nvPr/>
          </p:nvSpPr>
          <p:spPr>
            <a:xfrm>
              <a:off x="9341358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6</a:t>
              </a:r>
            </a:p>
          </p:txBody>
        </p:sp>
      </p:grp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9C28D02E-1EBC-4C4F-20FA-DE149B8905EA}"/>
              </a:ext>
            </a:extLst>
          </p:cNvPr>
          <p:cNvGrpSpPr/>
          <p:nvPr/>
        </p:nvGrpSpPr>
        <p:grpSpPr>
          <a:xfrm>
            <a:off x="2167890" y="2054066"/>
            <a:ext cx="393637" cy="2283082"/>
            <a:chOff x="2167890" y="2054066"/>
            <a:chExt cx="393637" cy="2283082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C4B52C-708A-0E45-4CD0-FEF2F0DBCC67}"/>
                </a:ext>
              </a:extLst>
            </p:cNvPr>
            <p:cNvSpPr txBox="1"/>
            <p:nvPr/>
          </p:nvSpPr>
          <p:spPr>
            <a:xfrm>
              <a:off x="2167890" y="3998594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CD3FF0-D501-466B-369B-E525642157A1}"/>
                </a:ext>
              </a:extLst>
            </p:cNvPr>
            <p:cNvSpPr txBox="1"/>
            <p:nvPr/>
          </p:nvSpPr>
          <p:spPr>
            <a:xfrm>
              <a:off x="2167890" y="3512438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60F7F3-260B-1E23-C171-3EFCB8294250}"/>
                </a:ext>
              </a:extLst>
            </p:cNvPr>
            <p:cNvSpPr txBox="1"/>
            <p:nvPr/>
          </p:nvSpPr>
          <p:spPr>
            <a:xfrm>
              <a:off x="2272665" y="30263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163B42-C01B-FA45-7966-04B3424B5063}"/>
                </a:ext>
              </a:extLst>
            </p:cNvPr>
            <p:cNvSpPr txBox="1"/>
            <p:nvPr/>
          </p:nvSpPr>
          <p:spPr>
            <a:xfrm>
              <a:off x="2272665" y="25402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96E125-1E47-53B4-4BA0-D4C11454F445}"/>
                </a:ext>
              </a:extLst>
            </p:cNvPr>
            <p:cNvSpPr txBox="1"/>
            <p:nvPr/>
          </p:nvSpPr>
          <p:spPr>
            <a:xfrm>
              <a:off x="2272665" y="20540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6B32D5F-4F5C-9F81-8DF6-19365F6448AC}"/>
              </a:ext>
            </a:extLst>
          </p:cNvPr>
          <p:cNvSpPr txBox="1"/>
          <p:nvPr/>
        </p:nvSpPr>
        <p:spPr>
          <a:xfrm rot="16200000">
            <a:off x="1155733" y="3033682"/>
            <a:ext cx="1574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Netload [kW]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107184-AFDB-612B-C602-11161C064739}"/>
              </a:ext>
            </a:extLst>
          </p:cNvPr>
          <p:cNvSpPr txBox="1"/>
          <p:nvPr/>
        </p:nvSpPr>
        <p:spPr>
          <a:xfrm>
            <a:off x="6514693" y="1845337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F790A9-5C0C-BBA6-0705-A2BD9C75B38D}"/>
              </a:ext>
            </a:extLst>
          </p:cNvPr>
          <p:cNvCxnSpPr>
            <a:cxnSpLocks/>
          </p:cNvCxnSpPr>
          <p:nvPr/>
        </p:nvCxnSpPr>
        <p:spPr>
          <a:xfrm>
            <a:off x="7334964" y="2177831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245B047-6CF3-5B7C-39C1-7C5A7B9037AD}"/>
              </a:ext>
            </a:extLst>
          </p:cNvPr>
          <p:cNvSpPr txBox="1"/>
          <p:nvPr/>
        </p:nvSpPr>
        <p:spPr>
          <a:xfrm>
            <a:off x="3493824" y="1815429"/>
            <a:ext cx="22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Predicted netload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951355-9644-EA9C-F234-5679719225EF}"/>
              </a:ext>
            </a:extLst>
          </p:cNvPr>
          <p:cNvCxnSpPr>
            <a:cxnSpLocks/>
          </p:cNvCxnSpPr>
          <p:nvPr/>
        </p:nvCxnSpPr>
        <p:spPr>
          <a:xfrm>
            <a:off x="4286189" y="2148685"/>
            <a:ext cx="0" cy="3984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7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95CEB100-73C2-854D-DBDB-D07A3C472DF7}"/>
              </a:ext>
            </a:extLst>
          </p:cNvPr>
          <p:cNvGrpSpPr/>
          <p:nvPr/>
        </p:nvGrpSpPr>
        <p:grpSpPr>
          <a:xfrm>
            <a:off x="2541731" y="812800"/>
            <a:ext cx="6107148" cy="4904956"/>
            <a:chOff x="2541731" y="812800"/>
            <a:chExt cx="6107148" cy="4904956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178BC6C7-0F82-8F74-3F59-D2E2E274488F}"/>
                </a:ext>
              </a:extLst>
            </p:cNvPr>
            <p:cNvGrpSpPr/>
            <p:nvPr/>
          </p:nvGrpSpPr>
          <p:grpSpPr>
            <a:xfrm>
              <a:off x="3217312" y="1288472"/>
              <a:ext cx="5033557" cy="4090785"/>
              <a:chOff x="3217312" y="1288472"/>
              <a:chExt cx="5033557" cy="4090785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439185D0-4461-8303-870C-D38EF8BCA884}"/>
                  </a:ext>
                </a:extLst>
              </p:cNvPr>
              <p:cNvGrpSpPr/>
              <p:nvPr/>
            </p:nvGrpSpPr>
            <p:grpSpPr>
              <a:xfrm>
                <a:off x="4056270" y="1288472"/>
                <a:ext cx="3355641" cy="4090785"/>
                <a:chOff x="4056270" y="1288472"/>
                <a:chExt cx="3355641" cy="4090785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7B6124E2-F80B-AD2B-A304-58C1AC554A28}"/>
                    </a:ext>
                  </a:extLst>
                </p:cNvPr>
                <p:cNvSpPr/>
                <p:nvPr/>
              </p:nvSpPr>
              <p:spPr>
                <a:xfrm>
                  <a:off x="4056270" y="1288472"/>
                  <a:ext cx="9515" cy="4090785"/>
                </a:xfrm>
                <a:custGeom>
                  <a:avLst/>
                  <a:gdLst>
                    <a:gd name="connsiteX0" fmla="*/ 159 w 9515"/>
                    <a:gd name="connsiteY0" fmla="*/ 0 h 4090785"/>
                    <a:gd name="connsiteX1" fmla="*/ 159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159" y="0"/>
                      </a:moveTo>
                      <a:lnTo>
                        <a:pt x="159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C7069612-41D3-82E9-DDA5-05B2C6971D9F}"/>
                    </a:ext>
                  </a:extLst>
                </p:cNvPr>
                <p:cNvSpPr/>
                <p:nvPr/>
              </p:nvSpPr>
              <p:spPr>
                <a:xfrm>
                  <a:off x="4895133" y="1288472"/>
                  <a:ext cx="9515" cy="4090785"/>
                </a:xfrm>
                <a:custGeom>
                  <a:avLst/>
                  <a:gdLst>
                    <a:gd name="connsiteX0" fmla="*/ 247 w 9515"/>
                    <a:gd name="connsiteY0" fmla="*/ 0 h 4090785"/>
                    <a:gd name="connsiteX1" fmla="*/ 247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247" y="0"/>
                      </a:moveTo>
                      <a:lnTo>
                        <a:pt x="247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58F4021C-33DB-CCC7-47BD-92AD61ACAEF7}"/>
                    </a:ext>
                  </a:extLst>
                </p:cNvPr>
                <p:cNvSpPr/>
                <p:nvPr/>
              </p:nvSpPr>
              <p:spPr>
                <a:xfrm>
                  <a:off x="5734090" y="1288472"/>
                  <a:ext cx="9515" cy="4090785"/>
                </a:xfrm>
                <a:custGeom>
                  <a:avLst/>
                  <a:gdLst>
                    <a:gd name="connsiteX0" fmla="*/ 336 w 9515"/>
                    <a:gd name="connsiteY0" fmla="*/ 0 h 4090785"/>
                    <a:gd name="connsiteX1" fmla="*/ 336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336" y="0"/>
                      </a:moveTo>
                      <a:lnTo>
                        <a:pt x="336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5C4A5E33-39CB-C2E4-0246-7788B77880C2}"/>
                    </a:ext>
                  </a:extLst>
                </p:cNvPr>
                <p:cNvSpPr/>
                <p:nvPr/>
              </p:nvSpPr>
              <p:spPr>
                <a:xfrm>
                  <a:off x="6573048" y="1288472"/>
                  <a:ext cx="9515" cy="4090785"/>
                </a:xfrm>
                <a:custGeom>
                  <a:avLst/>
                  <a:gdLst>
                    <a:gd name="connsiteX0" fmla="*/ 424 w 9515"/>
                    <a:gd name="connsiteY0" fmla="*/ 0 h 4090785"/>
                    <a:gd name="connsiteX1" fmla="*/ 424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424" y="0"/>
                      </a:moveTo>
                      <a:lnTo>
                        <a:pt x="424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63F99C1C-CE99-1C5A-4126-E2D99A195403}"/>
                    </a:ext>
                  </a:extLst>
                </p:cNvPr>
                <p:cNvSpPr/>
                <p:nvPr/>
              </p:nvSpPr>
              <p:spPr>
                <a:xfrm>
                  <a:off x="7411911" y="1288472"/>
                  <a:ext cx="9515" cy="4090785"/>
                </a:xfrm>
                <a:custGeom>
                  <a:avLst/>
                  <a:gdLst>
                    <a:gd name="connsiteX0" fmla="*/ 512 w 9515"/>
                    <a:gd name="connsiteY0" fmla="*/ 0 h 4090785"/>
                    <a:gd name="connsiteX1" fmla="*/ 512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512" y="0"/>
                      </a:moveTo>
                      <a:lnTo>
                        <a:pt x="512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4" name="Graphic 2">
                <a:extLst>
                  <a:ext uri="{FF2B5EF4-FFF2-40B4-BE49-F238E27FC236}">
                    <a16:creationId xmlns:a16="http://schemas.microsoft.com/office/drawing/2014/main" id="{A388CE84-5DAF-923A-525B-7F25CB3DFB8E}"/>
                  </a:ext>
                </a:extLst>
              </p:cNvPr>
              <p:cNvGrpSpPr/>
              <p:nvPr/>
            </p:nvGrpSpPr>
            <p:grpSpPr>
              <a:xfrm>
                <a:off x="3217312" y="1675480"/>
                <a:ext cx="5033557" cy="3413237"/>
                <a:chOff x="3217312" y="1675480"/>
                <a:chExt cx="5033557" cy="3413237"/>
              </a:xfrm>
              <a:solidFill>
                <a:srgbClr val="000000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B3B8ACF9-D2BB-608D-6D16-A9848A54A8B7}"/>
                    </a:ext>
                  </a:extLst>
                </p:cNvPr>
                <p:cNvSpPr/>
                <p:nvPr/>
              </p:nvSpPr>
              <p:spPr>
                <a:xfrm>
                  <a:off x="3217312" y="5088717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449 h 9513"/>
                    <a:gd name="connsiteX1" fmla="*/ 5033557 w 5033557"/>
                    <a:gd name="connsiteY1" fmla="*/ 449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449"/>
                      </a:moveTo>
                      <a:lnTo>
                        <a:pt x="5033557" y="449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E228EBA8-5E18-7B52-B2B1-C22303D11800}"/>
                    </a:ext>
                  </a:extLst>
                </p:cNvPr>
                <p:cNvSpPr/>
                <p:nvPr/>
              </p:nvSpPr>
              <p:spPr>
                <a:xfrm>
                  <a:off x="3217312" y="4519907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390 h 9513"/>
                    <a:gd name="connsiteX1" fmla="*/ 5033557 w 5033557"/>
                    <a:gd name="connsiteY1" fmla="*/ 39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390"/>
                      </a:moveTo>
                      <a:lnTo>
                        <a:pt x="5033557" y="39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EFBDA1F5-342E-FF55-E3BE-C9A51FEC8E92}"/>
                    </a:ext>
                  </a:extLst>
                </p:cNvPr>
                <p:cNvSpPr/>
                <p:nvPr/>
              </p:nvSpPr>
              <p:spPr>
                <a:xfrm>
                  <a:off x="3217312" y="3951003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330 h 9513"/>
                    <a:gd name="connsiteX1" fmla="*/ 5033557 w 5033557"/>
                    <a:gd name="connsiteY1" fmla="*/ 33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330"/>
                      </a:moveTo>
                      <a:lnTo>
                        <a:pt x="5033557" y="33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89B0B151-820B-70D9-D962-3E8BEF0FB1CB}"/>
                    </a:ext>
                  </a:extLst>
                </p:cNvPr>
                <p:cNvSpPr/>
                <p:nvPr/>
              </p:nvSpPr>
              <p:spPr>
                <a:xfrm>
                  <a:off x="3217312" y="3382098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270 h 9513"/>
                    <a:gd name="connsiteX1" fmla="*/ 5033557 w 5033557"/>
                    <a:gd name="connsiteY1" fmla="*/ 27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270"/>
                      </a:moveTo>
                      <a:lnTo>
                        <a:pt x="5033557" y="27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5F4A4570-DD70-6A0F-B969-7E14D9E20927}"/>
                    </a:ext>
                  </a:extLst>
                </p:cNvPr>
                <p:cNvSpPr/>
                <p:nvPr/>
              </p:nvSpPr>
              <p:spPr>
                <a:xfrm>
                  <a:off x="3217312" y="2813289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210 h 9513"/>
                    <a:gd name="connsiteX1" fmla="*/ 5033557 w 5033557"/>
                    <a:gd name="connsiteY1" fmla="*/ 21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210"/>
                      </a:moveTo>
                      <a:lnTo>
                        <a:pt x="5033557" y="21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15610CEE-F566-508A-EEAB-A9242652DE62}"/>
                    </a:ext>
                  </a:extLst>
                </p:cNvPr>
                <p:cNvSpPr/>
                <p:nvPr/>
              </p:nvSpPr>
              <p:spPr>
                <a:xfrm>
                  <a:off x="3217312" y="2244384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150 h 9513"/>
                    <a:gd name="connsiteX1" fmla="*/ 5033557 w 5033557"/>
                    <a:gd name="connsiteY1" fmla="*/ 15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150"/>
                      </a:moveTo>
                      <a:lnTo>
                        <a:pt x="5033557" y="15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DDDD5C1-BF7B-A732-6F3C-97326A626456}"/>
                    </a:ext>
                  </a:extLst>
                </p:cNvPr>
                <p:cNvSpPr/>
                <p:nvPr/>
              </p:nvSpPr>
              <p:spPr>
                <a:xfrm>
                  <a:off x="3217312" y="1675480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91 h 9513"/>
                    <a:gd name="connsiteX1" fmla="*/ 5033557 w 5033557"/>
                    <a:gd name="connsiteY1" fmla="*/ 91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91"/>
                      </a:moveTo>
                      <a:lnTo>
                        <a:pt x="5033557" y="91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74104BD-234C-6893-AE6A-F6AE4C12A83C}"/>
                </a:ext>
              </a:extLst>
            </p:cNvPr>
            <p:cNvSpPr/>
            <p:nvPr/>
          </p:nvSpPr>
          <p:spPr>
            <a:xfrm>
              <a:off x="2541731" y="812800"/>
              <a:ext cx="9515" cy="9513"/>
            </a:xfrm>
            <a:custGeom>
              <a:avLst/>
              <a:gdLst/>
              <a:ahLst/>
              <a:cxnLst/>
              <a:rect l="l" t="t" r="r" b="b"/>
              <a:pathLst>
                <a:path w="9515" h="9513"/>
              </a:pathLst>
            </a:custGeom>
            <a:solidFill>
              <a:srgbClr val="00000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D11D40E-F06E-9052-9130-1313066CE236}"/>
                </a:ext>
              </a:extLst>
            </p:cNvPr>
            <p:cNvSpPr/>
            <p:nvPr/>
          </p:nvSpPr>
          <p:spPr>
            <a:xfrm>
              <a:off x="2541731" y="812800"/>
              <a:ext cx="9515" cy="9513"/>
            </a:xfrm>
            <a:custGeom>
              <a:avLst/>
              <a:gdLst/>
              <a:ahLst/>
              <a:cxnLst/>
              <a:rect l="l" t="t" r="r" b="b"/>
              <a:pathLst>
                <a:path w="9515" h="9513"/>
              </a:pathLst>
            </a:custGeom>
            <a:solidFill>
              <a:srgbClr val="00000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4F2D2592-94BD-FB0D-F7DC-3261AA4195A1}"/>
                </a:ext>
              </a:extLst>
            </p:cNvPr>
            <p:cNvGrpSpPr/>
            <p:nvPr/>
          </p:nvGrpSpPr>
          <p:grpSpPr>
            <a:xfrm>
              <a:off x="3217312" y="1493012"/>
              <a:ext cx="5033557" cy="3681706"/>
              <a:chOff x="3217312" y="1493012"/>
              <a:chExt cx="5033557" cy="3681706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F180919-361C-D1E9-3E26-88F1C808F11C}"/>
                  </a:ext>
                </a:extLst>
              </p:cNvPr>
              <p:cNvSpPr/>
              <p:nvPr/>
            </p:nvSpPr>
            <p:spPr>
              <a:xfrm>
                <a:off x="3217312" y="2352552"/>
                <a:ext cx="5033557" cy="1069407"/>
              </a:xfrm>
              <a:custGeom>
                <a:avLst/>
                <a:gdLst>
                  <a:gd name="connsiteX0" fmla="*/ 71 w 5033557"/>
                  <a:gd name="connsiteY0" fmla="*/ 1069457 h 1069407"/>
                  <a:gd name="connsiteX1" fmla="*/ 839029 w 5033557"/>
                  <a:gd name="connsiteY1" fmla="*/ 1061942 h 1069407"/>
                  <a:gd name="connsiteX2" fmla="*/ 1677892 w 5033557"/>
                  <a:gd name="connsiteY2" fmla="*/ 1015802 h 1069407"/>
                  <a:gd name="connsiteX3" fmla="*/ 2516850 w 5033557"/>
                  <a:gd name="connsiteY3" fmla="*/ 953869 h 1069407"/>
                  <a:gd name="connsiteX4" fmla="*/ 3355808 w 5033557"/>
                  <a:gd name="connsiteY4" fmla="*/ 816019 h 1069407"/>
                  <a:gd name="connsiteX5" fmla="*/ 4194670 w 5033557"/>
                  <a:gd name="connsiteY5" fmla="*/ 444804 h 1069407"/>
                  <a:gd name="connsiteX6" fmla="*/ 5033628 w 5033557"/>
                  <a:gd name="connsiteY6" fmla="*/ 50 h 1069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1069407">
                    <a:moveTo>
                      <a:pt x="71" y="1069457"/>
                    </a:moveTo>
                    <a:lnTo>
                      <a:pt x="839029" y="1061942"/>
                    </a:lnTo>
                    <a:lnTo>
                      <a:pt x="1677892" y="1015802"/>
                    </a:lnTo>
                    <a:lnTo>
                      <a:pt x="2516850" y="953869"/>
                    </a:lnTo>
                    <a:lnTo>
                      <a:pt x="3355808" y="816019"/>
                    </a:lnTo>
                    <a:lnTo>
                      <a:pt x="4194670" y="444804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D319D88-2C81-D7EA-741C-E6AA11A4D88A}"/>
                  </a:ext>
                </a:extLst>
              </p:cNvPr>
              <p:cNvSpPr/>
              <p:nvPr/>
            </p:nvSpPr>
            <p:spPr>
              <a:xfrm>
                <a:off x="3217312" y="1493012"/>
                <a:ext cx="5033557" cy="1786912"/>
              </a:xfrm>
              <a:custGeom>
                <a:avLst/>
                <a:gdLst>
                  <a:gd name="connsiteX0" fmla="*/ 71 w 5033557"/>
                  <a:gd name="connsiteY0" fmla="*/ 1786962 h 1786912"/>
                  <a:gd name="connsiteX1" fmla="*/ 839029 w 5033557"/>
                  <a:gd name="connsiteY1" fmla="*/ 1784489 h 1786912"/>
                  <a:gd name="connsiteX2" fmla="*/ 1677892 w 5033557"/>
                  <a:gd name="connsiteY2" fmla="*/ 1756900 h 1786912"/>
                  <a:gd name="connsiteX3" fmla="*/ 2516850 w 5033557"/>
                  <a:gd name="connsiteY3" fmla="*/ 1742534 h 1786912"/>
                  <a:gd name="connsiteX4" fmla="*/ 3355808 w 5033557"/>
                  <a:gd name="connsiteY4" fmla="*/ 1575954 h 1786912"/>
                  <a:gd name="connsiteX5" fmla="*/ 4194670 w 5033557"/>
                  <a:gd name="connsiteY5" fmla="*/ 1015802 h 1786912"/>
                  <a:gd name="connsiteX6" fmla="*/ 5033628 w 5033557"/>
                  <a:gd name="connsiteY6" fmla="*/ 50 h 17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1786912">
                    <a:moveTo>
                      <a:pt x="71" y="1786962"/>
                    </a:moveTo>
                    <a:lnTo>
                      <a:pt x="839029" y="1784489"/>
                    </a:lnTo>
                    <a:lnTo>
                      <a:pt x="1677892" y="1756900"/>
                    </a:lnTo>
                    <a:lnTo>
                      <a:pt x="2516850" y="1742534"/>
                    </a:lnTo>
                    <a:lnTo>
                      <a:pt x="3355808" y="1575954"/>
                    </a:lnTo>
                    <a:lnTo>
                      <a:pt x="4194670" y="1015802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D5914EC-50B6-9737-DE18-C9EFA29E9DA1}"/>
                  </a:ext>
                </a:extLst>
              </p:cNvPr>
              <p:cNvSpPr/>
              <p:nvPr/>
            </p:nvSpPr>
            <p:spPr>
              <a:xfrm>
                <a:off x="3217312" y="4332682"/>
                <a:ext cx="5033557" cy="834425"/>
              </a:xfrm>
              <a:custGeom>
                <a:avLst/>
                <a:gdLst>
                  <a:gd name="connsiteX0" fmla="*/ 71 w 5033557"/>
                  <a:gd name="connsiteY0" fmla="*/ 834475 h 834425"/>
                  <a:gd name="connsiteX1" fmla="*/ 1677892 w 5033557"/>
                  <a:gd name="connsiteY1" fmla="*/ 831526 h 834425"/>
                  <a:gd name="connsiteX2" fmla="*/ 2516850 w 5033557"/>
                  <a:gd name="connsiteY2" fmla="*/ 792711 h 834425"/>
                  <a:gd name="connsiteX3" fmla="*/ 3355808 w 5033557"/>
                  <a:gd name="connsiteY3" fmla="*/ 644492 h 834425"/>
                  <a:gd name="connsiteX4" fmla="*/ 4194670 w 5033557"/>
                  <a:gd name="connsiteY4" fmla="*/ 431675 h 834425"/>
                  <a:gd name="connsiteX5" fmla="*/ 5033628 w 5033557"/>
                  <a:gd name="connsiteY5" fmla="*/ 50 h 83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3557" h="834425">
                    <a:moveTo>
                      <a:pt x="71" y="834475"/>
                    </a:moveTo>
                    <a:lnTo>
                      <a:pt x="1677892" y="831526"/>
                    </a:lnTo>
                    <a:lnTo>
                      <a:pt x="2516850" y="792711"/>
                    </a:lnTo>
                    <a:lnTo>
                      <a:pt x="3355808" y="644492"/>
                    </a:lnTo>
                    <a:lnTo>
                      <a:pt x="4194670" y="431675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2890861-738A-867D-411C-CA7A6E64C424}"/>
                  </a:ext>
                </a:extLst>
              </p:cNvPr>
              <p:cNvSpPr/>
              <p:nvPr/>
            </p:nvSpPr>
            <p:spPr>
              <a:xfrm>
                <a:off x="3217312" y="2822136"/>
                <a:ext cx="5033557" cy="524952"/>
              </a:xfrm>
              <a:custGeom>
                <a:avLst/>
                <a:gdLst>
                  <a:gd name="connsiteX0" fmla="*/ 71 w 5033557"/>
                  <a:gd name="connsiteY0" fmla="*/ 525002 h 524952"/>
                  <a:gd name="connsiteX1" fmla="*/ 839029 w 5033557"/>
                  <a:gd name="connsiteY1" fmla="*/ 521768 h 524952"/>
                  <a:gd name="connsiteX2" fmla="*/ 1677892 w 5033557"/>
                  <a:gd name="connsiteY2" fmla="*/ 505785 h 524952"/>
                  <a:gd name="connsiteX3" fmla="*/ 2516850 w 5033557"/>
                  <a:gd name="connsiteY3" fmla="*/ 496367 h 524952"/>
                  <a:gd name="connsiteX4" fmla="*/ 3355808 w 5033557"/>
                  <a:gd name="connsiteY4" fmla="*/ 504548 h 524952"/>
                  <a:gd name="connsiteX5" fmla="*/ 4194670 w 5033557"/>
                  <a:gd name="connsiteY5" fmla="*/ 310379 h 524952"/>
                  <a:gd name="connsiteX6" fmla="*/ 5033628 w 5033557"/>
                  <a:gd name="connsiteY6" fmla="*/ 50 h 52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524952">
                    <a:moveTo>
                      <a:pt x="71" y="525002"/>
                    </a:moveTo>
                    <a:lnTo>
                      <a:pt x="839029" y="521768"/>
                    </a:lnTo>
                    <a:lnTo>
                      <a:pt x="1677892" y="505785"/>
                    </a:lnTo>
                    <a:lnTo>
                      <a:pt x="2516850" y="496367"/>
                    </a:lnTo>
                    <a:lnTo>
                      <a:pt x="3355808" y="504548"/>
                    </a:lnTo>
                    <a:lnTo>
                      <a:pt x="4194670" y="310379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72B7B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42C596E3-FCA0-81FE-A265-1B1CA3507EAF}"/>
                  </a:ext>
                </a:extLst>
              </p:cNvPr>
              <p:cNvSpPr/>
              <p:nvPr/>
            </p:nvSpPr>
            <p:spPr>
              <a:xfrm>
                <a:off x="3217312" y="2372911"/>
                <a:ext cx="5033557" cy="2801807"/>
              </a:xfrm>
              <a:custGeom>
                <a:avLst/>
                <a:gdLst>
                  <a:gd name="connsiteX0" fmla="*/ 71 w 5033557"/>
                  <a:gd name="connsiteY0" fmla="*/ 2801858 h 2801807"/>
                  <a:gd name="connsiteX1" fmla="*/ 839029 w 5033557"/>
                  <a:gd name="connsiteY1" fmla="*/ 2800240 h 2801807"/>
                  <a:gd name="connsiteX2" fmla="*/ 1677892 w 5033557"/>
                  <a:gd name="connsiteY2" fmla="*/ 2727082 h 2801807"/>
                  <a:gd name="connsiteX3" fmla="*/ 2516850 w 5033557"/>
                  <a:gd name="connsiteY3" fmla="*/ 2593513 h 2801807"/>
                  <a:gd name="connsiteX4" fmla="*/ 3355808 w 5033557"/>
                  <a:gd name="connsiteY4" fmla="*/ 2325804 h 2801807"/>
                  <a:gd name="connsiteX5" fmla="*/ 4194670 w 5033557"/>
                  <a:gd name="connsiteY5" fmla="*/ 1670517 h 2801807"/>
                  <a:gd name="connsiteX6" fmla="*/ 5033628 w 5033557"/>
                  <a:gd name="connsiteY6" fmla="*/ 50 h 2801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2801807">
                    <a:moveTo>
                      <a:pt x="71" y="2801858"/>
                    </a:moveTo>
                    <a:lnTo>
                      <a:pt x="839029" y="2800240"/>
                    </a:lnTo>
                    <a:lnTo>
                      <a:pt x="1677892" y="2727082"/>
                    </a:lnTo>
                    <a:lnTo>
                      <a:pt x="2516850" y="2593513"/>
                    </a:lnTo>
                    <a:lnTo>
                      <a:pt x="3355808" y="2325804"/>
                    </a:lnTo>
                    <a:lnTo>
                      <a:pt x="4194670" y="1670517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54A24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C5800F1-CE38-2630-F220-D60000FAAE69}"/>
                </a:ext>
              </a:extLst>
            </p:cNvPr>
            <p:cNvSpPr/>
            <p:nvPr/>
          </p:nvSpPr>
          <p:spPr>
            <a:xfrm>
              <a:off x="3198281" y="5388771"/>
              <a:ext cx="5052587" cy="9513"/>
            </a:xfrm>
            <a:custGeom>
              <a:avLst/>
              <a:gdLst>
                <a:gd name="connsiteX0" fmla="*/ 0 w 5052587"/>
                <a:gd name="connsiteY0" fmla="*/ 0 h 9513"/>
                <a:gd name="connsiteX1" fmla="*/ 5052588 w 5052587"/>
                <a:gd name="connsiteY1" fmla="*/ 0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2587" h="9513">
                  <a:moveTo>
                    <a:pt x="0" y="0"/>
                  </a:moveTo>
                  <a:lnTo>
                    <a:pt x="5052588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8E850-04EF-E532-D217-8F56086CB14B}"/>
                </a:ext>
              </a:extLst>
            </p:cNvPr>
            <p:cNvSpPr/>
            <p:nvPr/>
          </p:nvSpPr>
          <p:spPr>
            <a:xfrm>
              <a:off x="3207797" y="1288472"/>
              <a:ext cx="9515" cy="4090785"/>
            </a:xfrm>
            <a:custGeom>
              <a:avLst/>
              <a:gdLst>
                <a:gd name="connsiteX0" fmla="*/ 0 w 9515"/>
                <a:gd name="connsiteY0" fmla="*/ 0 h 4090785"/>
                <a:gd name="connsiteX1" fmla="*/ 0 w 9515"/>
                <a:gd name="connsiteY1" fmla="*/ 4090786 h 409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5" h="4090785">
                  <a:moveTo>
                    <a:pt x="0" y="0"/>
                  </a:moveTo>
                  <a:lnTo>
                    <a:pt x="0" y="4090786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32" name="Graphic 2">
              <a:extLst>
                <a:ext uri="{FF2B5EF4-FFF2-40B4-BE49-F238E27FC236}">
                  <a16:creationId xmlns:a16="http://schemas.microsoft.com/office/drawing/2014/main" id="{E9897C0C-B880-A17D-DF39-58E424B48C1C}"/>
                </a:ext>
              </a:extLst>
            </p:cNvPr>
            <p:cNvGrpSpPr/>
            <p:nvPr/>
          </p:nvGrpSpPr>
          <p:grpSpPr>
            <a:xfrm>
              <a:off x="3006932" y="5379202"/>
              <a:ext cx="5641947" cy="338554"/>
              <a:chOff x="3006932" y="5379202"/>
              <a:chExt cx="5641947" cy="338554"/>
            </a:xfrm>
            <a:solidFill>
              <a:srgbClr val="2A3F5F"/>
            </a:solidFill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4B3E00-4443-51B8-1052-C33F326B11ED}"/>
                  </a:ext>
                </a:extLst>
              </p:cNvPr>
              <p:cNvSpPr txBox="1"/>
              <p:nvPr/>
            </p:nvSpPr>
            <p:spPr>
              <a:xfrm>
                <a:off x="3006932" y="5379202"/>
                <a:ext cx="707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 days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C56785-10F3-260E-CD71-F3E7B4A0942B}"/>
                  </a:ext>
                </a:extLst>
              </p:cNvPr>
              <p:cNvSpPr txBox="1"/>
              <p:nvPr/>
            </p:nvSpPr>
            <p:spPr>
              <a:xfrm>
                <a:off x="3845889" y="5379202"/>
                <a:ext cx="629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 day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4773B2-AC99-B7CC-40E4-FADCC8F1905B}"/>
                  </a:ext>
                </a:extLst>
              </p:cNvPr>
              <p:cNvSpPr txBox="1"/>
              <p:nvPr/>
            </p:nvSpPr>
            <p:spPr>
              <a:xfrm>
                <a:off x="4641654" y="5379202"/>
                <a:ext cx="546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12 h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EA38B0-0F1B-478E-DF84-3A88E2088AD2}"/>
                  </a:ext>
                </a:extLst>
              </p:cNvPr>
              <p:cNvSpPr txBox="1"/>
              <p:nvPr/>
            </p:nvSpPr>
            <p:spPr>
              <a:xfrm>
                <a:off x="5523710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6 h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F0EF47-E6BD-5BCF-0C19-C1733DF23E2F}"/>
                  </a:ext>
                </a:extLst>
              </p:cNvPr>
              <p:cNvSpPr txBox="1"/>
              <p:nvPr/>
            </p:nvSpPr>
            <p:spPr>
              <a:xfrm>
                <a:off x="6362668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3 h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CCC04B4-52BC-3E3E-1E57-C5CCDD1DFB3F}"/>
                  </a:ext>
                </a:extLst>
              </p:cNvPr>
              <p:cNvSpPr txBox="1"/>
              <p:nvPr/>
            </p:nvSpPr>
            <p:spPr>
              <a:xfrm>
                <a:off x="7201531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 h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8940068-7D6B-9CBA-E323-32953E373B44}"/>
                  </a:ext>
                </a:extLst>
              </p:cNvPr>
              <p:cNvSpPr txBox="1"/>
              <p:nvPr/>
            </p:nvSpPr>
            <p:spPr>
              <a:xfrm>
                <a:off x="7891941" y="5379202"/>
                <a:ext cx="7569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15 min</a:t>
                </a:r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435CE59F-EC36-D152-836F-732D86C4257E}"/>
                </a:ext>
              </a:extLst>
            </p:cNvPr>
            <p:cNvGrpSpPr/>
            <p:nvPr/>
          </p:nvGrpSpPr>
          <p:grpSpPr>
            <a:xfrm>
              <a:off x="2861348" y="1502755"/>
              <a:ext cx="393056" cy="3751791"/>
              <a:chOff x="2861348" y="1502755"/>
              <a:chExt cx="393056" cy="3751791"/>
            </a:xfrm>
            <a:solidFill>
              <a:srgbClr val="2A3F5F"/>
            </a:solidFill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F24A182-08C5-F3A1-86EF-990A3D4BC071}"/>
                  </a:ext>
                </a:extLst>
              </p:cNvPr>
              <p:cNvSpPr txBox="1"/>
              <p:nvPr/>
            </p:nvSpPr>
            <p:spPr>
              <a:xfrm>
                <a:off x="2861348" y="491599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40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1B729E-D4A9-DD6E-7CAF-E1732077E704}"/>
                  </a:ext>
                </a:extLst>
              </p:cNvPr>
              <p:cNvSpPr txBox="1"/>
              <p:nvPr/>
            </p:nvSpPr>
            <p:spPr>
              <a:xfrm>
                <a:off x="2861348" y="434718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45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BD75B4-423B-D040-2057-B700FE5FBEBF}"/>
                  </a:ext>
                </a:extLst>
              </p:cNvPr>
              <p:cNvSpPr txBox="1"/>
              <p:nvPr/>
            </p:nvSpPr>
            <p:spPr>
              <a:xfrm>
                <a:off x="2861348" y="377827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E7BB5A-8731-1D99-23A2-43F16A783113}"/>
                  </a:ext>
                </a:extLst>
              </p:cNvPr>
              <p:cNvSpPr txBox="1"/>
              <p:nvPr/>
            </p:nvSpPr>
            <p:spPr>
              <a:xfrm>
                <a:off x="2861348" y="320937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55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B574BA-8C44-7390-FFAA-581415F12940}"/>
                  </a:ext>
                </a:extLst>
              </p:cNvPr>
              <p:cNvSpPr txBox="1"/>
              <p:nvPr/>
            </p:nvSpPr>
            <p:spPr>
              <a:xfrm>
                <a:off x="2861348" y="264056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60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A9236D-8B8A-405A-F04A-052E40969A10}"/>
                  </a:ext>
                </a:extLst>
              </p:cNvPr>
              <p:cNvSpPr txBox="1"/>
              <p:nvPr/>
            </p:nvSpPr>
            <p:spPr>
              <a:xfrm>
                <a:off x="2861348" y="207166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65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CB3673A-22A6-C7B0-6700-2758F0131F5B}"/>
                  </a:ext>
                </a:extLst>
              </p:cNvPr>
              <p:cNvSpPr txBox="1"/>
              <p:nvPr/>
            </p:nvSpPr>
            <p:spPr>
              <a:xfrm>
                <a:off x="2861348" y="150275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70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C1BBA44-FDE8-1B86-39FD-21990773B9F3}"/>
              </a:ext>
            </a:extLst>
          </p:cNvPr>
          <p:cNvSpPr txBox="1"/>
          <p:nvPr/>
        </p:nvSpPr>
        <p:spPr>
          <a:xfrm rot="16200000">
            <a:off x="1571915" y="3133810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Goodness of Fit [%]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42436-29C3-B9BC-C65B-BA6A2F269D69}"/>
              </a:ext>
            </a:extLst>
          </p:cNvPr>
          <p:cNvSpPr txBox="1"/>
          <p:nvPr/>
        </p:nvSpPr>
        <p:spPr>
          <a:xfrm>
            <a:off x="4203180" y="5819545"/>
            <a:ext cx="2862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Periodicity of the forecast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C1C6A89-359B-69BF-8E3D-C02C83DEC228}"/>
              </a:ext>
            </a:extLst>
          </p:cNvPr>
          <p:cNvSpPr/>
          <p:nvPr/>
        </p:nvSpPr>
        <p:spPr>
          <a:xfrm>
            <a:off x="6585213" y="1440225"/>
            <a:ext cx="264526" cy="3933999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bg2">
                <a:lumMod val="25000"/>
                <a:alpha val="70000"/>
              </a:scheme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B92C98-D98E-4F77-B5D3-55CBB5E5C545}"/>
              </a:ext>
            </a:extLst>
          </p:cNvPr>
          <p:cNvSpPr/>
          <p:nvPr/>
        </p:nvSpPr>
        <p:spPr>
          <a:xfrm>
            <a:off x="3198281" y="1366975"/>
            <a:ext cx="3381353" cy="4006742"/>
          </a:xfrm>
          <a:prstGeom prst="rect">
            <a:avLst/>
          </a:prstGeom>
          <a:solidFill>
            <a:schemeClr val="bg2">
              <a:lumMod val="50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987D2B-D835-0556-984C-6AE27B8F81A9}"/>
              </a:ext>
            </a:extLst>
          </p:cNvPr>
          <p:cNvSpPr txBox="1"/>
          <p:nvPr/>
        </p:nvSpPr>
        <p:spPr>
          <a:xfrm>
            <a:off x="3569574" y="3870337"/>
            <a:ext cx="267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Moderate improvements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1C8A61-25FB-D318-9224-547A92FDE692}"/>
              </a:ext>
            </a:extLst>
          </p:cNvPr>
          <p:cNvSpPr txBox="1"/>
          <p:nvPr/>
        </p:nvSpPr>
        <p:spPr>
          <a:xfrm>
            <a:off x="8283402" y="220180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53A24B"/>
                </a:solidFill>
              </a:rPr>
              <a:t>64%</a:t>
            </a:r>
            <a:endParaRPr lang="en-US" b="1" dirty="0">
              <a:solidFill>
                <a:srgbClr val="53A24B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535D98-1EC3-C731-6889-73F62DF0414A}"/>
              </a:ext>
            </a:extLst>
          </p:cNvPr>
          <p:cNvSpPr txBox="1"/>
          <p:nvPr/>
        </p:nvSpPr>
        <p:spPr>
          <a:xfrm>
            <a:off x="8301162" y="12483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72%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69089-80A2-577E-B23D-C4E72BE75302}"/>
              </a:ext>
            </a:extLst>
          </p:cNvPr>
          <p:cNvSpPr txBox="1"/>
          <p:nvPr/>
        </p:nvSpPr>
        <p:spPr>
          <a:xfrm>
            <a:off x="8298058" y="265238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2B7B3"/>
                </a:solidFill>
              </a:rPr>
              <a:t>60%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9D578D-7D81-1C0C-A406-4A0D70654C59}"/>
              </a:ext>
            </a:extLst>
          </p:cNvPr>
          <p:cNvSpPr txBox="1"/>
          <p:nvPr/>
        </p:nvSpPr>
        <p:spPr>
          <a:xfrm>
            <a:off x="8283402" y="414489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55756"/>
                </a:solidFill>
              </a:rPr>
              <a:t>47%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C07337-E61C-1FD3-5D1D-F8F1139597D7}"/>
              </a:ext>
            </a:extLst>
          </p:cNvPr>
          <p:cNvSpPr txBox="1"/>
          <p:nvPr/>
        </p:nvSpPr>
        <p:spPr>
          <a:xfrm>
            <a:off x="8268446" y="18688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4C78A8"/>
                </a:solidFill>
              </a:rPr>
              <a:t>64%</a:t>
            </a:r>
            <a:endParaRPr lang="en-US" b="1" dirty="0">
              <a:solidFill>
                <a:srgbClr val="4C78A8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A14C87-3CF5-D123-7F7F-E96B3BC01B67}"/>
              </a:ext>
            </a:extLst>
          </p:cNvPr>
          <p:cNvSpPr txBox="1"/>
          <p:nvPr/>
        </p:nvSpPr>
        <p:spPr>
          <a:xfrm>
            <a:off x="3195352" y="29167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55%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968F1F-BB29-74F7-9355-76A6DDE029D7}"/>
              </a:ext>
            </a:extLst>
          </p:cNvPr>
          <p:cNvSpPr txBox="1"/>
          <p:nvPr/>
        </p:nvSpPr>
        <p:spPr>
          <a:xfrm>
            <a:off x="3199509" y="478071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39%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C0110A7-E2B4-27AD-025B-7F941A4D196A}"/>
              </a:ext>
            </a:extLst>
          </p:cNvPr>
          <p:cNvSpPr txBox="1"/>
          <p:nvPr/>
        </p:nvSpPr>
        <p:spPr>
          <a:xfrm>
            <a:off x="3286303" y="1033129"/>
            <a:ext cx="119616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Building ID</a:t>
            </a:r>
          </a:p>
          <a:p>
            <a:r>
              <a:rPr lang="en-FR" sz="1600" dirty="0">
                <a:solidFill>
                  <a:schemeClr val="accent2"/>
                </a:solidFill>
              </a:rPr>
              <a:t>#2000964</a:t>
            </a:r>
          </a:p>
          <a:p>
            <a:r>
              <a:rPr lang="en-FR" sz="1600" dirty="0">
                <a:solidFill>
                  <a:srgbClr val="4C78A8"/>
                </a:solidFill>
              </a:rPr>
              <a:t>#2000989</a:t>
            </a:r>
          </a:p>
          <a:p>
            <a:r>
              <a:rPr lang="en-FR" sz="1600" dirty="0">
                <a:solidFill>
                  <a:srgbClr val="72B7B3"/>
                </a:solidFill>
              </a:rPr>
              <a:t>#2001139</a:t>
            </a:r>
          </a:p>
          <a:p>
            <a:r>
              <a:rPr lang="en-FR" sz="1600" dirty="0">
                <a:solidFill>
                  <a:srgbClr val="53A24B"/>
                </a:solidFill>
              </a:rPr>
              <a:t>#2000960</a:t>
            </a:r>
          </a:p>
          <a:p>
            <a:r>
              <a:rPr lang="en-FR" sz="1600" dirty="0">
                <a:solidFill>
                  <a:srgbClr val="E55756"/>
                </a:solidFill>
              </a:rPr>
              <a:t>#2000926</a:t>
            </a:r>
            <a:endParaRPr lang="en-US" sz="16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C49C33-815D-91DD-9240-260ED826BDCA}"/>
              </a:ext>
            </a:extLst>
          </p:cNvPr>
          <p:cNvCxnSpPr>
            <a:cxnSpLocks/>
          </p:cNvCxnSpPr>
          <p:nvPr/>
        </p:nvCxnSpPr>
        <p:spPr>
          <a:xfrm>
            <a:off x="6018795" y="4074423"/>
            <a:ext cx="461055" cy="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6B301C-24B6-2274-C2C8-9090E4275951}"/>
              </a:ext>
            </a:extLst>
          </p:cNvPr>
          <p:cNvCxnSpPr>
            <a:cxnSpLocks/>
          </p:cNvCxnSpPr>
          <p:nvPr/>
        </p:nvCxnSpPr>
        <p:spPr>
          <a:xfrm flipH="1">
            <a:off x="3270306" y="4066472"/>
            <a:ext cx="342889" cy="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70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6BF3A769-8891-7094-83AC-2054697D4AEE}"/>
              </a:ext>
            </a:extLst>
          </p:cNvPr>
          <p:cNvGrpSpPr/>
          <p:nvPr/>
        </p:nvGrpSpPr>
        <p:grpSpPr>
          <a:xfrm>
            <a:off x="2176452" y="560545"/>
            <a:ext cx="6377546" cy="5293455"/>
            <a:chOff x="1814945" y="432954"/>
            <a:chExt cx="6377546" cy="5293455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6A11D721-A3BB-3857-A0D2-1B1183700D72}"/>
                </a:ext>
              </a:extLst>
            </p:cNvPr>
            <p:cNvGrpSpPr/>
            <p:nvPr/>
          </p:nvGrpSpPr>
          <p:grpSpPr>
            <a:xfrm>
              <a:off x="2605520" y="909204"/>
              <a:ext cx="5467350" cy="4381500"/>
              <a:chOff x="2605520" y="909204"/>
              <a:chExt cx="5467350" cy="4381500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ABADA4B7-B6FD-58EF-9FF0-FAF0F6AF39C6}"/>
                  </a:ext>
                </a:extLst>
              </p:cNvPr>
              <p:cNvGrpSpPr/>
              <p:nvPr/>
            </p:nvGrpSpPr>
            <p:grpSpPr>
              <a:xfrm>
                <a:off x="3191307" y="909204"/>
                <a:ext cx="4686300" cy="4381500"/>
                <a:chOff x="3191307" y="909204"/>
                <a:chExt cx="4686300" cy="4381500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EB0E46CD-39BB-9361-9E74-92B35D14026B}"/>
                    </a:ext>
                  </a:extLst>
                </p:cNvPr>
                <p:cNvSpPr/>
                <p:nvPr/>
              </p:nvSpPr>
              <p:spPr>
                <a:xfrm>
                  <a:off x="3191307" y="909204"/>
                  <a:ext cx="9525" cy="4381500"/>
                </a:xfrm>
                <a:custGeom>
                  <a:avLst/>
                  <a:gdLst>
                    <a:gd name="connsiteX0" fmla="*/ 145 w 9525"/>
                    <a:gd name="connsiteY0" fmla="*/ 0 h 4381500"/>
                    <a:gd name="connsiteX1" fmla="*/ 14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45" y="0"/>
                      </a:moveTo>
                      <a:lnTo>
                        <a:pt x="14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77DCE0C1-2EDA-9AF3-CA49-D34F15DFC95E}"/>
                    </a:ext>
                  </a:extLst>
                </p:cNvPr>
                <p:cNvSpPr/>
                <p:nvPr/>
              </p:nvSpPr>
              <p:spPr>
                <a:xfrm>
                  <a:off x="3972357" y="909204"/>
                  <a:ext cx="9525" cy="4381500"/>
                </a:xfrm>
                <a:custGeom>
                  <a:avLst/>
                  <a:gdLst>
                    <a:gd name="connsiteX0" fmla="*/ 227 w 9525"/>
                    <a:gd name="connsiteY0" fmla="*/ 0 h 4381500"/>
                    <a:gd name="connsiteX1" fmla="*/ 227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27" y="0"/>
                      </a:moveTo>
                      <a:lnTo>
                        <a:pt x="227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E964C230-A120-35E5-279B-3E8D2DB84898}"/>
                    </a:ext>
                  </a:extLst>
                </p:cNvPr>
                <p:cNvSpPr/>
                <p:nvPr/>
              </p:nvSpPr>
              <p:spPr>
                <a:xfrm>
                  <a:off x="4753407" y="909204"/>
                  <a:ext cx="9525" cy="4381500"/>
                </a:xfrm>
                <a:custGeom>
                  <a:avLst/>
                  <a:gdLst>
                    <a:gd name="connsiteX0" fmla="*/ 309 w 9525"/>
                    <a:gd name="connsiteY0" fmla="*/ 0 h 4381500"/>
                    <a:gd name="connsiteX1" fmla="*/ 309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09" y="0"/>
                      </a:moveTo>
                      <a:lnTo>
                        <a:pt x="309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F65C8CA3-F3EC-2021-A600-5ADF126E0ED9}"/>
                    </a:ext>
                  </a:extLst>
                </p:cNvPr>
                <p:cNvSpPr/>
                <p:nvPr/>
              </p:nvSpPr>
              <p:spPr>
                <a:xfrm>
                  <a:off x="5534457" y="909204"/>
                  <a:ext cx="9525" cy="4381500"/>
                </a:xfrm>
                <a:custGeom>
                  <a:avLst/>
                  <a:gdLst>
                    <a:gd name="connsiteX0" fmla="*/ 391 w 9525"/>
                    <a:gd name="connsiteY0" fmla="*/ 0 h 4381500"/>
                    <a:gd name="connsiteX1" fmla="*/ 391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91" y="0"/>
                      </a:moveTo>
                      <a:lnTo>
                        <a:pt x="391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EA6A84B-5F4A-765C-6121-5473918DF52D}"/>
                    </a:ext>
                  </a:extLst>
                </p:cNvPr>
                <p:cNvSpPr/>
                <p:nvPr/>
              </p:nvSpPr>
              <p:spPr>
                <a:xfrm>
                  <a:off x="6315507" y="909204"/>
                  <a:ext cx="9525" cy="4381500"/>
                </a:xfrm>
                <a:custGeom>
                  <a:avLst/>
                  <a:gdLst>
                    <a:gd name="connsiteX0" fmla="*/ 473 w 9525"/>
                    <a:gd name="connsiteY0" fmla="*/ 0 h 4381500"/>
                    <a:gd name="connsiteX1" fmla="*/ 47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73" y="0"/>
                      </a:moveTo>
                      <a:lnTo>
                        <a:pt x="47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6A75EC6E-9111-9827-DFD3-029063F3F49D}"/>
                    </a:ext>
                  </a:extLst>
                </p:cNvPr>
                <p:cNvSpPr/>
                <p:nvPr/>
              </p:nvSpPr>
              <p:spPr>
                <a:xfrm>
                  <a:off x="7096557" y="909204"/>
                  <a:ext cx="9525" cy="4381500"/>
                </a:xfrm>
                <a:custGeom>
                  <a:avLst/>
                  <a:gdLst>
                    <a:gd name="connsiteX0" fmla="*/ 555 w 9525"/>
                    <a:gd name="connsiteY0" fmla="*/ 0 h 4381500"/>
                    <a:gd name="connsiteX1" fmla="*/ 5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5" y="0"/>
                      </a:moveTo>
                      <a:lnTo>
                        <a:pt x="5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3B904667-8414-8E0D-DE3E-4FBEAA468C2B}"/>
                    </a:ext>
                  </a:extLst>
                </p:cNvPr>
                <p:cNvSpPr/>
                <p:nvPr/>
              </p:nvSpPr>
              <p:spPr>
                <a:xfrm>
                  <a:off x="7877607" y="909204"/>
                  <a:ext cx="9525" cy="4381500"/>
                </a:xfrm>
                <a:custGeom>
                  <a:avLst/>
                  <a:gdLst>
                    <a:gd name="connsiteX0" fmla="*/ 637 w 9525"/>
                    <a:gd name="connsiteY0" fmla="*/ 0 h 4381500"/>
                    <a:gd name="connsiteX1" fmla="*/ 637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37" y="0"/>
                      </a:moveTo>
                      <a:lnTo>
                        <a:pt x="637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6" name="Graphic 2">
                <a:extLst>
                  <a:ext uri="{FF2B5EF4-FFF2-40B4-BE49-F238E27FC236}">
                    <a16:creationId xmlns:a16="http://schemas.microsoft.com/office/drawing/2014/main" id="{CD0B0748-CDC0-4DEF-CA24-4740D35E05F0}"/>
                  </a:ext>
                </a:extLst>
              </p:cNvPr>
              <p:cNvGrpSpPr/>
              <p:nvPr/>
            </p:nvGrpSpPr>
            <p:grpSpPr>
              <a:xfrm>
                <a:off x="2605520" y="1135327"/>
                <a:ext cx="5467350" cy="2956083"/>
                <a:chOff x="2605520" y="1135327"/>
                <a:chExt cx="5467350" cy="2956083"/>
              </a:xfrm>
              <a:solidFill>
                <a:srgbClr val="000000"/>
              </a:soli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356CCD12-D045-B5D7-6D80-A49C7E46DA49}"/>
                    </a:ext>
                  </a:extLst>
                </p:cNvPr>
                <p:cNvSpPr/>
                <p:nvPr/>
              </p:nvSpPr>
              <p:spPr>
                <a:xfrm>
                  <a:off x="2605520" y="4091411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384 h 9525"/>
                    <a:gd name="connsiteX1" fmla="*/ 5467350 w 5467350"/>
                    <a:gd name="connsiteY1" fmla="*/ 38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384"/>
                      </a:moveTo>
                      <a:lnTo>
                        <a:pt x="5467350" y="38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6B7075C4-DD42-5B70-3CA0-A7D5666300AE}"/>
                    </a:ext>
                  </a:extLst>
                </p:cNvPr>
                <p:cNvSpPr/>
                <p:nvPr/>
              </p:nvSpPr>
              <p:spPr>
                <a:xfrm>
                  <a:off x="2605520" y="3106050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281 h 9525"/>
                    <a:gd name="connsiteX1" fmla="*/ 5467350 w 5467350"/>
                    <a:gd name="connsiteY1" fmla="*/ 28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281"/>
                      </a:moveTo>
                      <a:lnTo>
                        <a:pt x="5467350" y="28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3B17E4D9-DDD5-52D6-7E98-B187D65F657F}"/>
                    </a:ext>
                  </a:extLst>
                </p:cNvPr>
                <p:cNvSpPr/>
                <p:nvPr/>
              </p:nvSpPr>
              <p:spPr>
                <a:xfrm>
                  <a:off x="2605520" y="2120688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177 h 9525"/>
                    <a:gd name="connsiteX1" fmla="*/ 5467350 w 5467350"/>
                    <a:gd name="connsiteY1" fmla="*/ 17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177"/>
                      </a:moveTo>
                      <a:lnTo>
                        <a:pt x="5467350" y="17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E2BEDC4E-A605-69A8-134A-3DCCCD0463F2}"/>
                    </a:ext>
                  </a:extLst>
                </p:cNvPr>
                <p:cNvSpPr/>
                <p:nvPr/>
              </p:nvSpPr>
              <p:spPr>
                <a:xfrm>
                  <a:off x="2605520" y="1135327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74 h 9525"/>
                    <a:gd name="connsiteX1" fmla="*/ 5467350 w 5467350"/>
                    <a:gd name="connsiteY1" fmla="*/ 7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74"/>
                      </a:moveTo>
                      <a:lnTo>
                        <a:pt x="5467350" y="7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81A73A3-9C1B-C688-80F2-F7CE629EC6D7}"/>
                </a:ext>
              </a:extLst>
            </p:cNvPr>
            <p:cNvSpPr/>
            <p:nvPr/>
          </p:nvSpPr>
          <p:spPr>
            <a:xfrm>
              <a:off x="2605520" y="5076772"/>
              <a:ext cx="5467350" cy="9525"/>
            </a:xfrm>
            <a:custGeom>
              <a:avLst/>
              <a:gdLst>
                <a:gd name="connsiteX0" fmla="*/ 0 w 5467350"/>
                <a:gd name="connsiteY0" fmla="*/ 488 h 9525"/>
                <a:gd name="connsiteX1" fmla="*/ 5467350 w 5467350"/>
                <a:gd name="connsiteY1" fmla="*/ 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7350" h="9525">
                  <a:moveTo>
                    <a:pt x="0" y="488"/>
                  </a:moveTo>
                  <a:lnTo>
                    <a:pt x="5467350" y="488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3EA5135-D9E3-5233-3914-866FD6AAD9CA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CF2C5BD-0A99-F0A0-93E5-0801A32CAAFE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31390F9C-106A-064C-40D9-92B5EA9A4A58}"/>
                </a:ext>
              </a:extLst>
            </p:cNvPr>
            <p:cNvGrpSpPr/>
            <p:nvPr/>
          </p:nvGrpSpPr>
          <p:grpSpPr>
            <a:xfrm>
              <a:off x="2605520" y="1128279"/>
              <a:ext cx="5467350" cy="3943350"/>
              <a:chOff x="2605520" y="1128279"/>
              <a:chExt cx="5467350" cy="3943350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D36AC0B-76CD-CC6E-958A-CFCF20F373BE}"/>
                  </a:ext>
                </a:extLst>
              </p:cNvPr>
              <p:cNvSpPr/>
              <p:nvPr/>
            </p:nvSpPr>
            <p:spPr>
              <a:xfrm>
                <a:off x="2605520" y="1128279"/>
                <a:ext cx="5467350" cy="3943350"/>
              </a:xfrm>
              <a:custGeom>
                <a:avLst/>
                <a:gdLst>
                  <a:gd name="connsiteX0" fmla="*/ 83 w 5467350"/>
                  <a:gd name="connsiteY0" fmla="*/ 3943400 h 3943350"/>
                  <a:gd name="connsiteX1" fmla="*/ 325552 w 5467350"/>
                  <a:gd name="connsiteY1" fmla="*/ 3941495 h 3943350"/>
                  <a:gd name="connsiteX2" fmla="*/ 358033 w 5467350"/>
                  <a:gd name="connsiteY2" fmla="*/ 3928541 h 3943350"/>
                  <a:gd name="connsiteX3" fmla="*/ 390608 w 5467350"/>
                  <a:gd name="connsiteY3" fmla="*/ 3894251 h 3943350"/>
                  <a:gd name="connsiteX4" fmla="*/ 423183 w 5467350"/>
                  <a:gd name="connsiteY4" fmla="*/ 3832910 h 3943350"/>
                  <a:gd name="connsiteX5" fmla="*/ 520815 w 5467350"/>
                  <a:gd name="connsiteY5" fmla="*/ 3642982 h 3943350"/>
                  <a:gd name="connsiteX6" fmla="*/ 553295 w 5467350"/>
                  <a:gd name="connsiteY6" fmla="*/ 3609930 h 3943350"/>
                  <a:gd name="connsiteX7" fmla="*/ 716077 w 5467350"/>
                  <a:gd name="connsiteY7" fmla="*/ 3479342 h 3943350"/>
                  <a:gd name="connsiteX8" fmla="*/ 748558 w 5467350"/>
                  <a:gd name="connsiteY8" fmla="*/ 3469627 h 3943350"/>
                  <a:gd name="connsiteX9" fmla="*/ 846189 w 5467350"/>
                  <a:gd name="connsiteY9" fmla="*/ 3465150 h 3943350"/>
                  <a:gd name="connsiteX10" fmla="*/ 878764 w 5467350"/>
                  <a:gd name="connsiteY10" fmla="*/ 3465150 h 3943350"/>
                  <a:gd name="connsiteX11" fmla="*/ 1106602 w 5467350"/>
                  <a:gd name="connsiteY11" fmla="*/ 3464769 h 3943350"/>
                  <a:gd name="connsiteX12" fmla="*/ 1139083 w 5467350"/>
                  <a:gd name="connsiteY12" fmla="*/ 3409048 h 3943350"/>
                  <a:gd name="connsiteX13" fmla="*/ 1269289 w 5467350"/>
                  <a:gd name="connsiteY13" fmla="*/ 3164541 h 3943350"/>
                  <a:gd name="connsiteX14" fmla="*/ 1301865 w 5467350"/>
                  <a:gd name="connsiteY14" fmla="*/ 3091484 h 3943350"/>
                  <a:gd name="connsiteX15" fmla="*/ 1334345 w 5467350"/>
                  <a:gd name="connsiteY15" fmla="*/ 3043478 h 3943350"/>
                  <a:gd name="connsiteX16" fmla="*/ 1366921 w 5467350"/>
                  <a:gd name="connsiteY16" fmla="*/ 3015379 h 3943350"/>
                  <a:gd name="connsiteX17" fmla="*/ 1497127 w 5467350"/>
                  <a:gd name="connsiteY17" fmla="*/ 2927464 h 3943350"/>
                  <a:gd name="connsiteX18" fmla="*/ 1529608 w 5467350"/>
                  <a:gd name="connsiteY18" fmla="*/ 2922796 h 3943350"/>
                  <a:gd name="connsiteX19" fmla="*/ 1887652 w 5467350"/>
                  <a:gd name="connsiteY19" fmla="*/ 2917462 h 3943350"/>
                  <a:gd name="connsiteX20" fmla="*/ 1920133 w 5467350"/>
                  <a:gd name="connsiteY20" fmla="*/ 2877267 h 3943350"/>
                  <a:gd name="connsiteX21" fmla="*/ 1952708 w 5467350"/>
                  <a:gd name="connsiteY21" fmla="*/ 2807925 h 3943350"/>
                  <a:gd name="connsiteX22" fmla="*/ 1985284 w 5467350"/>
                  <a:gd name="connsiteY22" fmla="*/ 2766301 h 3943350"/>
                  <a:gd name="connsiteX23" fmla="*/ 2017764 w 5467350"/>
                  <a:gd name="connsiteY23" fmla="*/ 2697911 h 3943350"/>
                  <a:gd name="connsiteX24" fmla="*/ 2050339 w 5467350"/>
                  <a:gd name="connsiteY24" fmla="*/ 2605709 h 3943350"/>
                  <a:gd name="connsiteX25" fmla="*/ 2115395 w 5467350"/>
                  <a:gd name="connsiteY25" fmla="*/ 2498267 h 3943350"/>
                  <a:gd name="connsiteX26" fmla="*/ 2147971 w 5467350"/>
                  <a:gd name="connsiteY26" fmla="*/ 2458072 h 3943350"/>
                  <a:gd name="connsiteX27" fmla="*/ 2213026 w 5467350"/>
                  <a:gd name="connsiteY27" fmla="*/ 2414923 h 3943350"/>
                  <a:gd name="connsiteX28" fmla="*/ 2245602 w 5467350"/>
                  <a:gd name="connsiteY28" fmla="*/ 2386920 h 3943350"/>
                  <a:gd name="connsiteX29" fmla="*/ 2310658 w 5467350"/>
                  <a:gd name="connsiteY29" fmla="*/ 2360916 h 3943350"/>
                  <a:gd name="connsiteX30" fmla="*/ 2343233 w 5467350"/>
                  <a:gd name="connsiteY30" fmla="*/ 2358916 h 3943350"/>
                  <a:gd name="connsiteX31" fmla="*/ 2668703 w 5467350"/>
                  <a:gd name="connsiteY31" fmla="*/ 2356916 h 3943350"/>
                  <a:gd name="connsiteX32" fmla="*/ 2701182 w 5467350"/>
                  <a:gd name="connsiteY32" fmla="*/ 2338628 h 3943350"/>
                  <a:gd name="connsiteX33" fmla="*/ 2733758 w 5467350"/>
                  <a:gd name="connsiteY33" fmla="*/ 2313863 h 3943350"/>
                  <a:gd name="connsiteX34" fmla="*/ 2766334 w 5467350"/>
                  <a:gd name="connsiteY34" fmla="*/ 2250236 h 3943350"/>
                  <a:gd name="connsiteX35" fmla="*/ 2831389 w 5467350"/>
                  <a:gd name="connsiteY35" fmla="*/ 2102694 h 3943350"/>
                  <a:gd name="connsiteX36" fmla="*/ 2863965 w 5467350"/>
                  <a:gd name="connsiteY36" fmla="*/ 2044591 h 3943350"/>
                  <a:gd name="connsiteX37" fmla="*/ 2896445 w 5467350"/>
                  <a:gd name="connsiteY37" fmla="*/ 1988489 h 3943350"/>
                  <a:gd name="connsiteX38" fmla="*/ 2929021 w 5467350"/>
                  <a:gd name="connsiteY38" fmla="*/ 1959247 h 3943350"/>
                  <a:gd name="connsiteX39" fmla="*/ 2961596 w 5467350"/>
                  <a:gd name="connsiteY39" fmla="*/ 1933625 h 3943350"/>
                  <a:gd name="connsiteX40" fmla="*/ 2994076 w 5467350"/>
                  <a:gd name="connsiteY40" fmla="*/ 1888953 h 3943350"/>
                  <a:gd name="connsiteX41" fmla="*/ 3059228 w 5467350"/>
                  <a:gd name="connsiteY41" fmla="*/ 1852377 h 3943350"/>
                  <a:gd name="connsiteX42" fmla="*/ 3091707 w 5467350"/>
                  <a:gd name="connsiteY42" fmla="*/ 1849138 h 3943350"/>
                  <a:gd name="connsiteX43" fmla="*/ 3221914 w 5467350"/>
                  <a:gd name="connsiteY43" fmla="*/ 1846281 h 3943350"/>
                  <a:gd name="connsiteX44" fmla="*/ 3254490 w 5467350"/>
                  <a:gd name="connsiteY44" fmla="*/ 1846281 h 3943350"/>
                  <a:gd name="connsiteX45" fmla="*/ 3417177 w 5467350"/>
                  <a:gd name="connsiteY45" fmla="*/ 1843995 h 3943350"/>
                  <a:gd name="connsiteX46" fmla="*/ 3449753 w 5467350"/>
                  <a:gd name="connsiteY46" fmla="*/ 1826659 h 3943350"/>
                  <a:gd name="connsiteX47" fmla="*/ 3482232 w 5467350"/>
                  <a:gd name="connsiteY47" fmla="*/ 1805704 h 3943350"/>
                  <a:gd name="connsiteX48" fmla="*/ 3514808 w 5467350"/>
                  <a:gd name="connsiteY48" fmla="*/ 1743506 h 3943350"/>
                  <a:gd name="connsiteX49" fmla="*/ 3547384 w 5467350"/>
                  <a:gd name="connsiteY49" fmla="*/ 1680832 h 3943350"/>
                  <a:gd name="connsiteX50" fmla="*/ 3579864 w 5467350"/>
                  <a:gd name="connsiteY50" fmla="*/ 1583867 h 3943350"/>
                  <a:gd name="connsiteX51" fmla="*/ 3645015 w 5467350"/>
                  <a:gd name="connsiteY51" fmla="*/ 1421466 h 3943350"/>
                  <a:gd name="connsiteX52" fmla="*/ 3677495 w 5467350"/>
                  <a:gd name="connsiteY52" fmla="*/ 1377175 h 3943350"/>
                  <a:gd name="connsiteX53" fmla="*/ 3710071 w 5467350"/>
                  <a:gd name="connsiteY53" fmla="*/ 1329740 h 3943350"/>
                  <a:gd name="connsiteX54" fmla="*/ 3742646 w 5467350"/>
                  <a:gd name="connsiteY54" fmla="*/ 1299260 h 3943350"/>
                  <a:gd name="connsiteX55" fmla="*/ 3840278 w 5467350"/>
                  <a:gd name="connsiteY55" fmla="*/ 1178864 h 3943350"/>
                  <a:gd name="connsiteX56" fmla="*/ 3872757 w 5467350"/>
                  <a:gd name="connsiteY56" fmla="*/ 1152099 h 3943350"/>
                  <a:gd name="connsiteX57" fmla="*/ 3937909 w 5467350"/>
                  <a:gd name="connsiteY57" fmla="*/ 1104855 h 3943350"/>
                  <a:gd name="connsiteX58" fmla="*/ 3970389 w 5467350"/>
                  <a:gd name="connsiteY58" fmla="*/ 1095806 h 3943350"/>
                  <a:gd name="connsiteX59" fmla="*/ 4035540 w 5467350"/>
                  <a:gd name="connsiteY59" fmla="*/ 1020749 h 3943350"/>
                  <a:gd name="connsiteX60" fmla="*/ 4068020 w 5467350"/>
                  <a:gd name="connsiteY60" fmla="*/ 977506 h 3943350"/>
                  <a:gd name="connsiteX61" fmla="*/ 4100596 w 5467350"/>
                  <a:gd name="connsiteY61" fmla="*/ 924451 h 3943350"/>
                  <a:gd name="connsiteX62" fmla="*/ 4133171 w 5467350"/>
                  <a:gd name="connsiteY62" fmla="*/ 890447 h 3943350"/>
                  <a:gd name="connsiteX63" fmla="*/ 4263283 w 5467350"/>
                  <a:gd name="connsiteY63" fmla="*/ 858062 h 3943350"/>
                  <a:gd name="connsiteX64" fmla="*/ 4295858 w 5467350"/>
                  <a:gd name="connsiteY64" fmla="*/ 821486 h 3943350"/>
                  <a:gd name="connsiteX65" fmla="*/ 4426065 w 5467350"/>
                  <a:gd name="connsiteY65" fmla="*/ 612984 h 3943350"/>
                  <a:gd name="connsiteX66" fmla="*/ 4458545 w 5467350"/>
                  <a:gd name="connsiteY66" fmla="*/ 579742 h 3943350"/>
                  <a:gd name="connsiteX67" fmla="*/ 4523696 w 5467350"/>
                  <a:gd name="connsiteY67" fmla="*/ 520306 h 3943350"/>
                  <a:gd name="connsiteX68" fmla="*/ 4556176 w 5467350"/>
                  <a:gd name="connsiteY68" fmla="*/ 486682 h 3943350"/>
                  <a:gd name="connsiteX69" fmla="*/ 4588752 w 5467350"/>
                  <a:gd name="connsiteY69" fmla="*/ 449535 h 3943350"/>
                  <a:gd name="connsiteX70" fmla="*/ 4621328 w 5467350"/>
                  <a:gd name="connsiteY70" fmla="*/ 431723 h 3943350"/>
                  <a:gd name="connsiteX71" fmla="*/ 4751439 w 5467350"/>
                  <a:gd name="connsiteY71" fmla="*/ 429151 h 3943350"/>
                  <a:gd name="connsiteX72" fmla="*/ 4784014 w 5467350"/>
                  <a:gd name="connsiteY72" fmla="*/ 429151 h 3943350"/>
                  <a:gd name="connsiteX73" fmla="*/ 5011852 w 5467350"/>
                  <a:gd name="connsiteY73" fmla="*/ 429151 h 3943350"/>
                  <a:gd name="connsiteX74" fmla="*/ 5044333 w 5467350"/>
                  <a:gd name="connsiteY74" fmla="*/ 404386 h 3943350"/>
                  <a:gd name="connsiteX75" fmla="*/ 5141964 w 5467350"/>
                  <a:gd name="connsiteY75" fmla="*/ 254558 h 3943350"/>
                  <a:gd name="connsiteX76" fmla="*/ 5174539 w 5467350"/>
                  <a:gd name="connsiteY76" fmla="*/ 173596 h 3943350"/>
                  <a:gd name="connsiteX77" fmla="*/ 5239595 w 5467350"/>
                  <a:gd name="connsiteY77" fmla="*/ 94348 h 3943350"/>
                  <a:gd name="connsiteX78" fmla="*/ 5272171 w 5467350"/>
                  <a:gd name="connsiteY78" fmla="*/ 73297 h 3943350"/>
                  <a:gd name="connsiteX79" fmla="*/ 5369802 w 5467350"/>
                  <a:gd name="connsiteY79" fmla="*/ 12623 h 3943350"/>
                  <a:gd name="connsiteX80" fmla="*/ 5402377 w 5467350"/>
                  <a:gd name="connsiteY80" fmla="*/ 1860 h 3943350"/>
                  <a:gd name="connsiteX81" fmla="*/ 5467433 w 5467350"/>
                  <a:gd name="connsiteY81" fmla="*/ 50 h 394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467350" h="3943350">
                    <a:moveTo>
                      <a:pt x="83" y="3943400"/>
                    </a:moveTo>
                    <a:lnTo>
                      <a:pt x="325552" y="3941495"/>
                    </a:lnTo>
                    <a:lnTo>
                      <a:pt x="358033" y="3928541"/>
                    </a:lnTo>
                    <a:lnTo>
                      <a:pt x="390608" y="3894251"/>
                    </a:lnTo>
                    <a:lnTo>
                      <a:pt x="423183" y="3832910"/>
                    </a:lnTo>
                    <a:lnTo>
                      <a:pt x="520815" y="3642982"/>
                    </a:lnTo>
                    <a:lnTo>
                      <a:pt x="553295" y="3609930"/>
                    </a:lnTo>
                    <a:lnTo>
                      <a:pt x="716077" y="3479342"/>
                    </a:lnTo>
                    <a:lnTo>
                      <a:pt x="748558" y="3469627"/>
                    </a:lnTo>
                    <a:lnTo>
                      <a:pt x="846189" y="3465150"/>
                    </a:lnTo>
                    <a:lnTo>
                      <a:pt x="878764" y="3465150"/>
                    </a:lnTo>
                    <a:lnTo>
                      <a:pt x="1106602" y="3464769"/>
                    </a:lnTo>
                    <a:lnTo>
                      <a:pt x="1139083" y="3409048"/>
                    </a:lnTo>
                    <a:lnTo>
                      <a:pt x="1269289" y="3164541"/>
                    </a:lnTo>
                    <a:lnTo>
                      <a:pt x="1301865" y="3091484"/>
                    </a:lnTo>
                    <a:lnTo>
                      <a:pt x="1334345" y="3043478"/>
                    </a:lnTo>
                    <a:lnTo>
                      <a:pt x="1366921" y="3015379"/>
                    </a:lnTo>
                    <a:lnTo>
                      <a:pt x="1497127" y="2927464"/>
                    </a:lnTo>
                    <a:lnTo>
                      <a:pt x="1529608" y="2922796"/>
                    </a:lnTo>
                    <a:lnTo>
                      <a:pt x="1887652" y="2917462"/>
                    </a:lnTo>
                    <a:lnTo>
                      <a:pt x="1920133" y="2877267"/>
                    </a:lnTo>
                    <a:lnTo>
                      <a:pt x="1952708" y="2807925"/>
                    </a:lnTo>
                    <a:lnTo>
                      <a:pt x="1985284" y="2766301"/>
                    </a:lnTo>
                    <a:lnTo>
                      <a:pt x="2017764" y="2697911"/>
                    </a:lnTo>
                    <a:lnTo>
                      <a:pt x="2050339" y="2605709"/>
                    </a:lnTo>
                    <a:lnTo>
                      <a:pt x="2115395" y="2498267"/>
                    </a:lnTo>
                    <a:lnTo>
                      <a:pt x="2147971" y="2458072"/>
                    </a:lnTo>
                    <a:lnTo>
                      <a:pt x="2213026" y="2414923"/>
                    </a:lnTo>
                    <a:lnTo>
                      <a:pt x="2245602" y="2386920"/>
                    </a:lnTo>
                    <a:lnTo>
                      <a:pt x="2310658" y="2360916"/>
                    </a:lnTo>
                    <a:lnTo>
                      <a:pt x="2343233" y="2358916"/>
                    </a:lnTo>
                    <a:lnTo>
                      <a:pt x="2668703" y="2356916"/>
                    </a:lnTo>
                    <a:lnTo>
                      <a:pt x="2701182" y="2338628"/>
                    </a:lnTo>
                    <a:lnTo>
                      <a:pt x="2733758" y="2313863"/>
                    </a:lnTo>
                    <a:lnTo>
                      <a:pt x="2766334" y="2250236"/>
                    </a:lnTo>
                    <a:lnTo>
                      <a:pt x="2831389" y="2102694"/>
                    </a:lnTo>
                    <a:lnTo>
                      <a:pt x="2863965" y="2044591"/>
                    </a:lnTo>
                    <a:lnTo>
                      <a:pt x="2896445" y="1988489"/>
                    </a:lnTo>
                    <a:lnTo>
                      <a:pt x="2929021" y="1959247"/>
                    </a:lnTo>
                    <a:lnTo>
                      <a:pt x="2961596" y="1933625"/>
                    </a:lnTo>
                    <a:lnTo>
                      <a:pt x="2994076" y="1888953"/>
                    </a:lnTo>
                    <a:lnTo>
                      <a:pt x="3059228" y="1852377"/>
                    </a:lnTo>
                    <a:lnTo>
                      <a:pt x="3091707" y="1849138"/>
                    </a:lnTo>
                    <a:lnTo>
                      <a:pt x="3221914" y="1846281"/>
                    </a:lnTo>
                    <a:lnTo>
                      <a:pt x="3254490" y="1846281"/>
                    </a:lnTo>
                    <a:lnTo>
                      <a:pt x="3417177" y="1843995"/>
                    </a:lnTo>
                    <a:lnTo>
                      <a:pt x="3449753" y="1826659"/>
                    </a:lnTo>
                    <a:lnTo>
                      <a:pt x="3482232" y="1805704"/>
                    </a:lnTo>
                    <a:lnTo>
                      <a:pt x="3514808" y="1743506"/>
                    </a:lnTo>
                    <a:lnTo>
                      <a:pt x="3547384" y="1680832"/>
                    </a:lnTo>
                    <a:lnTo>
                      <a:pt x="3579864" y="1583867"/>
                    </a:lnTo>
                    <a:lnTo>
                      <a:pt x="3645015" y="1421466"/>
                    </a:lnTo>
                    <a:lnTo>
                      <a:pt x="3677495" y="1377175"/>
                    </a:lnTo>
                    <a:lnTo>
                      <a:pt x="3710071" y="1329740"/>
                    </a:lnTo>
                    <a:lnTo>
                      <a:pt x="3742646" y="1299260"/>
                    </a:lnTo>
                    <a:lnTo>
                      <a:pt x="3840278" y="1178864"/>
                    </a:lnTo>
                    <a:lnTo>
                      <a:pt x="3872757" y="1152099"/>
                    </a:lnTo>
                    <a:lnTo>
                      <a:pt x="3937909" y="1104855"/>
                    </a:lnTo>
                    <a:lnTo>
                      <a:pt x="3970389" y="1095806"/>
                    </a:lnTo>
                    <a:lnTo>
                      <a:pt x="4035540" y="1020749"/>
                    </a:lnTo>
                    <a:lnTo>
                      <a:pt x="4068020" y="977506"/>
                    </a:lnTo>
                    <a:lnTo>
                      <a:pt x="4100596" y="924451"/>
                    </a:lnTo>
                    <a:lnTo>
                      <a:pt x="4133171" y="890447"/>
                    </a:lnTo>
                    <a:lnTo>
                      <a:pt x="4263283" y="858062"/>
                    </a:lnTo>
                    <a:lnTo>
                      <a:pt x="4295858" y="821486"/>
                    </a:lnTo>
                    <a:lnTo>
                      <a:pt x="4426065" y="612984"/>
                    </a:lnTo>
                    <a:lnTo>
                      <a:pt x="4458545" y="579742"/>
                    </a:lnTo>
                    <a:lnTo>
                      <a:pt x="4523696" y="520306"/>
                    </a:lnTo>
                    <a:lnTo>
                      <a:pt x="4556176" y="486682"/>
                    </a:lnTo>
                    <a:lnTo>
                      <a:pt x="4588752" y="449535"/>
                    </a:lnTo>
                    <a:lnTo>
                      <a:pt x="4621328" y="431723"/>
                    </a:lnTo>
                    <a:lnTo>
                      <a:pt x="4751439" y="429151"/>
                    </a:lnTo>
                    <a:lnTo>
                      <a:pt x="4784014" y="429151"/>
                    </a:lnTo>
                    <a:lnTo>
                      <a:pt x="5011852" y="429151"/>
                    </a:lnTo>
                    <a:lnTo>
                      <a:pt x="5044333" y="404386"/>
                    </a:lnTo>
                    <a:lnTo>
                      <a:pt x="5141964" y="254558"/>
                    </a:lnTo>
                    <a:lnTo>
                      <a:pt x="5174539" y="173596"/>
                    </a:lnTo>
                    <a:lnTo>
                      <a:pt x="5239595" y="94348"/>
                    </a:lnTo>
                    <a:lnTo>
                      <a:pt x="5272171" y="73297"/>
                    </a:lnTo>
                    <a:lnTo>
                      <a:pt x="5369802" y="12623"/>
                    </a:lnTo>
                    <a:lnTo>
                      <a:pt x="5402377" y="1860"/>
                    </a:lnTo>
                    <a:lnTo>
                      <a:pt x="5467433" y="50"/>
                    </a:lnTo>
                  </a:path>
                </a:pathLst>
              </a:custGeom>
              <a:noFill/>
              <a:ln w="38100" cap="flat">
                <a:solidFill>
                  <a:srgbClr val="FF0000">
                    <a:alpha val="74902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96798B9-FCB7-191E-7331-B63BAC15ADA5}"/>
                  </a:ext>
                </a:extLst>
              </p:cNvPr>
              <p:cNvSpPr/>
              <p:nvPr/>
            </p:nvSpPr>
            <p:spPr>
              <a:xfrm>
                <a:off x="2605520" y="3862715"/>
                <a:ext cx="5467350" cy="1208913"/>
              </a:xfrm>
              <a:custGeom>
                <a:avLst/>
                <a:gdLst>
                  <a:gd name="connsiteX0" fmla="*/ 83 w 5467350"/>
                  <a:gd name="connsiteY0" fmla="*/ 1208963 h 1208913"/>
                  <a:gd name="connsiteX1" fmla="*/ 520815 w 5467350"/>
                  <a:gd name="connsiteY1" fmla="*/ 1204010 h 1208913"/>
                  <a:gd name="connsiteX2" fmla="*/ 553295 w 5467350"/>
                  <a:gd name="connsiteY2" fmla="*/ 1194580 h 1208913"/>
                  <a:gd name="connsiteX3" fmla="*/ 683502 w 5467350"/>
                  <a:gd name="connsiteY3" fmla="*/ 1191913 h 1208913"/>
                  <a:gd name="connsiteX4" fmla="*/ 716077 w 5467350"/>
                  <a:gd name="connsiteY4" fmla="*/ 1191913 h 1208913"/>
                  <a:gd name="connsiteX5" fmla="*/ 1106602 w 5467350"/>
                  <a:gd name="connsiteY5" fmla="*/ 1191913 h 1208913"/>
                  <a:gd name="connsiteX6" fmla="*/ 1139083 w 5467350"/>
                  <a:gd name="connsiteY6" fmla="*/ 1170959 h 1208913"/>
                  <a:gd name="connsiteX7" fmla="*/ 1236714 w 5467350"/>
                  <a:gd name="connsiteY7" fmla="*/ 1168863 h 1208913"/>
                  <a:gd name="connsiteX8" fmla="*/ 1269289 w 5467350"/>
                  <a:gd name="connsiteY8" fmla="*/ 1155814 h 1208913"/>
                  <a:gd name="connsiteX9" fmla="*/ 1301865 w 5467350"/>
                  <a:gd name="connsiteY9" fmla="*/ 1122762 h 1208913"/>
                  <a:gd name="connsiteX10" fmla="*/ 1334345 w 5467350"/>
                  <a:gd name="connsiteY10" fmla="*/ 1112951 h 1208913"/>
                  <a:gd name="connsiteX11" fmla="*/ 1887652 w 5467350"/>
                  <a:gd name="connsiteY11" fmla="*/ 1108284 h 1208913"/>
                  <a:gd name="connsiteX12" fmla="*/ 1920133 w 5467350"/>
                  <a:gd name="connsiteY12" fmla="*/ 1093330 h 1208913"/>
                  <a:gd name="connsiteX13" fmla="*/ 1952708 w 5467350"/>
                  <a:gd name="connsiteY13" fmla="*/ 1057420 h 1208913"/>
                  <a:gd name="connsiteX14" fmla="*/ 1985284 w 5467350"/>
                  <a:gd name="connsiteY14" fmla="*/ 1057420 h 1208913"/>
                  <a:gd name="connsiteX15" fmla="*/ 2082915 w 5467350"/>
                  <a:gd name="connsiteY15" fmla="*/ 1051896 h 1208913"/>
                  <a:gd name="connsiteX16" fmla="*/ 2115395 w 5467350"/>
                  <a:gd name="connsiteY16" fmla="*/ 1035037 h 1208913"/>
                  <a:gd name="connsiteX17" fmla="*/ 2147971 w 5467350"/>
                  <a:gd name="connsiteY17" fmla="*/ 1016368 h 1208913"/>
                  <a:gd name="connsiteX18" fmla="*/ 2180546 w 5467350"/>
                  <a:gd name="connsiteY18" fmla="*/ 1008748 h 1208913"/>
                  <a:gd name="connsiteX19" fmla="*/ 2310658 w 5467350"/>
                  <a:gd name="connsiteY19" fmla="*/ 1006176 h 1208913"/>
                  <a:gd name="connsiteX20" fmla="*/ 2343233 w 5467350"/>
                  <a:gd name="connsiteY20" fmla="*/ 1006176 h 1208913"/>
                  <a:gd name="connsiteX21" fmla="*/ 2733758 w 5467350"/>
                  <a:gd name="connsiteY21" fmla="*/ 1002937 h 1208913"/>
                  <a:gd name="connsiteX22" fmla="*/ 2766334 w 5467350"/>
                  <a:gd name="connsiteY22" fmla="*/ 979601 h 1208913"/>
                  <a:gd name="connsiteX23" fmla="*/ 2798814 w 5467350"/>
                  <a:gd name="connsiteY23" fmla="*/ 961504 h 1208913"/>
                  <a:gd name="connsiteX24" fmla="*/ 2831389 w 5467350"/>
                  <a:gd name="connsiteY24" fmla="*/ 960837 h 1208913"/>
                  <a:gd name="connsiteX25" fmla="*/ 2929021 w 5467350"/>
                  <a:gd name="connsiteY25" fmla="*/ 956265 h 1208913"/>
                  <a:gd name="connsiteX26" fmla="*/ 2961596 w 5467350"/>
                  <a:gd name="connsiteY26" fmla="*/ 956265 h 1208913"/>
                  <a:gd name="connsiteX27" fmla="*/ 3547384 w 5467350"/>
                  <a:gd name="connsiteY27" fmla="*/ 955027 h 1208913"/>
                  <a:gd name="connsiteX28" fmla="*/ 3579864 w 5467350"/>
                  <a:gd name="connsiteY28" fmla="*/ 933405 h 1208913"/>
                  <a:gd name="connsiteX29" fmla="*/ 3612439 w 5467350"/>
                  <a:gd name="connsiteY29" fmla="*/ 889400 h 1208913"/>
                  <a:gd name="connsiteX30" fmla="*/ 3645015 w 5467350"/>
                  <a:gd name="connsiteY30" fmla="*/ 867492 h 1208913"/>
                  <a:gd name="connsiteX31" fmla="*/ 3677495 w 5467350"/>
                  <a:gd name="connsiteY31" fmla="*/ 858538 h 1208913"/>
                  <a:gd name="connsiteX32" fmla="*/ 3710071 w 5467350"/>
                  <a:gd name="connsiteY32" fmla="*/ 835869 h 1208913"/>
                  <a:gd name="connsiteX33" fmla="*/ 3742646 w 5467350"/>
                  <a:gd name="connsiteY33" fmla="*/ 808913 h 1208913"/>
                  <a:gd name="connsiteX34" fmla="*/ 3775126 w 5467350"/>
                  <a:gd name="connsiteY34" fmla="*/ 765860 h 1208913"/>
                  <a:gd name="connsiteX35" fmla="*/ 3840278 w 5467350"/>
                  <a:gd name="connsiteY35" fmla="*/ 700519 h 1208913"/>
                  <a:gd name="connsiteX36" fmla="*/ 3872757 w 5467350"/>
                  <a:gd name="connsiteY36" fmla="*/ 681945 h 1208913"/>
                  <a:gd name="connsiteX37" fmla="*/ 3937909 w 5467350"/>
                  <a:gd name="connsiteY37" fmla="*/ 637368 h 1208913"/>
                  <a:gd name="connsiteX38" fmla="*/ 3970389 w 5467350"/>
                  <a:gd name="connsiteY38" fmla="*/ 626986 h 1208913"/>
                  <a:gd name="connsiteX39" fmla="*/ 4035540 w 5467350"/>
                  <a:gd name="connsiteY39" fmla="*/ 548309 h 1208913"/>
                  <a:gd name="connsiteX40" fmla="*/ 4068020 w 5467350"/>
                  <a:gd name="connsiteY40" fmla="*/ 505066 h 1208913"/>
                  <a:gd name="connsiteX41" fmla="*/ 4100596 w 5467350"/>
                  <a:gd name="connsiteY41" fmla="*/ 453345 h 1208913"/>
                  <a:gd name="connsiteX42" fmla="*/ 4133171 w 5467350"/>
                  <a:gd name="connsiteY42" fmla="*/ 420293 h 1208913"/>
                  <a:gd name="connsiteX43" fmla="*/ 4263283 w 5467350"/>
                  <a:gd name="connsiteY43" fmla="*/ 383812 h 1208913"/>
                  <a:gd name="connsiteX44" fmla="*/ 4295858 w 5467350"/>
                  <a:gd name="connsiteY44" fmla="*/ 353142 h 1208913"/>
                  <a:gd name="connsiteX45" fmla="*/ 4426065 w 5467350"/>
                  <a:gd name="connsiteY45" fmla="*/ 177787 h 1208913"/>
                  <a:gd name="connsiteX46" fmla="*/ 4458545 w 5467350"/>
                  <a:gd name="connsiteY46" fmla="*/ 146640 h 1208913"/>
                  <a:gd name="connsiteX47" fmla="*/ 4523696 w 5467350"/>
                  <a:gd name="connsiteY47" fmla="*/ 88442 h 1208913"/>
                  <a:gd name="connsiteX48" fmla="*/ 4556176 w 5467350"/>
                  <a:gd name="connsiteY48" fmla="*/ 55771 h 1208913"/>
                  <a:gd name="connsiteX49" fmla="*/ 4588752 w 5467350"/>
                  <a:gd name="connsiteY49" fmla="*/ 19672 h 1208913"/>
                  <a:gd name="connsiteX50" fmla="*/ 4621328 w 5467350"/>
                  <a:gd name="connsiteY50" fmla="*/ 2622 h 1208913"/>
                  <a:gd name="connsiteX51" fmla="*/ 4751439 w 5467350"/>
                  <a:gd name="connsiteY51" fmla="*/ 50 h 1208913"/>
                  <a:gd name="connsiteX52" fmla="*/ 4784014 w 5467350"/>
                  <a:gd name="connsiteY52" fmla="*/ 50 h 1208913"/>
                  <a:gd name="connsiteX53" fmla="*/ 5467433 w 5467350"/>
                  <a:gd name="connsiteY53" fmla="*/ 50 h 120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467350" h="1208913">
                    <a:moveTo>
                      <a:pt x="83" y="1208963"/>
                    </a:moveTo>
                    <a:lnTo>
                      <a:pt x="520815" y="1204010"/>
                    </a:lnTo>
                    <a:lnTo>
                      <a:pt x="553295" y="1194580"/>
                    </a:lnTo>
                    <a:lnTo>
                      <a:pt x="683502" y="1191913"/>
                    </a:lnTo>
                    <a:lnTo>
                      <a:pt x="716077" y="1191913"/>
                    </a:lnTo>
                    <a:lnTo>
                      <a:pt x="1106602" y="1191913"/>
                    </a:lnTo>
                    <a:lnTo>
                      <a:pt x="1139083" y="1170959"/>
                    </a:lnTo>
                    <a:lnTo>
                      <a:pt x="1236714" y="1168863"/>
                    </a:lnTo>
                    <a:lnTo>
                      <a:pt x="1269289" y="1155814"/>
                    </a:lnTo>
                    <a:lnTo>
                      <a:pt x="1301865" y="1122762"/>
                    </a:lnTo>
                    <a:lnTo>
                      <a:pt x="1334345" y="1112951"/>
                    </a:lnTo>
                    <a:lnTo>
                      <a:pt x="1887652" y="1108284"/>
                    </a:lnTo>
                    <a:lnTo>
                      <a:pt x="1920133" y="1093330"/>
                    </a:lnTo>
                    <a:lnTo>
                      <a:pt x="1952708" y="1057420"/>
                    </a:lnTo>
                    <a:lnTo>
                      <a:pt x="1985284" y="1057420"/>
                    </a:lnTo>
                    <a:lnTo>
                      <a:pt x="2082915" y="1051896"/>
                    </a:lnTo>
                    <a:lnTo>
                      <a:pt x="2115395" y="1035037"/>
                    </a:lnTo>
                    <a:lnTo>
                      <a:pt x="2147971" y="1016368"/>
                    </a:lnTo>
                    <a:lnTo>
                      <a:pt x="2180546" y="1008748"/>
                    </a:lnTo>
                    <a:lnTo>
                      <a:pt x="2310658" y="1006176"/>
                    </a:lnTo>
                    <a:lnTo>
                      <a:pt x="2343233" y="1006176"/>
                    </a:lnTo>
                    <a:lnTo>
                      <a:pt x="2733758" y="1002937"/>
                    </a:lnTo>
                    <a:lnTo>
                      <a:pt x="2766334" y="979601"/>
                    </a:lnTo>
                    <a:lnTo>
                      <a:pt x="2798814" y="961504"/>
                    </a:lnTo>
                    <a:lnTo>
                      <a:pt x="2831389" y="960837"/>
                    </a:lnTo>
                    <a:lnTo>
                      <a:pt x="2929021" y="956265"/>
                    </a:lnTo>
                    <a:lnTo>
                      <a:pt x="2961596" y="956265"/>
                    </a:lnTo>
                    <a:lnTo>
                      <a:pt x="3547384" y="955027"/>
                    </a:lnTo>
                    <a:lnTo>
                      <a:pt x="3579864" y="933405"/>
                    </a:lnTo>
                    <a:lnTo>
                      <a:pt x="3612439" y="889400"/>
                    </a:lnTo>
                    <a:lnTo>
                      <a:pt x="3645015" y="867492"/>
                    </a:lnTo>
                    <a:lnTo>
                      <a:pt x="3677495" y="858538"/>
                    </a:lnTo>
                    <a:lnTo>
                      <a:pt x="3710071" y="835869"/>
                    </a:lnTo>
                    <a:lnTo>
                      <a:pt x="3742646" y="808913"/>
                    </a:lnTo>
                    <a:lnTo>
                      <a:pt x="3775126" y="765860"/>
                    </a:lnTo>
                    <a:lnTo>
                      <a:pt x="3840278" y="700519"/>
                    </a:lnTo>
                    <a:lnTo>
                      <a:pt x="3872757" y="681945"/>
                    </a:lnTo>
                    <a:lnTo>
                      <a:pt x="3937909" y="637368"/>
                    </a:lnTo>
                    <a:lnTo>
                      <a:pt x="3970389" y="626986"/>
                    </a:lnTo>
                    <a:lnTo>
                      <a:pt x="4035540" y="548309"/>
                    </a:lnTo>
                    <a:lnTo>
                      <a:pt x="4068020" y="505066"/>
                    </a:lnTo>
                    <a:lnTo>
                      <a:pt x="4100596" y="453345"/>
                    </a:lnTo>
                    <a:lnTo>
                      <a:pt x="4133171" y="420293"/>
                    </a:lnTo>
                    <a:lnTo>
                      <a:pt x="4263283" y="383812"/>
                    </a:lnTo>
                    <a:lnTo>
                      <a:pt x="4295858" y="353142"/>
                    </a:lnTo>
                    <a:lnTo>
                      <a:pt x="4426065" y="177787"/>
                    </a:lnTo>
                    <a:lnTo>
                      <a:pt x="4458545" y="146640"/>
                    </a:lnTo>
                    <a:lnTo>
                      <a:pt x="4523696" y="88442"/>
                    </a:lnTo>
                    <a:lnTo>
                      <a:pt x="4556176" y="55771"/>
                    </a:lnTo>
                    <a:lnTo>
                      <a:pt x="4588752" y="19672"/>
                    </a:lnTo>
                    <a:lnTo>
                      <a:pt x="4621328" y="2622"/>
                    </a:lnTo>
                    <a:lnTo>
                      <a:pt x="4751439" y="50"/>
                    </a:lnTo>
                    <a:lnTo>
                      <a:pt x="4784014" y="50"/>
                    </a:lnTo>
                    <a:lnTo>
                      <a:pt x="5467433" y="50"/>
                    </a:lnTo>
                  </a:path>
                </a:pathLst>
              </a:custGeom>
              <a:noFill/>
              <a:ln w="38100" cap="flat">
                <a:solidFill>
                  <a:srgbClr val="70AD47">
                    <a:alpha val="74902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84F210E-21EC-46A3-A40F-C5AD2DC234E6}"/>
                  </a:ext>
                </a:extLst>
              </p:cNvPr>
              <p:cNvSpPr/>
              <p:nvPr/>
            </p:nvSpPr>
            <p:spPr>
              <a:xfrm>
                <a:off x="2605520" y="3303884"/>
                <a:ext cx="5467350" cy="1767744"/>
              </a:xfrm>
              <a:custGeom>
                <a:avLst/>
                <a:gdLst>
                  <a:gd name="connsiteX0" fmla="*/ 83 w 5467350"/>
                  <a:gd name="connsiteY0" fmla="*/ 1767795 h 1767744"/>
                  <a:gd name="connsiteX1" fmla="*/ 390608 w 5467350"/>
                  <a:gd name="connsiteY1" fmla="*/ 1764747 h 1767744"/>
                  <a:gd name="connsiteX2" fmla="*/ 423183 w 5467350"/>
                  <a:gd name="connsiteY2" fmla="*/ 1719217 h 1767744"/>
                  <a:gd name="connsiteX3" fmla="*/ 455664 w 5467350"/>
                  <a:gd name="connsiteY3" fmla="*/ 1671497 h 1767744"/>
                  <a:gd name="connsiteX4" fmla="*/ 488239 w 5467350"/>
                  <a:gd name="connsiteY4" fmla="*/ 1671497 h 1767744"/>
                  <a:gd name="connsiteX5" fmla="*/ 553295 w 5467350"/>
                  <a:gd name="connsiteY5" fmla="*/ 1664067 h 1767744"/>
                  <a:gd name="connsiteX6" fmla="*/ 585871 w 5467350"/>
                  <a:gd name="connsiteY6" fmla="*/ 1664067 h 1767744"/>
                  <a:gd name="connsiteX7" fmla="*/ 683502 w 5467350"/>
                  <a:gd name="connsiteY7" fmla="*/ 1653019 h 1767744"/>
                  <a:gd name="connsiteX8" fmla="*/ 716077 w 5467350"/>
                  <a:gd name="connsiteY8" fmla="*/ 1650352 h 1767744"/>
                  <a:gd name="connsiteX9" fmla="*/ 813709 w 5467350"/>
                  <a:gd name="connsiteY9" fmla="*/ 1640541 h 1767744"/>
                  <a:gd name="connsiteX10" fmla="*/ 846189 w 5467350"/>
                  <a:gd name="connsiteY10" fmla="*/ 1640541 h 1767744"/>
                  <a:gd name="connsiteX11" fmla="*/ 1106602 w 5467350"/>
                  <a:gd name="connsiteY11" fmla="*/ 1636350 h 1767744"/>
                  <a:gd name="connsiteX12" fmla="*/ 1139083 w 5467350"/>
                  <a:gd name="connsiteY12" fmla="*/ 1616823 h 1767744"/>
                  <a:gd name="connsiteX13" fmla="*/ 1269289 w 5467350"/>
                  <a:gd name="connsiteY13" fmla="*/ 1609585 h 1767744"/>
                  <a:gd name="connsiteX14" fmla="*/ 1301865 w 5467350"/>
                  <a:gd name="connsiteY14" fmla="*/ 1589296 h 1767744"/>
                  <a:gd name="connsiteX15" fmla="*/ 1334345 w 5467350"/>
                  <a:gd name="connsiteY15" fmla="*/ 1560626 h 1767744"/>
                  <a:gd name="connsiteX16" fmla="*/ 1366921 w 5467350"/>
                  <a:gd name="connsiteY16" fmla="*/ 1542243 h 1767744"/>
                  <a:gd name="connsiteX17" fmla="*/ 1464552 w 5467350"/>
                  <a:gd name="connsiteY17" fmla="*/ 1476330 h 1767744"/>
                  <a:gd name="connsiteX18" fmla="*/ 1497127 w 5467350"/>
                  <a:gd name="connsiteY18" fmla="*/ 1470424 h 1767744"/>
                  <a:gd name="connsiteX19" fmla="*/ 1724870 w 5467350"/>
                  <a:gd name="connsiteY19" fmla="*/ 1470424 h 1767744"/>
                  <a:gd name="connsiteX20" fmla="*/ 1757446 w 5467350"/>
                  <a:gd name="connsiteY20" fmla="*/ 1457565 h 1767744"/>
                  <a:gd name="connsiteX21" fmla="*/ 1855077 w 5467350"/>
                  <a:gd name="connsiteY21" fmla="*/ 1457565 h 1767744"/>
                  <a:gd name="connsiteX22" fmla="*/ 1887652 w 5467350"/>
                  <a:gd name="connsiteY22" fmla="*/ 1446993 h 1767744"/>
                  <a:gd name="connsiteX23" fmla="*/ 1920133 w 5467350"/>
                  <a:gd name="connsiteY23" fmla="*/ 1437468 h 1767744"/>
                  <a:gd name="connsiteX24" fmla="*/ 1952708 w 5467350"/>
                  <a:gd name="connsiteY24" fmla="*/ 1420418 h 1767744"/>
                  <a:gd name="connsiteX25" fmla="*/ 2050339 w 5467350"/>
                  <a:gd name="connsiteY25" fmla="*/ 1414798 h 1767744"/>
                  <a:gd name="connsiteX26" fmla="*/ 2082915 w 5467350"/>
                  <a:gd name="connsiteY26" fmla="*/ 1404225 h 1767744"/>
                  <a:gd name="connsiteX27" fmla="*/ 2147971 w 5467350"/>
                  <a:gd name="connsiteY27" fmla="*/ 1331645 h 1767744"/>
                  <a:gd name="connsiteX28" fmla="*/ 2180546 w 5467350"/>
                  <a:gd name="connsiteY28" fmla="*/ 1318405 h 1767744"/>
                  <a:gd name="connsiteX29" fmla="*/ 2245602 w 5467350"/>
                  <a:gd name="connsiteY29" fmla="*/ 1280591 h 1767744"/>
                  <a:gd name="connsiteX30" fmla="*/ 2278177 w 5467350"/>
                  <a:gd name="connsiteY30" fmla="*/ 1271638 h 1767744"/>
                  <a:gd name="connsiteX31" fmla="*/ 2668703 w 5467350"/>
                  <a:gd name="connsiteY31" fmla="*/ 1268589 h 1767744"/>
                  <a:gd name="connsiteX32" fmla="*/ 2701182 w 5467350"/>
                  <a:gd name="connsiteY32" fmla="*/ 1258112 h 1767744"/>
                  <a:gd name="connsiteX33" fmla="*/ 2733758 w 5467350"/>
                  <a:gd name="connsiteY33" fmla="*/ 1255255 h 1767744"/>
                  <a:gd name="connsiteX34" fmla="*/ 2766334 w 5467350"/>
                  <a:gd name="connsiteY34" fmla="*/ 1210963 h 1767744"/>
                  <a:gd name="connsiteX35" fmla="*/ 2798814 w 5467350"/>
                  <a:gd name="connsiteY35" fmla="*/ 1161624 h 1767744"/>
                  <a:gd name="connsiteX36" fmla="*/ 2831389 w 5467350"/>
                  <a:gd name="connsiteY36" fmla="*/ 1142193 h 1767744"/>
                  <a:gd name="connsiteX37" fmla="*/ 2863965 w 5467350"/>
                  <a:gd name="connsiteY37" fmla="*/ 1142193 h 1767744"/>
                  <a:gd name="connsiteX38" fmla="*/ 2896445 w 5467350"/>
                  <a:gd name="connsiteY38" fmla="*/ 1134954 h 1767744"/>
                  <a:gd name="connsiteX39" fmla="*/ 2961596 w 5467350"/>
                  <a:gd name="connsiteY39" fmla="*/ 1133049 h 1767744"/>
                  <a:gd name="connsiteX40" fmla="*/ 2994076 w 5467350"/>
                  <a:gd name="connsiteY40" fmla="*/ 1113523 h 1767744"/>
                  <a:gd name="connsiteX41" fmla="*/ 3059228 w 5467350"/>
                  <a:gd name="connsiteY41" fmla="*/ 1108950 h 1767744"/>
                  <a:gd name="connsiteX42" fmla="*/ 3091707 w 5467350"/>
                  <a:gd name="connsiteY42" fmla="*/ 1108950 h 1767744"/>
                  <a:gd name="connsiteX43" fmla="*/ 3189339 w 5467350"/>
                  <a:gd name="connsiteY43" fmla="*/ 1106093 h 1767744"/>
                  <a:gd name="connsiteX44" fmla="*/ 3221914 w 5467350"/>
                  <a:gd name="connsiteY44" fmla="*/ 1106093 h 1767744"/>
                  <a:gd name="connsiteX45" fmla="*/ 3254490 w 5467350"/>
                  <a:gd name="connsiteY45" fmla="*/ 1106093 h 1767744"/>
                  <a:gd name="connsiteX46" fmla="*/ 3286970 w 5467350"/>
                  <a:gd name="connsiteY46" fmla="*/ 1096378 h 1767744"/>
                  <a:gd name="connsiteX47" fmla="*/ 3384601 w 5467350"/>
                  <a:gd name="connsiteY47" fmla="*/ 1096092 h 1767744"/>
                  <a:gd name="connsiteX48" fmla="*/ 3417177 w 5467350"/>
                  <a:gd name="connsiteY48" fmla="*/ 1088186 h 1767744"/>
                  <a:gd name="connsiteX49" fmla="*/ 3449753 w 5467350"/>
                  <a:gd name="connsiteY49" fmla="*/ 1073041 h 1767744"/>
                  <a:gd name="connsiteX50" fmla="*/ 3482232 w 5467350"/>
                  <a:gd name="connsiteY50" fmla="*/ 1072374 h 1767744"/>
                  <a:gd name="connsiteX51" fmla="*/ 3547384 w 5467350"/>
                  <a:gd name="connsiteY51" fmla="*/ 1037037 h 1767744"/>
                  <a:gd name="connsiteX52" fmla="*/ 3579864 w 5467350"/>
                  <a:gd name="connsiteY52" fmla="*/ 974267 h 1767744"/>
                  <a:gd name="connsiteX53" fmla="*/ 3612439 w 5467350"/>
                  <a:gd name="connsiteY53" fmla="*/ 905497 h 1767744"/>
                  <a:gd name="connsiteX54" fmla="*/ 3645015 w 5467350"/>
                  <a:gd name="connsiteY54" fmla="*/ 862824 h 1767744"/>
                  <a:gd name="connsiteX55" fmla="*/ 3710071 w 5467350"/>
                  <a:gd name="connsiteY55" fmla="*/ 788053 h 1767744"/>
                  <a:gd name="connsiteX56" fmla="*/ 3742646 w 5467350"/>
                  <a:gd name="connsiteY56" fmla="*/ 765003 h 1767744"/>
                  <a:gd name="connsiteX57" fmla="*/ 3840278 w 5467350"/>
                  <a:gd name="connsiteY57" fmla="*/ 644607 h 1767744"/>
                  <a:gd name="connsiteX58" fmla="*/ 3872757 w 5467350"/>
                  <a:gd name="connsiteY58" fmla="*/ 619461 h 1767744"/>
                  <a:gd name="connsiteX59" fmla="*/ 3905333 w 5467350"/>
                  <a:gd name="connsiteY59" fmla="*/ 595363 h 1767744"/>
                  <a:gd name="connsiteX60" fmla="*/ 3937909 w 5467350"/>
                  <a:gd name="connsiteY60" fmla="*/ 588695 h 1767744"/>
                  <a:gd name="connsiteX61" fmla="*/ 3970389 w 5467350"/>
                  <a:gd name="connsiteY61" fmla="*/ 575265 h 1767744"/>
                  <a:gd name="connsiteX62" fmla="*/ 4002964 w 5467350"/>
                  <a:gd name="connsiteY62" fmla="*/ 542594 h 1767744"/>
                  <a:gd name="connsiteX63" fmla="*/ 4035540 w 5467350"/>
                  <a:gd name="connsiteY63" fmla="*/ 512590 h 1767744"/>
                  <a:gd name="connsiteX64" fmla="*/ 4068020 w 5467350"/>
                  <a:gd name="connsiteY64" fmla="*/ 501922 h 1767744"/>
                  <a:gd name="connsiteX65" fmla="*/ 4133171 w 5467350"/>
                  <a:gd name="connsiteY65" fmla="*/ 432485 h 1767744"/>
                  <a:gd name="connsiteX66" fmla="*/ 4165651 w 5467350"/>
                  <a:gd name="connsiteY66" fmla="*/ 427341 h 1767744"/>
                  <a:gd name="connsiteX67" fmla="*/ 4263283 w 5467350"/>
                  <a:gd name="connsiteY67" fmla="*/ 419436 h 1767744"/>
                  <a:gd name="connsiteX68" fmla="*/ 4295858 w 5467350"/>
                  <a:gd name="connsiteY68" fmla="*/ 399529 h 1767744"/>
                  <a:gd name="connsiteX69" fmla="*/ 4360914 w 5467350"/>
                  <a:gd name="connsiteY69" fmla="*/ 318185 h 1767744"/>
                  <a:gd name="connsiteX70" fmla="*/ 4393489 w 5467350"/>
                  <a:gd name="connsiteY70" fmla="*/ 289515 h 1767744"/>
                  <a:gd name="connsiteX71" fmla="*/ 4588752 w 5467350"/>
                  <a:gd name="connsiteY71" fmla="*/ 94443 h 1767744"/>
                  <a:gd name="connsiteX72" fmla="*/ 4621328 w 5467350"/>
                  <a:gd name="connsiteY72" fmla="*/ 76726 h 1767744"/>
                  <a:gd name="connsiteX73" fmla="*/ 4718959 w 5467350"/>
                  <a:gd name="connsiteY73" fmla="*/ 74154 h 1767744"/>
                  <a:gd name="connsiteX74" fmla="*/ 4751439 w 5467350"/>
                  <a:gd name="connsiteY74" fmla="*/ 74154 h 1767744"/>
                  <a:gd name="connsiteX75" fmla="*/ 5141964 w 5467350"/>
                  <a:gd name="connsiteY75" fmla="*/ 72249 h 1767744"/>
                  <a:gd name="connsiteX76" fmla="*/ 5174539 w 5467350"/>
                  <a:gd name="connsiteY76" fmla="*/ 57010 h 1767744"/>
                  <a:gd name="connsiteX77" fmla="*/ 5239595 w 5467350"/>
                  <a:gd name="connsiteY77" fmla="*/ 45770 h 1767744"/>
                  <a:gd name="connsiteX78" fmla="*/ 5272171 w 5467350"/>
                  <a:gd name="connsiteY78" fmla="*/ 42913 h 1767744"/>
                  <a:gd name="connsiteX79" fmla="*/ 5337227 w 5467350"/>
                  <a:gd name="connsiteY79" fmla="*/ 23196 h 1767744"/>
                  <a:gd name="connsiteX80" fmla="*/ 5369802 w 5467350"/>
                  <a:gd name="connsiteY80" fmla="*/ 3574 h 1767744"/>
                  <a:gd name="connsiteX81" fmla="*/ 5467433 w 5467350"/>
                  <a:gd name="connsiteY81" fmla="*/ 50 h 176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467350" h="1767744">
                    <a:moveTo>
                      <a:pt x="83" y="1767795"/>
                    </a:moveTo>
                    <a:lnTo>
                      <a:pt x="390608" y="1764747"/>
                    </a:lnTo>
                    <a:lnTo>
                      <a:pt x="423183" y="1719217"/>
                    </a:lnTo>
                    <a:lnTo>
                      <a:pt x="455664" y="1671497"/>
                    </a:lnTo>
                    <a:lnTo>
                      <a:pt x="488239" y="1671497"/>
                    </a:lnTo>
                    <a:lnTo>
                      <a:pt x="553295" y="1664067"/>
                    </a:lnTo>
                    <a:lnTo>
                      <a:pt x="585871" y="1664067"/>
                    </a:lnTo>
                    <a:lnTo>
                      <a:pt x="683502" y="1653019"/>
                    </a:lnTo>
                    <a:lnTo>
                      <a:pt x="716077" y="1650352"/>
                    </a:lnTo>
                    <a:lnTo>
                      <a:pt x="813709" y="1640541"/>
                    </a:lnTo>
                    <a:lnTo>
                      <a:pt x="846189" y="1640541"/>
                    </a:lnTo>
                    <a:lnTo>
                      <a:pt x="1106602" y="1636350"/>
                    </a:lnTo>
                    <a:lnTo>
                      <a:pt x="1139083" y="1616823"/>
                    </a:lnTo>
                    <a:lnTo>
                      <a:pt x="1269289" y="1609585"/>
                    </a:lnTo>
                    <a:lnTo>
                      <a:pt x="1301865" y="1589296"/>
                    </a:lnTo>
                    <a:lnTo>
                      <a:pt x="1334345" y="1560626"/>
                    </a:lnTo>
                    <a:lnTo>
                      <a:pt x="1366921" y="1542243"/>
                    </a:lnTo>
                    <a:lnTo>
                      <a:pt x="1464552" y="1476330"/>
                    </a:lnTo>
                    <a:lnTo>
                      <a:pt x="1497127" y="1470424"/>
                    </a:lnTo>
                    <a:lnTo>
                      <a:pt x="1724870" y="1470424"/>
                    </a:lnTo>
                    <a:lnTo>
                      <a:pt x="1757446" y="1457565"/>
                    </a:lnTo>
                    <a:lnTo>
                      <a:pt x="1855077" y="1457565"/>
                    </a:lnTo>
                    <a:lnTo>
                      <a:pt x="1887652" y="1446993"/>
                    </a:lnTo>
                    <a:lnTo>
                      <a:pt x="1920133" y="1437468"/>
                    </a:lnTo>
                    <a:lnTo>
                      <a:pt x="1952708" y="1420418"/>
                    </a:lnTo>
                    <a:lnTo>
                      <a:pt x="2050339" y="1414798"/>
                    </a:lnTo>
                    <a:lnTo>
                      <a:pt x="2082915" y="1404225"/>
                    </a:lnTo>
                    <a:lnTo>
                      <a:pt x="2147971" y="1331645"/>
                    </a:lnTo>
                    <a:lnTo>
                      <a:pt x="2180546" y="1318405"/>
                    </a:lnTo>
                    <a:lnTo>
                      <a:pt x="2245602" y="1280591"/>
                    </a:lnTo>
                    <a:lnTo>
                      <a:pt x="2278177" y="1271638"/>
                    </a:lnTo>
                    <a:lnTo>
                      <a:pt x="2668703" y="1268589"/>
                    </a:lnTo>
                    <a:lnTo>
                      <a:pt x="2701182" y="1258112"/>
                    </a:lnTo>
                    <a:lnTo>
                      <a:pt x="2733758" y="1255255"/>
                    </a:lnTo>
                    <a:lnTo>
                      <a:pt x="2766334" y="1210963"/>
                    </a:lnTo>
                    <a:lnTo>
                      <a:pt x="2798814" y="1161624"/>
                    </a:lnTo>
                    <a:lnTo>
                      <a:pt x="2831389" y="1142193"/>
                    </a:lnTo>
                    <a:lnTo>
                      <a:pt x="2863965" y="1142193"/>
                    </a:lnTo>
                    <a:lnTo>
                      <a:pt x="2896445" y="1134954"/>
                    </a:lnTo>
                    <a:lnTo>
                      <a:pt x="2961596" y="1133049"/>
                    </a:lnTo>
                    <a:lnTo>
                      <a:pt x="2994076" y="1113523"/>
                    </a:lnTo>
                    <a:lnTo>
                      <a:pt x="3059228" y="1108950"/>
                    </a:lnTo>
                    <a:lnTo>
                      <a:pt x="3091707" y="1108950"/>
                    </a:lnTo>
                    <a:lnTo>
                      <a:pt x="3189339" y="1106093"/>
                    </a:lnTo>
                    <a:lnTo>
                      <a:pt x="3221914" y="1106093"/>
                    </a:lnTo>
                    <a:lnTo>
                      <a:pt x="3254490" y="1106093"/>
                    </a:lnTo>
                    <a:lnTo>
                      <a:pt x="3286970" y="1096378"/>
                    </a:lnTo>
                    <a:lnTo>
                      <a:pt x="3384601" y="1096092"/>
                    </a:lnTo>
                    <a:lnTo>
                      <a:pt x="3417177" y="1088186"/>
                    </a:lnTo>
                    <a:lnTo>
                      <a:pt x="3449753" y="1073041"/>
                    </a:lnTo>
                    <a:lnTo>
                      <a:pt x="3482232" y="1072374"/>
                    </a:lnTo>
                    <a:lnTo>
                      <a:pt x="3547384" y="1037037"/>
                    </a:lnTo>
                    <a:lnTo>
                      <a:pt x="3579864" y="974267"/>
                    </a:lnTo>
                    <a:lnTo>
                      <a:pt x="3612439" y="905497"/>
                    </a:lnTo>
                    <a:lnTo>
                      <a:pt x="3645015" y="862824"/>
                    </a:lnTo>
                    <a:lnTo>
                      <a:pt x="3710071" y="788053"/>
                    </a:lnTo>
                    <a:lnTo>
                      <a:pt x="3742646" y="765003"/>
                    </a:lnTo>
                    <a:lnTo>
                      <a:pt x="3840278" y="644607"/>
                    </a:lnTo>
                    <a:lnTo>
                      <a:pt x="3872757" y="619461"/>
                    </a:lnTo>
                    <a:lnTo>
                      <a:pt x="3905333" y="595363"/>
                    </a:lnTo>
                    <a:lnTo>
                      <a:pt x="3937909" y="588695"/>
                    </a:lnTo>
                    <a:lnTo>
                      <a:pt x="3970389" y="575265"/>
                    </a:lnTo>
                    <a:lnTo>
                      <a:pt x="4002964" y="542594"/>
                    </a:lnTo>
                    <a:lnTo>
                      <a:pt x="4035540" y="512590"/>
                    </a:lnTo>
                    <a:lnTo>
                      <a:pt x="4068020" y="501922"/>
                    </a:lnTo>
                    <a:lnTo>
                      <a:pt x="4133171" y="432485"/>
                    </a:lnTo>
                    <a:lnTo>
                      <a:pt x="4165651" y="427341"/>
                    </a:lnTo>
                    <a:lnTo>
                      <a:pt x="4263283" y="419436"/>
                    </a:lnTo>
                    <a:lnTo>
                      <a:pt x="4295858" y="399529"/>
                    </a:lnTo>
                    <a:lnTo>
                      <a:pt x="4360914" y="318185"/>
                    </a:lnTo>
                    <a:lnTo>
                      <a:pt x="4393489" y="289515"/>
                    </a:lnTo>
                    <a:lnTo>
                      <a:pt x="4588752" y="94443"/>
                    </a:lnTo>
                    <a:lnTo>
                      <a:pt x="4621328" y="76726"/>
                    </a:lnTo>
                    <a:lnTo>
                      <a:pt x="4718959" y="74154"/>
                    </a:lnTo>
                    <a:lnTo>
                      <a:pt x="4751439" y="74154"/>
                    </a:lnTo>
                    <a:lnTo>
                      <a:pt x="5141964" y="72249"/>
                    </a:lnTo>
                    <a:lnTo>
                      <a:pt x="5174539" y="57010"/>
                    </a:lnTo>
                    <a:lnTo>
                      <a:pt x="5239595" y="45770"/>
                    </a:lnTo>
                    <a:lnTo>
                      <a:pt x="5272171" y="42913"/>
                    </a:lnTo>
                    <a:lnTo>
                      <a:pt x="5337227" y="23196"/>
                    </a:lnTo>
                    <a:lnTo>
                      <a:pt x="5369802" y="3574"/>
                    </a:lnTo>
                    <a:lnTo>
                      <a:pt x="5467433" y="50"/>
                    </a:lnTo>
                  </a:path>
                </a:pathLst>
              </a:custGeom>
              <a:noFill/>
              <a:ln w="2857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36BAAFE-B73A-2FA0-CB2B-C611C05777AD}"/>
                  </a:ext>
                </a:extLst>
              </p:cNvPr>
              <p:cNvSpPr/>
              <p:nvPr/>
            </p:nvSpPr>
            <p:spPr>
              <a:xfrm>
                <a:off x="2605520" y="3370463"/>
                <a:ext cx="5467350" cy="1701069"/>
              </a:xfrm>
              <a:custGeom>
                <a:avLst/>
                <a:gdLst>
                  <a:gd name="connsiteX0" fmla="*/ 83 w 5467350"/>
                  <a:gd name="connsiteY0" fmla="*/ 1701120 h 1701069"/>
                  <a:gd name="connsiteX1" fmla="*/ 227921 w 5467350"/>
                  <a:gd name="connsiteY1" fmla="*/ 1697977 h 1701069"/>
                  <a:gd name="connsiteX2" fmla="*/ 260401 w 5467350"/>
                  <a:gd name="connsiteY2" fmla="*/ 1697977 h 1701069"/>
                  <a:gd name="connsiteX3" fmla="*/ 390608 w 5467350"/>
                  <a:gd name="connsiteY3" fmla="*/ 1697405 h 1701069"/>
                  <a:gd name="connsiteX4" fmla="*/ 423183 w 5467350"/>
                  <a:gd name="connsiteY4" fmla="*/ 1687213 h 1701069"/>
                  <a:gd name="connsiteX5" fmla="*/ 520815 w 5467350"/>
                  <a:gd name="connsiteY5" fmla="*/ 1677879 h 1701069"/>
                  <a:gd name="connsiteX6" fmla="*/ 553295 w 5467350"/>
                  <a:gd name="connsiteY6" fmla="*/ 1669497 h 1701069"/>
                  <a:gd name="connsiteX7" fmla="*/ 585871 w 5467350"/>
                  <a:gd name="connsiteY7" fmla="*/ 1660162 h 1701069"/>
                  <a:gd name="connsiteX8" fmla="*/ 618446 w 5467350"/>
                  <a:gd name="connsiteY8" fmla="*/ 1638350 h 1701069"/>
                  <a:gd name="connsiteX9" fmla="*/ 748558 w 5467350"/>
                  <a:gd name="connsiteY9" fmla="*/ 1601679 h 1701069"/>
                  <a:gd name="connsiteX10" fmla="*/ 781133 w 5467350"/>
                  <a:gd name="connsiteY10" fmla="*/ 1597774 h 1701069"/>
                  <a:gd name="connsiteX11" fmla="*/ 1106602 w 5467350"/>
                  <a:gd name="connsiteY11" fmla="*/ 1597774 h 1701069"/>
                  <a:gd name="connsiteX12" fmla="*/ 1139083 w 5467350"/>
                  <a:gd name="connsiteY12" fmla="*/ 1584153 h 1701069"/>
                  <a:gd name="connsiteX13" fmla="*/ 1269289 w 5467350"/>
                  <a:gd name="connsiteY13" fmla="*/ 1512811 h 1701069"/>
                  <a:gd name="connsiteX14" fmla="*/ 1301865 w 5467350"/>
                  <a:gd name="connsiteY14" fmla="*/ 1491760 h 1701069"/>
                  <a:gd name="connsiteX15" fmla="*/ 1399496 w 5467350"/>
                  <a:gd name="connsiteY15" fmla="*/ 1482521 h 1701069"/>
                  <a:gd name="connsiteX16" fmla="*/ 1431976 w 5467350"/>
                  <a:gd name="connsiteY16" fmla="*/ 1469091 h 1701069"/>
                  <a:gd name="connsiteX17" fmla="*/ 1497127 w 5467350"/>
                  <a:gd name="connsiteY17" fmla="*/ 1448041 h 1701069"/>
                  <a:gd name="connsiteX18" fmla="*/ 1529608 w 5467350"/>
                  <a:gd name="connsiteY18" fmla="*/ 1447850 h 1701069"/>
                  <a:gd name="connsiteX19" fmla="*/ 1724870 w 5467350"/>
                  <a:gd name="connsiteY19" fmla="*/ 1445659 h 1701069"/>
                  <a:gd name="connsiteX20" fmla="*/ 1757446 w 5467350"/>
                  <a:gd name="connsiteY20" fmla="*/ 1434420 h 1701069"/>
                  <a:gd name="connsiteX21" fmla="*/ 1887652 w 5467350"/>
                  <a:gd name="connsiteY21" fmla="*/ 1429086 h 1701069"/>
                  <a:gd name="connsiteX22" fmla="*/ 1920133 w 5467350"/>
                  <a:gd name="connsiteY22" fmla="*/ 1421561 h 1701069"/>
                  <a:gd name="connsiteX23" fmla="*/ 1952708 w 5467350"/>
                  <a:gd name="connsiteY23" fmla="*/ 1402035 h 1701069"/>
                  <a:gd name="connsiteX24" fmla="*/ 1985284 w 5467350"/>
                  <a:gd name="connsiteY24" fmla="*/ 1402035 h 1701069"/>
                  <a:gd name="connsiteX25" fmla="*/ 2017764 w 5467350"/>
                  <a:gd name="connsiteY25" fmla="*/ 1402035 h 1701069"/>
                  <a:gd name="connsiteX26" fmla="*/ 2050339 w 5467350"/>
                  <a:gd name="connsiteY26" fmla="*/ 1384985 h 1701069"/>
                  <a:gd name="connsiteX27" fmla="*/ 2082915 w 5467350"/>
                  <a:gd name="connsiteY27" fmla="*/ 1364411 h 1701069"/>
                  <a:gd name="connsiteX28" fmla="*/ 2115395 w 5467350"/>
                  <a:gd name="connsiteY28" fmla="*/ 1329645 h 1701069"/>
                  <a:gd name="connsiteX29" fmla="*/ 2147971 w 5467350"/>
                  <a:gd name="connsiteY29" fmla="*/ 1296117 h 1701069"/>
                  <a:gd name="connsiteX30" fmla="*/ 2180546 w 5467350"/>
                  <a:gd name="connsiteY30" fmla="*/ 1278400 h 1701069"/>
                  <a:gd name="connsiteX31" fmla="*/ 2213026 w 5467350"/>
                  <a:gd name="connsiteY31" fmla="*/ 1276686 h 1701069"/>
                  <a:gd name="connsiteX32" fmla="*/ 2245602 w 5467350"/>
                  <a:gd name="connsiteY32" fmla="*/ 1267542 h 1701069"/>
                  <a:gd name="connsiteX33" fmla="*/ 2408289 w 5467350"/>
                  <a:gd name="connsiteY33" fmla="*/ 1263922 h 1701069"/>
                  <a:gd name="connsiteX34" fmla="*/ 2440864 w 5467350"/>
                  <a:gd name="connsiteY34" fmla="*/ 1263922 h 1701069"/>
                  <a:gd name="connsiteX35" fmla="*/ 2636127 w 5467350"/>
                  <a:gd name="connsiteY35" fmla="*/ 1257160 h 1701069"/>
                  <a:gd name="connsiteX36" fmla="*/ 2668703 w 5467350"/>
                  <a:gd name="connsiteY36" fmla="*/ 1255064 h 1701069"/>
                  <a:gd name="connsiteX37" fmla="*/ 2733758 w 5467350"/>
                  <a:gd name="connsiteY37" fmla="*/ 1252206 h 1701069"/>
                  <a:gd name="connsiteX38" fmla="*/ 2766334 w 5467350"/>
                  <a:gd name="connsiteY38" fmla="*/ 1237062 h 1701069"/>
                  <a:gd name="connsiteX39" fmla="*/ 2831389 w 5467350"/>
                  <a:gd name="connsiteY39" fmla="*/ 1213059 h 1701069"/>
                  <a:gd name="connsiteX40" fmla="*/ 2863965 w 5467350"/>
                  <a:gd name="connsiteY40" fmla="*/ 1202962 h 1701069"/>
                  <a:gd name="connsiteX41" fmla="*/ 2896445 w 5467350"/>
                  <a:gd name="connsiteY41" fmla="*/ 1172959 h 1701069"/>
                  <a:gd name="connsiteX42" fmla="*/ 2929021 w 5467350"/>
                  <a:gd name="connsiteY42" fmla="*/ 1152861 h 1701069"/>
                  <a:gd name="connsiteX43" fmla="*/ 2994076 w 5467350"/>
                  <a:gd name="connsiteY43" fmla="*/ 1120666 h 1701069"/>
                  <a:gd name="connsiteX44" fmla="*/ 3026652 w 5467350"/>
                  <a:gd name="connsiteY44" fmla="*/ 1113808 h 1701069"/>
                  <a:gd name="connsiteX45" fmla="*/ 3221914 w 5467350"/>
                  <a:gd name="connsiteY45" fmla="*/ 1107903 h 1701069"/>
                  <a:gd name="connsiteX46" fmla="*/ 3254490 w 5467350"/>
                  <a:gd name="connsiteY46" fmla="*/ 1107903 h 1701069"/>
                  <a:gd name="connsiteX47" fmla="*/ 3286970 w 5467350"/>
                  <a:gd name="connsiteY47" fmla="*/ 1092472 h 1701069"/>
                  <a:gd name="connsiteX48" fmla="*/ 3319546 w 5467350"/>
                  <a:gd name="connsiteY48" fmla="*/ 1092472 h 1701069"/>
                  <a:gd name="connsiteX49" fmla="*/ 3417177 w 5467350"/>
                  <a:gd name="connsiteY49" fmla="*/ 1086662 h 1701069"/>
                  <a:gd name="connsiteX50" fmla="*/ 3449753 w 5467350"/>
                  <a:gd name="connsiteY50" fmla="*/ 1072565 h 1701069"/>
                  <a:gd name="connsiteX51" fmla="*/ 3482232 w 5467350"/>
                  <a:gd name="connsiteY51" fmla="*/ 1066755 h 1701069"/>
                  <a:gd name="connsiteX52" fmla="*/ 3514808 w 5467350"/>
                  <a:gd name="connsiteY52" fmla="*/ 1048276 h 1701069"/>
                  <a:gd name="connsiteX53" fmla="*/ 3547384 w 5467350"/>
                  <a:gd name="connsiteY53" fmla="*/ 1042752 h 1701069"/>
                  <a:gd name="connsiteX54" fmla="*/ 3579864 w 5467350"/>
                  <a:gd name="connsiteY54" fmla="*/ 1005128 h 1701069"/>
                  <a:gd name="connsiteX55" fmla="*/ 3612439 w 5467350"/>
                  <a:gd name="connsiteY55" fmla="*/ 956931 h 1701069"/>
                  <a:gd name="connsiteX56" fmla="*/ 3645015 w 5467350"/>
                  <a:gd name="connsiteY56" fmla="*/ 922070 h 1701069"/>
                  <a:gd name="connsiteX57" fmla="*/ 3807702 w 5467350"/>
                  <a:gd name="connsiteY57" fmla="*/ 762907 h 1701069"/>
                  <a:gd name="connsiteX58" fmla="*/ 3840278 w 5467350"/>
                  <a:gd name="connsiteY58" fmla="*/ 725379 h 1701069"/>
                  <a:gd name="connsiteX59" fmla="*/ 3937909 w 5467350"/>
                  <a:gd name="connsiteY59" fmla="*/ 653465 h 1701069"/>
                  <a:gd name="connsiteX60" fmla="*/ 3970389 w 5467350"/>
                  <a:gd name="connsiteY60" fmla="*/ 639749 h 1701069"/>
                  <a:gd name="connsiteX61" fmla="*/ 4068020 w 5467350"/>
                  <a:gd name="connsiteY61" fmla="*/ 515353 h 1701069"/>
                  <a:gd name="connsiteX62" fmla="*/ 4100596 w 5467350"/>
                  <a:gd name="connsiteY62" fmla="*/ 461822 h 1701069"/>
                  <a:gd name="connsiteX63" fmla="*/ 4133171 w 5467350"/>
                  <a:gd name="connsiteY63" fmla="*/ 428485 h 1701069"/>
                  <a:gd name="connsiteX64" fmla="*/ 4165651 w 5467350"/>
                  <a:gd name="connsiteY64" fmla="*/ 426389 h 1701069"/>
                  <a:gd name="connsiteX65" fmla="*/ 4263283 w 5467350"/>
                  <a:gd name="connsiteY65" fmla="*/ 410768 h 1701069"/>
                  <a:gd name="connsiteX66" fmla="*/ 4295858 w 5467350"/>
                  <a:gd name="connsiteY66" fmla="*/ 374097 h 1701069"/>
                  <a:gd name="connsiteX67" fmla="*/ 4360914 w 5467350"/>
                  <a:gd name="connsiteY67" fmla="*/ 283419 h 1701069"/>
                  <a:gd name="connsiteX68" fmla="*/ 4393489 w 5467350"/>
                  <a:gd name="connsiteY68" fmla="*/ 250462 h 1701069"/>
                  <a:gd name="connsiteX69" fmla="*/ 4426065 w 5467350"/>
                  <a:gd name="connsiteY69" fmla="*/ 209314 h 1701069"/>
                  <a:gd name="connsiteX70" fmla="*/ 4458545 w 5467350"/>
                  <a:gd name="connsiteY70" fmla="*/ 184740 h 1701069"/>
                  <a:gd name="connsiteX71" fmla="*/ 4491121 w 5467350"/>
                  <a:gd name="connsiteY71" fmla="*/ 169881 h 1701069"/>
                  <a:gd name="connsiteX72" fmla="*/ 4523696 w 5467350"/>
                  <a:gd name="connsiteY72" fmla="*/ 141496 h 1701069"/>
                  <a:gd name="connsiteX73" fmla="*/ 4588752 w 5467350"/>
                  <a:gd name="connsiteY73" fmla="*/ 81870 h 1701069"/>
                  <a:gd name="connsiteX74" fmla="*/ 4621328 w 5467350"/>
                  <a:gd name="connsiteY74" fmla="*/ 74917 h 1701069"/>
                  <a:gd name="connsiteX75" fmla="*/ 5011852 w 5467350"/>
                  <a:gd name="connsiteY75" fmla="*/ 72345 h 1701069"/>
                  <a:gd name="connsiteX76" fmla="*/ 5044333 w 5467350"/>
                  <a:gd name="connsiteY76" fmla="*/ 65106 h 1701069"/>
                  <a:gd name="connsiteX77" fmla="*/ 5141964 w 5467350"/>
                  <a:gd name="connsiteY77" fmla="*/ 58438 h 1701069"/>
                  <a:gd name="connsiteX78" fmla="*/ 5174539 w 5467350"/>
                  <a:gd name="connsiteY78" fmla="*/ 47580 h 1701069"/>
                  <a:gd name="connsiteX79" fmla="*/ 5239595 w 5467350"/>
                  <a:gd name="connsiteY79" fmla="*/ 41198 h 1701069"/>
                  <a:gd name="connsiteX80" fmla="*/ 5272171 w 5467350"/>
                  <a:gd name="connsiteY80" fmla="*/ 20148 h 1701069"/>
                  <a:gd name="connsiteX81" fmla="*/ 5337227 w 5467350"/>
                  <a:gd name="connsiteY81" fmla="*/ 3765 h 1701069"/>
                  <a:gd name="connsiteX82" fmla="*/ 5369802 w 5467350"/>
                  <a:gd name="connsiteY82" fmla="*/ 2812 h 1701069"/>
                  <a:gd name="connsiteX83" fmla="*/ 5467433 w 5467350"/>
                  <a:gd name="connsiteY83" fmla="*/ 50 h 170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467350" h="1701069">
                    <a:moveTo>
                      <a:pt x="83" y="1701120"/>
                    </a:moveTo>
                    <a:lnTo>
                      <a:pt x="227921" y="1697977"/>
                    </a:lnTo>
                    <a:lnTo>
                      <a:pt x="260401" y="1697977"/>
                    </a:lnTo>
                    <a:lnTo>
                      <a:pt x="390608" y="1697405"/>
                    </a:lnTo>
                    <a:lnTo>
                      <a:pt x="423183" y="1687213"/>
                    </a:lnTo>
                    <a:lnTo>
                      <a:pt x="520815" y="1677879"/>
                    </a:lnTo>
                    <a:lnTo>
                      <a:pt x="553295" y="1669497"/>
                    </a:lnTo>
                    <a:lnTo>
                      <a:pt x="585871" y="1660162"/>
                    </a:lnTo>
                    <a:lnTo>
                      <a:pt x="618446" y="1638350"/>
                    </a:lnTo>
                    <a:lnTo>
                      <a:pt x="748558" y="1601679"/>
                    </a:lnTo>
                    <a:lnTo>
                      <a:pt x="781133" y="1597774"/>
                    </a:lnTo>
                    <a:lnTo>
                      <a:pt x="1106602" y="1597774"/>
                    </a:lnTo>
                    <a:lnTo>
                      <a:pt x="1139083" y="1584153"/>
                    </a:lnTo>
                    <a:lnTo>
                      <a:pt x="1269289" y="1512811"/>
                    </a:lnTo>
                    <a:lnTo>
                      <a:pt x="1301865" y="1491760"/>
                    </a:lnTo>
                    <a:lnTo>
                      <a:pt x="1399496" y="1482521"/>
                    </a:lnTo>
                    <a:lnTo>
                      <a:pt x="1431976" y="1469091"/>
                    </a:lnTo>
                    <a:lnTo>
                      <a:pt x="1497127" y="1448041"/>
                    </a:lnTo>
                    <a:lnTo>
                      <a:pt x="1529608" y="1447850"/>
                    </a:lnTo>
                    <a:lnTo>
                      <a:pt x="1724870" y="1445659"/>
                    </a:lnTo>
                    <a:lnTo>
                      <a:pt x="1757446" y="1434420"/>
                    </a:lnTo>
                    <a:lnTo>
                      <a:pt x="1887652" y="1429086"/>
                    </a:lnTo>
                    <a:lnTo>
                      <a:pt x="1920133" y="1421561"/>
                    </a:lnTo>
                    <a:lnTo>
                      <a:pt x="1952708" y="1402035"/>
                    </a:lnTo>
                    <a:lnTo>
                      <a:pt x="1985284" y="1402035"/>
                    </a:lnTo>
                    <a:lnTo>
                      <a:pt x="2017764" y="1402035"/>
                    </a:lnTo>
                    <a:lnTo>
                      <a:pt x="2050339" y="1384985"/>
                    </a:lnTo>
                    <a:lnTo>
                      <a:pt x="2082915" y="1364411"/>
                    </a:lnTo>
                    <a:lnTo>
                      <a:pt x="2115395" y="1329645"/>
                    </a:lnTo>
                    <a:lnTo>
                      <a:pt x="2147971" y="1296117"/>
                    </a:lnTo>
                    <a:lnTo>
                      <a:pt x="2180546" y="1278400"/>
                    </a:lnTo>
                    <a:lnTo>
                      <a:pt x="2213026" y="1276686"/>
                    </a:lnTo>
                    <a:lnTo>
                      <a:pt x="2245602" y="1267542"/>
                    </a:lnTo>
                    <a:lnTo>
                      <a:pt x="2408289" y="1263922"/>
                    </a:lnTo>
                    <a:lnTo>
                      <a:pt x="2440864" y="1263922"/>
                    </a:lnTo>
                    <a:lnTo>
                      <a:pt x="2636127" y="1257160"/>
                    </a:lnTo>
                    <a:lnTo>
                      <a:pt x="2668703" y="1255064"/>
                    </a:lnTo>
                    <a:lnTo>
                      <a:pt x="2733758" y="1252206"/>
                    </a:lnTo>
                    <a:lnTo>
                      <a:pt x="2766334" y="1237062"/>
                    </a:lnTo>
                    <a:lnTo>
                      <a:pt x="2831389" y="1213059"/>
                    </a:lnTo>
                    <a:lnTo>
                      <a:pt x="2863965" y="1202962"/>
                    </a:lnTo>
                    <a:lnTo>
                      <a:pt x="2896445" y="1172959"/>
                    </a:lnTo>
                    <a:lnTo>
                      <a:pt x="2929021" y="1152861"/>
                    </a:lnTo>
                    <a:lnTo>
                      <a:pt x="2994076" y="1120666"/>
                    </a:lnTo>
                    <a:lnTo>
                      <a:pt x="3026652" y="1113808"/>
                    </a:lnTo>
                    <a:lnTo>
                      <a:pt x="3221914" y="1107903"/>
                    </a:lnTo>
                    <a:lnTo>
                      <a:pt x="3254490" y="1107903"/>
                    </a:lnTo>
                    <a:lnTo>
                      <a:pt x="3286970" y="1092472"/>
                    </a:lnTo>
                    <a:lnTo>
                      <a:pt x="3319546" y="1092472"/>
                    </a:lnTo>
                    <a:lnTo>
                      <a:pt x="3417177" y="1086662"/>
                    </a:lnTo>
                    <a:lnTo>
                      <a:pt x="3449753" y="1072565"/>
                    </a:lnTo>
                    <a:lnTo>
                      <a:pt x="3482232" y="1066755"/>
                    </a:lnTo>
                    <a:lnTo>
                      <a:pt x="3514808" y="1048276"/>
                    </a:lnTo>
                    <a:lnTo>
                      <a:pt x="3547384" y="1042752"/>
                    </a:lnTo>
                    <a:lnTo>
                      <a:pt x="3579864" y="1005128"/>
                    </a:lnTo>
                    <a:lnTo>
                      <a:pt x="3612439" y="956931"/>
                    </a:lnTo>
                    <a:lnTo>
                      <a:pt x="3645015" y="922070"/>
                    </a:lnTo>
                    <a:lnTo>
                      <a:pt x="3807702" y="762907"/>
                    </a:lnTo>
                    <a:lnTo>
                      <a:pt x="3840278" y="725379"/>
                    </a:lnTo>
                    <a:lnTo>
                      <a:pt x="3937909" y="653465"/>
                    </a:lnTo>
                    <a:lnTo>
                      <a:pt x="3970389" y="639749"/>
                    </a:lnTo>
                    <a:lnTo>
                      <a:pt x="4068020" y="515353"/>
                    </a:lnTo>
                    <a:lnTo>
                      <a:pt x="4100596" y="461822"/>
                    </a:lnTo>
                    <a:lnTo>
                      <a:pt x="4133171" y="428485"/>
                    </a:lnTo>
                    <a:lnTo>
                      <a:pt x="4165651" y="426389"/>
                    </a:lnTo>
                    <a:lnTo>
                      <a:pt x="4263283" y="410768"/>
                    </a:lnTo>
                    <a:lnTo>
                      <a:pt x="4295858" y="374097"/>
                    </a:lnTo>
                    <a:lnTo>
                      <a:pt x="4360914" y="283419"/>
                    </a:lnTo>
                    <a:lnTo>
                      <a:pt x="4393489" y="250462"/>
                    </a:lnTo>
                    <a:lnTo>
                      <a:pt x="4426065" y="209314"/>
                    </a:lnTo>
                    <a:lnTo>
                      <a:pt x="4458545" y="184740"/>
                    </a:lnTo>
                    <a:lnTo>
                      <a:pt x="4491121" y="169881"/>
                    </a:lnTo>
                    <a:lnTo>
                      <a:pt x="4523696" y="141496"/>
                    </a:lnTo>
                    <a:lnTo>
                      <a:pt x="4588752" y="81870"/>
                    </a:lnTo>
                    <a:lnTo>
                      <a:pt x="4621328" y="74917"/>
                    </a:lnTo>
                    <a:lnTo>
                      <a:pt x="5011852" y="72345"/>
                    </a:lnTo>
                    <a:lnTo>
                      <a:pt x="5044333" y="65106"/>
                    </a:lnTo>
                    <a:lnTo>
                      <a:pt x="5141964" y="58438"/>
                    </a:lnTo>
                    <a:lnTo>
                      <a:pt x="5174539" y="47580"/>
                    </a:lnTo>
                    <a:lnTo>
                      <a:pt x="5239595" y="41198"/>
                    </a:lnTo>
                    <a:lnTo>
                      <a:pt x="5272171" y="20148"/>
                    </a:lnTo>
                    <a:lnTo>
                      <a:pt x="5337227" y="3765"/>
                    </a:lnTo>
                    <a:lnTo>
                      <a:pt x="5369802" y="2812"/>
                    </a:lnTo>
                    <a:lnTo>
                      <a:pt x="5467433" y="50"/>
                    </a:lnTo>
                  </a:path>
                </a:pathLst>
              </a:custGeom>
              <a:noFill/>
              <a:ln w="28575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86D0BC3-A906-8FC1-6C1F-DFE2295725CE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B8B5DD1-6AC2-4B13-CB86-47F7031860ED}"/>
                </a:ext>
              </a:extLst>
            </p:cNvPr>
            <p:cNvSpPr/>
            <p:nvPr/>
          </p:nvSpPr>
          <p:spPr>
            <a:xfrm>
              <a:off x="2595995" y="909204"/>
              <a:ext cx="45719" cy="4172331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4F1A4936-15F1-875F-5898-180CBEA51F90}"/>
                </a:ext>
              </a:extLst>
            </p:cNvPr>
            <p:cNvGrpSpPr/>
            <p:nvPr/>
          </p:nvGrpSpPr>
          <p:grpSpPr>
            <a:xfrm>
              <a:off x="2795067" y="5123060"/>
              <a:ext cx="5397424" cy="603349"/>
              <a:chOff x="2795067" y="5123060"/>
              <a:chExt cx="5397424" cy="603349"/>
            </a:xfrm>
            <a:solidFill>
              <a:srgbClr val="2A3F5F"/>
            </a:solidFill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2A20FB-08F4-CF70-D624-6A98B46C25BB}"/>
                  </a:ext>
                </a:extLst>
              </p:cNvPr>
              <p:cNvSpPr txBox="1"/>
              <p:nvPr/>
            </p:nvSpPr>
            <p:spPr>
              <a:xfrm>
                <a:off x="2795067" y="512306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May 31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6D74AD-4E4E-6439-6AAF-3CA304461265}"/>
                  </a:ext>
                </a:extLst>
              </p:cNvPr>
              <p:cNvSpPr txBox="1"/>
              <p:nvPr/>
            </p:nvSpPr>
            <p:spPr>
              <a:xfrm>
                <a:off x="2890583" y="5387855"/>
                <a:ext cx="601447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2019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9FBAFE-3208-CF3C-B983-11DE8FC6C87C}"/>
                  </a:ext>
                </a:extLst>
              </p:cNvPr>
              <p:cNvSpPr txBox="1"/>
              <p:nvPr/>
            </p:nvSpPr>
            <p:spPr>
              <a:xfrm>
                <a:off x="367136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Jun 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38790F8-6CEC-A700-56E4-5B0AD75C86DF}"/>
                  </a:ext>
                </a:extLst>
              </p:cNvPr>
              <p:cNvSpPr txBox="1"/>
              <p:nvPr/>
            </p:nvSpPr>
            <p:spPr>
              <a:xfrm>
                <a:off x="445241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5434EB-73FD-9C09-D3F6-9E88FD750BBC}"/>
                  </a:ext>
                </a:extLst>
              </p:cNvPr>
              <p:cNvSpPr txBox="1"/>
              <p:nvPr/>
            </p:nvSpPr>
            <p:spPr>
              <a:xfrm>
                <a:off x="523346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65087E-30CF-5BAE-0F34-3BB8C49E2079}"/>
                  </a:ext>
                </a:extLst>
              </p:cNvPr>
              <p:cNvSpPr txBox="1"/>
              <p:nvPr/>
            </p:nvSpPr>
            <p:spPr>
              <a:xfrm>
                <a:off x="601451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AD22EB-A3FF-4C04-E4C9-8F1E345E2E7D}"/>
                  </a:ext>
                </a:extLst>
              </p:cNvPr>
              <p:cNvSpPr txBox="1"/>
              <p:nvPr/>
            </p:nvSpPr>
            <p:spPr>
              <a:xfrm>
                <a:off x="679556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5D228B-BABE-A44F-CF82-40985DFCE408}"/>
                  </a:ext>
                </a:extLst>
              </p:cNvPr>
              <p:cNvSpPr txBox="1"/>
              <p:nvPr/>
            </p:nvSpPr>
            <p:spPr>
              <a:xfrm>
                <a:off x="757661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6</a:t>
                </a:r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E5635DA5-3DB9-B82A-12A7-19B628A62DE4}"/>
                </a:ext>
              </a:extLst>
            </p:cNvPr>
            <p:cNvGrpSpPr/>
            <p:nvPr/>
          </p:nvGrpSpPr>
          <p:grpSpPr>
            <a:xfrm>
              <a:off x="2126038" y="962448"/>
              <a:ext cx="498411" cy="4279999"/>
              <a:chOff x="2126038" y="962448"/>
              <a:chExt cx="498411" cy="4279999"/>
            </a:xfrm>
            <a:solidFill>
              <a:srgbClr val="2A3F5F"/>
            </a:solidFill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25C11A-2020-5BC4-A8D2-513F066C452C}"/>
                  </a:ext>
                </a:extLst>
              </p:cNvPr>
              <p:cNvSpPr txBox="1"/>
              <p:nvPr/>
            </p:nvSpPr>
            <p:spPr>
              <a:xfrm>
                <a:off x="2335587" y="490389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4C3CBA-CDC0-1760-3250-775C31061B19}"/>
                  </a:ext>
                </a:extLst>
              </p:cNvPr>
              <p:cNvSpPr txBox="1"/>
              <p:nvPr/>
            </p:nvSpPr>
            <p:spPr>
              <a:xfrm>
                <a:off x="2230813" y="391853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AB8E83-F222-EE63-BBC5-5CA1836259BE}"/>
                  </a:ext>
                </a:extLst>
              </p:cNvPr>
              <p:cNvSpPr txBox="1"/>
              <p:nvPr/>
            </p:nvSpPr>
            <p:spPr>
              <a:xfrm>
                <a:off x="2126038" y="2933171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CEFAD3-5789-F68D-C131-7B9646E34DC4}"/>
                  </a:ext>
                </a:extLst>
              </p:cNvPr>
              <p:cNvSpPr txBox="1"/>
              <p:nvPr/>
            </p:nvSpPr>
            <p:spPr>
              <a:xfrm>
                <a:off x="2126038" y="1947809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6126AC-717D-B0E4-E2B9-231363AE77F6}"/>
                  </a:ext>
                </a:extLst>
              </p:cNvPr>
              <p:cNvSpPr txBox="1"/>
              <p:nvPr/>
            </p:nvSpPr>
            <p:spPr>
              <a:xfrm>
                <a:off x="2126038" y="962448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200</a:t>
                </a: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010F9B0-BCEF-ECAE-7092-E6CD297086A9}"/>
              </a:ext>
            </a:extLst>
          </p:cNvPr>
          <p:cNvSpPr txBox="1"/>
          <p:nvPr/>
        </p:nvSpPr>
        <p:spPr>
          <a:xfrm rot="16200000">
            <a:off x="880560" y="3022727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CF5E96D6-F730-150C-6038-A36B843CA15F}"/>
              </a:ext>
            </a:extLst>
          </p:cNvPr>
          <p:cNvSpPr/>
          <p:nvPr/>
        </p:nvSpPr>
        <p:spPr>
          <a:xfrm rot="5400000">
            <a:off x="3670206" y="423521"/>
            <a:ext cx="4088097" cy="5483112"/>
          </a:xfrm>
          <a:custGeom>
            <a:avLst/>
            <a:gdLst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88097 w 4088097"/>
              <a:gd name="connsiteY2" fmla="*/ 5378261 h 5378261"/>
              <a:gd name="connsiteX3" fmla="*/ 0 w 4088097"/>
              <a:gd name="connsiteY3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81078 h 5381078"/>
              <a:gd name="connsiteX1" fmla="*/ 0 w 4088097"/>
              <a:gd name="connsiteY1" fmla="*/ 2817 h 5381078"/>
              <a:gd name="connsiteX2" fmla="*/ 3281108 w 4088097"/>
              <a:gd name="connsiteY2" fmla="*/ 4307129 h 5381078"/>
              <a:gd name="connsiteX3" fmla="*/ 4031145 w 4088097"/>
              <a:gd name="connsiteY3" fmla="*/ 4990452 h 5381078"/>
              <a:gd name="connsiteX4" fmla="*/ 4088097 w 4088097"/>
              <a:gd name="connsiteY4" fmla="*/ 5381078 h 5381078"/>
              <a:gd name="connsiteX5" fmla="*/ 0 w 4088097"/>
              <a:gd name="connsiteY5" fmla="*/ 5381078 h 5381078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0851 h 5380851"/>
              <a:gd name="connsiteX1" fmla="*/ 0 w 4088097"/>
              <a:gd name="connsiteY1" fmla="*/ 2590 h 5380851"/>
              <a:gd name="connsiteX2" fmla="*/ 3347212 w 4088097"/>
              <a:gd name="connsiteY2" fmla="*/ 4373003 h 5380851"/>
              <a:gd name="connsiteX3" fmla="*/ 4031145 w 4088097"/>
              <a:gd name="connsiteY3" fmla="*/ 4990225 h 5380851"/>
              <a:gd name="connsiteX4" fmla="*/ 4088097 w 4088097"/>
              <a:gd name="connsiteY4" fmla="*/ 5380851 h 5380851"/>
              <a:gd name="connsiteX5" fmla="*/ 0 w 4088097"/>
              <a:gd name="connsiteY5" fmla="*/ 5380851 h 5380851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704 h 5380704"/>
              <a:gd name="connsiteX1" fmla="*/ 0 w 4088097"/>
              <a:gd name="connsiteY1" fmla="*/ 2443 h 5380704"/>
              <a:gd name="connsiteX2" fmla="*/ 3600600 w 4088097"/>
              <a:gd name="connsiteY2" fmla="*/ 4284721 h 5380704"/>
              <a:gd name="connsiteX3" fmla="*/ 4031145 w 4088097"/>
              <a:gd name="connsiteY3" fmla="*/ 4990078 h 5380704"/>
              <a:gd name="connsiteX4" fmla="*/ 4088097 w 4088097"/>
              <a:gd name="connsiteY4" fmla="*/ 5380704 h 5380704"/>
              <a:gd name="connsiteX5" fmla="*/ 0 w 4088097"/>
              <a:gd name="connsiteY5" fmla="*/ 5380704 h 5380704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6267 h 5396267"/>
              <a:gd name="connsiteX1" fmla="*/ 0 w 4088097"/>
              <a:gd name="connsiteY1" fmla="*/ 18006 h 5396267"/>
              <a:gd name="connsiteX2" fmla="*/ 3033231 w 4088097"/>
              <a:gd name="connsiteY2" fmla="*/ 3501561 h 5396267"/>
              <a:gd name="connsiteX3" fmla="*/ 3600600 w 4088097"/>
              <a:gd name="connsiteY3" fmla="*/ 4300284 h 5396267"/>
              <a:gd name="connsiteX4" fmla="*/ 4031145 w 4088097"/>
              <a:gd name="connsiteY4" fmla="*/ 5005641 h 5396267"/>
              <a:gd name="connsiteX5" fmla="*/ 4088097 w 4088097"/>
              <a:gd name="connsiteY5" fmla="*/ 5396267 h 5396267"/>
              <a:gd name="connsiteX6" fmla="*/ 0 w 4088097"/>
              <a:gd name="connsiteY6" fmla="*/ 5396267 h 5396267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1285 h 5421285"/>
              <a:gd name="connsiteX1" fmla="*/ 0 w 4088097"/>
              <a:gd name="connsiteY1" fmla="*/ 43024 h 5421285"/>
              <a:gd name="connsiteX2" fmla="*/ 2476876 w 4088097"/>
              <a:gd name="connsiteY2" fmla="*/ 2716838 h 5421285"/>
              <a:gd name="connsiteX3" fmla="*/ 3033231 w 4088097"/>
              <a:gd name="connsiteY3" fmla="*/ 3526579 h 5421285"/>
              <a:gd name="connsiteX4" fmla="*/ 3600600 w 4088097"/>
              <a:gd name="connsiteY4" fmla="*/ 4325302 h 5421285"/>
              <a:gd name="connsiteX5" fmla="*/ 4031145 w 4088097"/>
              <a:gd name="connsiteY5" fmla="*/ 5030659 h 5421285"/>
              <a:gd name="connsiteX6" fmla="*/ 4088097 w 4088097"/>
              <a:gd name="connsiteY6" fmla="*/ 5421285 h 5421285"/>
              <a:gd name="connsiteX7" fmla="*/ 0 w 4088097"/>
              <a:gd name="connsiteY7" fmla="*/ 5421285 h 5421285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62745 h 5462745"/>
              <a:gd name="connsiteX1" fmla="*/ 0 w 4088097"/>
              <a:gd name="connsiteY1" fmla="*/ 84484 h 5462745"/>
              <a:gd name="connsiteX2" fmla="*/ 1981120 w 4088097"/>
              <a:gd name="connsiteY2" fmla="*/ 2031185 h 5462745"/>
              <a:gd name="connsiteX3" fmla="*/ 2476876 w 4088097"/>
              <a:gd name="connsiteY3" fmla="*/ 2758298 h 5462745"/>
              <a:gd name="connsiteX4" fmla="*/ 3033231 w 4088097"/>
              <a:gd name="connsiteY4" fmla="*/ 3568039 h 5462745"/>
              <a:gd name="connsiteX5" fmla="*/ 3600600 w 4088097"/>
              <a:gd name="connsiteY5" fmla="*/ 4366762 h 5462745"/>
              <a:gd name="connsiteX6" fmla="*/ 4031145 w 4088097"/>
              <a:gd name="connsiteY6" fmla="*/ 5072119 h 5462745"/>
              <a:gd name="connsiteX7" fmla="*/ 4088097 w 4088097"/>
              <a:gd name="connsiteY7" fmla="*/ 5462745 h 5462745"/>
              <a:gd name="connsiteX8" fmla="*/ 0 w 4088097"/>
              <a:gd name="connsiteY8" fmla="*/ 5462745 h 5462745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23656 h 5523656"/>
              <a:gd name="connsiteX1" fmla="*/ 0 w 4088097"/>
              <a:gd name="connsiteY1" fmla="*/ 145395 h 5523656"/>
              <a:gd name="connsiteX2" fmla="*/ 1242987 w 4088097"/>
              <a:gd name="connsiteY2" fmla="*/ 1574303 h 5523656"/>
              <a:gd name="connsiteX3" fmla="*/ 1981120 w 4088097"/>
              <a:gd name="connsiteY3" fmla="*/ 2092096 h 5523656"/>
              <a:gd name="connsiteX4" fmla="*/ 2476876 w 4088097"/>
              <a:gd name="connsiteY4" fmla="*/ 2819209 h 5523656"/>
              <a:gd name="connsiteX5" fmla="*/ 3033231 w 4088097"/>
              <a:gd name="connsiteY5" fmla="*/ 3628950 h 5523656"/>
              <a:gd name="connsiteX6" fmla="*/ 3600600 w 4088097"/>
              <a:gd name="connsiteY6" fmla="*/ 4427673 h 5523656"/>
              <a:gd name="connsiteX7" fmla="*/ 4031145 w 4088097"/>
              <a:gd name="connsiteY7" fmla="*/ 5133030 h 5523656"/>
              <a:gd name="connsiteX8" fmla="*/ 4088097 w 4088097"/>
              <a:gd name="connsiteY8" fmla="*/ 5523656 h 5523656"/>
              <a:gd name="connsiteX9" fmla="*/ 0 w 4088097"/>
              <a:gd name="connsiteY9" fmla="*/ 5523656 h 552365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51522 h 5551522"/>
              <a:gd name="connsiteX1" fmla="*/ 0 w 4088097"/>
              <a:gd name="connsiteY1" fmla="*/ 173261 h 5551522"/>
              <a:gd name="connsiteX2" fmla="*/ 984094 w 4088097"/>
              <a:gd name="connsiteY2" fmla="*/ 1271663 h 5551522"/>
              <a:gd name="connsiteX3" fmla="*/ 1242987 w 4088097"/>
              <a:gd name="connsiteY3" fmla="*/ 1602169 h 5551522"/>
              <a:gd name="connsiteX4" fmla="*/ 1981120 w 4088097"/>
              <a:gd name="connsiteY4" fmla="*/ 2119962 h 5551522"/>
              <a:gd name="connsiteX5" fmla="*/ 2476876 w 4088097"/>
              <a:gd name="connsiteY5" fmla="*/ 2847075 h 5551522"/>
              <a:gd name="connsiteX6" fmla="*/ 3033231 w 4088097"/>
              <a:gd name="connsiteY6" fmla="*/ 3656816 h 5551522"/>
              <a:gd name="connsiteX7" fmla="*/ 3600600 w 4088097"/>
              <a:gd name="connsiteY7" fmla="*/ 4455539 h 5551522"/>
              <a:gd name="connsiteX8" fmla="*/ 4031145 w 4088097"/>
              <a:gd name="connsiteY8" fmla="*/ 5160896 h 5551522"/>
              <a:gd name="connsiteX9" fmla="*/ 4088097 w 4088097"/>
              <a:gd name="connsiteY9" fmla="*/ 5551522 h 5551522"/>
              <a:gd name="connsiteX10" fmla="*/ 0 w 4088097"/>
              <a:gd name="connsiteY10" fmla="*/ 5551522 h 5551522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68304 h 5668304"/>
              <a:gd name="connsiteX1" fmla="*/ 0 w 4088097"/>
              <a:gd name="connsiteY1" fmla="*/ 290043 h 5668304"/>
              <a:gd name="connsiteX2" fmla="*/ 559941 w 4088097"/>
              <a:gd name="connsiteY2" fmla="*/ 661332 h 5668304"/>
              <a:gd name="connsiteX3" fmla="*/ 984094 w 4088097"/>
              <a:gd name="connsiteY3" fmla="*/ 1388445 h 5668304"/>
              <a:gd name="connsiteX4" fmla="*/ 1242987 w 4088097"/>
              <a:gd name="connsiteY4" fmla="*/ 1718951 h 5668304"/>
              <a:gd name="connsiteX5" fmla="*/ 1981120 w 4088097"/>
              <a:gd name="connsiteY5" fmla="*/ 2236744 h 5668304"/>
              <a:gd name="connsiteX6" fmla="*/ 2476876 w 4088097"/>
              <a:gd name="connsiteY6" fmla="*/ 2963857 h 5668304"/>
              <a:gd name="connsiteX7" fmla="*/ 3033231 w 4088097"/>
              <a:gd name="connsiteY7" fmla="*/ 3773598 h 5668304"/>
              <a:gd name="connsiteX8" fmla="*/ 3600600 w 4088097"/>
              <a:gd name="connsiteY8" fmla="*/ 4572321 h 5668304"/>
              <a:gd name="connsiteX9" fmla="*/ 4031145 w 4088097"/>
              <a:gd name="connsiteY9" fmla="*/ 5277678 h 5668304"/>
              <a:gd name="connsiteX10" fmla="*/ 4088097 w 4088097"/>
              <a:gd name="connsiteY10" fmla="*/ 5668304 h 5668304"/>
              <a:gd name="connsiteX11" fmla="*/ 0 w 4088097"/>
              <a:gd name="connsiteY11" fmla="*/ 5668304 h 5668304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67480 h 5867480"/>
              <a:gd name="connsiteX1" fmla="*/ 11017 w 4088097"/>
              <a:gd name="connsiteY1" fmla="*/ 384558 h 5867480"/>
              <a:gd name="connsiteX2" fmla="*/ 119267 w 4088097"/>
              <a:gd name="connsiteY2" fmla="*/ 425342 h 5867480"/>
              <a:gd name="connsiteX3" fmla="*/ 559941 w 4088097"/>
              <a:gd name="connsiteY3" fmla="*/ 860508 h 5867480"/>
              <a:gd name="connsiteX4" fmla="*/ 984094 w 4088097"/>
              <a:gd name="connsiteY4" fmla="*/ 1587621 h 5867480"/>
              <a:gd name="connsiteX5" fmla="*/ 1242987 w 4088097"/>
              <a:gd name="connsiteY5" fmla="*/ 1918127 h 5867480"/>
              <a:gd name="connsiteX6" fmla="*/ 1981120 w 4088097"/>
              <a:gd name="connsiteY6" fmla="*/ 2435920 h 5867480"/>
              <a:gd name="connsiteX7" fmla="*/ 2476876 w 4088097"/>
              <a:gd name="connsiteY7" fmla="*/ 3163033 h 5867480"/>
              <a:gd name="connsiteX8" fmla="*/ 3033231 w 4088097"/>
              <a:gd name="connsiteY8" fmla="*/ 3972774 h 5867480"/>
              <a:gd name="connsiteX9" fmla="*/ 3600600 w 4088097"/>
              <a:gd name="connsiteY9" fmla="*/ 4771497 h 5867480"/>
              <a:gd name="connsiteX10" fmla="*/ 4031145 w 4088097"/>
              <a:gd name="connsiteY10" fmla="*/ 5476854 h 5867480"/>
              <a:gd name="connsiteX11" fmla="*/ 4088097 w 4088097"/>
              <a:gd name="connsiteY11" fmla="*/ 5867480 h 5867480"/>
              <a:gd name="connsiteX12" fmla="*/ 0 w 4088097"/>
              <a:gd name="connsiteY12" fmla="*/ 5867480 h 5867480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19267 w 4088097"/>
              <a:gd name="connsiteY2" fmla="*/ 40784 h 5482922"/>
              <a:gd name="connsiteX3" fmla="*/ 559941 w 4088097"/>
              <a:gd name="connsiteY3" fmla="*/ 475950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90277 h 5490277"/>
              <a:gd name="connsiteX1" fmla="*/ 11017 w 4088097"/>
              <a:gd name="connsiteY1" fmla="*/ 7355 h 5490277"/>
              <a:gd name="connsiteX2" fmla="*/ 119267 w 4088097"/>
              <a:gd name="connsiteY2" fmla="*/ 48139 h 5490277"/>
              <a:gd name="connsiteX3" fmla="*/ 559941 w 4088097"/>
              <a:gd name="connsiteY3" fmla="*/ 483305 h 5490277"/>
              <a:gd name="connsiteX4" fmla="*/ 984094 w 4088097"/>
              <a:gd name="connsiteY4" fmla="*/ 1210418 h 5490277"/>
              <a:gd name="connsiteX5" fmla="*/ 1242987 w 4088097"/>
              <a:gd name="connsiteY5" fmla="*/ 1540924 h 5490277"/>
              <a:gd name="connsiteX6" fmla="*/ 1981120 w 4088097"/>
              <a:gd name="connsiteY6" fmla="*/ 2058717 h 5490277"/>
              <a:gd name="connsiteX7" fmla="*/ 2476876 w 4088097"/>
              <a:gd name="connsiteY7" fmla="*/ 2785830 h 5490277"/>
              <a:gd name="connsiteX8" fmla="*/ 3033231 w 4088097"/>
              <a:gd name="connsiteY8" fmla="*/ 3595571 h 5490277"/>
              <a:gd name="connsiteX9" fmla="*/ 3600600 w 4088097"/>
              <a:gd name="connsiteY9" fmla="*/ 4394294 h 5490277"/>
              <a:gd name="connsiteX10" fmla="*/ 4031145 w 4088097"/>
              <a:gd name="connsiteY10" fmla="*/ 5099651 h 5490277"/>
              <a:gd name="connsiteX11" fmla="*/ 4088097 w 4088097"/>
              <a:gd name="connsiteY11" fmla="*/ 5490277 h 5490277"/>
              <a:gd name="connsiteX12" fmla="*/ 0 w 4088097"/>
              <a:gd name="connsiteY12" fmla="*/ 5490277 h 5490277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88097" h="5483112">
                <a:moveTo>
                  <a:pt x="0" y="5483112"/>
                </a:moveTo>
                <a:cubicBezTo>
                  <a:pt x="1836" y="3644455"/>
                  <a:pt x="9181" y="1838847"/>
                  <a:pt x="11017" y="190"/>
                </a:cubicBezTo>
                <a:cubicBezTo>
                  <a:pt x="152080" y="224"/>
                  <a:pt x="33287" y="-5301"/>
                  <a:pt x="119267" y="40974"/>
                </a:cubicBezTo>
                <a:cubicBezTo>
                  <a:pt x="172195" y="307585"/>
                  <a:pt x="410295" y="291608"/>
                  <a:pt x="559941" y="476140"/>
                </a:cubicBezTo>
                <a:cubicBezTo>
                  <a:pt x="492602" y="1154966"/>
                  <a:pt x="855563" y="1020558"/>
                  <a:pt x="984094" y="1203253"/>
                </a:cubicBezTo>
                <a:cubicBezTo>
                  <a:pt x="1059057" y="1479963"/>
                  <a:pt x="1073143" y="1390540"/>
                  <a:pt x="1242987" y="1533759"/>
                </a:cubicBezTo>
                <a:cubicBezTo>
                  <a:pt x="1451989" y="1935327"/>
                  <a:pt x="1791079" y="1822034"/>
                  <a:pt x="1981120" y="2051552"/>
                </a:cubicBezTo>
                <a:cubicBezTo>
                  <a:pt x="1920213" y="2761594"/>
                  <a:pt x="2272145" y="2539048"/>
                  <a:pt x="2476876" y="2778665"/>
                </a:cubicBezTo>
                <a:cubicBezTo>
                  <a:pt x="2420554" y="3519002"/>
                  <a:pt x="2822074" y="3345117"/>
                  <a:pt x="3033231" y="3588406"/>
                </a:cubicBezTo>
                <a:cubicBezTo>
                  <a:pt x="3021898" y="4373728"/>
                  <a:pt x="3411329" y="4152056"/>
                  <a:pt x="3600600" y="4387129"/>
                </a:cubicBezTo>
                <a:cubicBezTo>
                  <a:pt x="3556364" y="4909929"/>
                  <a:pt x="3746083" y="4975005"/>
                  <a:pt x="4031145" y="5092486"/>
                </a:cubicBezTo>
                <a:cubicBezTo>
                  <a:pt x="4094846" y="5228685"/>
                  <a:pt x="4062955" y="5328273"/>
                  <a:pt x="4088097" y="5483112"/>
                </a:cubicBezTo>
                <a:lnTo>
                  <a:pt x="0" y="5483112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9FD6556B-107B-8E38-58F1-1ADE23104708}"/>
              </a:ext>
            </a:extLst>
          </p:cNvPr>
          <p:cNvSpPr/>
          <p:nvPr/>
        </p:nvSpPr>
        <p:spPr>
          <a:xfrm rot="16200000">
            <a:off x="5320707" y="2085307"/>
            <a:ext cx="1210262" cy="5022317"/>
          </a:xfrm>
          <a:custGeom>
            <a:avLst/>
            <a:gdLst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248619 w 248619"/>
              <a:gd name="connsiteY2" fmla="*/ 5019699 h 5019699"/>
              <a:gd name="connsiteX3" fmla="*/ 0 w 248619"/>
              <a:gd name="connsiteY3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9207"/>
              <a:gd name="connsiteY0" fmla="*/ 5019699 h 5019699"/>
              <a:gd name="connsiteX1" fmla="*/ 0 w 249207"/>
              <a:gd name="connsiteY1" fmla="*/ 0 h 5019699"/>
              <a:gd name="connsiteX2" fmla="*/ 83995 w 249207"/>
              <a:gd name="connsiteY2" fmla="*/ 884347 h 5019699"/>
              <a:gd name="connsiteX3" fmla="*/ 143710 w 249207"/>
              <a:gd name="connsiteY3" fmla="*/ 1556152 h 5019699"/>
              <a:gd name="connsiteX4" fmla="*/ 195962 w 249207"/>
              <a:gd name="connsiteY4" fmla="*/ 2276475 h 5019699"/>
              <a:gd name="connsiteX5" fmla="*/ 240749 w 249207"/>
              <a:gd name="connsiteY5" fmla="*/ 3086372 h 5019699"/>
              <a:gd name="connsiteX6" fmla="*/ 248619 w 249207"/>
              <a:gd name="connsiteY6" fmla="*/ 5019699 h 5019699"/>
              <a:gd name="connsiteX7" fmla="*/ 0 w 249207"/>
              <a:gd name="connsiteY7" fmla="*/ 5019699 h 5019699"/>
              <a:gd name="connsiteX0" fmla="*/ 0 w 255189"/>
              <a:gd name="connsiteY0" fmla="*/ 5019699 h 5019699"/>
              <a:gd name="connsiteX1" fmla="*/ 0 w 255189"/>
              <a:gd name="connsiteY1" fmla="*/ 0 h 5019699"/>
              <a:gd name="connsiteX2" fmla="*/ 83995 w 255189"/>
              <a:gd name="connsiteY2" fmla="*/ 884347 h 5019699"/>
              <a:gd name="connsiteX3" fmla="*/ 143710 w 255189"/>
              <a:gd name="connsiteY3" fmla="*/ 1556152 h 5019699"/>
              <a:gd name="connsiteX4" fmla="*/ 195962 w 255189"/>
              <a:gd name="connsiteY4" fmla="*/ 2276475 h 5019699"/>
              <a:gd name="connsiteX5" fmla="*/ 240749 w 255189"/>
              <a:gd name="connsiteY5" fmla="*/ 3086372 h 5019699"/>
              <a:gd name="connsiteX6" fmla="*/ 248619 w 255189"/>
              <a:gd name="connsiteY6" fmla="*/ 5019699 h 5019699"/>
              <a:gd name="connsiteX7" fmla="*/ 0 w 255189"/>
              <a:gd name="connsiteY7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1211664"/>
              <a:gd name="connsiteY0" fmla="*/ 5019699 h 5019699"/>
              <a:gd name="connsiteX1" fmla="*/ 0 w 1211664"/>
              <a:gd name="connsiteY1" fmla="*/ 0 h 5019699"/>
              <a:gd name="connsiteX2" fmla="*/ 83995 w 1211664"/>
              <a:gd name="connsiteY2" fmla="*/ 884347 h 5019699"/>
              <a:gd name="connsiteX3" fmla="*/ 143710 w 1211664"/>
              <a:gd name="connsiteY3" fmla="*/ 1556152 h 5019699"/>
              <a:gd name="connsiteX4" fmla="*/ 195962 w 1211664"/>
              <a:gd name="connsiteY4" fmla="*/ 2276475 h 5019699"/>
              <a:gd name="connsiteX5" fmla="*/ 240749 w 1211664"/>
              <a:gd name="connsiteY5" fmla="*/ 3086372 h 5019699"/>
              <a:gd name="connsiteX6" fmla="*/ 781927 w 1211664"/>
              <a:gd name="connsiteY6" fmla="*/ 3690999 h 5019699"/>
              <a:gd name="connsiteX7" fmla="*/ 1199936 w 1211664"/>
              <a:gd name="connsiteY7" fmla="*/ 4314280 h 5019699"/>
              <a:gd name="connsiteX8" fmla="*/ 248619 w 1211664"/>
              <a:gd name="connsiteY8" fmla="*/ 5019699 h 5019699"/>
              <a:gd name="connsiteX9" fmla="*/ 0 w 1211664"/>
              <a:gd name="connsiteY9" fmla="*/ 5019699 h 5019699"/>
              <a:gd name="connsiteX0" fmla="*/ 0 w 1210262"/>
              <a:gd name="connsiteY0" fmla="*/ 5019699 h 5019699"/>
              <a:gd name="connsiteX1" fmla="*/ 0 w 1210262"/>
              <a:gd name="connsiteY1" fmla="*/ 0 h 5019699"/>
              <a:gd name="connsiteX2" fmla="*/ 83995 w 1210262"/>
              <a:gd name="connsiteY2" fmla="*/ 884347 h 5019699"/>
              <a:gd name="connsiteX3" fmla="*/ 143710 w 1210262"/>
              <a:gd name="connsiteY3" fmla="*/ 1556152 h 5019699"/>
              <a:gd name="connsiteX4" fmla="*/ 195962 w 1210262"/>
              <a:gd name="connsiteY4" fmla="*/ 2276475 h 5019699"/>
              <a:gd name="connsiteX5" fmla="*/ 240749 w 1210262"/>
              <a:gd name="connsiteY5" fmla="*/ 3086372 h 5019699"/>
              <a:gd name="connsiteX6" fmla="*/ 781927 w 1210262"/>
              <a:gd name="connsiteY6" fmla="*/ 3690999 h 5019699"/>
              <a:gd name="connsiteX7" fmla="*/ 1199936 w 1210262"/>
              <a:gd name="connsiteY7" fmla="*/ 4314280 h 5019699"/>
              <a:gd name="connsiteX8" fmla="*/ 248619 w 1210262"/>
              <a:gd name="connsiteY8" fmla="*/ 5019699 h 5019699"/>
              <a:gd name="connsiteX9" fmla="*/ 0 w 1210262"/>
              <a:gd name="connsiteY9" fmla="*/ 5019699 h 5019699"/>
              <a:gd name="connsiteX0" fmla="*/ 0 w 1268080"/>
              <a:gd name="connsiteY0" fmla="*/ 5019699 h 5061030"/>
              <a:gd name="connsiteX1" fmla="*/ 0 w 1268080"/>
              <a:gd name="connsiteY1" fmla="*/ 0 h 5061030"/>
              <a:gd name="connsiteX2" fmla="*/ 83995 w 1268080"/>
              <a:gd name="connsiteY2" fmla="*/ 884347 h 5061030"/>
              <a:gd name="connsiteX3" fmla="*/ 143710 w 1268080"/>
              <a:gd name="connsiteY3" fmla="*/ 1556152 h 5061030"/>
              <a:gd name="connsiteX4" fmla="*/ 195962 w 1268080"/>
              <a:gd name="connsiteY4" fmla="*/ 2276475 h 5061030"/>
              <a:gd name="connsiteX5" fmla="*/ 240749 w 1268080"/>
              <a:gd name="connsiteY5" fmla="*/ 3086372 h 5061030"/>
              <a:gd name="connsiteX6" fmla="*/ 781927 w 1268080"/>
              <a:gd name="connsiteY6" fmla="*/ 3690999 h 5061030"/>
              <a:gd name="connsiteX7" fmla="*/ 1199936 w 1268080"/>
              <a:gd name="connsiteY7" fmla="*/ 4314280 h 5061030"/>
              <a:gd name="connsiteX8" fmla="*/ 1196206 w 1268080"/>
              <a:gd name="connsiteY8" fmla="*/ 5019678 h 5061030"/>
              <a:gd name="connsiteX9" fmla="*/ 248619 w 1268080"/>
              <a:gd name="connsiteY9" fmla="*/ 5019699 h 5061030"/>
              <a:gd name="connsiteX10" fmla="*/ 0 w 1268080"/>
              <a:gd name="connsiteY10" fmla="*/ 5019699 h 5061030"/>
              <a:gd name="connsiteX0" fmla="*/ 0 w 1210262"/>
              <a:gd name="connsiteY0" fmla="*/ 5019699 h 5061030"/>
              <a:gd name="connsiteX1" fmla="*/ 0 w 1210262"/>
              <a:gd name="connsiteY1" fmla="*/ 0 h 5061030"/>
              <a:gd name="connsiteX2" fmla="*/ 83995 w 1210262"/>
              <a:gd name="connsiteY2" fmla="*/ 884347 h 5061030"/>
              <a:gd name="connsiteX3" fmla="*/ 143710 w 1210262"/>
              <a:gd name="connsiteY3" fmla="*/ 1556152 h 5061030"/>
              <a:gd name="connsiteX4" fmla="*/ 195962 w 1210262"/>
              <a:gd name="connsiteY4" fmla="*/ 2276475 h 5061030"/>
              <a:gd name="connsiteX5" fmla="*/ 240749 w 1210262"/>
              <a:gd name="connsiteY5" fmla="*/ 3086372 h 5061030"/>
              <a:gd name="connsiteX6" fmla="*/ 781927 w 1210262"/>
              <a:gd name="connsiteY6" fmla="*/ 3690999 h 5061030"/>
              <a:gd name="connsiteX7" fmla="*/ 1199936 w 1210262"/>
              <a:gd name="connsiteY7" fmla="*/ 4314280 h 5061030"/>
              <a:gd name="connsiteX8" fmla="*/ 1196206 w 1210262"/>
              <a:gd name="connsiteY8" fmla="*/ 5019678 h 5061030"/>
              <a:gd name="connsiteX9" fmla="*/ 248619 w 1210262"/>
              <a:gd name="connsiteY9" fmla="*/ 5019699 h 5061030"/>
              <a:gd name="connsiteX10" fmla="*/ 0 w 1210262"/>
              <a:gd name="connsiteY10" fmla="*/ 5019699 h 5061030"/>
              <a:gd name="connsiteX0" fmla="*/ 0 w 1210262"/>
              <a:gd name="connsiteY0" fmla="*/ 5019699 h 5020026"/>
              <a:gd name="connsiteX1" fmla="*/ 0 w 1210262"/>
              <a:gd name="connsiteY1" fmla="*/ 0 h 5020026"/>
              <a:gd name="connsiteX2" fmla="*/ 83995 w 1210262"/>
              <a:gd name="connsiteY2" fmla="*/ 884347 h 5020026"/>
              <a:gd name="connsiteX3" fmla="*/ 143710 w 1210262"/>
              <a:gd name="connsiteY3" fmla="*/ 1556152 h 5020026"/>
              <a:gd name="connsiteX4" fmla="*/ 195962 w 1210262"/>
              <a:gd name="connsiteY4" fmla="*/ 2276475 h 5020026"/>
              <a:gd name="connsiteX5" fmla="*/ 240749 w 1210262"/>
              <a:gd name="connsiteY5" fmla="*/ 3086372 h 5020026"/>
              <a:gd name="connsiteX6" fmla="*/ 781927 w 1210262"/>
              <a:gd name="connsiteY6" fmla="*/ 3690999 h 5020026"/>
              <a:gd name="connsiteX7" fmla="*/ 1199936 w 1210262"/>
              <a:gd name="connsiteY7" fmla="*/ 4314280 h 5020026"/>
              <a:gd name="connsiteX8" fmla="*/ 1196206 w 1210262"/>
              <a:gd name="connsiteY8" fmla="*/ 5019678 h 5020026"/>
              <a:gd name="connsiteX9" fmla="*/ 248619 w 1210262"/>
              <a:gd name="connsiteY9" fmla="*/ 5019699 h 5020026"/>
              <a:gd name="connsiteX10" fmla="*/ 0 w 1210262"/>
              <a:gd name="connsiteY10" fmla="*/ 5019699 h 5020026"/>
              <a:gd name="connsiteX0" fmla="*/ 0 w 1210262"/>
              <a:gd name="connsiteY0" fmla="*/ 5019699 h 5020701"/>
              <a:gd name="connsiteX1" fmla="*/ 0 w 1210262"/>
              <a:gd name="connsiteY1" fmla="*/ 0 h 5020701"/>
              <a:gd name="connsiteX2" fmla="*/ 83995 w 1210262"/>
              <a:gd name="connsiteY2" fmla="*/ 884347 h 5020701"/>
              <a:gd name="connsiteX3" fmla="*/ 143710 w 1210262"/>
              <a:gd name="connsiteY3" fmla="*/ 1556152 h 5020701"/>
              <a:gd name="connsiteX4" fmla="*/ 195962 w 1210262"/>
              <a:gd name="connsiteY4" fmla="*/ 2276475 h 5020701"/>
              <a:gd name="connsiteX5" fmla="*/ 240749 w 1210262"/>
              <a:gd name="connsiteY5" fmla="*/ 3086372 h 5020701"/>
              <a:gd name="connsiteX6" fmla="*/ 781927 w 1210262"/>
              <a:gd name="connsiteY6" fmla="*/ 3690999 h 5020701"/>
              <a:gd name="connsiteX7" fmla="*/ 1199936 w 1210262"/>
              <a:gd name="connsiteY7" fmla="*/ 4314280 h 5020701"/>
              <a:gd name="connsiteX8" fmla="*/ 1196206 w 1210262"/>
              <a:gd name="connsiteY8" fmla="*/ 5019678 h 5020701"/>
              <a:gd name="connsiteX9" fmla="*/ 248619 w 1210262"/>
              <a:gd name="connsiteY9" fmla="*/ 5019699 h 5020701"/>
              <a:gd name="connsiteX10" fmla="*/ 0 w 1210262"/>
              <a:gd name="connsiteY10" fmla="*/ 5019699 h 5020701"/>
              <a:gd name="connsiteX0" fmla="*/ 0 w 1210262"/>
              <a:gd name="connsiteY0" fmla="*/ 5019699 h 5022317"/>
              <a:gd name="connsiteX1" fmla="*/ 0 w 1210262"/>
              <a:gd name="connsiteY1" fmla="*/ 0 h 5022317"/>
              <a:gd name="connsiteX2" fmla="*/ 83995 w 1210262"/>
              <a:gd name="connsiteY2" fmla="*/ 884347 h 5022317"/>
              <a:gd name="connsiteX3" fmla="*/ 143710 w 1210262"/>
              <a:gd name="connsiteY3" fmla="*/ 1556152 h 5022317"/>
              <a:gd name="connsiteX4" fmla="*/ 195962 w 1210262"/>
              <a:gd name="connsiteY4" fmla="*/ 2276475 h 5022317"/>
              <a:gd name="connsiteX5" fmla="*/ 240749 w 1210262"/>
              <a:gd name="connsiteY5" fmla="*/ 3086372 h 5022317"/>
              <a:gd name="connsiteX6" fmla="*/ 781927 w 1210262"/>
              <a:gd name="connsiteY6" fmla="*/ 3690999 h 5022317"/>
              <a:gd name="connsiteX7" fmla="*/ 1199936 w 1210262"/>
              <a:gd name="connsiteY7" fmla="*/ 4314280 h 5022317"/>
              <a:gd name="connsiteX8" fmla="*/ 1196206 w 1210262"/>
              <a:gd name="connsiteY8" fmla="*/ 5019678 h 5022317"/>
              <a:gd name="connsiteX9" fmla="*/ 248619 w 1210262"/>
              <a:gd name="connsiteY9" fmla="*/ 5019699 h 5022317"/>
              <a:gd name="connsiteX10" fmla="*/ 0 w 1210262"/>
              <a:gd name="connsiteY10" fmla="*/ 5019699 h 502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0262" h="5022317">
                <a:moveTo>
                  <a:pt x="0" y="5019699"/>
                </a:moveTo>
                <a:lnTo>
                  <a:pt x="0" y="0"/>
                </a:lnTo>
                <a:cubicBezTo>
                  <a:pt x="18046" y="301003"/>
                  <a:pt x="-16160" y="609469"/>
                  <a:pt x="83995" y="884347"/>
                </a:cubicBezTo>
                <a:cubicBezTo>
                  <a:pt x="97680" y="1237666"/>
                  <a:pt x="51648" y="1255085"/>
                  <a:pt x="143710" y="1556152"/>
                </a:cubicBezTo>
                <a:cubicBezTo>
                  <a:pt x="227064" y="1781331"/>
                  <a:pt x="187253" y="2032635"/>
                  <a:pt x="195962" y="2276475"/>
                </a:cubicBezTo>
                <a:cubicBezTo>
                  <a:pt x="300464" y="2398393"/>
                  <a:pt x="233285" y="2815162"/>
                  <a:pt x="240749" y="3086372"/>
                </a:cubicBezTo>
                <a:cubicBezTo>
                  <a:pt x="360184" y="3248727"/>
                  <a:pt x="538022" y="3488213"/>
                  <a:pt x="781927" y="3690999"/>
                </a:cubicBezTo>
                <a:cubicBezTo>
                  <a:pt x="774465" y="3888188"/>
                  <a:pt x="1288821" y="4092830"/>
                  <a:pt x="1199936" y="4314280"/>
                </a:cubicBezTo>
                <a:cubicBezTo>
                  <a:pt x="1201802" y="4476632"/>
                  <a:pt x="1224131" y="4846124"/>
                  <a:pt x="1196206" y="5019678"/>
                </a:cubicBezTo>
                <a:cubicBezTo>
                  <a:pt x="985401" y="5025281"/>
                  <a:pt x="410664" y="5020319"/>
                  <a:pt x="248619" y="5019699"/>
                </a:cubicBezTo>
                <a:lnTo>
                  <a:pt x="0" y="5019699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5632CA-3336-05E2-FF58-6DC1A6BF692E}"/>
              </a:ext>
            </a:extLst>
          </p:cNvPr>
          <p:cNvSpPr txBox="1"/>
          <p:nvPr/>
        </p:nvSpPr>
        <p:spPr>
          <a:xfrm>
            <a:off x="5019648" y="2283705"/>
            <a:ext cx="13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1DBBCD-0EB9-D5E2-8564-1B34A41C7ACA}"/>
              </a:ext>
            </a:extLst>
          </p:cNvPr>
          <p:cNvSpPr txBox="1"/>
          <p:nvPr/>
        </p:nvSpPr>
        <p:spPr>
          <a:xfrm>
            <a:off x="7458064" y="4463173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89B0522-D321-F678-1B0B-646772C3D419}"/>
              </a:ext>
            </a:extLst>
          </p:cNvPr>
          <p:cNvCxnSpPr/>
          <p:nvPr/>
        </p:nvCxnSpPr>
        <p:spPr>
          <a:xfrm>
            <a:off x="5370829" y="2947236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228DE9-3B5C-4C01-B78D-79470E924A77}"/>
              </a:ext>
            </a:extLst>
          </p:cNvPr>
          <p:cNvCxnSpPr>
            <a:cxnSpLocks/>
          </p:cNvCxnSpPr>
          <p:nvPr/>
        </p:nvCxnSpPr>
        <p:spPr>
          <a:xfrm flipV="1">
            <a:off x="7931498" y="4037051"/>
            <a:ext cx="0" cy="469372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906FE6A-F9F0-017F-6E44-042A1F049B11}"/>
              </a:ext>
            </a:extLst>
          </p:cNvPr>
          <p:cNvSpPr txBox="1"/>
          <p:nvPr/>
        </p:nvSpPr>
        <p:spPr>
          <a:xfrm>
            <a:off x="5914206" y="3095673"/>
            <a:ext cx="168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Dispatch freq. </a:t>
            </a:r>
          </a:p>
          <a:p>
            <a:r>
              <a:rPr lang="en-US" dirty="0">
                <a:solidFill>
                  <a:schemeClr val="accent1"/>
                </a:solidFill>
              </a:rPr>
              <a:t>= 2 days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DA77179-D959-239D-1101-0F2BFB3CE12F}"/>
              </a:ext>
            </a:extLst>
          </p:cNvPr>
          <p:cNvSpPr txBox="1"/>
          <p:nvPr/>
        </p:nvSpPr>
        <p:spPr>
          <a:xfrm>
            <a:off x="6917366" y="2321392"/>
            <a:ext cx="167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Dispatch freq.</a:t>
            </a:r>
          </a:p>
          <a:p>
            <a:r>
              <a:rPr lang="en-US" dirty="0">
                <a:solidFill>
                  <a:schemeClr val="accent2"/>
                </a:solidFill>
              </a:rPr>
              <a:t>= 15 min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05C54A-8AB2-6F65-61E8-2BD241DF3907}"/>
              </a:ext>
            </a:extLst>
          </p:cNvPr>
          <p:cNvCxnSpPr>
            <a:cxnSpLocks/>
          </p:cNvCxnSpPr>
          <p:nvPr/>
        </p:nvCxnSpPr>
        <p:spPr>
          <a:xfrm>
            <a:off x="6677014" y="3742004"/>
            <a:ext cx="0" cy="395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F87C411-E993-04C7-4A99-23E16B3DAC32}"/>
              </a:ext>
            </a:extLst>
          </p:cNvPr>
          <p:cNvCxnSpPr>
            <a:cxnSpLocks/>
          </p:cNvCxnSpPr>
          <p:nvPr/>
        </p:nvCxnSpPr>
        <p:spPr>
          <a:xfrm>
            <a:off x="7784230" y="2945938"/>
            <a:ext cx="0" cy="6014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7FC7C86-0A7B-5BD1-2ABB-E0FC53C6EE54}"/>
              </a:ext>
            </a:extLst>
          </p:cNvPr>
          <p:cNvCxnSpPr>
            <a:cxnSpLocks/>
          </p:cNvCxnSpPr>
          <p:nvPr/>
        </p:nvCxnSpPr>
        <p:spPr>
          <a:xfrm>
            <a:off x="8540743" y="3547362"/>
            <a:ext cx="0" cy="44294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A358586-6132-B87B-FACD-6C6C28C8A32E}"/>
              </a:ext>
            </a:extLst>
          </p:cNvPr>
          <p:cNvSpPr txBox="1"/>
          <p:nvPr/>
        </p:nvSpPr>
        <p:spPr>
          <a:xfrm>
            <a:off x="8608636" y="2006706"/>
            <a:ext cx="58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80%</a:t>
            </a:r>
          </a:p>
          <a:p>
            <a:r>
              <a:rPr lang="en-US" dirty="0"/>
              <a:t>&amp;</a:t>
            </a:r>
          </a:p>
          <a:p>
            <a:r>
              <a:rPr lang="en-US" dirty="0">
                <a:solidFill>
                  <a:schemeClr val="accent2"/>
                </a:solidFill>
              </a:rPr>
              <a:t>82%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800FB8A-6BA4-D8F3-DDBC-C700A54C201A}"/>
              </a:ext>
            </a:extLst>
          </p:cNvPr>
          <p:cNvCxnSpPr>
            <a:cxnSpLocks/>
          </p:cNvCxnSpPr>
          <p:nvPr/>
        </p:nvCxnSpPr>
        <p:spPr>
          <a:xfrm>
            <a:off x="8540743" y="1272443"/>
            <a:ext cx="0" cy="22256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82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aphic 75">
            <a:extLst>
              <a:ext uri="{FF2B5EF4-FFF2-40B4-BE49-F238E27FC236}">
                <a16:creationId xmlns:a16="http://schemas.microsoft.com/office/drawing/2014/main" id="{4F1C9D61-F0F8-6F09-00A6-FC9029756705}"/>
              </a:ext>
            </a:extLst>
          </p:cNvPr>
          <p:cNvGrpSpPr/>
          <p:nvPr/>
        </p:nvGrpSpPr>
        <p:grpSpPr>
          <a:xfrm>
            <a:off x="1242732" y="89647"/>
            <a:ext cx="8743950" cy="2972787"/>
            <a:chOff x="857250" y="1524000"/>
            <a:chExt cx="8743950" cy="2972787"/>
          </a:xfrm>
        </p:grpSpPr>
        <p:grpSp>
          <p:nvGrpSpPr>
            <p:cNvPr id="80" name="Graphic 75">
              <a:extLst>
                <a:ext uri="{FF2B5EF4-FFF2-40B4-BE49-F238E27FC236}">
                  <a16:creationId xmlns:a16="http://schemas.microsoft.com/office/drawing/2014/main" id="{EF10D34D-ACB1-CE22-A73C-EBC067C41E98}"/>
                </a:ext>
              </a:extLst>
            </p:cNvPr>
            <p:cNvGrpSpPr/>
            <p:nvPr/>
          </p:nvGrpSpPr>
          <p:grpSpPr>
            <a:xfrm>
              <a:off x="1685925" y="2000250"/>
              <a:ext cx="7915275" cy="2476500"/>
              <a:chOff x="1685925" y="2000250"/>
              <a:chExt cx="7915275" cy="2476500"/>
            </a:xfrm>
            <a:solidFill>
              <a:srgbClr val="000000"/>
            </a:solidFill>
          </p:grpSpPr>
          <p:grpSp>
            <p:nvGrpSpPr>
              <p:cNvPr id="81" name="Graphic 75">
                <a:extLst>
                  <a:ext uri="{FF2B5EF4-FFF2-40B4-BE49-F238E27FC236}">
                    <a16:creationId xmlns:a16="http://schemas.microsoft.com/office/drawing/2014/main" id="{5E6BE509-282F-1CD8-3C4D-5ECC695F4F79}"/>
                  </a:ext>
                </a:extLst>
              </p:cNvPr>
              <p:cNvGrpSpPr/>
              <p:nvPr/>
            </p:nvGrpSpPr>
            <p:grpSpPr>
              <a:xfrm>
                <a:off x="1792890" y="2000250"/>
                <a:ext cx="7701343" cy="2476500"/>
                <a:chOff x="1792890" y="2000250"/>
                <a:chExt cx="7701343" cy="2476500"/>
              </a:xfrm>
              <a:solidFill>
                <a:srgbClr val="000000"/>
              </a:solidFill>
            </p:grpSpPr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2B4B4AD-AE58-0A3A-C535-0CE09BFF144F}"/>
                    </a:ext>
                  </a:extLst>
                </p:cNvPr>
                <p:cNvSpPr/>
                <p:nvPr/>
              </p:nvSpPr>
              <p:spPr>
                <a:xfrm>
                  <a:off x="1792890" y="2000250"/>
                  <a:ext cx="9525" cy="2476500"/>
                </a:xfrm>
                <a:custGeom>
                  <a:avLst/>
                  <a:gdLst>
                    <a:gd name="connsiteX0" fmla="*/ 98 w 9525"/>
                    <a:gd name="connsiteY0" fmla="*/ 0 h 2476500"/>
                    <a:gd name="connsiteX1" fmla="*/ 9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8" y="0"/>
                      </a:moveTo>
                      <a:lnTo>
                        <a:pt x="9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B1C54C7A-8E09-FC1E-7ED4-7C97E90CDA43}"/>
                    </a:ext>
                  </a:extLst>
                </p:cNvPr>
                <p:cNvSpPr/>
                <p:nvPr/>
              </p:nvSpPr>
              <p:spPr>
                <a:xfrm>
                  <a:off x="3076479" y="2000250"/>
                  <a:ext cx="9525" cy="2476500"/>
                </a:xfrm>
                <a:custGeom>
                  <a:avLst/>
                  <a:gdLst>
                    <a:gd name="connsiteX0" fmla="*/ 233 w 9525"/>
                    <a:gd name="connsiteY0" fmla="*/ 0 h 2476500"/>
                    <a:gd name="connsiteX1" fmla="*/ 23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33" y="0"/>
                      </a:moveTo>
                      <a:lnTo>
                        <a:pt x="23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631345B9-D501-5E4E-820C-2AF9F70790D3}"/>
                    </a:ext>
                  </a:extLst>
                </p:cNvPr>
                <p:cNvSpPr/>
                <p:nvPr/>
              </p:nvSpPr>
              <p:spPr>
                <a:xfrm>
                  <a:off x="4359973" y="2000250"/>
                  <a:ext cx="9525" cy="2476500"/>
                </a:xfrm>
                <a:custGeom>
                  <a:avLst/>
                  <a:gdLst>
                    <a:gd name="connsiteX0" fmla="*/ 368 w 9525"/>
                    <a:gd name="connsiteY0" fmla="*/ 0 h 2476500"/>
                    <a:gd name="connsiteX1" fmla="*/ 36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68" y="0"/>
                      </a:moveTo>
                      <a:lnTo>
                        <a:pt x="36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8FEC8F27-750E-BD44-97A8-DDE98E96F8B4}"/>
                    </a:ext>
                  </a:extLst>
                </p:cNvPr>
                <p:cNvSpPr/>
                <p:nvPr/>
              </p:nvSpPr>
              <p:spPr>
                <a:xfrm>
                  <a:off x="5643562" y="2000250"/>
                  <a:ext cx="9525" cy="2476500"/>
                </a:xfrm>
                <a:custGeom>
                  <a:avLst/>
                  <a:gdLst>
                    <a:gd name="connsiteX0" fmla="*/ 503 w 9525"/>
                    <a:gd name="connsiteY0" fmla="*/ 0 h 2476500"/>
                    <a:gd name="connsiteX1" fmla="*/ 50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03" y="0"/>
                      </a:moveTo>
                      <a:lnTo>
                        <a:pt x="50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3B5DA709-D79F-6E21-42B8-CB4BEDD1059D}"/>
                    </a:ext>
                  </a:extLst>
                </p:cNvPr>
                <p:cNvSpPr/>
                <p:nvPr/>
              </p:nvSpPr>
              <p:spPr>
                <a:xfrm>
                  <a:off x="6927151" y="2000250"/>
                  <a:ext cx="9525" cy="2476500"/>
                </a:xfrm>
                <a:custGeom>
                  <a:avLst/>
                  <a:gdLst>
                    <a:gd name="connsiteX0" fmla="*/ 637 w 9525"/>
                    <a:gd name="connsiteY0" fmla="*/ 0 h 2476500"/>
                    <a:gd name="connsiteX1" fmla="*/ 63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637" y="0"/>
                      </a:moveTo>
                      <a:lnTo>
                        <a:pt x="63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C066CB57-B0CB-9C4F-0101-A1B03B80D6C6}"/>
                    </a:ext>
                  </a:extLst>
                </p:cNvPr>
                <p:cNvSpPr/>
                <p:nvPr/>
              </p:nvSpPr>
              <p:spPr>
                <a:xfrm>
                  <a:off x="8210645" y="2000250"/>
                  <a:ext cx="9525" cy="2476500"/>
                </a:xfrm>
                <a:custGeom>
                  <a:avLst/>
                  <a:gdLst>
                    <a:gd name="connsiteX0" fmla="*/ 772 w 9525"/>
                    <a:gd name="connsiteY0" fmla="*/ 0 h 2476500"/>
                    <a:gd name="connsiteX1" fmla="*/ 77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72" y="0"/>
                      </a:moveTo>
                      <a:lnTo>
                        <a:pt x="77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91E29305-E5AD-7601-6CFF-E05800D7F65E}"/>
                    </a:ext>
                  </a:extLst>
                </p:cNvPr>
                <p:cNvSpPr/>
                <p:nvPr/>
              </p:nvSpPr>
              <p:spPr>
                <a:xfrm>
                  <a:off x="9494234" y="2000250"/>
                  <a:ext cx="9525" cy="2476500"/>
                </a:xfrm>
                <a:custGeom>
                  <a:avLst/>
                  <a:gdLst>
                    <a:gd name="connsiteX0" fmla="*/ 907 w 9525"/>
                    <a:gd name="connsiteY0" fmla="*/ 0 h 2476500"/>
                    <a:gd name="connsiteX1" fmla="*/ 90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07" y="0"/>
                      </a:moveTo>
                      <a:lnTo>
                        <a:pt x="90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89" name="Graphic 75">
                <a:extLst>
                  <a:ext uri="{FF2B5EF4-FFF2-40B4-BE49-F238E27FC236}">
                    <a16:creationId xmlns:a16="http://schemas.microsoft.com/office/drawing/2014/main" id="{B5134D20-042A-0008-2CA3-CE83E3ADBFCF}"/>
                  </a:ext>
                </a:extLst>
              </p:cNvPr>
              <p:cNvGrpSpPr/>
              <p:nvPr/>
            </p:nvGrpSpPr>
            <p:grpSpPr>
              <a:xfrm>
                <a:off x="1685925" y="2108168"/>
                <a:ext cx="7915275" cy="2222944"/>
                <a:chOff x="1685925" y="2108168"/>
                <a:chExt cx="7915275" cy="2222944"/>
              </a:xfrm>
              <a:solidFill>
                <a:srgbClr val="000000"/>
              </a:solidFill>
            </p:grpSpPr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CB633F28-DF57-5F62-5F84-C8983E854336}"/>
                    </a:ext>
                  </a:extLst>
                </p:cNvPr>
                <p:cNvSpPr/>
                <p:nvPr/>
              </p:nvSpPr>
              <p:spPr>
                <a:xfrm>
                  <a:off x="1685925" y="433111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95 h 9525"/>
                    <a:gd name="connsiteX1" fmla="*/ 7915275 w 7915275"/>
                    <a:gd name="connsiteY1" fmla="*/ 2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95"/>
                      </a:moveTo>
                      <a:lnTo>
                        <a:pt x="7915275" y="2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4505B77C-229C-9A0A-0CC8-1EB76D80D438}"/>
                    </a:ext>
                  </a:extLst>
                </p:cNvPr>
                <p:cNvSpPr/>
                <p:nvPr/>
              </p:nvSpPr>
              <p:spPr>
                <a:xfrm>
                  <a:off x="1685925" y="4013549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61 h 9525"/>
                    <a:gd name="connsiteX1" fmla="*/ 7915275 w 7915275"/>
                    <a:gd name="connsiteY1" fmla="*/ 2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61"/>
                      </a:moveTo>
                      <a:lnTo>
                        <a:pt x="7915275" y="2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49089D68-183E-1DFE-1564-A4EA2461BFC0}"/>
                    </a:ext>
                  </a:extLst>
                </p:cNvPr>
                <p:cNvSpPr/>
                <p:nvPr/>
              </p:nvSpPr>
              <p:spPr>
                <a:xfrm>
                  <a:off x="1685925" y="337842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95 h 9525"/>
                    <a:gd name="connsiteX1" fmla="*/ 7915275 w 7915275"/>
                    <a:gd name="connsiteY1" fmla="*/ 1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95"/>
                      </a:moveTo>
                      <a:lnTo>
                        <a:pt x="7915275" y="1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FA5AF743-7DB1-1342-4FA7-AE92A0149CB7}"/>
                    </a:ext>
                  </a:extLst>
                </p:cNvPr>
                <p:cNvSpPr/>
                <p:nvPr/>
              </p:nvSpPr>
              <p:spPr>
                <a:xfrm>
                  <a:off x="1685925" y="306085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61 h 9525"/>
                    <a:gd name="connsiteX1" fmla="*/ 7915275 w 7915275"/>
                    <a:gd name="connsiteY1" fmla="*/ 1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61"/>
                      </a:moveTo>
                      <a:lnTo>
                        <a:pt x="7915275" y="1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E072B49C-FC1C-CDB7-4334-08391173FE8A}"/>
                    </a:ext>
                  </a:extLst>
                </p:cNvPr>
                <p:cNvSpPr/>
                <p:nvPr/>
              </p:nvSpPr>
              <p:spPr>
                <a:xfrm>
                  <a:off x="1685925" y="274329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28 h 9525"/>
                    <a:gd name="connsiteX1" fmla="*/ 7915275 w 7915275"/>
                    <a:gd name="connsiteY1" fmla="*/ 12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28"/>
                      </a:moveTo>
                      <a:lnTo>
                        <a:pt x="7915275" y="12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3A0E41FA-F0B5-5487-559E-53117254C175}"/>
                    </a:ext>
                  </a:extLst>
                </p:cNvPr>
                <p:cNvSpPr/>
                <p:nvPr/>
              </p:nvSpPr>
              <p:spPr>
                <a:xfrm>
                  <a:off x="1685925" y="242573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95 h 9525"/>
                    <a:gd name="connsiteX1" fmla="*/ 7915275 w 79152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95"/>
                      </a:moveTo>
                      <a:lnTo>
                        <a:pt x="79152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92197B50-7BDE-E0B6-CAD3-8007DAA93227}"/>
                    </a:ext>
                  </a:extLst>
                </p:cNvPr>
                <p:cNvSpPr/>
                <p:nvPr/>
              </p:nvSpPr>
              <p:spPr>
                <a:xfrm>
                  <a:off x="1685925" y="210816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61 h 9525"/>
                    <a:gd name="connsiteX1" fmla="*/ 7915275 w 7915275"/>
                    <a:gd name="connsiteY1" fmla="*/ 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61"/>
                      </a:moveTo>
                      <a:lnTo>
                        <a:pt x="7915275" y="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4D4389CB-DD79-5B8D-9573-A7B53258BC28}"/>
                </a:ext>
              </a:extLst>
            </p:cNvPr>
            <p:cNvSpPr/>
            <p:nvPr/>
          </p:nvSpPr>
          <p:spPr>
            <a:xfrm>
              <a:off x="1685925" y="3695985"/>
              <a:ext cx="7915275" cy="9525"/>
            </a:xfrm>
            <a:custGeom>
              <a:avLst/>
              <a:gdLst>
                <a:gd name="connsiteX0" fmla="*/ 0 w 7915275"/>
                <a:gd name="connsiteY0" fmla="*/ 228 h 9525"/>
                <a:gd name="connsiteX1" fmla="*/ 7915275 w 7915275"/>
                <a:gd name="connsiteY1" fmla="*/ 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5275" h="9525">
                  <a:moveTo>
                    <a:pt x="0" y="228"/>
                  </a:moveTo>
                  <a:lnTo>
                    <a:pt x="7915275" y="22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C023DA8-7ED5-0E32-5463-2B41D9FDE3C9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63FBF75-6924-8CAE-64E2-0BD7459C842A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576C60F2-5564-4560-B018-FFA12CD3461A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B790AFA-49F0-DD45-23B9-AA1842F7F9FD}"/>
                </a:ext>
              </a:extLst>
            </p:cNvPr>
            <p:cNvSpPr/>
            <p:nvPr/>
          </p:nvSpPr>
          <p:spPr>
            <a:xfrm>
              <a:off x="1676400" y="2000250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114" name="Graphic 75">
              <a:extLst>
                <a:ext uri="{FF2B5EF4-FFF2-40B4-BE49-F238E27FC236}">
                  <a16:creationId xmlns:a16="http://schemas.microsoft.com/office/drawing/2014/main" id="{4DE76935-86C6-D321-E593-464914B174CD}"/>
                </a:ext>
              </a:extLst>
            </p:cNvPr>
            <p:cNvGrpSpPr/>
            <p:nvPr/>
          </p:nvGrpSpPr>
          <p:grpSpPr>
            <a:xfrm>
              <a:off x="1166035" y="1935289"/>
              <a:ext cx="501875" cy="2561498"/>
              <a:chOff x="1166035" y="1935289"/>
              <a:chExt cx="501875" cy="2561498"/>
            </a:xfrm>
            <a:solidFill>
              <a:srgbClr val="2A3F5F"/>
            </a:solidFill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F3E8158-352E-9C1C-FFFB-CE9BACE68760}"/>
                  </a:ext>
                </a:extLst>
              </p:cNvPr>
              <p:cNvSpPr txBox="1"/>
              <p:nvPr/>
            </p:nvSpPr>
            <p:spPr>
              <a:xfrm>
                <a:off x="1166035" y="4158233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B06F6EE-FD5B-BA35-E213-8D00C41647E9}"/>
                  </a:ext>
                </a:extLst>
              </p:cNvPr>
              <p:cNvSpPr txBox="1"/>
              <p:nvPr/>
            </p:nvSpPr>
            <p:spPr>
              <a:xfrm>
                <a:off x="1274274" y="3840670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F8F4CFB-8471-DD91-F754-DAA745D4BC26}"/>
                  </a:ext>
                </a:extLst>
              </p:cNvPr>
              <p:cNvSpPr txBox="1"/>
              <p:nvPr/>
            </p:nvSpPr>
            <p:spPr>
              <a:xfrm>
                <a:off x="1379048" y="352310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6862CC1-6A79-9B19-C948-9AFE0351E1C0}"/>
                  </a:ext>
                </a:extLst>
              </p:cNvPr>
              <p:cNvSpPr txBox="1"/>
              <p:nvPr/>
            </p:nvSpPr>
            <p:spPr>
              <a:xfrm>
                <a:off x="1379048" y="320554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E22292B-0053-2832-7816-EB1BB2D98F2F}"/>
                  </a:ext>
                </a:extLst>
              </p:cNvPr>
              <p:cNvSpPr txBox="1"/>
              <p:nvPr/>
            </p:nvSpPr>
            <p:spPr>
              <a:xfrm>
                <a:off x="1274274" y="28879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ECECD7E-8486-E8F2-DE7B-0F3A4EFEE997}"/>
                  </a:ext>
                </a:extLst>
              </p:cNvPr>
              <p:cNvSpPr txBox="1"/>
              <p:nvPr/>
            </p:nvSpPr>
            <p:spPr>
              <a:xfrm>
                <a:off x="1274274" y="257041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E4A3FA9-3208-494E-2850-B67E687B93DB}"/>
                  </a:ext>
                </a:extLst>
              </p:cNvPr>
              <p:cNvSpPr txBox="1"/>
              <p:nvPr/>
            </p:nvSpPr>
            <p:spPr>
              <a:xfrm>
                <a:off x="1274274" y="225285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20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871BF27-BBF3-9270-BEEE-AFD5D14147CF}"/>
                  </a:ext>
                </a:extLst>
              </p:cNvPr>
              <p:cNvSpPr txBox="1"/>
              <p:nvPr/>
            </p:nvSpPr>
            <p:spPr>
              <a:xfrm>
                <a:off x="1274274" y="19352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25</a:t>
                </a:r>
              </a:p>
            </p:txBody>
          </p:sp>
        </p:grpSp>
      </p:grp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6279771-CDD5-AD7D-5FEC-86D9C7152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5" t="12750" r="16208" b="23701"/>
          <a:stretch/>
        </p:blipFill>
        <p:spPr>
          <a:xfrm>
            <a:off x="1989213" y="575421"/>
            <a:ext cx="8032784" cy="2421255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9F0AFDE5-1570-285F-AC1E-239D92A3C48A}"/>
              </a:ext>
            </a:extLst>
          </p:cNvPr>
          <p:cNvSpPr txBox="1"/>
          <p:nvPr/>
        </p:nvSpPr>
        <p:spPr>
          <a:xfrm rot="16200000">
            <a:off x="29812" y="2769736"/>
            <a:ext cx="281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&amp; SOC [kWh]</a:t>
            </a:r>
          </a:p>
        </p:txBody>
      </p:sp>
      <p:grpSp>
        <p:nvGrpSpPr>
          <p:cNvPr id="152" name="Graphic 148">
            <a:extLst>
              <a:ext uri="{FF2B5EF4-FFF2-40B4-BE49-F238E27FC236}">
                <a16:creationId xmlns:a16="http://schemas.microsoft.com/office/drawing/2014/main" id="{8A54447D-B880-79C3-CF0F-9F3208346223}"/>
              </a:ext>
            </a:extLst>
          </p:cNvPr>
          <p:cNvGrpSpPr/>
          <p:nvPr/>
        </p:nvGrpSpPr>
        <p:grpSpPr>
          <a:xfrm>
            <a:off x="1252907" y="2908876"/>
            <a:ext cx="9214019" cy="3481387"/>
            <a:chOff x="937932" y="2958353"/>
            <a:chExt cx="9214019" cy="3481387"/>
          </a:xfrm>
        </p:grpSpPr>
        <p:grpSp>
          <p:nvGrpSpPr>
            <p:cNvPr id="153" name="Graphic 148">
              <a:extLst>
                <a:ext uri="{FF2B5EF4-FFF2-40B4-BE49-F238E27FC236}">
                  <a16:creationId xmlns:a16="http://schemas.microsoft.com/office/drawing/2014/main" id="{D701D3C3-988C-6FAF-D55C-C249EB4F5D52}"/>
                </a:ext>
              </a:extLst>
            </p:cNvPr>
            <p:cNvGrpSpPr/>
            <p:nvPr/>
          </p:nvGrpSpPr>
          <p:grpSpPr>
            <a:xfrm>
              <a:off x="1766607" y="3434603"/>
              <a:ext cx="7915275" cy="2476500"/>
              <a:chOff x="1766607" y="3434603"/>
              <a:chExt cx="7915275" cy="2476500"/>
            </a:xfrm>
            <a:solidFill>
              <a:srgbClr val="000000"/>
            </a:solidFill>
          </p:grpSpPr>
          <p:grpSp>
            <p:nvGrpSpPr>
              <p:cNvPr id="154" name="Graphic 148">
                <a:extLst>
                  <a:ext uri="{FF2B5EF4-FFF2-40B4-BE49-F238E27FC236}">
                    <a16:creationId xmlns:a16="http://schemas.microsoft.com/office/drawing/2014/main" id="{11066C47-CA44-C12E-31C5-7813291F622D}"/>
                  </a:ext>
                </a:extLst>
              </p:cNvPr>
              <p:cNvGrpSpPr/>
              <p:nvPr/>
            </p:nvGrpSpPr>
            <p:grpSpPr>
              <a:xfrm>
                <a:off x="1873572" y="3434603"/>
                <a:ext cx="7701343" cy="2476500"/>
                <a:chOff x="1873572" y="3434603"/>
                <a:chExt cx="7701343" cy="2476500"/>
              </a:xfrm>
              <a:solidFill>
                <a:srgbClr val="000000"/>
              </a:solidFill>
            </p:grpSpPr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80C75559-F2F4-56E0-777C-E5E17AEC1D72}"/>
                    </a:ext>
                  </a:extLst>
                </p:cNvPr>
                <p:cNvSpPr/>
                <p:nvPr/>
              </p:nvSpPr>
              <p:spPr>
                <a:xfrm>
                  <a:off x="1873572" y="3434603"/>
                  <a:ext cx="9525" cy="2476500"/>
                </a:xfrm>
                <a:custGeom>
                  <a:avLst/>
                  <a:gdLst>
                    <a:gd name="connsiteX0" fmla="*/ 98 w 9525"/>
                    <a:gd name="connsiteY0" fmla="*/ 0 h 2476500"/>
                    <a:gd name="connsiteX1" fmla="*/ 9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8" y="0"/>
                      </a:moveTo>
                      <a:lnTo>
                        <a:pt x="9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4E0AEBC7-B71D-3853-A3C8-6F7911542BCD}"/>
                    </a:ext>
                  </a:extLst>
                </p:cNvPr>
                <p:cNvSpPr/>
                <p:nvPr/>
              </p:nvSpPr>
              <p:spPr>
                <a:xfrm>
                  <a:off x="3157161" y="3434603"/>
                  <a:ext cx="9525" cy="2476500"/>
                </a:xfrm>
                <a:custGeom>
                  <a:avLst/>
                  <a:gdLst>
                    <a:gd name="connsiteX0" fmla="*/ 233 w 9525"/>
                    <a:gd name="connsiteY0" fmla="*/ 0 h 2476500"/>
                    <a:gd name="connsiteX1" fmla="*/ 23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33" y="0"/>
                      </a:moveTo>
                      <a:lnTo>
                        <a:pt x="23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9C0FB857-2367-3A1A-B263-123AF7D211F0}"/>
                    </a:ext>
                  </a:extLst>
                </p:cNvPr>
                <p:cNvSpPr/>
                <p:nvPr/>
              </p:nvSpPr>
              <p:spPr>
                <a:xfrm>
                  <a:off x="4440655" y="3434603"/>
                  <a:ext cx="9525" cy="2476500"/>
                </a:xfrm>
                <a:custGeom>
                  <a:avLst/>
                  <a:gdLst>
                    <a:gd name="connsiteX0" fmla="*/ 368 w 9525"/>
                    <a:gd name="connsiteY0" fmla="*/ 0 h 2476500"/>
                    <a:gd name="connsiteX1" fmla="*/ 36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68" y="0"/>
                      </a:moveTo>
                      <a:lnTo>
                        <a:pt x="36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B380EF70-D35B-EBE6-E2CE-16B11A6ED4DE}"/>
                    </a:ext>
                  </a:extLst>
                </p:cNvPr>
                <p:cNvSpPr/>
                <p:nvPr/>
              </p:nvSpPr>
              <p:spPr>
                <a:xfrm>
                  <a:off x="5724244" y="3434603"/>
                  <a:ext cx="9525" cy="2476500"/>
                </a:xfrm>
                <a:custGeom>
                  <a:avLst/>
                  <a:gdLst>
                    <a:gd name="connsiteX0" fmla="*/ 503 w 9525"/>
                    <a:gd name="connsiteY0" fmla="*/ 0 h 2476500"/>
                    <a:gd name="connsiteX1" fmla="*/ 50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03" y="0"/>
                      </a:moveTo>
                      <a:lnTo>
                        <a:pt x="50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68B75419-AA9F-EA3E-C292-6CBEF125BDF8}"/>
                    </a:ext>
                  </a:extLst>
                </p:cNvPr>
                <p:cNvSpPr/>
                <p:nvPr/>
              </p:nvSpPr>
              <p:spPr>
                <a:xfrm>
                  <a:off x="7007833" y="3434603"/>
                  <a:ext cx="9525" cy="2476500"/>
                </a:xfrm>
                <a:custGeom>
                  <a:avLst/>
                  <a:gdLst>
                    <a:gd name="connsiteX0" fmla="*/ 637 w 9525"/>
                    <a:gd name="connsiteY0" fmla="*/ 0 h 2476500"/>
                    <a:gd name="connsiteX1" fmla="*/ 63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637" y="0"/>
                      </a:moveTo>
                      <a:lnTo>
                        <a:pt x="63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BF4EFAB6-0C2E-395D-C4CB-0AFB79FD5802}"/>
                    </a:ext>
                  </a:extLst>
                </p:cNvPr>
                <p:cNvSpPr/>
                <p:nvPr/>
              </p:nvSpPr>
              <p:spPr>
                <a:xfrm>
                  <a:off x="8291327" y="3434603"/>
                  <a:ext cx="9525" cy="2476500"/>
                </a:xfrm>
                <a:custGeom>
                  <a:avLst/>
                  <a:gdLst>
                    <a:gd name="connsiteX0" fmla="*/ 772 w 9525"/>
                    <a:gd name="connsiteY0" fmla="*/ 0 h 2476500"/>
                    <a:gd name="connsiteX1" fmla="*/ 77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72" y="0"/>
                      </a:moveTo>
                      <a:lnTo>
                        <a:pt x="77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74FFADDC-1DA1-7A04-7032-C0B5E652964C}"/>
                    </a:ext>
                  </a:extLst>
                </p:cNvPr>
                <p:cNvSpPr/>
                <p:nvPr/>
              </p:nvSpPr>
              <p:spPr>
                <a:xfrm>
                  <a:off x="9574916" y="3434603"/>
                  <a:ext cx="9525" cy="2476500"/>
                </a:xfrm>
                <a:custGeom>
                  <a:avLst/>
                  <a:gdLst>
                    <a:gd name="connsiteX0" fmla="*/ 907 w 9525"/>
                    <a:gd name="connsiteY0" fmla="*/ 0 h 2476500"/>
                    <a:gd name="connsiteX1" fmla="*/ 90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07" y="0"/>
                      </a:moveTo>
                      <a:lnTo>
                        <a:pt x="90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62" name="Graphic 148">
                <a:extLst>
                  <a:ext uri="{FF2B5EF4-FFF2-40B4-BE49-F238E27FC236}">
                    <a16:creationId xmlns:a16="http://schemas.microsoft.com/office/drawing/2014/main" id="{DCBD2FD2-10AA-544B-2CEA-06265D1D501A}"/>
                  </a:ext>
                </a:extLst>
              </p:cNvPr>
              <p:cNvGrpSpPr/>
              <p:nvPr/>
            </p:nvGrpSpPr>
            <p:grpSpPr>
              <a:xfrm>
                <a:off x="1766607" y="3542521"/>
                <a:ext cx="7915275" cy="2222944"/>
                <a:chOff x="1766607" y="3542521"/>
                <a:chExt cx="7915275" cy="2222944"/>
              </a:xfrm>
              <a:solidFill>
                <a:srgbClr val="000000"/>
              </a:solidFill>
            </p:grpSpPr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675DFAF9-D903-9F82-FC4D-5CAF604E4E64}"/>
                    </a:ext>
                  </a:extLst>
                </p:cNvPr>
                <p:cNvSpPr/>
                <p:nvPr/>
              </p:nvSpPr>
              <p:spPr>
                <a:xfrm>
                  <a:off x="1766607" y="576546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95 h 9525"/>
                    <a:gd name="connsiteX1" fmla="*/ 7915275 w 7915275"/>
                    <a:gd name="connsiteY1" fmla="*/ 2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95"/>
                      </a:moveTo>
                      <a:lnTo>
                        <a:pt x="7915275" y="2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CA7877F4-3815-C211-0E18-C639DCA2F91B}"/>
                    </a:ext>
                  </a:extLst>
                </p:cNvPr>
                <p:cNvSpPr/>
                <p:nvPr/>
              </p:nvSpPr>
              <p:spPr>
                <a:xfrm>
                  <a:off x="1766607" y="544790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61 h 9525"/>
                    <a:gd name="connsiteX1" fmla="*/ 7915275 w 7915275"/>
                    <a:gd name="connsiteY1" fmla="*/ 2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61"/>
                      </a:moveTo>
                      <a:lnTo>
                        <a:pt x="7915275" y="2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6C3F0558-7AF9-F3A1-6A9F-918E66894512}"/>
                    </a:ext>
                  </a:extLst>
                </p:cNvPr>
                <p:cNvSpPr/>
                <p:nvPr/>
              </p:nvSpPr>
              <p:spPr>
                <a:xfrm>
                  <a:off x="1766607" y="481277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95 h 9525"/>
                    <a:gd name="connsiteX1" fmla="*/ 7915275 w 7915275"/>
                    <a:gd name="connsiteY1" fmla="*/ 1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95"/>
                      </a:moveTo>
                      <a:lnTo>
                        <a:pt x="7915275" y="1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F6D8004D-BBE3-31AE-A581-E1A3C60EFBFA}"/>
                    </a:ext>
                  </a:extLst>
                </p:cNvPr>
                <p:cNvSpPr/>
                <p:nvPr/>
              </p:nvSpPr>
              <p:spPr>
                <a:xfrm>
                  <a:off x="1766607" y="449521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61 h 9525"/>
                    <a:gd name="connsiteX1" fmla="*/ 7915275 w 7915275"/>
                    <a:gd name="connsiteY1" fmla="*/ 1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61"/>
                      </a:moveTo>
                      <a:lnTo>
                        <a:pt x="7915275" y="1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0BB28869-00A3-72B2-C0A0-9EBA304538C4}"/>
                    </a:ext>
                  </a:extLst>
                </p:cNvPr>
                <p:cNvSpPr/>
                <p:nvPr/>
              </p:nvSpPr>
              <p:spPr>
                <a:xfrm>
                  <a:off x="1766607" y="417764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28 h 9525"/>
                    <a:gd name="connsiteX1" fmla="*/ 7915275 w 7915275"/>
                    <a:gd name="connsiteY1" fmla="*/ 12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28"/>
                      </a:moveTo>
                      <a:lnTo>
                        <a:pt x="7915275" y="12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15ADC4D0-BD13-2ED1-4E91-0936F92113C7}"/>
                    </a:ext>
                  </a:extLst>
                </p:cNvPr>
                <p:cNvSpPr/>
                <p:nvPr/>
              </p:nvSpPr>
              <p:spPr>
                <a:xfrm>
                  <a:off x="1766607" y="3860084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95 h 9525"/>
                    <a:gd name="connsiteX1" fmla="*/ 7915275 w 79152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95"/>
                      </a:moveTo>
                      <a:lnTo>
                        <a:pt x="79152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4C6DA9C-C102-4DDB-6DBD-80DCC9BBE045}"/>
                    </a:ext>
                  </a:extLst>
                </p:cNvPr>
                <p:cNvSpPr/>
                <p:nvPr/>
              </p:nvSpPr>
              <p:spPr>
                <a:xfrm>
                  <a:off x="1766607" y="354252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61 h 9525"/>
                    <a:gd name="connsiteX1" fmla="*/ 7915275 w 7915275"/>
                    <a:gd name="connsiteY1" fmla="*/ 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61"/>
                      </a:moveTo>
                      <a:lnTo>
                        <a:pt x="7915275" y="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0AA7DCD-22C8-6712-604B-6162720C5AE7}"/>
                </a:ext>
              </a:extLst>
            </p:cNvPr>
            <p:cNvSpPr/>
            <p:nvPr/>
          </p:nvSpPr>
          <p:spPr>
            <a:xfrm>
              <a:off x="1766607" y="5130338"/>
              <a:ext cx="7915275" cy="9525"/>
            </a:xfrm>
            <a:custGeom>
              <a:avLst/>
              <a:gdLst>
                <a:gd name="connsiteX0" fmla="*/ 0 w 7915275"/>
                <a:gd name="connsiteY0" fmla="*/ 228 h 9525"/>
                <a:gd name="connsiteX1" fmla="*/ 7915275 w 7915275"/>
                <a:gd name="connsiteY1" fmla="*/ 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5275" h="9525">
                  <a:moveTo>
                    <a:pt x="0" y="228"/>
                  </a:moveTo>
                  <a:lnTo>
                    <a:pt x="7915275" y="22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DDD27BD-B033-24C4-25FC-007FFCE8702D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CD696E6B-1363-108C-0790-34167A21BC16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E590839-A9A7-8906-61C2-C66774890905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A00B2BE5-DC5D-C608-BB8A-5BD30BB0AD45}"/>
                </a:ext>
              </a:extLst>
            </p:cNvPr>
            <p:cNvSpPr/>
            <p:nvPr/>
          </p:nvSpPr>
          <p:spPr>
            <a:xfrm>
              <a:off x="1757082" y="3434603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175" name="Graphic 148">
              <a:extLst>
                <a:ext uri="{FF2B5EF4-FFF2-40B4-BE49-F238E27FC236}">
                  <a16:creationId xmlns:a16="http://schemas.microsoft.com/office/drawing/2014/main" id="{2E3CFF5E-BE99-09A1-2073-FAC481CFA1A4}"/>
                </a:ext>
              </a:extLst>
            </p:cNvPr>
            <p:cNvGrpSpPr/>
            <p:nvPr/>
          </p:nvGrpSpPr>
          <p:grpSpPr>
            <a:xfrm>
              <a:off x="1320170" y="5865383"/>
              <a:ext cx="8831781" cy="574357"/>
              <a:chOff x="1320170" y="5865383"/>
              <a:chExt cx="8831781" cy="574357"/>
            </a:xfrm>
            <a:solidFill>
              <a:srgbClr val="2A3F5F"/>
            </a:solidFill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645D272-03C2-78FA-5417-4A895D6A32E1}"/>
                  </a:ext>
                </a:extLst>
              </p:cNvPr>
              <p:cNvSpPr txBox="1"/>
              <p:nvPr/>
            </p:nvSpPr>
            <p:spPr>
              <a:xfrm>
                <a:off x="1548770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B031E94-DC10-A5C7-6FB9-2B9825ECE72E}"/>
                  </a:ext>
                </a:extLst>
              </p:cNvPr>
              <p:cNvSpPr txBox="1"/>
              <p:nvPr/>
            </p:nvSpPr>
            <p:spPr>
              <a:xfrm>
                <a:off x="1320170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Jun 2, 2019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A8EB22D-0919-4A4B-BE08-2DC56CD58E6D}"/>
                  </a:ext>
                </a:extLst>
              </p:cNvPr>
              <p:cNvSpPr txBox="1"/>
              <p:nvPr/>
            </p:nvSpPr>
            <p:spPr>
              <a:xfrm>
                <a:off x="2832359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F6CEF38-4AF3-F85B-D0F1-83F6BE5B8ECE}"/>
                  </a:ext>
                </a:extLst>
              </p:cNvPr>
              <p:cNvSpPr txBox="1"/>
              <p:nvPr/>
            </p:nvSpPr>
            <p:spPr>
              <a:xfrm>
                <a:off x="4115853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5FC885E-26B3-05E0-1B68-C1DF22F97C80}"/>
                  </a:ext>
                </a:extLst>
              </p:cNvPr>
              <p:cNvSpPr txBox="1"/>
              <p:nvPr/>
            </p:nvSpPr>
            <p:spPr>
              <a:xfrm>
                <a:off x="3887253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>
                    <a:ea typeface="Open Sans"/>
                    <a:cs typeface="Open Sans"/>
                    <a:sym typeface="Open Sans"/>
                    <a:rtl val="0"/>
                  </a:rPr>
                  <a:t>Jun 3, 2019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8CC713E-2AD9-F36A-FA04-AA326E9DBACB}"/>
                  </a:ext>
                </a:extLst>
              </p:cNvPr>
              <p:cNvSpPr txBox="1"/>
              <p:nvPr/>
            </p:nvSpPr>
            <p:spPr>
              <a:xfrm>
                <a:off x="5399442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C27882F-7B50-6D57-9F2F-FA6917A0CC5E}"/>
                  </a:ext>
                </a:extLst>
              </p:cNvPr>
              <p:cNvSpPr txBox="1"/>
              <p:nvPr/>
            </p:nvSpPr>
            <p:spPr>
              <a:xfrm>
                <a:off x="6683031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16B033-7290-762C-ACFC-295F5C88EBA6}"/>
                  </a:ext>
                </a:extLst>
              </p:cNvPr>
              <p:cNvSpPr txBox="1"/>
              <p:nvPr/>
            </p:nvSpPr>
            <p:spPr>
              <a:xfrm>
                <a:off x="6454431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Jun 4, 2019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36ED828-EAFE-5B1C-189D-83F96C06957E}"/>
                  </a:ext>
                </a:extLst>
              </p:cNvPr>
              <p:cNvSpPr txBox="1"/>
              <p:nvPr/>
            </p:nvSpPr>
            <p:spPr>
              <a:xfrm>
                <a:off x="7966524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36759F-4E22-50C7-9526-7797040E2C4B}"/>
                  </a:ext>
                </a:extLst>
              </p:cNvPr>
              <p:cNvSpPr txBox="1"/>
              <p:nvPr/>
            </p:nvSpPr>
            <p:spPr>
              <a:xfrm>
                <a:off x="9250113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A365EE2-F167-E0B2-1877-E4DF3ECFF4A8}"/>
                  </a:ext>
                </a:extLst>
              </p:cNvPr>
              <p:cNvSpPr txBox="1"/>
              <p:nvPr/>
            </p:nvSpPr>
            <p:spPr>
              <a:xfrm>
                <a:off x="9021513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>
                    <a:ea typeface="Open Sans"/>
                    <a:cs typeface="Open Sans"/>
                    <a:sym typeface="Open Sans"/>
                    <a:rtl val="0"/>
                  </a:rPr>
                  <a:t>Jun 5, 2019</a:t>
                </a:r>
              </a:p>
            </p:txBody>
          </p:sp>
        </p:grpSp>
        <p:grpSp>
          <p:nvGrpSpPr>
            <p:cNvPr id="187" name="Graphic 148">
              <a:extLst>
                <a:ext uri="{FF2B5EF4-FFF2-40B4-BE49-F238E27FC236}">
                  <a16:creationId xmlns:a16="http://schemas.microsoft.com/office/drawing/2014/main" id="{576BF3F9-52E3-36D6-2A14-CA311E16B56F}"/>
                </a:ext>
              </a:extLst>
            </p:cNvPr>
            <p:cNvGrpSpPr/>
            <p:nvPr/>
          </p:nvGrpSpPr>
          <p:grpSpPr>
            <a:xfrm>
              <a:off x="1240945" y="3404402"/>
              <a:ext cx="498411" cy="2526738"/>
              <a:chOff x="1240945" y="3404402"/>
              <a:chExt cx="498411" cy="2526738"/>
            </a:xfrm>
            <a:solidFill>
              <a:srgbClr val="2A3F5F"/>
            </a:solidFill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55A6DCD-EAEA-8D89-EFCF-C234D7A1A125}"/>
                  </a:ext>
                </a:extLst>
              </p:cNvPr>
              <p:cNvSpPr txBox="1"/>
              <p:nvPr/>
            </p:nvSpPr>
            <p:spPr>
              <a:xfrm>
                <a:off x="1240945" y="5592586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FB86359-C1AE-1898-535A-89262B16909A}"/>
                  </a:ext>
                </a:extLst>
              </p:cNvPr>
              <p:cNvSpPr txBox="1"/>
              <p:nvPr/>
            </p:nvSpPr>
            <p:spPr>
              <a:xfrm>
                <a:off x="1345720" y="5275023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DFA22D9-67EF-0ED3-A6DA-ED08B8DA2B1E}"/>
                  </a:ext>
                </a:extLst>
              </p:cNvPr>
              <p:cNvSpPr txBox="1"/>
              <p:nvPr/>
            </p:nvSpPr>
            <p:spPr>
              <a:xfrm>
                <a:off x="1450494" y="495745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235891E-2DF6-F6BE-B092-848670DB4038}"/>
                  </a:ext>
                </a:extLst>
              </p:cNvPr>
              <p:cNvSpPr txBox="1"/>
              <p:nvPr/>
            </p:nvSpPr>
            <p:spPr>
              <a:xfrm>
                <a:off x="1450494" y="463989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C2A5572-D661-69D6-C010-79CD0BD64A2A}"/>
                  </a:ext>
                </a:extLst>
              </p:cNvPr>
              <p:cNvSpPr txBox="1"/>
              <p:nvPr/>
            </p:nvSpPr>
            <p:spPr>
              <a:xfrm>
                <a:off x="1345720" y="432233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83E6672-4C9D-7549-59B3-DFEDC02EF7E5}"/>
                  </a:ext>
                </a:extLst>
              </p:cNvPr>
              <p:cNvSpPr txBox="1"/>
              <p:nvPr/>
            </p:nvSpPr>
            <p:spPr>
              <a:xfrm>
                <a:off x="1345720" y="40047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F392F92-96C3-5AD1-E86B-581E208685A6}"/>
                  </a:ext>
                </a:extLst>
              </p:cNvPr>
              <p:cNvSpPr txBox="1"/>
              <p:nvPr/>
            </p:nvSpPr>
            <p:spPr>
              <a:xfrm>
                <a:off x="1345720" y="368720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20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A71BEFA-8699-B10D-CA37-9357BEB25461}"/>
                  </a:ext>
                </a:extLst>
              </p:cNvPr>
              <p:cNvSpPr txBox="1"/>
              <p:nvPr/>
            </p:nvSpPr>
            <p:spPr>
              <a:xfrm>
                <a:off x="1334744" y="340440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25</a:t>
                </a:r>
              </a:p>
            </p:txBody>
          </p:sp>
        </p:grpSp>
      </p:grpSp>
      <p:grpSp>
        <p:nvGrpSpPr>
          <p:cNvPr id="196" name="Graphic 148">
            <a:extLst>
              <a:ext uri="{FF2B5EF4-FFF2-40B4-BE49-F238E27FC236}">
                <a16:creationId xmlns:a16="http://schemas.microsoft.com/office/drawing/2014/main" id="{4CCAAC80-69AA-F3AA-F93F-60A0CF6F5F64}"/>
              </a:ext>
            </a:extLst>
          </p:cNvPr>
          <p:cNvGrpSpPr/>
          <p:nvPr/>
        </p:nvGrpSpPr>
        <p:grpSpPr>
          <a:xfrm>
            <a:off x="1919684" y="3432441"/>
            <a:ext cx="8218720" cy="2395076"/>
            <a:chOff x="1604709" y="3481918"/>
            <a:chExt cx="8218720" cy="2395076"/>
          </a:xfrm>
        </p:grpSpPr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D6626B49-8925-822F-11FC-4BFE7109D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64" t="13742" r="15194" b="23394"/>
            <a:stretch/>
          </p:blipFill>
          <p:spPr>
            <a:xfrm>
              <a:off x="1604709" y="3481918"/>
              <a:ext cx="8218720" cy="2395076"/>
            </a:xfrm>
            <a:custGeom>
              <a:avLst/>
              <a:gdLst>
                <a:gd name="connsiteX0" fmla="*/ 0 w 10477500"/>
                <a:gd name="connsiteY0" fmla="*/ 0 h 3810000"/>
                <a:gd name="connsiteX1" fmla="*/ 10477500 w 10477500"/>
                <a:gd name="connsiteY1" fmla="*/ 0 h 3810000"/>
                <a:gd name="connsiteX2" fmla="*/ 10477500 w 10477500"/>
                <a:gd name="connsiteY2" fmla="*/ 3810000 h 3810000"/>
                <a:gd name="connsiteX3" fmla="*/ 0 w 10477500"/>
                <a:gd name="connsiteY3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0" h="3810000">
                  <a:moveTo>
                    <a:pt x="0" y="0"/>
                  </a:moveTo>
                  <a:lnTo>
                    <a:pt x="10477500" y="0"/>
                  </a:lnTo>
                  <a:lnTo>
                    <a:pt x="10477500" y="3810000"/>
                  </a:lnTo>
                  <a:lnTo>
                    <a:pt x="0" y="3810000"/>
                  </a:lnTo>
                  <a:close/>
                </a:path>
              </a:pathLst>
            </a:cu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848AA5A3-8BAE-6481-D2DC-A09EBC25D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03" t="13820" r="16321" b="23982"/>
            <a:stretch/>
          </p:blipFill>
          <p:spPr>
            <a:xfrm>
              <a:off x="1682115" y="3484877"/>
              <a:ext cx="8023260" cy="2369770"/>
            </a:xfrm>
            <a:custGeom>
              <a:avLst/>
              <a:gdLst>
                <a:gd name="connsiteX0" fmla="*/ 0 w 10477500"/>
                <a:gd name="connsiteY0" fmla="*/ 0 h 3810000"/>
                <a:gd name="connsiteX1" fmla="*/ 10477500 w 10477500"/>
                <a:gd name="connsiteY1" fmla="*/ 0 h 3810000"/>
                <a:gd name="connsiteX2" fmla="*/ 10477500 w 10477500"/>
                <a:gd name="connsiteY2" fmla="*/ 3810000 h 3810000"/>
                <a:gd name="connsiteX3" fmla="*/ 0 w 10477500"/>
                <a:gd name="connsiteY3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0" h="3810000">
                  <a:moveTo>
                    <a:pt x="0" y="0"/>
                  </a:moveTo>
                  <a:lnTo>
                    <a:pt x="10477500" y="0"/>
                  </a:lnTo>
                  <a:lnTo>
                    <a:pt x="10477500" y="3810000"/>
                  </a:lnTo>
                  <a:lnTo>
                    <a:pt x="0" y="3810000"/>
                  </a:lnTo>
                  <a:close/>
                </a:path>
              </a:pathLst>
            </a:custGeom>
          </p:spPr>
        </p:pic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F1F71493-052F-2F9E-3220-76D1A8350C82}"/>
              </a:ext>
            </a:extLst>
          </p:cNvPr>
          <p:cNvSpPr txBox="1"/>
          <p:nvPr/>
        </p:nvSpPr>
        <p:spPr>
          <a:xfrm>
            <a:off x="2099470" y="194052"/>
            <a:ext cx="291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spc="0" baseline="0" dirty="0">
                <a:ea typeface="Open Sans"/>
                <a:cs typeface="Open Sans"/>
                <a:sym typeface="Open Sans"/>
                <a:rtl val="0"/>
              </a:rPr>
              <a:t>Dispatch freq. = </a:t>
            </a:r>
            <a:r>
              <a:rPr lang="en-US" sz="2000" i="1" u="sng" spc="0" baseline="0" dirty="0">
                <a:ea typeface="Open Sans"/>
                <a:cs typeface="Open Sans"/>
                <a:sym typeface="Open Sans"/>
                <a:rtl val="0"/>
              </a:rPr>
              <a:t>2 days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7B74396-8B9D-6498-C2E8-A6628C6B39E6}"/>
              </a:ext>
            </a:extLst>
          </p:cNvPr>
          <p:cNvSpPr txBox="1"/>
          <p:nvPr/>
        </p:nvSpPr>
        <p:spPr>
          <a:xfrm>
            <a:off x="2102582" y="3028585"/>
            <a:ext cx="3916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spc="0" baseline="0" dirty="0">
                <a:ea typeface="Open Sans"/>
                <a:cs typeface="Open Sans"/>
                <a:sym typeface="Open Sans"/>
                <a:rtl val="0"/>
              </a:rPr>
              <a:t>Dispatch freq. = </a:t>
            </a:r>
            <a:r>
              <a:rPr lang="en-US" sz="2000" i="1" u="sng" spc="0" baseline="0" dirty="0">
                <a:ea typeface="Open Sans"/>
                <a:cs typeface="Open Sans"/>
                <a:sym typeface="Open Sans"/>
                <a:rtl val="0"/>
              </a:rPr>
              <a:t>15 minutes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4AF9319-BC47-CDFB-5FCA-40B934901B3A}"/>
              </a:ext>
            </a:extLst>
          </p:cNvPr>
          <p:cNvSpPr txBox="1"/>
          <p:nvPr/>
        </p:nvSpPr>
        <p:spPr>
          <a:xfrm>
            <a:off x="7441866" y="1001863"/>
            <a:ext cx="2113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Community netload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83E5C48-CA05-591D-9191-345DC299B0D1}"/>
              </a:ext>
            </a:extLst>
          </p:cNvPr>
          <p:cNvCxnSpPr>
            <a:cxnSpLocks/>
          </p:cNvCxnSpPr>
          <p:nvPr/>
        </p:nvCxnSpPr>
        <p:spPr>
          <a:xfrm>
            <a:off x="8355404" y="1305340"/>
            <a:ext cx="0" cy="637574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ADC1A3E8-85E3-A043-1DB6-D57F9C029328}"/>
              </a:ext>
            </a:extLst>
          </p:cNvPr>
          <p:cNvSpPr txBox="1"/>
          <p:nvPr/>
        </p:nvSpPr>
        <p:spPr>
          <a:xfrm>
            <a:off x="4783675" y="802840"/>
            <a:ext cx="197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Netload</a:t>
            </a:r>
          </a:p>
          <a:p>
            <a:r>
              <a:rPr lang="en-AU" sz="1600" dirty="0">
                <a:solidFill>
                  <a:schemeClr val="accent2"/>
                </a:solidFill>
              </a:rPr>
              <a:t>forecast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74AA542-0EC4-38C1-617F-A86CDF9315A8}"/>
              </a:ext>
            </a:extLst>
          </p:cNvPr>
          <p:cNvCxnSpPr>
            <a:cxnSpLocks/>
          </p:cNvCxnSpPr>
          <p:nvPr/>
        </p:nvCxnSpPr>
        <p:spPr>
          <a:xfrm>
            <a:off x="5163969" y="1332638"/>
            <a:ext cx="0" cy="78284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D2152617-E5E4-26C1-6B9D-33B89CAAA153}"/>
              </a:ext>
            </a:extLst>
          </p:cNvPr>
          <p:cNvSpPr txBox="1"/>
          <p:nvPr/>
        </p:nvSpPr>
        <p:spPr>
          <a:xfrm>
            <a:off x="2602589" y="648365"/>
            <a:ext cx="197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Battery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power 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profile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506FF855-3510-6F81-23C7-846170154187}"/>
              </a:ext>
            </a:extLst>
          </p:cNvPr>
          <p:cNvCxnSpPr>
            <a:cxnSpLocks/>
          </p:cNvCxnSpPr>
          <p:nvPr/>
        </p:nvCxnSpPr>
        <p:spPr>
          <a:xfrm>
            <a:off x="2949687" y="1442455"/>
            <a:ext cx="0" cy="7828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0B9DC3E9-9064-D225-715D-6E44BD3A5D77}"/>
              </a:ext>
            </a:extLst>
          </p:cNvPr>
          <p:cNvSpPr txBox="1"/>
          <p:nvPr/>
        </p:nvSpPr>
        <p:spPr>
          <a:xfrm>
            <a:off x="6730372" y="627659"/>
            <a:ext cx="197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AF90CE"/>
                </a:solidFill>
              </a:rPr>
              <a:t>Battery SOC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9F09944-AECF-8011-B937-95C6B771A8FC}"/>
              </a:ext>
            </a:extLst>
          </p:cNvPr>
          <p:cNvCxnSpPr>
            <a:cxnSpLocks/>
          </p:cNvCxnSpPr>
          <p:nvPr/>
        </p:nvCxnSpPr>
        <p:spPr>
          <a:xfrm>
            <a:off x="7127240" y="907110"/>
            <a:ext cx="0" cy="361587"/>
          </a:xfrm>
          <a:prstGeom prst="straightConnector1">
            <a:avLst/>
          </a:prstGeom>
          <a:ln w="12700">
            <a:solidFill>
              <a:srgbClr val="AF90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07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B03DEB0-E8FC-8410-C876-5DFD2FD2F978}"/>
              </a:ext>
            </a:extLst>
          </p:cNvPr>
          <p:cNvGrpSpPr/>
          <p:nvPr/>
        </p:nvGrpSpPr>
        <p:grpSpPr>
          <a:xfrm>
            <a:off x="2138362" y="1887039"/>
            <a:ext cx="7915275" cy="2476500"/>
            <a:chOff x="1685925" y="2000250"/>
            <a:chExt cx="7915275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2CD8368F-F51E-FC59-5609-884E91578A7F}"/>
                </a:ext>
              </a:extLst>
            </p:cNvPr>
            <p:cNvGrpSpPr/>
            <p:nvPr/>
          </p:nvGrpSpPr>
          <p:grpSpPr>
            <a:xfrm>
              <a:off x="1792890" y="2000250"/>
              <a:ext cx="7701343" cy="2476500"/>
              <a:chOff x="1792890" y="2000250"/>
              <a:chExt cx="7701343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EDD3656-A5D8-8B40-0670-55AB9322036F}"/>
                  </a:ext>
                </a:extLst>
              </p:cNvPr>
              <p:cNvSpPr/>
              <p:nvPr/>
            </p:nvSpPr>
            <p:spPr>
              <a:xfrm>
                <a:off x="1792890" y="2000250"/>
                <a:ext cx="9525" cy="2476500"/>
              </a:xfrm>
              <a:custGeom>
                <a:avLst/>
                <a:gdLst>
                  <a:gd name="connsiteX0" fmla="*/ 98 w 9525"/>
                  <a:gd name="connsiteY0" fmla="*/ 0 h 2476500"/>
                  <a:gd name="connsiteX1" fmla="*/ 9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98" y="0"/>
                    </a:moveTo>
                    <a:lnTo>
                      <a:pt x="9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61C5516-D412-1997-953B-B1E5C5C4AC9C}"/>
                  </a:ext>
                </a:extLst>
              </p:cNvPr>
              <p:cNvSpPr/>
              <p:nvPr/>
            </p:nvSpPr>
            <p:spPr>
              <a:xfrm>
                <a:off x="3076479" y="2000250"/>
                <a:ext cx="9525" cy="2476500"/>
              </a:xfrm>
              <a:custGeom>
                <a:avLst/>
                <a:gdLst>
                  <a:gd name="connsiteX0" fmla="*/ 233 w 9525"/>
                  <a:gd name="connsiteY0" fmla="*/ 0 h 2476500"/>
                  <a:gd name="connsiteX1" fmla="*/ 233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33" y="0"/>
                    </a:moveTo>
                    <a:lnTo>
                      <a:pt x="233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AFBC2F-0446-D7AB-B632-0E44D527D99C}"/>
                  </a:ext>
                </a:extLst>
              </p:cNvPr>
              <p:cNvSpPr/>
              <p:nvPr/>
            </p:nvSpPr>
            <p:spPr>
              <a:xfrm>
                <a:off x="4359973" y="2000250"/>
                <a:ext cx="9525" cy="2476500"/>
              </a:xfrm>
              <a:custGeom>
                <a:avLst/>
                <a:gdLst>
                  <a:gd name="connsiteX0" fmla="*/ 368 w 9525"/>
                  <a:gd name="connsiteY0" fmla="*/ 0 h 2476500"/>
                  <a:gd name="connsiteX1" fmla="*/ 36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68" y="0"/>
                    </a:moveTo>
                    <a:lnTo>
                      <a:pt x="36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96585C2-6C3B-666E-05D8-9AE7D9AFC237}"/>
                  </a:ext>
                </a:extLst>
              </p:cNvPr>
              <p:cNvSpPr/>
              <p:nvPr/>
            </p:nvSpPr>
            <p:spPr>
              <a:xfrm>
                <a:off x="5643562" y="2000250"/>
                <a:ext cx="9525" cy="2476500"/>
              </a:xfrm>
              <a:custGeom>
                <a:avLst/>
                <a:gdLst>
                  <a:gd name="connsiteX0" fmla="*/ 503 w 9525"/>
                  <a:gd name="connsiteY0" fmla="*/ 0 h 2476500"/>
                  <a:gd name="connsiteX1" fmla="*/ 503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03" y="0"/>
                    </a:moveTo>
                    <a:lnTo>
                      <a:pt x="503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B641DD0-91BD-063F-2257-08E9BE2BD357}"/>
                  </a:ext>
                </a:extLst>
              </p:cNvPr>
              <p:cNvSpPr/>
              <p:nvPr/>
            </p:nvSpPr>
            <p:spPr>
              <a:xfrm>
                <a:off x="6927151" y="2000250"/>
                <a:ext cx="9525" cy="2476500"/>
              </a:xfrm>
              <a:custGeom>
                <a:avLst/>
                <a:gdLst>
                  <a:gd name="connsiteX0" fmla="*/ 637 w 9525"/>
                  <a:gd name="connsiteY0" fmla="*/ 0 h 2476500"/>
                  <a:gd name="connsiteX1" fmla="*/ 637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37" y="0"/>
                    </a:moveTo>
                    <a:lnTo>
                      <a:pt x="637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791936F-FF3D-30A9-4A6A-9F1D070ACBD4}"/>
                  </a:ext>
                </a:extLst>
              </p:cNvPr>
              <p:cNvSpPr/>
              <p:nvPr/>
            </p:nvSpPr>
            <p:spPr>
              <a:xfrm>
                <a:off x="8210645" y="2000250"/>
                <a:ext cx="9525" cy="2476500"/>
              </a:xfrm>
              <a:custGeom>
                <a:avLst/>
                <a:gdLst>
                  <a:gd name="connsiteX0" fmla="*/ 772 w 9525"/>
                  <a:gd name="connsiteY0" fmla="*/ 0 h 2476500"/>
                  <a:gd name="connsiteX1" fmla="*/ 77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72" y="0"/>
                    </a:moveTo>
                    <a:lnTo>
                      <a:pt x="77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BA6BCAA-A004-15F8-B045-9CDA77D02786}"/>
                  </a:ext>
                </a:extLst>
              </p:cNvPr>
              <p:cNvSpPr/>
              <p:nvPr/>
            </p:nvSpPr>
            <p:spPr>
              <a:xfrm>
                <a:off x="9494234" y="2000250"/>
                <a:ext cx="9525" cy="2476500"/>
              </a:xfrm>
              <a:custGeom>
                <a:avLst/>
                <a:gdLst>
                  <a:gd name="connsiteX0" fmla="*/ 907 w 9525"/>
                  <a:gd name="connsiteY0" fmla="*/ 0 h 2476500"/>
                  <a:gd name="connsiteX1" fmla="*/ 907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907" y="0"/>
                    </a:moveTo>
                    <a:lnTo>
                      <a:pt x="907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E847DFFE-9E62-D739-06C7-9F33406E5D1D}"/>
                </a:ext>
              </a:extLst>
            </p:cNvPr>
            <p:cNvGrpSpPr/>
            <p:nvPr/>
          </p:nvGrpSpPr>
          <p:grpSpPr>
            <a:xfrm>
              <a:off x="1685925" y="2108168"/>
              <a:ext cx="7915275" cy="2222944"/>
              <a:chOff x="1685925" y="2108168"/>
              <a:chExt cx="7915275" cy="222294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D4CF9D8-F134-54FA-4977-ED9731221DC3}"/>
                  </a:ext>
                </a:extLst>
              </p:cNvPr>
              <p:cNvSpPr/>
              <p:nvPr/>
            </p:nvSpPr>
            <p:spPr>
              <a:xfrm>
                <a:off x="1685925" y="4331112"/>
                <a:ext cx="7915275" cy="9525"/>
              </a:xfrm>
              <a:custGeom>
                <a:avLst/>
                <a:gdLst>
                  <a:gd name="connsiteX0" fmla="*/ 0 w 7915275"/>
                  <a:gd name="connsiteY0" fmla="*/ 295 h 9525"/>
                  <a:gd name="connsiteX1" fmla="*/ 7915275 w 7915275"/>
                  <a:gd name="connsiteY1" fmla="*/ 2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295"/>
                    </a:moveTo>
                    <a:lnTo>
                      <a:pt x="7915275" y="2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A03E5E0-E266-657A-A593-FC0B92646F7F}"/>
                  </a:ext>
                </a:extLst>
              </p:cNvPr>
              <p:cNvSpPr/>
              <p:nvPr/>
            </p:nvSpPr>
            <p:spPr>
              <a:xfrm>
                <a:off x="1685925" y="4013549"/>
                <a:ext cx="7915275" cy="9525"/>
              </a:xfrm>
              <a:custGeom>
                <a:avLst/>
                <a:gdLst>
                  <a:gd name="connsiteX0" fmla="*/ 0 w 7915275"/>
                  <a:gd name="connsiteY0" fmla="*/ 261 h 9525"/>
                  <a:gd name="connsiteX1" fmla="*/ 7915275 w 7915275"/>
                  <a:gd name="connsiteY1" fmla="*/ 26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261"/>
                    </a:moveTo>
                    <a:lnTo>
                      <a:pt x="7915275" y="26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3A9C731-6C3B-CB65-60FD-5D1CA472FF0D}"/>
                  </a:ext>
                </a:extLst>
              </p:cNvPr>
              <p:cNvSpPr/>
              <p:nvPr/>
            </p:nvSpPr>
            <p:spPr>
              <a:xfrm>
                <a:off x="1685925" y="3378422"/>
                <a:ext cx="7915275" cy="9525"/>
              </a:xfrm>
              <a:custGeom>
                <a:avLst/>
                <a:gdLst>
                  <a:gd name="connsiteX0" fmla="*/ 0 w 7915275"/>
                  <a:gd name="connsiteY0" fmla="*/ 195 h 9525"/>
                  <a:gd name="connsiteX1" fmla="*/ 7915275 w 7915275"/>
                  <a:gd name="connsiteY1" fmla="*/ 1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195"/>
                    </a:moveTo>
                    <a:lnTo>
                      <a:pt x="7915275" y="1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34D4119E-D6C2-F0A3-2685-E302C587407C}"/>
                  </a:ext>
                </a:extLst>
              </p:cNvPr>
              <p:cNvSpPr/>
              <p:nvPr/>
            </p:nvSpPr>
            <p:spPr>
              <a:xfrm>
                <a:off x="1685925" y="3060858"/>
                <a:ext cx="7915275" cy="9525"/>
              </a:xfrm>
              <a:custGeom>
                <a:avLst/>
                <a:gdLst>
                  <a:gd name="connsiteX0" fmla="*/ 0 w 7915275"/>
                  <a:gd name="connsiteY0" fmla="*/ 161 h 9525"/>
                  <a:gd name="connsiteX1" fmla="*/ 7915275 w 7915275"/>
                  <a:gd name="connsiteY1" fmla="*/ 16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161"/>
                    </a:moveTo>
                    <a:lnTo>
                      <a:pt x="7915275" y="16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F9DD839-EEE2-A673-BFED-3D089339FFFE}"/>
                  </a:ext>
                </a:extLst>
              </p:cNvPr>
              <p:cNvSpPr/>
              <p:nvPr/>
            </p:nvSpPr>
            <p:spPr>
              <a:xfrm>
                <a:off x="1685925" y="2743295"/>
                <a:ext cx="7915275" cy="9525"/>
              </a:xfrm>
              <a:custGeom>
                <a:avLst/>
                <a:gdLst>
                  <a:gd name="connsiteX0" fmla="*/ 0 w 7915275"/>
                  <a:gd name="connsiteY0" fmla="*/ 128 h 9525"/>
                  <a:gd name="connsiteX1" fmla="*/ 7915275 w 7915275"/>
                  <a:gd name="connsiteY1" fmla="*/ 1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128"/>
                    </a:moveTo>
                    <a:lnTo>
                      <a:pt x="7915275" y="1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E1F545F-4A7B-8BA4-F67A-EA6966706FBB}"/>
                  </a:ext>
                </a:extLst>
              </p:cNvPr>
              <p:cNvSpPr/>
              <p:nvPr/>
            </p:nvSpPr>
            <p:spPr>
              <a:xfrm>
                <a:off x="1685925" y="2425731"/>
                <a:ext cx="7915275" cy="9525"/>
              </a:xfrm>
              <a:custGeom>
                <a:avLst/>
                <a:gdLst>
                  <a:gd name="connsiteX0" fmla="*/ 0 w 7915275"/>
                  <a:gd name="connsiteY0" fmla="*/ 95 h 9525"/>
                  <a:gd name="connsiteX1" fmla="*/ 7915275 w 7915275"/>
                  <a:gd name="connsiteY1" fmla="*/ 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95"/>
                    </a:moveTo>
                    <a:lnTo>
                      <a:pt x="7915275" y="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29D3587-C550-7C4F-FEBF-4B63B22A6A19}"/>
                  </a:ext>
                </a:extLst>
              </p:cNvPr>
              <p:cNvSpPr/>
              <p:nvPr/>
            </p:nvSpPr>
            <p:spPr>
              <a:xfrm>
                <a:off x="1685925" y="2108168"/>
                <a:ext cx="7915275" cy="9525"/>
              </a:xfrm>
              <a:custGeom>
                <a:avLst/>
                <a:gdLst>
                  <a:gd name="connsiteX0" fmla="*/ 0 w 7915275"/>
                  <a:gd name="connsiteY0" fmla="*/ 61 h 9525"/>
                  <a:gd name="connsiteX1" fmla="*/ 7915275 w 7915275"/>
                  <a:gd name="connsiteY1" fmla="*/ 6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61"/>
                    </a:moveTo>
                    <a:lnTo>
                      <a:pt x="7915275" y="6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CF8B174D-C34D-E31B-C0B0-885C724A3AAE}"/>
              </a:ext>
            </a:extLst>
          </p:cNvPr>
          <p:cNvSpPr/>
          <p:nvPr/>
        </p:nvSpPr>
        <p:spPr>
          <a:xfrm>
            <a:off x="2138362" y="3582774"/>
            <a:ext cx="7915275" cy="9525"/>
          </a:xfrm>
          <a:custGeom>
            <a:avLst/>
            <a:gdLst>
              <a:gd name="connsiteX0" fmla="*/ 0 w 7915275"/>
              <a:gd name="connsiteY0" fmla="*/ 228 h 9525"/>
              <a:gd name="connsiteX1" fmla="*/ 7915275 w 7915275"/>
              <a:gd name="connsiteY1" fmla="*/ 22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15275" h="9525">
                <a:moveTo>
                  <a:pt x="0" y="228"/>
                </a:moveTo>
                <a:lnTo>
                  <a:pt x="7915275" y="228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4982653-3E5F-2210-3152-D9A542439944}"/>
              </a:ext>
            </a:extLst>
          </p:cNvPr>
          <p:cNvSpPr/>
          <p:nvPr/>
        </p:nvSpPr>
        <p:spPr>
          <a:xfrm>
            <a:off x="1309687" y="14107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3FF5FC1-C6B9-D952-4F52-6B52A38874DE}"/>
              </a:ext>
            </a:extLst>
          </p:cNvPr>
          <p:cNvSpPr/>
          <p:nvPr/>
        </p:nvSpPr>
        <p:spPr>
          <a:xfrm>
            <a:off x="1309687" y="14107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FC554D0-0734-44C8-132F-EA6561E15155}"/>
              </a:ext>
            </a:extLst>
          </p:cNvPr>
          <p:cNvSpPr/>
          <p:nvPr/>
        </p:nvSpPr>
        <p:spPr>
          <a:xfrm>
            <a:off x="1309687" y="14107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73065E0-6D54-CBC5-FF13-FEFDDF047FB4}"/>
              </a:ext>
            </a:extLst>
          </p:cNvPr>
          <p:cNvSpPr/>
          <p:nvPr/>
        </p:nvSpPr>
        <p:spPr>
          <a:xfrm>
            <a:off x="2128837" y="188703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9" name="Graphic 2">
            <a:extLst>
              <a:ext uri="{FF2B5EF4-FFF2-40B4-BE49-F238E27FC236}">
                <a16:creationId xmlns:a16="http://schemas.microsoft.com/office/drawing/2014/main" id="{920BCFEF-1B5C-9F32-1017-C33F6F1D00FD}"/>
              </a:ext>
            </a:extLst>
          </p:cNvPr>
          <p:cNvGrpSpPr/>
          <p:nvPr/>
        </p:nvGrpSpPr>
        <p:grpSpPr>
          <a:xfrm>
            <a:off x="1691925" y="4465866"/>
            <a:ext cx="8509560" cy="553630"/>
            <a:chOff x="1239488" y="4431030"/>
            <a:chExt cx="8509560" cy="564832"/>
          </a:xfrm>
          <a:solidFill>
            <a:srgbClr val="2A3F5F"/>
          </a:solidFill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BE5248-8A56-4737-D293-4E915B313D06}"/>
                </a:ext>
              </a:extLst>
            </p:cNvPr>
            <p:cNvSpPr txBox="1"/>
            <p:nvPr/>
          </p:nvSpPr>
          <p:spPr>
            <a:xfrm>
              <a:off x="1468088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EAD396-5924-58DE-A9E6-74511884B2BB}"/>
                </a:ext>
              </a:extLst>
            </p:cNvPr>
            <p:cNvSpPr txBox="1"/>
            <p:nvPr/>
          </p:nvSpPr>
          <p:spPr>
            <a:xfrm>
              <a:off x="1239488" y="4657308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Jun 2, 2019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F3D7A9-D18C-E4A6-2AF1-0AC980D863F4}"/>
                </a:ext>
              </a:extLst>
            </p:cNvPr>
            <p:cNvSpPr txBox="1"/>
            <p:nvPr/>
          </p:nvSpPr>
          <p:spPr>
            <a:xfrm>
              <a:off x="2751677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070A48-BAF0-5CCB-B341-A766FA872971}"/>
                </a:ext>
              </a:extLst>
            </p:cNvPr>
            <p:cNvSpPr txBox="1"/>
            <p:nvPr/>
          </p:nvSpPr>
          <p:spPr>
            <a:xfrm>
              <a:off x="4035171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70ADFB-D52E-D90A-20BA-F6835C539969}"/>
                </a:ext>
              </a:extLst>
            </p:cNvPr>
            <p:cNvSpPr txBox="1"/>
            <p:nvPr/>
          </p:nvSpPr>
          <p:spPr>
            <a:xfrm>
              <a:off x="5318760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1A3834-EC43-09A9-1F3E-6A21D096A610}"/>
                </a:ext>
              </a:extLst>
            </p:cNvPr>
            <p:cNvSpPr txBox="1"/>
            <p:nvPr/>
          </p:nvSpPr>
          <p:spPr>
            <a:xfrm>
              <a:off x="6602349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EE6FE4-2B11-BE6C-6EC2-9181D16E9961}"/>
                </a:ext>
              </a:extLst>
            </p:cNvPr>
            <p:cNvSpPr txBox="1"/>
            <p:nvPr/>
          </p:nvSpPr>
          <p:spPr>
            <a:xfrm>
              <a:off x="7885842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7C0A50-2490-A107-A856-B10FB2A1C591}"/>
                </a:ext>
              </a:extLst>
            </p:cNvPr>
            <p:cNvSpPr txBox="1"/>
            <p:nvPr/>
          </p:nvSpPr>
          <p:spPr>
            <a:xfrm>
              <a:off x="9073634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3E37CB-7B98-CC00-D023-BAB08DD3E41B}"/>
                </a:ext>
              </a:extLst>
            </p:cNvPr>
            <p:cNvSpPr txBox="1"/>
            <p:nvPr/>
          </p:nvSpPr>
          <p:spPr>
            <a:xfrm>
              <a:off x="8618610" y="4657308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Jun 5, 2019</a:t>
              </a:r>
            </a:p>
          </p:txBody>
        </p:sp>
      </p:grpSp>
      <p:grpSp>
        <p:nvGrpSpPr>
          <p:cNvPr id="41" name="Graphic 2">
            <a:extLst>
              <a:ext uri="{FF2B5EF4-FFF2-40B4-BE49-F238E27FC236}">
                <a16:creationId xmlns:a16="http://schemas.microsoft.com/office/drawing/2014/main" id="{795B555E-086E-8E7B-FEF0-8E389F7CD024}"/>
              </a:ext>
            </a:extLst>
          </p:cNvPr>
          <p:cNvGrpSpPr/>
          <p:nvPr/>
        </p:nvGrpSpPr>
        <p:grpSpPr>
          <a:xfrm>
            <a:off x="1664580" y="1822078"/>
            <a:ext cx="495649" cy="2576427"/>
            <a:chOff x="1229727" y="1935289"/>
            <a:chExt cx="495649" cy="2576427"/>
          </a:xfrm>
          <a:solidFill>
            <a:srgbClr val="2A3F5F"/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BA3402-06B6-AF04-F921-6D7B889AA135}"/>
                </a:ext>
              </a:extLst>
            </p:cNvPr>
            <p:cNvSpPr txBox="1"/>
            <p:nvPr/>
          </p:nvSpPr>
          <p:spPr>
            <a:xfrm>
              <a:off x="1229727" y="4173162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908449-1847-68F5-CD96-866F7B964482}"/>
                </a:ext>
              </a:extLst>
            </p:cNvPr>
            <p:cNvSpPr txBox="1"/>
            <p:nvPr/>
          </p:nvSpPr>
          <p:spPr>
            <a:xfrm>
              <a:off x="1329690" y="3840670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E742FE-A94B-FBA4-234D-DCBBF1FC812A}"/>
                </a:ext>
              </a:extLst>
            </p:cNvPr>
            <p:cNvSpPr txBox="1"/>
            <p:nvPr/>
          </p:nvSpPr>
          <p:spPr>
            <a:xfrm>
              <a:off x="1434464" y="352310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785F8E-D44C-E906-BCFA-BE65AFD038CB}"/>
                </a:ext>
              </a:extLst>
            </p:cNvPr>
            <p:cNvSpPr txBox="1"/>
            <p:nvPr/>
          </p:nvSpPr>
          <p:spPr>
            <a:xfrm>
              <a:off x="1434464" y="320554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E85BA0E-DB29-B2CD-3F8D-73C72EA23553}"/>
                </a:ext>
              </a:extLst>
            </p:cNvPr>
            <p:cNvSpPr txBox="1"/>
            <p:nvPr/>
          </p:nvSpPr>
          <p:spPr>
            <a:xfrm>
              <a:off x="1329690" y="288797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E13364-8951-5E12-21A7-914FD11B8CE6}"/>
                </a:ext>
              </a:extLst>
            </p:cNvPr>
            <p:cNvSpPr txBox="1"/>
            <p:nvPr/>
          </p:nvSpPr>
          <p:spPr>
            <a:xfrm>
              <a:off x="1329690" y="257041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578DD9-5E6C-0899-79C6-CE0E4C89C926}"/>
                </a:ext>
              </a:extLst>
            </p:cNvPr>
            <p:cNvSpPr txBox="1"/>
            <p:nvPr/>
          </p:nvSpPr>
          <p:spPr>
            <a:xfrm>
              <a:off x="1329690" y="225285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9D6A59-97B4-6A70-0804-732F56B2DE5D}"/>
                </a:ext>
              </a:extLst>
            </p:cNvPr>
            <p:cNvSpPr txBox="1"/>
            <p:nvPr/>
          </p:nvSpPr>
          <p:spPr>
            <a:xfrm>
              <a:off x="1329690" y="193528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BC32A136-D6BC-AC9F-124E-1AB1D5B8F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3" t="13025" r="16398" b="25060"/>
          <a:stretch/>
        </p:blipFill>
        <p:spPr>
          <a:xfrm>
            <a:off x="2069582" y="1907041"/>
            <a:ext cx="7999486" cy="2358962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C8FC7B6-FBDA-D5A9-1D71-44C0E3CF6166}"/>
              </a:ext>
            </a:extLst>
          </p:cNvPr>
          <p:cNvSpPr txBox="1"/>
          <p:nvPr/>
        </p:nvSpPr>
        <p:spPr>
          <a:xfrm rot="16200000">
            <a:off x="-179540" y="2832933"/>
            <a:ext cx="324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&amp; SOC [kWh]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7F0850-06BB-3B2A-A17A-BF3F2FB66ABC}"/>
              </a:ext>
            </a:extLst>
          </p:cNvPr>
          <p:cNvSpPr txBox="1"/>
          <p:nvPr/>
        </p:nvSpPr>
        <p:spPr>
          <a:xfrm>
            <a:off x="6069325" y="1545878"/>
            <a:ext cx="2113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Community netload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8FAE2DD-B95B-B8DA-82B6-11241C03FBA5}"/>
              </a:ext>
            </a:extLst>
          </p:cNvPr>
          <p:cNvCxnSpPr>
            <a:cxnSpLocks/>
          </p:cNvCxnSpPr>
          <p:nvPr/>
        </p:nvCxnSpPr>
        <p:spPr>
          <a:xfrm>
            <a:off x="7054786" y="1876069"/>
            <a:ext cx="0" cy="1180882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6A18EF-0AB1-808D-2E1C-19FF3FC6746B}"/>
              </a:ext>
            </a:extLst>
          </p:cNvPr>
          <p:cNvSpPr txBox="1"/>
          <p:nvPr/>
        </p:nvSpPr>
        <p:spPr>
          <a:xfrm>
            <a:off x="4537105" y="2125095"/>
            <a:ext cx="197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Netload</a:t>
            </a:r>
          </a:p>
          <a:p>
            <a:r>
              <a:rPr lang="en-AU" sz="1600" dirty="0">
                <a:solidFill>
                  <a:schemeClr val="accent2"/>
                </a:solidFill>
              </a:rPr>
              <a:t>forecast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D1E7BB-B408-1E16-1802-47F87455C200}"/>
              </a:ext>
            </a:extLst>
          </p:cNvPr>
          <p:cNvCxnSpPr>
            <a:cxnSpLocks/>
          </p:cNvCxnSpPr>
          <p:nvPr/>
        </p:nvCxnSpPr>
        <p:spPr>
          <a:xfrm>
            <a:off x="4917399" y="2654893"/>
            <a:ext cx="0" cy="78284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9C7FC7D-62E0-8417-0845-CE6ACA21A768}"/>
              </a:ext>
            </a:extLst>
          </p:cNvPr>
          <p:cNvSpPr txBox="1"/>
          <p:nvPr/>
        </p:nvSpPr>
        <p:spPr>
          <a:xfrm>
            <a:off x="2688632" y="1884432"/>
            <a:ext cx="197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Battery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power 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profile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96E031-7147-77C9-8108-016D1967647A}"/>
              </a:ext>
            </a:extLst>
          </p:cNvPr>
          <p:cNvCxnSpPr>
            <a:cxnSpLocks/>
          </p:cNvCxnSpPr>
          <p:nvPr/>
        </p:nvCxnSpPr>
        <p:spPr>
          <a:xfrm>
            <a:off x="3035730" y="2678522"/>
            <a:ext cx="0" cy="7828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91F1445-93A9-4D1C-1376-DABBAEB1C523}"/>
              </a:ext>
            </a:extLst>
          </p:cNvPr>
          <p:cNvSpPr txBox="1"/>
          <p:nvPr/>
        </p:nvSpPr>
        <p:spPr>
          <a:xfrm>
            <a:off x="7133666" y="1942073"/>
            <a:ext cx="197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AF90CE"/>
                </a:solidFill>
              </a:rPr>
              <a:t>Battery SOC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91FC18-AA75-D43D-9B22-CBB5C74B4C88}"/>
              </a:ext>
            </a:extLst>
          </p:cNvPr>
          <p:cNvCxnSpPr>
            <a:cxnSpLocks/>
          </p:cNvCxnSpPr>
          <p:nvPr/>
        </p:nvCxnSpPr>
        <p:spPr>
          <a:xfrm>
            <a:off x="7530534" y="2221524"/>
            <a:ext cx="0" cy="361587"/>
          </a:xfrm>
          <a:prstGeom prst="straightConnector1">
            <a:avLst/>
          </a:prstGeom>
          <a:ln w="12700">
            <a:solidFill>
              <a:srgbClr val="AF90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B0B59AA-C42B-F386-2989-4FF4EC60600A}"/>
              </a:ext>
            </a:extLst>
          </p:cNvPr>
          <p:cNvCxnSpPr>
            <a:cxnSpLocks/>
          </p:cNvCxnSpPr>
          <p:nvPr/>
        </p:nvCxnSpPr>
        <p:spPr>
          <a:xfrm flipV="1">
            <a:off x="3485371" y="3243968"/>
            <a:ext cx="0" cy="72714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6C0AE1A-90D5-FF5F-30C5-A3C69F6CEF1F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3485371" y="3664784"/>
            <a:ext cx="417923" cy="5626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FAB4C61-9960-1A76-FC4F-30D1910BB61B}"/>
              </a:ext>
            </a:extLst>
          </p:cNvPr>
          <p:cNvSpPr txBox="1"/>
          <p:nvPr/>
        </p:nvSpPr>
        <p:spPr>
          <a:xfrm>
            <a:off x="3903294" y="4042760"/>
            <a:ext cx="1647638" cy="369332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“Mirror” effect</a:t>
            </a:r>
          </a:p>
        </p:txBody>
      </p:sp>
    </p:spTree>
    <p:extLst>
      <p:ext uri="{BB962C8B-B14F-4D97-AF65-F5344CB8AC3E}">
        <p14:creationId xmlns:p14="http://schemas.microsoft.com/office/powerpoint/2010/main" val="1127744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57EE33D-E5FE-EF8A-C671-D75DC1469CC8}"/>
              </a:ext>
            </a:extLst>
          </p:cNvPr>
          <p:cNvGrpSpPr/>
          <p:nvPr/>
        </p:nvGrpSpPr>
        <p:grpSpPr>
          <a:xfrm>
            <a:off x="3076575" y="1047750"/>
            <a:ext cx="5467350" cy="4381500"/>
            <a:chOff x="3076575" y="1047750"/>
            <a:chExt cx="54673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E125BA-96E8-8E70-AEE9-6801B3CF94C6}"/>
                </a:ext>
              </a:extLst>
            </p:cNvPr>
            <p:cNvGrpSpPr/>
            <p:nvPr/>
          </p:nvGrpSpPr>
          <p:grpSpPr>
            <a:xfrm>
              <a:off x="3662362" y="1047750"/>
              <a:ext cx="4686300" cy="4381500"/>
              <a:chOff x="3662362" y="1047750"/>
              <a:chExt cx="468630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FA37197-0A60-61A5-01BD-3A695C23E427}"/>
                  </a:ext>
                </a:extLst>
              </p:cNvPr>
              <p:cNvSpPr/>
              <p:nvPr/>
            </p:nvSpPr>
            <p:spPr>
              <a:xfrm>
                <a:off x="3662362" y="1047750"/>
                <a:ext cx="9525" cy="4381500"/>
              </a:xfrm>
              <a:custGeom>
                <a:avLst/>
                <a:gdLst>
                  <a:gd name="connsiteX0" fmla="*/ 145 w 9525"/>
                  <a:gd name="connsiteY0" fmla="*/ 0 h 4381500"/>
                  <a:gd name="connsiteX1" fmla="*/ 14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45" y="0"/>
                    </a:moveTo>
                    <a:lnTo>
                      <a:pt x="14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F038047-7190-F728-FCA4-F3C3C958AB68}"/>
                  </a:ext>
                </a:extLst>
              </p:cNvPr>
              <p:cNvSpPr/>
              <p:nvPr/>
            </p:nvSpPr>
            <p:spPr>
              <a:xfrm>
                <a:off x="4443412" y="1047750"/>
                <a:ext cx="9525" cy="4381500"/>
              </a:xfrm>
              <a:custGeom>
                <a:avLst/>
                <a:gdLst>
                  <a:gd name="connsiteX0" fmla="*/ 227 w 9525"/>
                  <a:gd name="connsiteY0" fmla="*/ 0 h 4381500"/>
                  <a:gd name="connsiteX1" fmla="*/ 22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27" y="0"/>
                    </a:moveTo>
                    <a:lnTo>
                      <a:pt x="22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8C571A20-C63B-9013-9014-E71BD729E164}"/>
                  </a:ext>
                </a:extLst>
              </p:cNvPr>
              <p:cNvSpPr/>
              <p:nvPr/>
            </p:nvSpPr>
            <p:spPr>
              <a:xfrm>
                <a:off x="5224462" y="1047750"/>
                <a:ext cx="9525" cy="4381500"/>
              </a:xfrm>
              <a:custGeom>
                <a:avLst/>
                <a:gdLst>
                  <a:gd name="connsiteX0" fmla="*/ 309 w 9525"/>
                  <a:gd name="connsiteY0" fmla="*/ 0 h 4381500"/>
                  <a:gd name="connsiteX1" fmla="*/ 309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09" y="0"/>
                    </a:moveTo>
                    <a:lnTo>
                      <a:pt x="309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90F8D11-7A71-5A3A-AFE8-D1D4B75A378C}"/>
                  </a:ext>
                </a:extLst>
              </p:cNvPr>
              <p:cNvSpPr/>
              <p:nvPr/>
            </p:nvSpPr>
            <p:spPr>
              <a:xfrm>
                <a:off x="6005512" y="1047750"/>
                <a:ext cx="9525" cy="4381500"/>
              </a:xfrm>
              <a:custGeom>
                <a:avLst/>
                <a:gdLst>
                  <a:gd name="connsiteX0" fmla="*/ 391 w 9525"/>
                  <a:gd name="connsiteY0" fmla="*/ 0 h 4381500"/>
                  <a:gd name="connsiteX1" fmla="*/ 39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91" y="0"/>
                    </a:moveTo>
                    <a:lnTo>
                      <a:pt x="39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C933CDE1-75E7-4E9F-953F-D716AD7F3F51}"/>
                  </a:ext>
                </a:extLst>
              </p:cNvPr>
              <p:cNvSpPr/>
              <p:nvPr/>
            </p:nvSpPr>
            <p:spPr>
              <a:xfrm>
                <a:off x="6786562" y="1047750"/>
                <a:ext cx="9525" cy="4381500"/>
              </a:xfrm>
              <a:custGeom>
                <a:avLst/>
                <a:gdLst>
                  <a:gd name="connsiteX0" fmla="*/ 473 w 9525"/>
                  <a:gd name="connsiteY0" fmla="*/ 0 h 4381500"/>
                  <a:gd name="connsiteX1" fmla="*/ 47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73" y="0"/>
                    </a:moveTo>
                    <a:lnTo>
                      <a:pt x="47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0E1B7DF-1B30-E265-5B21-C7039213AA62}"/>
                  </a:ext>
                </a:extLst>
              </p:cNvPr>
              <p:cNvSpPr/>
              <p:nvPr/>
            </p:nvSpPr>
            <p:spPr>
              <a:xfrm>
                <a:off x="7567612" y="1047750"/>
                <a:ext cx="9525" cy="4381500"/>
              </a:xfrm>
              <a:custGeom>
                <a:avLst/>
                <a:gdLst>
                  <a:gd name="connsiteX0" fmla="*/ 555 w 9525"/>
                  <a:gd name="connsiteY0" fmla="*/ 0 h 4381500"/>
                  <a:gd name="connsiteX1" fmla="*/ 5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5" y="0"/>
                    </a:moveTo>
                    <a:lnTo>
                      <a:pt x="5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56799C-2E75-76F7-1F58-CC28FC665469}"/>
                  </a:ext>
                </a:extLst>
              </p:cNvPr>
              <p:cNvSpPr/>
              <p:nvPr/>
            </p:nvSpPr>
            <p:spPr>
              <a:xfrm>
                <a:off x="8348662" y="1047750"/>
                <a:ext cx="9525" cy="4381500"/>
              </a:xfrm>
              <a:custGeom>
                <a:avLst/>
                <a:gdLst>
                  <a:gd name="connsiteX0" fmla="*/ 637 w 9525"/>
                  <a:gd name="connsiteY0" fmla="*/ 0 h 4381500"/>
                  <a:gd name="connsiteX1" fmla="*/ 63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37" y="0"/>
                    </a:moveTo>
                    <a:lnTo>
                      <a:pt x="63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D8BF96DF-7237-8DBB-24BD-E6CA45436E31}"/>
                </a:ext>
              </a:extLst>
            </p:cNvPr>
            <p:cNvGrpSpPr/>
            <p:nvPr/>
          </p:nvGrpSpPr>
          <p:grpSpPr>
            <a:xfrm>
              <a:off x="3076575" y="1273873"/>
              <a:ext cx="5467350" cy="2956083"/>
              <a:chOff x="3076575" y="1273873"/>
              <a:chExt cx="5467350" cy="2956083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25E46E3-3EB5-009C-CBDD-E0CE77D5278C}"/>
                  </a:ext>
                </a:extLst>
              </p:cNvPr>
              <p:cNvSpPr/>
              <p:nvPr/>
            </p:nvSpPr>
            <p:spPr>
              <a:xfrm>
                <a:off x="3076575" y="4229957"/>
                <a:ext cx="5467350" cy="9525"/>
              </a:xfrm>
              <a:custGeom>
                <a:avLst/>
                <a:gdLst>
                  <a:gd name="connsiteX0" fmla="*/ 0 w 5467350"/>
                  <a:gd name="connsiteY0" fmla="*/ 384 h 9525"/>
                  <a:gd name="connsiteX1" fmla="*/ 5467350 w 5467350"/>
                  <a:gd name="connsiteY1" fmla="*/ 3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384"/>
                    </a:moveTo>
                    <a:lnTo>
                      <a:pt x="5467350" y="3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D58412-5590-A5C4-CEEC-B0BB297DD0EE}"/>
                  </a:ext>
                </a:extLst>
              </p:cNvPr>
              <p:cNvSpPr/>
              <p:nvPr/>
            </p:nvSpPr>
            <p:spPr>
              <a:xfrm>
                <a:off x="3076575" y="3244596"/>
                <a:ext cx="5467350" cy="9525"/>
              </a:xfrm>
              <a:custGeom>
                <a:avLst/>
                <a:gdLst>
                  <a:gd name="connsiteX0" fmla="*/ 0 w 5467350"/>
                  <a:gd name="connsiteY0" fmla="*/ 281 h 9525"/>
                  <a:gd name="connsiteX1" fmla="*/ 5467350 w 5467350"/>
                  <a:gd name="connsiteY1" fmla="*/ 28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281"/>
                    </a:moveTo>
                    <a:lnTo>
                      <a:pt x="5467350" y="28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B8E7105-4135-C78B-C677-236F0AE1F768}"/>
                  </a:ext>
                </a:extLst>
              </p:cNvPr>
              <p:cNvSpPr/>
              <p:nvPr/>
            </p:nvSpPr>
            <p:spPr>
              <a:xfrm>
                <a:off x="3076575" y="2259234"/>
                <a:ext cx="5467350" cy="9525"/>
              </a:xfrm>
              <a:custGeom>
                <a:avLst/>
                <a:gdLst>
                  <a:gd name="connsiteX0" fmla="*/ 0 w 5467350"/>
                  <a:gd name="connsiteY0" fmla="*/ 177 h 9525"/>
                  <a:gd name="connsiteX1" fmla="*/ 5467350 w 5467350"/>
                  <a:gd name="connsiteY1" fmla="*/ 17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177"/>
                    </a:moveTo>
                    <a:lnTo>
                      <a:pt x="5467350" y="17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D1F9825-453F-B0D9-46D1-95EF61C90403}"/>
                  </a:ext>
                </a:extLst>
              </p:cNvPr>
              <p:cNvSpPr/>
              <p:nvPr/>
            </p:nvSpPr>
            <p:spPr>
              <a:xfrm>
                <a:off x="3076575" y="1273873"/>
                <a:ext cx="5467350" cy="9525"/>
              </a:xfrm>
              <a:custGeom>
                <a:avLst/>
                <a:gdLst>
                  <a:gd name="connsiteX0" fmla="*/ 0 w 5467350"/>
                  <a:gd name="connsiteY0" fmla="*/ 74 h 9525"/>
                  <a:gd name="connsiteX1" fmla="*/ 5467350 w 5467350"/>
                  <a:gd name="connsiteY1" fmla="*/ 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74"/>
                    </a:moveTo>
                    <a:lnTo>
                      <a:pt x="5467350" y="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029DE0AB-BFCF-7168-BF1D-9723841287C7}"/>
              </a:ext>
            </a:extLst>
          </p:cNvPr>
          <p:cNvSpPr/>
          <p:nvPr/>
        </p:nvSpPr>
        <p:spPr>
          <a:xfrm>
            <a:off x="3076575" y="5215318"/>
            <a:ext cx="5467350" cy="9525"/>
          </a:xfrm>
          <a:custGeom>
            <a:avLst/>
            <a:gdLst>
              <a:gd name="connsiteX0" fmla="*/ 0 w 5467350"/>
              <a:gd name="connsiteY0" fmla="*/ 488 h 9525"/>
              <a:gd name="connsiteX1" fmla="*/ 5467350 w 5467350"/>
              <a:gd name="connsiteY1" fmla="*/ 4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7350" h="9525">
                <a:moveTo>
                  <a:pt x="0" y="488"/>
                </a:moveTo>
                <a:lnTo>
                  <a:pt x="5467350" y="488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6EFD5BF-BE36-FABC-D9BE-DFB681017DEE}"/>
              </a:ext>
            </a:extLst>
          </p:cNvPr>
          <p:cNvSpPr/>
          <p:nvPr/>
        </p:nvSpPr>
        <p:spPr>
          <a:xfrm>
            <a:off x="2286000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86CD6FC-7CD4-66B3-3E9A-FD2ACA35B871}"/>
              </a:ext>
            </a:extLst>
          </p:cNvPr>
          <p:cNvSpPr/>
          <p:nvPr/>
        </p:nvSpPr>
        <p:spPr>
          <a:xfrm>
            <a:off x="2286000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4" name="Graphic 2">
            <a:extLst>
              <a:ext uri="{FF2B5EF4-FFF2-40B4-BE49-F238E27FC236}">
                <a16:creationId xmlns:a16="http://schemas.microsoft.com/office/drawing/2014/main" id="{2AB0AC71-C9EB-36EA-5C84-07DA2BCB1235}"/>
              </a:ext>
            </a:extLst>
          </p:cNvPr>
          <p:cNvGrpSpPr/>
          <p:nvPr/>
        </p:nvGrpSpPr>
        <p:grpSpPr>
          <a:xfrm>
            <a:off x="3076575" y="1266825"/>
            <a:ext cx="5467350" cy="3943350"/>
            <a:chOff x="3076575" y="1266825"/>
            <a:chExt cx="5467350" cy="3943350"/>
          </a:xfrm>
          <a:noFill/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BE2D44B-D9F1-62EE-1FE0-A9C3A1590910}"/>
                </a:ext>
              </a:extLst>
            </p:cNvPr>
            <p:cNvSpPr/>
            <p:nvPr/>
          </p:nvSpPr>
          <p:spPr>
            <a:xfrm>
              <a:off x="3076575" y="1266825"/>
              <a:ext cx="5467350" cy="3943350"/>
            </a:xfrm>
            <a:custGeom>
              <a:avLst/>
              <a:gdLst>
                <a:gd name="connsiteX0" fmla="*/ 83 w 5467350"/>
                <a:gd name="connsiteY0" fmla="*/ 3943400 h 3943350"/>
                <a:gd name="connsiteX1" fmla="*/ 325552 w 5467350"/>
                <a:gd name="connsiteY1" fmla="*/ 3941495 h 3943350"/>
                <a:gd name="connsiteX2" fmla="*/ 358033 w 5467350"/>
                <a:gd name="connsiteY2" fmla="*/ 3928541 h 3943350"/>
                <a:gd name="connsiteX3" fmla="*/ 390608 w 5467350"/>
                <a:gd name="connsiteY3" fmla="*/ 3894251 h 3943350"/>
                <a:gd name="connsiteX4" fmla="*/ 423183 w 5467350"/>
                <a:gd name="connsiteY4" fmla="*/ 3832910 h 3943350"/>
                <a:gd name="connsiteX5" fmla="*/ 520815 w 5467350"/>
                <a:gd name="connsiteY5" fmla="*/ 3642982 h 3943350"/>
                <a:gd name="connsiteX6" fmla="*/ 553295 w 5467350"/>
                <a:gd name="connsiteY6" fmla="*/ 3609930 h 3943350"/>
                <a:gd name="connsiteX7" fmla="*/ 716077 w 5467350"/>
                <a:gd name="connsiteY7" fmla="*/ 3479342 h 3943350"/>
                <a:gd name="connsiteX8" fmla="*/ 748558 w 5467350"/>
                <a:gd name="connsiteY8" fmla="*/ 3469627 h 3943350"/>
                <a:gd name="connsiteX9" fmla="*/ 846189 w 5467350"/>
                <a:gd name="connsiteY9" fmla="*/ 3465150 h 3943350"/>
                <a:gd name="connsiteX10" fmla="*/ 878764 w 5467350"/>
                <a:gd name="connsiteY10" fmla="*/ 3465150 h 3943350"/>
                <a:gd name="connsiteX11" fmla="*/ 1106602 w 5467350"/>
                <a:gd name="connsiteY11" fmla="*/ 3464769 h 3943350"/>
                <a:gd name="connsiteX12" fmla="*/ 1139083 w 5467350"/>
                <a:gd name="connsiteY12" fmla="*/ 3409048 h 3943350"/>
                <a:gd name="connsiteX13" fmla="*/ 1269289 w 5467350"/>
                <a:gd name="connsiteY13" fmla="*/ 3164541 h 3943350"/>
                <a:gd name="connsiteX14" fmla="*/ 1301865 w 5467350"/>
                <a:gd name="connsiteY14" fmla="*/ 3091484 h 3943350"/>
                <a:gd name="connsiteX15" fmla="*/ 1334345 w 5467350"/>
                <a:gd name="connsiteY15" fmla="*/ 3043478 h 3943350"/>
                <a:gd name="connsiteX16" fmla="*/ 1366921 w 5467350"/>
                <a:gd name="connsiteY16" fmla="*/ 3015379 h 3943350"/>
                <a:gd name="connsiteX17" fmla="*/ 1497127 w 5467350"/>
                <a:gd name="connsiteY17" fmla="*/ 2927464 h 3943350"/>
                <a:gd name="connsiteX18" fmla="*/ 1529608 w 5467350"/>
                <a:gd name="connsiteY18" fmla="*/ 2922796 h 3943350"/>
                <a:gd name="connsiteX19" fmla="*/ 1887652 w 5467350"/>
                <a:gd name="connsiteY19" fmla="*/ 2917462 h 3943350"/>
                <a:gd name="connsiteX20" fmla="*/ 1920133 w 5467350"/>
                <a:gd name="connsiteY20" fmla="*/ 2877267 h 3943350"/>
                <a:gd name="connsiteX21" fmla="*/ 1952708 w 5467350"/>
                <a:gd name="connsiteY21" fmla="*/ 2807925 h 3943350"/>
                <a:gd name="connsiteX22" fmla="*/ 1985284 w 5467350"/>
                <a:gd name="connsiteY22" fmla="*/ 2766301 h 3943350"/>
                <a:gd name="connsiteX23" fmla="*/ 2017764 w 5467350"/>
                <a:gd name="connsiteY23" fmla="*/ 2697911 h 3943350"/>
                <a:gd name="connsiteX24" fmla="*/ 2050339 w 5467350"/>
                <a:gd name="connsiteY24" fmla="*/ 2605709 h 3943350"/>
                <a:gd name="connsiteX25" fmla="*/ 2115395 w 5467350"/>
                <a:gd name="connsiteY25" fmla="*/ 2498267 h 3943350"/>
                <a:gd name="connsiteX26" fmla="*/ 2147971 w 5467350"/>
                <a:gd name="connsiteY26" fmla="*/ 2458072 h 3943350"/>
                <a:gd name="connsiteX27" fmla="*/ 2213026 w 5467350"/>
                <a:gd name="connsiteY27" fmla="*/ 2414923 h 3943350"/>
                <a:gd name="connsiteX28" fmla="*/ 2245602 w 5467350"/>
                <a:gd name="connsiteY28" fmla="*/ 2386920 h 3943350"/>
                <a:gd name="connsiteX29" fmla="*/ 2310658 w 5467350"/>
                <a:gd name="connsiteY29" fmla="*/ 2360916 h 3943350"/>
                <a:gd name="connsiteX30" fmla="*/ 2343233 w 5467350"/>
                <a:gd name="connsiteY30" fmla="*/ 2358916 h 3943350"/>
                <a:gd name="connsiteX31" fmla="*/ 2668703 w 5467350"/>
                <a:gd name="connsiteY31" fmla="*/ 2356916 h 3943350"/>
                <a:gd name="connsiteX32" fmla="*/ 2701182 w 5467350"/>
                <a:gd name="connsiteY32" fmla="*/ 2338628 h 3943350"/>
                <a:gd name="connsiteX33" fmla="*/ 2733758 w 5467350"/>
                <a:gd name="connsiteY33" fmla="*/ 2313863 h 3943350"/>
                <a:gd name="connsiteX34" fmla="*/ 2766334 w 5467350"/>
                <a:gd name="connsiteY34" fmla="*/ 2250236 h 3943350"/>
                <a:gd name="connsiteX35" fmla="*/ 2831389 w 5467350"/>
                <a:gd name="connsiteY35" fmla="*/ 2102694 h 3943350"/>
                <a:gd name="connsiteX36" fmla="*/ 2863965 w 5467350"/>
                <a:gd name="connsiteY36" fmla="*/ 2044591 h 3943350"/>
                <a:gd name="connsiteX37" fmla="*/ 2896445 w 5467350"/>
                <a:gd name="connsiteY37" fmla="*/ 1988489 h 3943350"/>
                <a:gd name="connsiteX38" fmla="*/ 2929021 w 5467350"/>
                <a:gd name="connsiteY38" fmla="*/ 1959247 h 3943350"/>
                <a:gd name="connsiteX39" fmla="*/ 2961596 w 5467350"/>
                <a:gd name="connsiteY39" fmla="*/ 1933625 h 3943350"/>
                <a:gd name="connsiteX40" fmla="*/ 2994076 w 5467350"/>
                <a:gd name="connsiteY40" fmla="*/ 1888953 h 3943350"/>
                <a:gd name="connsiteX41" fmla="*/ 3059228 w 5467350"/>
                <a:gd name="connsiteY41" fmla="*/ 1852377 h 3943350"/>
                <a:gd name="connsiteX42" fmla="*/ 3091707 w 5467350"/>
                <a:gd name="connsiteY42" fmla="*/ 1849138 h 3943350"/>
                <a:gd name="connsiteX43" fmla="*/ 3221914 w 5467350"/>
                <a:gd name="connsiteY43" fmla="*/ 1846281 h 3943350"/>
                <a:gd name="connsiteX44" fmla="*/ 3254490 w 5467350"/>
                <a:gd name="connsiteY44" fmla="*/ 1846281 h 3943350"/>
                <a:gd name="connsiteX45" fmla="*/ 3417177 w 5467350"/>
                <a:gd name="connsiteY45" fmla="*/ 1843995 h 3943350"/>
                <a:gd name="connsiteX46" fmla="*/ 3449753 w 5467350"/>
                <a:gd name="connsiteY46" fmla="*/ 1826659 h 3943350"/>
                <a:gd name="connsiteX47" fmla="*/ 3482232 w 5467350"/>
                <a:gd name="connsiteY47" fmla="*/ 1805704 h 3943350"/>
                <a:gd name="connsiteX48" fmla="*/ 3514808 w 5467350"/>
                <a:gd name="connsiteY48" fmla="*/ 1743506 h 3943350"/>
                <a:gd name="connsiteX49" fmla="*/ 3547384 w 5467350"/>
                <a:gd name="connsiteY49" fmla="*/ 1680832 h 3943350"/>
                <a:gd name="connsiteX50" fmla="*/ 3579864 w 5467350"/>
                <a:gd name="connsiteY50" fmla="*/ 1583867 h 3943350"/>
                <a:gd name="connsiteX51" fmla="*/ 3645015 w 5467350"/>
                <a:gd name="connsiteY51" fmla="*/ 1421466 h 3943350"/>
                <a:gd name="connsiteX52" fmla="*/ 3677495 w 5467350"/>
                <a:gd name="connsiteY52" fmla="*/ 1377175 h 3943350"/>
                <a:gd name="connsiteX53" fmla="*/ 3710071 w 5467350"/>
                <a:gd name="connsiteY53" fmla="*/ 1329740 h 3943350"/>
                <a:gd name="connsiteX54" fmla="*/ 3742646 w 5467350"/>
                <a:gd name="connsiteY54" fmla="*/ 1299260 h 3943350"/>
                <a:gd name="connsiteX55" fmla="*/ 3840278 w 5467350"/>
                <a:gd name="connsiteY55" fmla="*/ 1178864 h 3943350"/>
                <a:gd name="connsiteX56" fmla="*/ 3872757 w 5467350"/>
                <a:gd name="connsiteY56" fmla="*/ 1152099 h 3943350"/>
                <a:gd name="connsiteX57" fmla="*/ 3937909 w 5467350"/>
                <a:gd name="connsiteY57" fmla="*/ 1104855 h 3943350"/>
                <a:gd name="connsiteX58" fmla="*/ 3970389 w 5467350"/>
                <a:gd name="connsiteY58" fmla="*/ 1095806 h 3943350"/>
                <a:gd name="connsiteX59" fmla="*/ 4035540 w 5467350"/>
                <a:gd name="connsiteY59" fmla="*/ 1020749 h 3943350"/>
                <a:gd name="connsiteX60" fmla="*/ 4068020 w 5467350"/>
                <a:gd name="connsiteY60" fmla="*/ 977506 h 3943350"/>
                <a:gd name="connsiteX61" fmla="*/ 4100596 w 5467350"/>
                <a:gd name="connsiteY61" fmla="*/ 924451 h 3943350"/>
                <a:gd name="connsiteX62" fmla="*/ 4133171 w 5467350"/>
                <a:gd name="connsiteY62" fmla="*/ 890447 h 3943350"/>
                <a:gd name="connsiteX63" fmla="*/ 4263283 w 5467350"/>
                <a:gd name="connsiteY63" fmla="*/ 858062 h 3943350"/>
                <a:gd name="connsiteX64" fmla="*/ 4295858 w 5467350"/>
                <a:gd name="connsiteY64" fmla="*/ 821486 h 3943350"/>
                <a:gd name="connsiteX65" fmla="*/ 4426065 w 5467350"/>
                <a:gd name="connsiteY65" fmla="*/ 612984 h 3943350"/>
                <a:gd name="connsiteX66" fmla="*/ 4458545 w 5467350"/>
                <a:gd name="connsiteY66" fmla="*/ 579742 h 3943350"/>
                <a:gd name="connsiteX67" fmla="*/ 4523696 w 5467350"/>
                <a:gd name="connsiteY67" fmla="*/ 520306 h 3943350"/>
                <a:gd name="connsiteX68" fmla="*/ 4556176 w 5467350"/>
                <a:gd name="connsiteY68" fmla="*/ 486682 h 3943350"/>
                <a:gd name="connsiteX69" fmla="*/ 4588752 w 5467350"/>
                <a:gd name="connsiteY69" fmla="*/ 449535 h 3943350"/>
                <a:gd name="connsiteX70" fmla="*/ 4621328 w 5467350"/>
                <a:gd name="connsiteY70" fmla="*/ 431723 h 3943350"/>
                <a:gd name="connsiteX71" fmla="*/ 4751439 w 5467350"/>
                <a:gd name="connsiteY71" fmla="*/ 429151 h 3943350"/>
                <a:gd name="connsiteX72" fmla="*/ 4784014 w 5467350"/>
                <a:gd name="connsiteY72" fmla="*/ 429151 h 3943350"/>
                <a:gd name="connsiteX73" fmla="*/ 5011852 w 5467350"/>
                <a:gd name="connsiteY73" fmla="*/ 429151 h 3943350"/>
                <a:gd name="connsiteX74" fmla="*/ 5044333 w 5467350"/>
                <a:gd name="connsiteY74" fmla="*/ 404386 h 3943350"/>
                <a:gd name="connsiteX75" fmla="*/ 5141964 w 5467350"/>
                <a:gd name="connsiteY75" fmla="*/ 254558 h 3943350"/>
                <a:gd name="connsiteX76" fmla="*/ 5174539 w 5467350"/>
                <a:gd name="connsiteY76" fmla="*/ 173596 h 3943350"/>
                <a:gd name="connsiteX77" fmla="*/ 5239595 w 5467350"/>
                <a:gd name="connsiteY77" fmla="*/ 94348 h 3943350"/>
                <a:gd name="connsiteX78" fmla="*/ 5272171 w 5467350"/>
                <a:gd name="connsiteY78" fmla="*/ 73297 h 3943350"/>
                <a:gd name="connsiteX79" fmla="*/ 5369802 w 5467350"/>
                <a:gd name="connsiteY79" fmla="*/ 12623 h 3943350"/>
                <a:gd name="connsiteX80" fmla="*/ 5402377 w 5467350"/>
                <a:gd name="connsiteY80" fmla="*/ 1860 h 3943350"/>
                <a:gd name="connsiteX81" fmla="*/ 5467433 w 5467350"/>
                <a:gd name="connsiteY81" fmla="*/ 50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467350" h="3943350">
                  <a:moveTo>
                    <a:pt x="83" y="3943400"/>
                  </a:moveTo>
                  <a:lnTo>
                    <a:pt x="325552" y="3941495"/>
                  </a:lnTo>
                  <a:lnTo>
                    <a:pt x="358033" y="3928541"/>
                  </a:lnTo>
                  <a:lnTo>
                    <a:pt x="390608" y="3894251"/>
                  </a:lnTo>
                  <a:lnTo>
                    <a:pt x="423183" y="3832910"/>
                  </a:lnTo>
                  <a:lnTo>
                    <a:pt x="520815" y="3642982"/>
                  </a:lnTo>
                  <a:lnTo>
                    <a:pt x="553295" y="3609930"/>
                  </a:lnTo>
                  <a:lnTo>
                    <a:pt x="716077" y="3479342"/>
                  </a:lnTo>
                  <a:lnTo>
                    <a:pt x="748558" y="3469627"/>
                  </a:lnTo>
                  <a:lnTo>
                    <a:pt x="846189" y="3465150"/>
                  </a:lnTo>
                  <a:lnTo>
                    <a:pt x="878764" y="3465150"/>
                  </a:lnTo>
                  <a:lnTo>
                    <a:pt x="1106602" y="3464769"/>
                  </a:lnTo>
                  <a:lnTo>
                    <a:pt x="1139083" y="3409048"/>
                  </a:lnTo>
                  <a:lnTo>
                    <a:pt x="1269289" y="3164541"/>
                  </a:lnTo>
                  <a:lnTo>
                    <a:pt x="1301865" y="3091484"/>
                  </a:lnTo>
                  <a:lnTo>
                    <a:pt x="1334345" y="3043478"/>
                  </a:lnTo>
                  <a:lnTo>
                    <a:pt x="1366921" y="3015379"/>
                  </a:lnTo>
                  <a:lnTo>
                    <a:pt x="1497127" y="2927464"/>
                  </a:lnTo>
                  <a:lnTo>
                    <a:pt x="1529608" y="2922796"/>
                  </a:lnTo>
                  <a:lnTo>
                    <a:pt x="1887652" y="2917462"/>
                  </a:lnTo>
                  <a:lnTo>
                    <a:pt x="1920133" y="2877267"/>
                  </a:lnTo>
                  <a:lnTo>
                    <a:pt x="1952708" y="2807925"/>
                  </a:lnTo>
                  <a:lnTo>
                    <a:pt x="1985284" y="2766301"/>
                  </a:lnTo>
                  <a:lnTo>
                    <a:pt x="2017764" y="2697911"/>
                  </a:lnTo>
                  <a:lnTo>
                    <a:pt x="2050339" y="2605709"/>
                  </a:lnTo>
                  <a:lnTo>
                    <a:pt x="2115395" y="2498267"/>
                  </a:lnTo>
                  <a:lnTo>
                    <a:pt x="2147971" y="2458072"/>
                  </a:lnTo>
                  <a:lnTo>
                    <a:pt x="2213026" y="2414923"/>
                  </a:lnTo>
                  <a:lnTo>
                    <a:pt x="2245602" y="2386920"/>
                  </a:lnTo>
                  <a:lnTo>
                    <a:pt x="2310658" y="2360916"/>
                  </a:lnTo>
                  <a:lnTo>
                    <a:pt x="2343233" y="2358916"/>
                  </a:lnTo>
                  <a:lnTo>
                    <a:pt x="2668703" y="2356916"/>
                  </a:lnTo>
                  <a:lnTo>
                    <a:pt x="2701182" y="2338628"/>
                  </a:lnTo>
                  <a:lnTo>
                    <a:pt x="2733758" y="2313863"/>
                  </a:lnTo>
                  <a:lnTo>
                    <a:pt x="2766334" y="2250236"/>
                  </a:lnTo>
                  <a:lnTo>
                    <a:pt x="2831389" y="2102694"/>
                  </a:lnTo>
                  <a:lnTo>
                    <a:pt x="2863965" y="2044591"/>
                  </a:lnTo>
                  <a:lnTo>
                    <a:pt x="2896445" y="1988489"/>
                  </a:lnTo>
                  <a:lnTo>
                    <a:pt x="2929021" y="1959247"/>
                  </a:lnTo>
                  <a:lnTo>
                    <a:pt x="2961596" y="1933625"/>
                  </a:lnTo>
                  <a:lnTo>
                    <a:pt x="2994076" y="1888953"/>
                  </a:lnTo>
                  <a:lnTo>
                    <a:pt x="3059228" y="1852377"/>
                  </a:lnTo>
                  <a:lnTo>
                    <a:pt x="3091707" y="1849138"/>
                  </a:lnTo>
                  <a:lnTo>
                    <a:pt x="3221914" y="1846281"/>
                  </a:lnTo>
                  <a:lnTo>
                    <a:pt x="3254490" y="1846281"/>
                  </a:lnTo>
                  <a:lnTo>
                    <a:pt x="3417177" y="1843995"/>
                  </a:lnTo>
                  <a:lnTo>
                    <a:pt x="3449753" y="1826659"/>
                  </a:lnTo>
                  <a:lnTo>
                    <a:pt x="3482232" y="1805704"/>
                  </a:lnTo>
                  <a:lnTo>
                    <a:pt x="3514808" y="1743506"/>
                  </a:lnTo>
                  <a:lnTo>
                    <a:pt x="3547384" y="1680832"/>
                  </a:lnTo>
                  <a:lnTo>
                    <a:pt x="3579864" y="1583867"/>
                  </a:lnTo>
                  <a:lnTo>
                    <a:pt x="3645015" y="1421466"/>
                  </a:lnTo>
                  <a:lnTo>
                    <a:pt x="3677495" y="1377175"/>
                  </a:lnTo>
                  <a:lnTo>
                    <a:pt x="3710071" y="1329740"/>
                  </a:lnTo>
                  <a:lnTo>
                    <a:pt x="3742646" y="1299260"/>
                  </a:lnTo>
                  <a:lnTo>
                    <a:pt x="3840278" y="1178864"/>
                  </a:lnTo>
                  <a:lnTo>
                    <a:pt x="3872757" y="1152099"/>
                  </a:lnTo>
                  <a:lnTo>
                    <a:pt x="3937909" y="1104855"/>
                  </a:lnTo>
                  <a:lnTo>
                    <a:pt x="3970389" y="1095806"/>
                  </a:lnTo>
                  <a:lnTo>
                    <a:pt x="4035540" y="1020749"/>
                  </a:lnTo>
                  <a:lnTo>
                    <a:pt x="4068020" y="977506"/>
                  </a:lnTo>
                  <a:lnTo>
                    <a:pt x="4100596" y="924451"/>
                  </a:lnTo>
                  <a:lnTo>
                    <a:pt x="4133171" y="890447"/>
                  </a:lnTo>
                  <a:lnTo>
                    <a:pt x="4263283" y="858062"/>
                  </a:lnTo>
                  <a:lnTo>
                    <a:pt x="4295858" y="821486"/>
                  </a:lnTo>
                  <a:lnTo>
                    <a:pt x="4426065" y="612984"/>
                  </a:lnTo>
                  <a:lnTo>
                    <a:pt x="4458545" y="579742"/>
                  </a:lnTo>
                  <a:lnTo>
                    <a:pt x="4523696" y="520306"/>
                  </a:lnTo>
                  <a:lnTo>
                    <a:pt x="4556176" y="486682"/>
                  </a:lnTo>
                  <a:lnTo>
                    <a:pt x="4588752" y="449535"/>
                  </a:lnTo>
                  <a:lnTo>
                    <a:pt x="4621328" y="431723"/>
                  </a:lnTo>
                  <a:lnTo>
                    <a:pt x="4751439" y="429151"/>
                  </a:lnTo>
                  <a:lnTo>
                    <a:pt x="4784014" y="429151"/>
                  </a:lnTo>
                  <a:lnTo>
                    <a:pt x="5011852" y="429151"/>
                  </a:lnTo>
                  <a:lnTo>
                    <a:pt x="5044333" y="404386"/>
                  </a:lnTo>
                  <a:lnTo>
                    <a:pt x="5141964" y="254558"/>
                  </a:lnTo>
                  <a:lnTo>
                    <a:pt x="5174539" y="173596"/>
                  </a:lnTo>
                  <a:lnTo>
                    <a:pt x="5239595" y="94348"/>
                  </a:lnTo>
                  <a:lnTo>
                    <a:pt x="5272171" y="73297"/>
                  </a:lnTo>
                  <a:lnTo>
                    <a:pt x="5369802" y="12623"/>
                  </a:lnTo>
                  <a:lnTo>
                    <a:pt x="5402377" y="1860"/>
                  </a:lnTo>
                  <a:lnTo>
                    <a:pt x="5467433" y="50"/>
                  </a:lnTo>
                </a:path>
              </a:pathLst>
            </a:custGeom>
            <a:noFill/>
            <a:ln w="38100" cap="flat">
              <a:solidFill>
                <a:srgbClr val="FF0000">
                  <a:alpha val="74902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5CE31F3-418E-FDD5-3A2D-0A886241204B}"/>
                </a:ext>
              </a:extLst>
            </p:cNvPr>
            <p:cNvSpPr/>
            <p:nvPr/>
          </p:nvSpPr>
          <p:spPr>
            <a:xfrm>
              <a:off x="3076575" y="4001261"/>
              <a:ext cx="5467350" cy="1208913"/>
            </a:xfrm>
            <a:custGeom>
              <a:avLst/>
              <a:gdLst>
                <a:gd name="connsiteX0" fmla="*/ 83 w 5467350"/>
                <a:gd name="connsiteY0" fmla="*/ 1208963 h 1208913"/>
                <a:gd name="connsiteX1" fmla="*/ 520815 w 5467350"/>
                <a:gd name="connsiteY1" fmla="*/ 1204010 h 1208913"/>
                <a:gd name="connsiteX2" fmla="*/ 553295 w 5467350"/>
                <a:gd name="connsiteY2" fmla="*/ 1194580 h 1208913"/>
                <a:gd name="connsiteX3" fmla="*/ 683502 w 5467350"/>
                <a:gd name="connsiteY3" fmla="*/ 1191913 h 1208913"/>
                <a:gd name="connsiteX4" fmla="*/ 716077 w 5467350"/>
                <a:gd name="connsiteY4" fmla="*/ 1191913 h 1208913"/>
                <a:gd name="connsiteX5" fmla="*/ 1106602 w 5467350"/>
                <a:gd name="connsiteY5" fmla="*/ 1191913 h 1208913"/>
                <a:gd name="connsiteX6" fmla="*/ 1139083 w 5467350"/>
                <a:gd name="connsiteY6" fmla="*/ 1170959 h 1208913"/>
                <a:gd name="connsiteX7" fmla="*/ 1236714 w 5467350"/>
                <a:gd name="connsiteY7" fmla="*/ 1168863 h 1208913"/>
                <a:gd name="connsiteX8" fmla="*/ 1269289 w 5467350"/>
                <a:gd name="connsiteY8" fmla="*/ 1155814 h 1208913"/>
                <a:gd name="connsiteX9" fmla="*/ 1301865 w 5467350"/>
                <a:gd name="connsiteY9" fmla="*/ 1122762 h 1208913"/>
                <a:gd name="connsiteX10" fmla="*/ 1334345 w 5467350"/>
                <a:gd name="connsiteY10" fmla="*/ 1112951 h 1208913"/>
                <a:gd name="connsiteX11" fmla="*/ 1887652 w 5467350"/>
                <a:gd name="connsiteY11" fmla="*/ 1108284 h 1208913"/>
                <a:gd name="connsiteX12" fmla="*/ 1920133 w 5467350"/>
                <a:gd name="connsiteY12" fmla="*/ 1093330 h 1208913"/>
                <a:gd name="connsiteX13" fmla="*/ 1952708 w 5467350"/>
                <a:gd name="connsiteY13" fmla="*/ 1057420 h 1208913"/>
                <a:gd name="connsiteX14" fmla="*/ 1985284 w 5467350"/>
                <a:gd name="connsiteY14" fmla="*/ 1057420 h 1208913"/>
                <a:gd name="connsiteX15" fmla="*/ 2082915 w 5467350"/>
                <a:gd name="connsiteY15" fmla="*/ 1051896 h 1208913"/>
                <a:gd name="connsiteX16" fmla="*/ 2115395 w 5467350"/>
                <a:gd name="connsiteY16" fmla="*/ 1035037 h 1208913"/>
                <a:gd name="connsiteX17" fmla="*/ 2147971 w 5467350"/>
                <a:gd name="connsiteY17" fmla="*/ 1016368 h 1208913"/>
                <a:gd name="connsiteX18" fmla="*/ 2180546 w 5467350"/>
                <a:gd name="connsiteY18" fmla="*/ 1008748 h 1208913"/>
                <a:gd name="connsiteX19" fmla="*/ 2310658 w 5467350"/>
                <a:gd name="connsiteY19" fmla="*/ 1006176 h 1208913"/>
                <a:gd name="connsiteX20" fmla="*/ 2343233 w 5467350"/>
                <a:gd name="connsiteY20" fmla="*/ 1006176 h 1208913"/>
                <a:gd name="connsiteX21" fmla="*/ 2733758 w 5467350"/>
                <a:gd name="connsiteY21" fmla="*/ 1002937 h 1208913"/>
                <a:gd name="connsiteX22" fmla="*/ 2766334 w 5467350"/>
                <a:gd name="connsiteY22" fmla="*/ 979601 h 1208913"/>
                <a:gd name="connsiteX23" fmla="*/ 2798814 w 5467350"/>
                <a:gd name="connsiteY23" fmla="*/ 961504 h 1208913"/>
                <a:gd name="connsiteX24" fmla="*/ 2831389 w 5467350"/>
                <a:gd name="connsiteY24" fmla="*/ 960837 h 1208913"/>
                <a:gd name="connsiteX25" fmla="*/ 2929021 w 5467350"/>
                <a:gd name="connsiteY25" fmla="*/ 956265 h 1208913"/>
                <a:gd name="connsiteX26" fmla="*/ 2961596 w 5467350"/>
                <a:gd name="connsiteY26" fmla="*/ 956265 h 1208913"/>
                <a:gd name="connsiteX27" fmla="*/ 3547384 w 5467350"/>
                <a:gd name="connsiteY27" fmla="*/ 955027 h 1208913"/>
                <a:gd name="connsiteX28" fmla="*/ 3579864 w 5467350"/>
                <a:gd name="connsiteY28" fmla="*/ 933405 h 1208913"/>
                <a:gd name="connsiteX29" fmla="*/ 3612439 w 5467350"/>
                <a:gd name="connsiteY29" fmla="*/ 889400 h 1208913"/>
                <a:gd name="connsiteX30" fmla="*/ 3645015 w 5467350"/>
                <a:gd name="connsiteY30" fmla="*/ 867492 h 1208913"/>
                <a:gd name="connsiteX31" fmla="*/ 3677495 w 5467350"/>
                <a:gd name="connsiteY31" fmla="*/ 858538 h 1208913"/>
                <a:gd name="connsiteX32" fmla="*/ 3710071 w 5467350"/>
                <a:gd name="connsiteY32" fmla="*/ 835869 h 1208913"/>
                <a:gd name="connsiteX33" fmla="*/ 3742646 w 5467350"/>
                <a:gd name="connsiteY33" fmla="*/ 808913 h 1208913"/>
                <a:gd name="connsiteX34" fmla="*/ 3775126 w 5467350"/>
                <a:gd name="connsiteY34" fmla="*/ 765860 h 1208913"/>
                <a:gd name="connsiteX35" fmla="*/ 3840278 w 5467350"/>
                <a:gd name="connsiteY35" fmla="*/ 700519 h 1208913"/>
                <a:gd name="connsiteX36" fmla="*/ 3872757 w 5467350"/>
                <a:gd name="connsiteY36" fmla="*/ 681945 h 1208913"/>
                <a:gd name="connsiteX37" fmla="*/ 3937909 w 5467350"/>
                <a:gd name="connsiteY37" fmla="*/ 637368 h 1208913"/>
                <a:gd name="connsiteX38" fmla="*/ 3970389 w 5467350"/>
                <a:gd name="connsiteY38" fmla="*/ 626986 h 1208913"/>
                <a:gd name="connsiteX39" fmla="*/ 4035540 w 5467350"/>
                <a:gd name="connsiteY39" fmla="*/ 548309 h 1208913"/>
                <a:gd name="connsiteX40" fmla="*/ 4068020 w 5467350"/>
                <a:gd name="connsiteY40" fmla="*/ 505066 h 1208913"/>
                <a:gd name="connsiteX41" fmla="*/ 4100596 w 5467350"/>
                <a:gd name="connsiteY41" fmla="*/ 453345 h 1208913"/>
                <a:gd name="connsiteX42" fmla="*/ 4133171 w 5467350"/>
                <a:gd name="connsiteY42" fmla="*/ 420293 h 1208913"/>
                <a:gd name="connsiteX43" fmla="*/ 4263283 w 5467350"/>
                <a:gd name="connsiteY43" fmla="*/ 383812 h 1208913"/>
                <a:gd name="connsiteX44" fmla="*/ 4295858 w 5467350"/>
                <a:gd name="connsiteY44" fmla="*/ 353142 h 1208913"/>
                <a:gd name="connsiteX45" fmla="*/ 4426065 w 5467350"/>
                <a:gd name="connsiteY45" fmla="*/ 177787 h 1208913"/>
                <a:gd name="connsiteX46" fmla="*/ 4458545 w 5467350"/>
                <a:gd name="connsiteY46" fmla="*/ 146640 h 1208913"/>
                <a:gd name="connsiteX47" fmla="*/ 4523696 w 5467350"/>
                <a:gd name="connsiteY47" fmla="*/ 88442 h 1208913"/>
                <a:gd name="connsiteX48" fmla="*/ 4556176 w 5467350"/>
                <a:gd name="connsiteY48" fmla="*/ 55771 h 1208913"/>
                <a:gd name="connsiteX49" fmla="*/ 4588752 w 5467350"/>
                <a:gd name="connsiteY49" fmla="*/ 19672 h 1208913"/>
                <a:gd name="connsiteX50" fmla="*/ 4621328 w 5467350"/>
                <a:gd name="connsiteY50" fmla="*/ 2622 h 1208913"/>
                <a:gd name="connsiteX51" fmla="*/ 4751439 w 5467350"/>
                <a:gd name="connsiteY51" fmla="*/ 50 h 1208913"/>
                <a:gd name="connsiteX52" fmla="*/ 4784014 w 5467350"/>
                <a:gd name="connsiteY52" fmla="*/ 50 h 1208913"/>
                <a:gd name="connsiteX53" fmla="*/ 5467433 w 5467350"/>
                <a:gd name="connsiteY53" fmla="*/ 50 h 120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467350" h="1208913">
                  <a:moveTo>
                    <a:pt x="83" y="1208963"/>
                  </a:moveTo>
                  <a:lnTo>
                    <a:pt x="520815" y="1204010"/>
                  </a:lnTo>
                  <a:lnTo>
                    <a:pt x="553295" y="1194580"/>
                  </a:lnTo>
                  <a:lnTo>
                    <a:pt x="683502" y="1191913"/>
                  </a:lnTo>
                  <a:lnTo>
                    <a:pt x="716077" y="1191913"/>
                  </a:lnTo>
                  <a:lnTo>
                    <a:pt x="1106602" y="1191913"/>
                  </a:lnTo>
                  <a:lnTo>
                    <a:pt x="1139083" y="1170959"/>
                  </a:lnTo>
                  <a:lnTo>
                    <a:pt x="1236714" y="1168863"/>
                  </a:lnTo>
                  <a:lnTo>
                    <a:pt x="1269289" y="1155814"/>
                  </a:lnTo>
                  <a:lnTo>
                    <a:pt x="1301865" y="1122762"/>
                  </a:lnTo>
                  <a:lnTo>
                    <a:pt x="1334345" y="1112951"/>
                  </a:lnTo>
                  <a:lnTo>
                    <a:pt x="1887652" y="1108284"/>
                  </a:lnTo>
                  <a:lnTo>
                    <a:pt x="1920133" y="1093330"/>
                  </a:lnTo>
                  <a:lnTo>
                    <a:pt x="1952708" y="1057420"/>
                  </a:lnTo>
                  <a:lnTo>
                    <a:pt x="1985284" y="1057420"/>
                  </a:lnTo>
                  <a:lnTo>
                    <a:pt x="2082915" y="1051896"/>
                  </a:lnTo>
                  <a:lnTo>
                    <a:pt x="2115395" y="1035037"/>
                  </a:lnTo>
                  <a:lnTo>
                    <a:pt x="2147971" y="1016368"/>
                  </a:lnTo>
                  <a:lnTo>
                    <a:pt x="2180546" y="1008748"/>
                  </a:lnTo>
                  <a:lnTo>
                    <a:pt x="2310658" y="1006176"/>
                  </a:lnTo>
                  <a:lnTo>
                    <a:pt x="2343233" y="1006176"/>
                  </a:lnTo>
                  <a:lnTo>
                    <a:pt x="2733758" y="1002937"/>
                  </a:lnTo>
                  <a:lnTo>
                    <a:pt x="2766334" y="979601"/>
                  </a:lnTo>
                  <a:lnTo>
                    <a:pt x="2798814" y="961504"/>
                  </a:lnTo>
                  <a:lnTo>
                    <a:pt x="2831389" y="960837"/>
                  </a:lnTo>
                  <a:lnTo>
                    <a:pt x="2929021" y="956265"/>
                  </a:lnTo>
                  <a:lnTo>
                    <a:pt x="2961596" y="956265"/>
                  </a:lnTo>
                  <a:lnTo>
                    <a:pt x="3547384" y="955027"/>
                  </a:lnTo>
                  <a:lnTo>
                    <a:pt x="3579864" y="933405"/>
                  </a:lnTo>
                  <a:lnTo>
                    <a:pt x="3612439" y="889400"/>
                  </a:lnTo>
                  <a:lnTo>
                    <a:pt x="3645015" y="867492"/>
                  </a:lnTo>
                  <a:lnTo>
                    <a:pt x="3677495" y="858538"/>
                  </a:lnTo>
                  <a:lnTo>
                    <a:pt x="3710071" y="835869"/>
                  </a:lnTo>
                  <a:lnTo>
                    <a:pt x="3742646" y="808913"/>
                  </a:lnTo>
                  <a:lnTo>
                    <a:pt x="3775126" y="765860"/>
                  </a:lnTo>
                  <a:lnTo>
                    <a:pt x="3840278" y="700519"/>
                  </a:lnTo>
                  <a:lnTo>
                    <a:pt x="3872757" y="681945"/>
                  </a:lnTo>
                  <a:lnTo>
                    <a:pt x="3937909" y="637368"/>
                  </a:lnTo>
                  <a:lnTo>
                    <a:pt x="3970389" y="626986"/>
                  </a:lnTo>
                  <a:lnTo>
                    <a:pt x="4035540" y="548309"/>
                  </a:lnTo>
                  <a:lnTo>
                    <a:pt x="4068020" y="505066"/>
                  </a:lnTo>
                  <a:lnTo>
                    <a:pt x="4100596" y="453345"/>
                  </a:lnTo>
                  <a:lnTo>
                    <a:pt x="4133171" y="420293"/>
                  </a:lnTo>
                  <a:lnTo>
                    <a:pt x="4263283" y="383812"/>
                  </a:lnTo>
                  <a:lnTo>
                    <a:pt x="4295858" y="353142"/>
                  </a:lnTo>
                  <a:lnTo>
                    <a:pt x="4426065" y="177787"/>
                  </a:lnTo>
                  <a:lnTo>
                    <a:pt x="4458545" y="146640"/>
                  </a:lnTo>
                  <a:lnTo>
                    <a:pt x="4523696" y="88442"/>
                  </a:lnTo>
                  <a:lnTo>
                    <a:pt x="4556176" y="55771"/>
                  </a:lnTo>
                  <a:lnTo>
                    <a:pt x="4588752" y="19672"/>
                  </a:lnTo>
                  <a:lnTo>
                    <a:pt x="4621328" y="2622"/>
                  </a:lnTo>
                  <a:lnTo>
                    <a:pt x="4751439" y="50"/>
                  </a:lnTo>
                  <a:lnTo>
                    <a:pt x="4784014" y="50"/>
                  </a:lnTo>
                  <a:lnTo>
                    <a:pt x="5467433" y="50"/>
                  </a:lnTo>
                </a:path>
              </a:pathLst>
            </a:custGeom>
            <a:noFill/>
            <a:ln w="38100" cap="flat">
              <a:solidFill>
                <a:srgbClr val="70AD47">
                  <a:alpha val="74902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59CF379-FA67-7419-40FB-72B0F7294C72}"/>
                </a:ext>
              </a:extLst>
            </p:cNvPr>
            <p:cNvSpPr/>
            <p:nvPr/>
          </p:nvSpPr>
          <p:spPr>
            <a:xfrm>
              <a:off x="3076575" y="3442430"/>
              <a:ext cx="5467350" cy="1767744"/>
            </a:xfrm>
            <a:custGeom>
              <a:avLst/>
              <a:gdLst>
                <a:gd name="connsiteX0" fmla="*/ 83 w 5467350"/>
                <a:gd name="connsiteY0" fmla="*/ 1767795 h 1767744"/>
                <a:gd name="connsiteX1" fmla="*/ 390608 w 5467350"/>
                <a:gd name="connsiteY1" fmla="*/ 1764747 h 1767744"/>
                <a:gd name="connsiteX2" fmla="*/ 423183 w 5467350"/>
                <a:gd name="connsiteY2" fmla="*/ 1719217 h 1767744"/>
                <a:gd name="connsiteX3" fmla="*/ 455664 w 5467350"/>
                <a:gd name="connsiteY3" fmla="*/ 1671497 h 1767744"/>
                <a:gd name="connsiteX4" fmla="*/ 488239 w 5467350"/>
                <a:gd name="connsiteY4" fmla="*/ 1671497 h 1767744"/>
                <a:gd name="connsiteX5" fmla="*/ 553295 w 5467350"/>
                <a:gd name="connsiteY5" fmla="*/ 1664067 h 1767744"/>
                <a:gd name="connsiteX6" fmla="*/ 585871 w 5467350"/>
                <a:gd name="connsiteY6" fmla="*/ 1664067 h 1767744"/>
                <a:gd name="connsiteX7" fmla="*/ 683502 w 5467350"/>
                <a:gd name="connsiteY7" fmla="*/ 1653019 h 1767744"/>
                <a:gd name="connsiteX8" fmla="*/ 716077 w 5467350"/>
                <a:gd name="connsiteY8" fmla="*/ 1650352 h 1767744"/>
                <a:gd name="connsiteX9" fmla="*/ 813709 w 5467350"/>
                <a:gd name="connsiteY9" fmla="*/ 1640541 h 1767744"/>
                <a:gd name="connsiteX10" fmla="*/ 846189 w 5467350"/>
                <a:gd name="connsiteY10" fmla="*/ 1640541 h 1767744"/>
                <a:gd name="connsiteX11" fmla="*/ 1106602 w 5467350"/>
                <a:gd name="connsiteY11" fmla="*/ 1636350 h 1767744"/>
                <a:gd name="connsiteX12" fmla="*/ 1139083 w 5467350"/>
                <a:gd name="connsiteY12" fmla="*/ 1616823 h 1767744"/>
                <a:gd name="connsiteX13" fmla="*/ 1269289 w 5467350"/>
                <a:gd name="connsiteY13" fmla="*/ 1609585 h 1767744"/>
                <a:gd name="connsiteX14" fmla="*/ 1301865 w 5467350"/>
                <a:gd name="connsiteY14" fmla="*/ 1589296 h 1767744"/>
                <a:gd name="connsiteX15" fmla="*/ 1334345 w 5467350"/>
                <a:gd name="connsiteY15" fmla="*/ 1560626 h 1767744"/>
                <a:gd name="connsiteX16" fmla="*/ 1366921 w 5467350"/>
                <a:gd name="connsiteY16" fmla="*/ 1542243 h 1767744"/>
                <a:gd name="connsiteX17" fmla="*/ 1464552 w 5467350"/>
                <a:gd name="connsiteY17" fmla="*/ 1476330 h 1767744"/>
                <a:gd name="connsiteX18" fmla="*/ 1497127 w 5467350"/>
                <a:gd name="connsiteY18" fmla="*/ 1470424 h 1767744"/>
                <a:gd name="connsiteX19" fmla="*/ 1724870 w 5467350"/>
                <a:gd name="connsiteY19" fmla="*/ 1470424 h 1767744"/>
                <a:gd name="connsiteX20" fmla="*/ 1757446 w 5467350"/>
                <a:gd name="connsiteY20" fmla="*/ 1457565 h 1767744"/>
                <a:gd name="connsiteX21" fmla="*/ 1855077 w 5467350"/>
                <a:gd name="connsiteY21" fmla="*/ 1457565 h 1767744"/>
                <a:gd name="connsiteX22" fmla="*/ 1887652 w 5467350"/>
                <a:gd name="connsiteY22" fmla="*/ 1446993 h 1767744"/>
                <a:gd name="connsiteX23" fmla="*/ 1920133 w 5467350"/>
                <a:gd name="connsiteY23" fmla="*/ 1437468 h 1767744"/>
                <a:gd name="connsiteX24" fmla="*/ 1952708 w 5467350"/>
                <a:gd name="connsiteY24" fmla="*/ 1420418 h 1767744"/>
                <a:gd name="connsiteX25" fmla="*/ 2050339 w 5467350"/>
                <a:gd name="connsiteY25" fmla="*/ 1414798 h 1767744"/>
                <a:gd name="connsiteX26" fmla="*/ 2082915 w 5467350"/>
                <a:gd name="connsiteY26" fmla="*/ 1404225 h 1767744"/>
                <a:gd name="connsiteX27" fmla="*/ 2147971 w 5467350"/>
                <a:gd name="connsiteY27" fmla="*/ 1331645 h 1767744"/>
                <a:gd name="connsiteX28" fmla="*/ 2180546 w 5467350"/>
                <a:gd name="connsiteY28" fmla="*/ 1318405 h 1767744"/>
                <a:gd name="connsiteX29" fmla="*/ 2245602 w 5467350"/>
                <a:gd name="connsiteY29" fmla="*/ 1280591 h 1767744"/>
                <a:gd name="connsiteX30" fmla="*/ 2278177 w 5467350"/>
                <a:gd name="connsiteY30" fmla="*/ 1271638 h 1767744"/>
                <a:gd name="connsiteX31" fmla="*/ 2668703 w 5467350"/>
                <a:gd name="connsiteY31" fmla="*/ 1268589 h 1767744"/>
                <a:gd name="connsiteX32" fmla="*/ 2701182 w 5467350"/>
                <a:gd name="connsiteY32" fmla="*/ 1258112 h 1767744"/>
                <a:gd name="connsiteX33" fmla="*/ 2733758 w 5467350"/>
                <a:gd name="connsiteY33" fmla="*/ 1255255 h 1767744"/>
                <a:gd name="connsiteX34" fmla="*/ 2766334 w 5467350"/>
                <a:gd name="connsiteY34" fmla="*/ 1210963 h 1767744"/>
                <a:gd name="connsiteX35" fmla="*/ 2798814 w 5467350"/>
                <a:gd name="connsiteY35" fmla="*/ 1161624 h 1767744"/>
                <a:gd name="connsiteX36" fmla="*/ 2831389 w 5467350"/>
                <a:gd name="connsiteY36" fmla="*/ 1142193 h 1767744"/>
                <a:gd name="connsiteX37" fmla="*/ 2863965 w 5467350"/>
                <a:gd name="connsiteY37" fmla="*/ 1142193 h 1767744"/>
                <a:gd name="connsiteX38" fmla="*/ 2896445 w 5467350"/>
                <a:gd name="connsiteY38" fmla="*/ 1134954 h 1767744"/>
                <a:gd name="connsiteX39" fmla="*/ 2961596 w 5467350"/>
                <a:gd name="connsiteY39" fmla="*/ 1133049 h 1767744"/>
                <a:gd name="connsiteX40" fmla="*/ 2994076 w 5467350"/>
                <a:gd name="connsiteY40" fmla="*/ 1113523 h 1767744"/>
                <a:gd name="connsiteX41" fmla="*/ 3059228 w 5467350"/>
                <a:gd name="connsiteY41" fmla="*/ 1108950 h 1767744"/>
                <a:gd name="connsiteX42" fmla="*/ 3091707 w 5467350"/>
                <a:gd name="connsiteY42" fmla="*/ 1108950 h 1767744"/>
                <a:gd name="connsiteX43" fmla="*/ 3189339 w 5467350"/>
                <a:gd name="connsiteY43" fmla="*/ 1106093 h 1767744"/>
                <a:gd name="connsiteX44" fmla="*/ 3221914 w 5467350"/>
                <a:gd name="connsiteY44" fmla="*/ 1106093 h 1767744"/>
                <a:gd name="connsiteX45" fmla="*/ 3254490 w 5467350"/>
                <a:gd name="connsiteY45" fmla="*/ 1106093 h 1767744"/>
                <a:gd name="connsiteX46" fmla="*/ 3286970 w 5467350"/>
                <a:gd name="connsiteY46" fmla="*/ 1096378 h 1767744"/>
                <a:gd name="connsiteX47" fmla="*/ 3384601 w 5467350"/>
                <a:gd name="connsiteY47" fmla="*/ 1096092 h 1767744"/>
                <a:gd name="connsiteX48" fmla="*/ 3417177 w 5467350"/>
                <a:gd name="connsiteY48" fmla="*/ 1088186 h 1767744"/>
                <a:gd name="connsiteX49" fmla="*/ 3449753 w 5467350"/>
                <a:gd name="connsiteY49" fmla="*/ 1073041 h 1767744"/>
                <a:gd name="connsiteX50" fmla="*/ 3482232 w 5467350"/>
                <a:gd name="connsiteY50" fmla="*/ 1072374 h 1767744"/>
                <a:gd name="connsiteX51" fmla="*/ 3547384 w 5467350"/>
                <a:gd name="connsiteY51" fmla="*/ 1037037 h 1767744"/>
                <a:gd name="connsiteX52" fmla="*/ 3579864 w 5467350"/>
                <a:gd name="connsiteY52" fmla="*/ 974267 h 1767744"/>
                <a:gd name="connsiteX53" fmla="*/ 3612439 w 5467350"/>
                <a:gd name="connsiteY53" fmla="*/ 905497 h 1767744"/>
                <a:gd name="connsiteX54" fmla="*/ 3645015 w 5467350"/>
                <a:gd name="connsiteY54" fmla="*/ 862824 h 1767744"/>
                <a:gd name="connsiteX55" fmla="*/ 3710071 w 5467350"/>
                <a:gd name="connsiteY55" fmla="*/ 788053 h 1767744"/>
                <a:gd name="connsiteX56" fmla="*/ 3742646 w 5467350"/>
                <a:gd name="connsiteY56" fmla="*/ 765003 h 1767744"/>
                <a:gd name="connsiteX57" fmla="*/ 3840278 w 5467350"/>
                <a:gd name="connsiteY57" fmla="*/ 644607 h 1767744"/>
                <a:gd name="connsiteX58" fmla="*/ 3872757 w 5467350"/>
                <a:gd name="connsiteY58" fmla="*/ 619461 h 1767744"/>
                <a:gd name="connsiteX59" fmla="*/ 3905333 w 5467350"/>
                <a:gd name="connsiteY59" fmla="*/ 595363 h 1767744"/>
                <a:gd name="connsiteX60" fmla="*/ 3937909 w 5467350"/>
                <a:gd name="connsiteY60" fmla="*/ 588695 h 1767744"/>
                <a:gd name="connsiteX61" fmla="*/ 3970389 w 5467350"/>
                <a:gd name="connsiteY61" fmla="*/ 575265 h 1767744"/>
                <a:gd name="connsiteX62" fmla="*/ 4002964 w 5467350"/>
                <a:gd name="connsiteY62" fmla="*/ 542594 h 1767744"/>
                <a:gd name="connsiteX63" fmla="*/ 4035540 w 5467350"/>
                <a:gd name="connsiteY63" fmla="*/ 512590 h 1767744"/>
                <a:gd name="connsiteX64" fmla="*/ 4068020 w 5467350"/>
                <a:gd name="connsiteY64" fmla="*/ 501922 h 1767744"/>
                <a:gd name="connsiteX65" fmla="*/ 4133171 w 5467350"/>
                <a:gd name="connsiteY65" fmla="*/ 432485 h 1767744"/>
                <a:gd name="connsiteX66" fmla="*/ 4165651 w 5467350"/>
                <a:gd name="connsiteY66" fmla="*/ 427341 h 1767744"/>
                <a:gd name="connsiteX67" fmla="*/ 4263283 w 5467350"/>
                <a:gd name="connsiteY67" fmla="*/ 419436 h 1767744"/>
                <a:gd name="connsiteX68" fmla="*/ 4295858 w 5467350"/>
                <a:gd name="connsiteY68" fmla="*/ 399529 h 1767744"/>
                <a:gd name="connsiteX69" fmla="*/ 4360914 w 5467350"/>
                <a:gd name="connsiteY69" fmla="*/ 318185 h 1767744"/>
                <a:gd name="connsiteX70" fmla="*/ 4393489 w 5467350"/>
                <a:gd name="connsiteY70" fmla="*/ 289515 h 1767744"/>
                <a:gd name="connsiteX71" fmla="*/ 4588752 w 5467350"/>
                <a:gd name="connsiteY71" fmla="*/ 94443 h 1767744"/>
                <a:gd name="connsiteX72" fmla="*/ 4621328 w 5467350"/>
                <a:gd name="connsiteY72" fmla="*/ 76726 h 1767744"/>
                <a:gd name="connsiteX73" fmla="*/ 4718959 w 5467350"/>
                <a:gd name="connsiteY73" fmla="*/ 74154 h 1767744"/>
                <a:gd name="connsiteX74" fmla="*/ 4751439 w 5467350"/>
                <a:gd name="connsiteY74" fmla="*/ 74154 h 1767744"/>
                <a:gd name="connsiteX75" fmla="*/ 5141964 w 5467350"/>
                <a:gd name="connsiteY75" fmla="*/ 72249 h 1767744"/>
                <a:gd name="connsiteX76" fmla="*/ 5174539 w 5467350"/>
                <a:gd name="connsiteY76" fmla="*/ 57010 h 1767744"/>
                <a:gd name="connsiteX77" fmla="*/ 5239595 w 5467350"/>
                <a:gd name="connsiteY77" fmla="*/ 45770 h 1767744"/>
                <a:gd name="connsiteX78" fmla="*/ 5272171 w 5467350"/>
                <a:gd name="connsiteY78" fmla="*/ 42913 h 1767744"/>
                <a:gd name="connsiteX79" fmla="*/ 5337227 w 5467350"/>
                <a:gd name="connsiteY79" fmla="*/ 23196 h 1767744"/>
                <a:gd name="connsiteX80" fmla="*/ 5369802 w 5467350"/>
                <a:gd name="connsiteY80" fmla="*/ 3574 h 1767744"/>
                <a:gd name="connsiteX81" fmla="*/ 5467433 w 5467350"/>
                <a:gd name="connsiteY81" fmla="*/ 50 h 176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467350" h="1767744">
                  <a:moveTo>
                    <a:pt x="83" y="1767795"/>
                  </a:moveTo>
                  <a:lnTo>
                    <a:pt x="390608" y="1764747"/>
                  </a:lnTo>
                  <a:lnTo>
                    <a:pt x="423183" y="1719217"/>
                  </a:lnTo>
                  <a:lnTo>
                    <a:pt x="455664" y="1671497"/>
                  </a:lnTo>
                  <a:lnTo>
                    <a:pt x="488239" y="1671497"/>
                  </a:lnTo>
                  <a:lnTo>
                    <a:pt x="553295" y="1664067"/>
                  </a:lnTo>
                  <a:lnTo>
                    <a:pt x="585871" y="1664067"/>
                  </a:lnTo>
                  <a:lnTo>
                    <a:pt x="683502" y="1653019"/>
                  </a:lnTo>
                  <a:lnTo>
                    <a:pt x="716077" y="1650352"/>
                  </a:lnTo>
                  <a:lnTo>
                    <a:pt x="813709" y="1640541"/>
                  </a:lnTo>
                  <a:lnTo>
                    <a:pt x="846189" y="1640541"/>
                  </a:lnTo>
                  <a:lnTo>
                    <a:pt x="1106602" y="1636350"/>
                  </a:lnTo>
                  <a:lnTo>
                    <a:pt x="1139083" y="1616823"/>
                  </a:lnTo>
                  <a:lnTo>
                    <a:pt x="1269289" y="1609585"/>
                  </a:lnTo>
                  <a:lnTo>
                    <a:pt x="1301865" y="1589296"/>
                  </a:lnTo>
                  <a:lnTo>
                    <a:pt x="1334345" y="1560626"/>
                  </a:lnTo>
                  <a:lnTo>
                    <a:pt x="1366921" y="1542243"/>
                  </a:lnTo>
                  <a:lnTo>
                    <a:pt x="1464552" y="1476330"/>
                  </a:lnTo>
                  <a:lnTo>
                    <a:pt x="1497127" y="1470424"/>
                  </a:lnTo>
                  <a:lnTo>
                    <a:pt x="1724870" y="1470424"/>
                  </a:lnTo>
                  <a:lnTo>
                    <a:pt x="1757446" y="1457565"/>
                  </a:lnTo>
                  <a:lnTo>
                    <a:pt x="1855077" y="1457565"/>
                  </a:lnTo>
                  <a:lnTo>
                    <a:pt x="1887652" y="1446993"/>
                  </a:lnTo>
                  <a:lnTo>
                    <a:pt x="1920133" y="1437468"/>
                  </a:lnTo>
                  <a:lnTo>
                    <a:pt x="1952708" y="1420418"/>
                  </a:lnTo>
                  <a:lnTo>
                    <a:pt x="2050339" y="1414798"/>
                  </a:lnTo>
                  <a:lnTo>
                    <a:pt x="2082915" y="1404225"/>
                  </a:lnTo>
                  <a:lnTo>
                    <a:pt x="2147971" y="1331645"/>
                  </a:lnTo>
                  <a:lnTo>
                    <a:pt x="2180546" y="1318405"/>
                  </a:lnTo>
                  <a:lnTo>
                    <a:pt x="2245602" y="1280591"/>
                  </a:lnTo>
                  <a:lnTo>
                    <a:pt x="2278177" y="1271638"/>
                  </a:lnTo>
                  <a:lnTo>
                    <a:pt x="2668703" y="1268589"/>
                  </a:lnTo>
                  <a:lnTo>
                    <a:pt x="2701182" y="1258112"/>
                  </a:lnTo>
                  <a:lnTo>
                    <a:pt x="2733758" y="1255255"/>
                  </a:lnTo>
                  <a:lnTo>
                    <a:pt x="2766334" y="1210963"/>
                  </a:lnTo>
                  <a:lnTo>
                    <a:pt x="2798814" y="1161624"/>
                  </a:lnTo>
                  <a:lnTo>
                    <a:pt x="2831389" y="1142193"/>
                  </a:lnTo>
                  <a:lnTo>
                    <a:pt x="2863965" y="1142193"/>
                  </a:lnTo>
                  <a:lnTo>
                    <a:pt x="2896445" y="1134954"/>
                  </a:lnTo>
                  <a:lnTo>
                    <a:pt x="2961596" y="1133049"/>
                  </a:lnTo>
                  <a:lnTo>
                    <a:pt x="2994076" y="1113523"/>
                  </a:lnTo>
                  <a:lnTo>
                    <a:pt x="3059228" y="1108950"/>
                  </a:lnTo>
                  <a:lnTo>
                    <a:pt x="3091707" y="1108950"/>
                  </a:lnTo>
                  <a:lnTo>
                    <a:pt x="3189339" y="1106093"/>
                  </a:lnTo>
                  <a:lnTo>
                    <a:pt x="3221914" y="1106093"/>
                  </a:lnTo>
                  <a:lnTo>
                    <a:pt x="3254490" y="1106093"/>
                  </a:lnTo>
                  <a:lnTo>
                    <a:pt x="3286970" y="1096378"/>
                  </a:lnTo>
                  <a:lnTo>
                    <a:pt x="3384601" y="1096092"/>
                  </a:lnTo>
                  <a:lnTo>
                    <a:pt x="3417177" y="1088186"/>
                  </a:lnTo>
                  <a:lnTo>
                    <a:pt x="3449753" y="1073041"/>
                  </a:lnTo>
                  <a:lnTo>
                    <a:pt x="3482232" y="1072374"/>
                  </a:lnTo>
                  <a:lnTo>
                    <a:pt x="3547384" y="1037037"/>
                  </a:lnTo>
                  <a:lnTo>
                    <a:pt x="3579864" y="974267"/>
                  </a:lnTo>
                  <a:lnTo>
                    <a:pt x="3612439" y="905497"/>
                  </a:lnTo>
                  <a:lnTo>
                    <a:pt x="3645015" y="862824"/>
                  </a:lnTo>
                  <a:lnTo>
                    <a:pt x="3710071" y="788053"/>
                  </a:lnTo>
                  <a:lnTo>
                    <a:pt x="3742646" y="765003"/>
                  </a:lnTo>
                  <a:lnTo>
                    <a:pt x="3840278" y="644607"/>
                  </a:lnTo>
                  <a:lnTo>
                    <a:pt x="3872757" y="619461"/>
                  </a:lnTo>
                  <a:lnTo>
                    <a:pt x="3905333" y="595363"/>
                  </a:lnTo>
                  <a:lnTo>
                    <a:pt x="3937909" y="588695"/>
                  </a:lnTo>
                  <a:lnTo>
                    <a:pt x="3970389" y="575265"/>
                  </a:lnTo>
                  <a:lnTo>
                    <a:pt x="4002964" y="542594"/>
                  </a:lnTo>
                  <a:lnTo>
                    <a:pt x="4035540" y="512590"/>
                  </a:lnTo>
                  <a:lnTo>
                    <a:pt x="4068020" y="501922"/>
                  </a:lnTo>
                  <a:lnTo>
                    <a:pt x="4133171" y="432485"/>
                  </a:lnTo>
                  <a:lnTo>
                    <a:pt x="4165651" y="427341"/>
                  </a:lnTo>
                  <a:lnTo>
                    <a:pt x="4263283" y="419436"/>
                  </a:lnTo>
                  <a:lnTo>
                    <a:pt x="4295858" y="399529"/>
                  </a:lnTo>
                  <a:lnTo>
                    <a:pt x="4360914" y="318185"/>
                  </a:lnTo>
                  <a:lnTo>
                    <a:pt x="4393489" y="289515"/>
                  </a:lnTo>
                  <a:lnTo>
                    <a:pt x="4588752" y="94443"/>
                  </a:lnTo>
                  <a:lnTo>
                    <a:pt x="4621328" y="76726"/>
                  </a:lnTo>
                  <a:lnTo>
                    <a:pt x="4718959" y="74154"/>
                  </a:lnTo>
                  <a:lnTo>
                    <a:pt x="4751439" y="74154"/>
                  </a:lnTo>
                  <a:lnTo>
                    <a:pt x="5141964" y="72249"/>
                  </a:lnTo>
                  <a:lnTo>
                    <a:pt x="5174539" y="57010"/>
                  </a:lnTo>
                  <a:lnTo>
                    <a:pt x="5239595" y="45770"/>
                  </a:lnTo>
                  <a:lnTo>
                    <a:pt x="5272171" y="42913"/>
                  </a:lnTo>
                  <a:lnTo>
                    <a:pt x="5337227" y="23196"/>
                  </a:lnTo>
                  <a:lnTo>
                    <a:pt x="5369802" y="3574"/>
                  </a:lnTo>
                  <a:lnTo>
                    <a:pt x="5467433" y="5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02D9E76-A6E8-4B31-D60F-592287F800AD}"/>
                </a:ext>
              </a:extLst>
            </p:cNvPr>
            <p:cNvSpPr/>
            <p:nvPr/>
          </p:nvSpPr>
          <p:spPr>
            <a:xfrm>
              <a:off x="3076575" y="3685793"/>
              <a:ext cx="5467350" cy="1524285"/>
            </a:xfrm>
            <a:custGeom>
              <a:avLst/>
              <a:gdLst>
                <a:gd name="connsiteX0" fmla="*/ 83 w 5467350"/>
                <a:gd name="connsiteY0" fmla="*/ 1524336 h 1524285"/>
                <a:gd name="connsiteX1" fmla="*/ 97714 w 5467350"/>
                <a:gd name="connsiteY1" fmla="*/ 1521764 h 1524285"/>
                <a:gd name="connsiteX2" fmla="*/ 130290 w 5467350"/>
                <a:gd name="connsiteY2" fmla="*/ 1521764 h 1524285"/>
                <a:gd name="connsiteX3" fmla="*/ 390608 w 5467350"/>
                <a:gd name="connsiteY3" fmla="*/ 1521764 h 1524285"/>
                <a:gd name="connsiteX4" fmla="*/ 423183 w 5467350"/>
                <a:gd name="connsiteY4" fmla="*/ 1506905 h 1524285"/>
                <a:gd name="connsiteX5" fmla="*/ 488239 w 5467350"/>
                <a:gd name="connsiteY5" fmla="*/ 1504810 h 1524285"/>
                <a:gd name="connsiteX6" fmla="*/ 520815 w 5467350"/>
                <a:gd name="connsiteY6" fmla="*/ 1494999 h 1524285"/>
                <a:gd name="connsiteX7" fmla="*/ 650926 w 5467350"/>
                <a:gd name="connsiteY7" fmla="*/ 1458709 h 1524285"/>
                <a:gd name="connsiteX8" fmla="*/ 683502 w 5467350"/>
                <a:gd name="connsiteY8" fmla="*/ 1441564 h 1524285"/>
                <a:gd name="connsiteX9" fmla="*/ 748558 w 5467350"/>
                <a:gd name="connsiteY9" fmla="*/ 1420894 h 1524285"/>
                <a:gd name="connsiteX10" fmla="*/ 781133 w 5467350"/>
                <a:gd name="connsiteY10" fmla="*/ 1416132 h 1524285"/>
                <a:gd name="connsiteX11" fmla="*/ 1106602 w 5467350"/>
                <a:gd name="connsiteY11" fmla="*/ 1415941 h 1524285"/>
                <a:gd name="connsiteX12" fmla="*/ 1139083 w 5467350"/>
                <a:gd name="connsiteY12" fmla="*/ 1377841 h 1524285"/>
                <a:gd name="connsiteX13" fmla="*/ 1171658 w 5467350"/>
                <a:gd name="connsiteY13" fmla="*/ 1359458 h 1524285"/>
                <a:gd name="connsiteX14" fmla="*/ 1204234 w 5467350"/>
                <a:gd name="connsiteY14" fmla="*/ 1354410 h 1524285"/>
                <a:gd name="connsiteX15" fmla="*/ 1301865 w 5467350"/>
                <a:gd name="connsiteY15" fmla="*/ 1345076 h 1524285"/>
                <a:gd name="connsiteX16" fmla="*/ 1334345 w 5467350"/>
                <a:gd name="connsiteY16" fmla="*/ 1330502 h 1524285"/>
                <a:gd name="connsiteX17" fmla="*/ 1431976 w 5467350"/>
                <a:gd name="connsiteY17" fmla="*/ 1314310 h 1524285"/>
                <a:gd name="connsiteX18" fmla="*/ 1464552 w 5467350"/>
                <a:gd name="connsiteY18" fmla="*/ 1308118 h 1524285"/>
                <a:gd name="connsiteX19" fmla="*/ 1529608 w 5467350"/>
                <a:gd name="connsiteY19" fmla="*/ 1298498 h 1524285"/>
                <a:gd name="connsiteX20" fmla="*/ 1562183 w 5467350"/>
                <a:gd name="connsiteY20" fmla="*/ 1298498 h 1524285"/>
                <a:gd name="connsiteX21" fmla="*/ 1887652 w 5467350"/>
                <a:gd name="connsiteY21" fmla="*/ 1292593 h 1524285"/>
                <a:gd name="connsiteX22" fmla="*/ 1920133 w 5467350"/>
                <a:gd name="connsiteY22" fmla="*/ 1271733 h 1524285"/>
                <a:gd name="connsiteX23" fmla="*/ 1952708 w 5467350"/>
                <a:gd name="connsiteY23" fmla="*/ 1244396 h 1524285"/>
                <a:gd name="connsiteX24" fmla="*/ 1985284 w 5467350"/>
                <a:gd name="connsiteY24" fmla="*/ 1241920 h 1524285"/>
                <a:gd name="connsiteX25" fmla="*/ 2017764 w 5467350"/>
                <a:gd name="connsiteY25" fmla="*/ 1241729 h 1524285"/>
                <a:gd name="connsiteX26" fmla="*/ 2050339 w 5467350"/>
                <a:gd name="connsiteY26" fmla="*/ 1234014 h 1524285"/>
                <a:gd name="connsiteX27" fmla="*/ 2082915 w 5467350"/>
                <a:gd name="connsiteY27" fmla="*/ 1234014 h 1524285"/>
                <a:gd name="connsiteX28" fmla="*/ 2115395 w 5467350"/>
                <a:gd name="connsiteY28" fmla="*/ 1211916 h 1524285"/>
                <a:gd name="connsiteX29" fmla="*/ 2147971 w 5467350"/>
                <a:gd name="connsiteY29" fmla="*/ 1190675 h 1524285"/>
                <a:gd name="connsiteX30" fmla="*/ 2180546 w 5467350"/>
                <a:gd name="connsiteY30" fmla="*/ 1186484 h 1524285"/>
                <a:gd name="connsiteX31" fmla="*/ 2213026 w 5467350"/>
                <a:gd name="connsiteY31" fmla="*/ 1182388 h 1524285"/>
                <a:gd name="connsiteX32" fmla="*/ 2245602 w 5467350"/>
                <a:gd name="connsiteY32" fmla="*/ 1169625 h 1524285"/>
                <a:gd name="connsiteX33" fmla="*/ 2310658 w 5467350"/>
                <a:gd name="connsiteY33" fmla="*/ 1156099 h 1524285"/>
                <a:gd name="connsiteX34" fmla="*/ 2343233 w 5467350"/>
                <a:gd name="connsiteY34" fmla="*/ 1154576 h 1524285"/>
                <a:gd name="connsiteX35" fmla="*/ 2668703 w 5467350"/>
                <a:gd name="connsiteY35" fmla="*/ 1153051 h 1524285"/>
                <a:gd name="connsiteX36" fmla="*/ 2701182 w 5467350"/>
                <a:gd name="connsiteY36" fmla="*/ 1145717 h 1524285"/>
                <a:gd name="connsiteX37" fmla="*/ 2733758 w 5467350"/>
                <a:gd name="connsiteY37" fmla="*/ 1145717 h 1524285"/>
                <a:gd name="connsiteX38" fmla="*/ 2766334 w 5467350"/>
                <a:gd name="connsiteY38" fmla="*/ 1128382 h 1524285"/>
                <a:gd name="connsiteX39" fmla="*/ 2798814 w 5467350"/>
                <a:gd name="connsiteY39" fmla="*/ 1107617 h 1524285"/>
                <a:gd name="connsiteX40" fmla="*/ 2831389 w 5467350"/>
                <a:gd name="connsiteY40" fmla="*/ 1105807 h 1524285"/>
                <a:gd name="connsiteX41" fmla="*/ 2863965 w 5467350"/>
                <a:gd name="connsiteY41" fmla="*/ 1102759 h 1524285"/>
                <a:gd name="connsiteX42" fmla="*/ 2896445 w 5467350"/>
                <a:gd name="connsiteY42" fmla="*/ 1080947 h 1524285"/>
                <a:gd name="connsiteX43" fmla="*/ 2961596 w 5467350"/>
                <a:gd name="connsiteY43" fmla="*/ 1065136 h 1524285"/>
                <a:gd name="connsiteX44" fmla="*/ 2994076 w 5467350"/>
                <a:gd name="connsiteY44" fmla="*/ 1042180 h 1524285"/>
                <a:gd name="connsiteX45" fmla="*/ 3059228 w 5467350"/>
                <a:gd name="connsiteY45" fmla="*/ 1030941 h 1524285"/>
                <a:gd name="connsiteX46" fmla="*/ 3091707 w 5467350"/>
                <a:gd name="connsiteY46" fmla="*/ 1029512 h 1524285"/>
                <a:gd name="connsiteX47" fmla="*/ 3189339 w 5467350"/>
                <a:gd name="connsiteY47" fmla="*/ 1026178 h 1524285"/>
                <a:gd name="connsiteX48" fmla="*/ 3221914 w 5467350"/>
                <a:gd name="connsiteY48" fmla="*/ 1026178 h 1524285"/>
                <a:gd name="connsiteX49" fmla="*/ 3417177 w 5467350"/>
                <a:gd name="connsiteY49" fmla="*/ 1023892 h 1524285"/>
                <a:gd name="connsiteX50" fmla="*/ 3449753 w 5467350"/>
                <a:gd name="connsiteY50" fmla="*/ 1006652 h 1524285"/>
                <a:gd name="connsiteX51" fmla="*/ 3482232 w 5467350"/>
                <a:gd name="connsiteY51" fmla="*/ 992269 h 1524285"/>
                <a:gd name="connsiteX52" fmla="*/ 3514808 w 5467350"/>
                <a:gd name="connsiteY52" fmla="*/ 947883 h 1524285"/>
                <a:gd name="connsiteX53" fmla="*/ 3547384 w 5467350"/>
                <a:gd name="connsiteY53" fmla="*/ 908259 h 1524285"/>
                <a:gd name="connsiteX54" fmla="*/ 3579864 w 5467350"/>
                <a:gd name="connsiteY54" fmla="*/ 843394 h 1524285"/>
                <a:gd name="connsiteX55" fmla="*/ 3612439 w 5467350"/>
                <a:gd name="connsiteY55" fmla="*/ 787768 h 1524285"/>
                <a:gd name="connsiteX56" fmla="*/ 3645015 w 5467350"/>
                <a:gd name="connsiteY56" fmla="*/ 750715 h 1524285"/>
                <a:gd name="connsiteX57" fmla="*/ 3872757 w 5467350"/>
                <a:gd name="connsiteY57" fmla="*/ 523639 h 1524285"/>
                <a:gd name="connsiteX58" fmla="*/ 3905333 w 5467350"/>
                <a:gd name="connsiteY58" fmla="*/ 500875 h 1524285"/>
                <a:gd name="connsiteX59" fmla="*/ 3970389 w 5467350"/>
                <a:gd name="connsiteY59" fmla="*/ 469633 h 1524285"/>
                <a:gd name="connsiteX60" fmla="*/ 4002964 w 5467350"/>
                <a:gd name="connsiteY60" fmla="*/ 434580 h 1524285"/>
                <a:gd name="connsiteX61" fmla="*/ 4100596 w 5467350"/>
                <a:gd name="connsiteY61" fmla="*/ 316090 h 1524285"/>
                <a:gd name="connsiteX62" fmla="*/ 4133171 w 5467350"/>
                <a:gd name="connsiteY62" fmla="*/ 291420 h 1524285"/>
                <a:gd name="connsiteX63" fmla="*/ 4230803 w 5467350"/>
                <a:gd name="connsiteY63" fmla="*/ 286276 h 1524285"/>
                <a:gd name="connsiteX64" fmla="*/ 4263283 w 5467350"/>
                <a:gd name="connsiteY64" fmla="*/ 283609 h 1524285"/>
                <a:gd name="connsiteX65" fmla="*/ 4295858 w 5467350"/>
                <a:gd name="connsiteY65" fmla="*/ 266179 h 1524285"/>
                <a:gd name="connsiteX66" fmla="*/ 4328434 w 5467350"/>
                <a:gd name="connsiteY66" fmla="*/ 234270 h 1524285"/>
                <a:gd name="connsiteX67" fmla="*/ 4426065 w 5467350"/>
                <a:gd name="connsiteY67" fmla="*/ 188645 h 1524285"/>
                <a:gd name="connsiteX68" fmla="*/ 4458545 w 5467350"/>
                <a:gd name="connsiteY68" fmla="*/ 168357 h 1524285"/>
                <a:gd name="connsiteX69" fmla="*/ 4523696 w 5467350"/>
                <a:gd name="connsiteY69" fmla="*/ 123589 h 1524285"/>
                <a:gd name="connsiteX70" fmla="*/ 4556176 w 5467350"/>
                <a:gd name="connsiteY70" fmla="*/ 98348 h 1524285"/>
                <a:gd name="connsiteX71" fmla="*/ 4588752 w 5467350"/>
                <a:gd name="connsiteY71" fmla="*/ 67963 h 1524285"/>
                <a:gd name="connsiteX72" fmla="*/ 4621328 w 5467350"/>
                <a:gd name="connsiteY72" fmla="*/ 54914 h 1524285"/>
                <a:gd name="connsiteX73" fmla="*/ 4751439 w 5467350"/>
                <a:gd name="connsiteY73" fmla="*/ 53104 h 1524285"/>
                <a:gd name="connsiteX74" fmla="*/ 4784014 w 5467350"/>
                <a:gd name="connsiteY74" fmla="*/ 53104 h 1524285"/>
                <a:gd name="connsiteX75" fmla="*/ 5011852 w 5467350"/>
                <a:gd name="connsiteY75" fmla="*/ 53104 h 1524285"/>
                <a:gd name="connsiteX76" fmla="*/ 5044333 w 5467350"/>
                <a:gd name="connsiteY76" fmla="*/ 42151 h 1524285"/>
                <a:gd name="connsiteX77" fmla="*/ 5174539 w 5467350"/>
                <a:gd name="connsiteY77" fmla="*/ 14433 h 1524285"/>
                <a:gd name="connsiteX78" fmla="*/ 5207115 w 5467350"/>
                <a:gd name="connsiteY78" fmla="*/ 14433 h 1524285"/>
                <a:gd name="connsiteX79" fmla="*/ 5337227 w 5467350"/>
                <a:gd name="connsiteY79" fmla="*/ 8622 h 1524285"/>
                <a:gd name="connsiteX80" fmla="*/ 5369802 w 5467350"/>
                <a:gd name="connsiteY80" fmla="*/ 3574 h 1524285"/>
                <a:gd name="connsiteX81" fmla="*/ 5467433 w 5467350"/>
                <a:gd name="connsiteY81" fmla="*/ 50 h 152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467350" h="1524285">
                  <a:moveTo>
                    <a:pt x="83" y="1524336"/>
                  </a:moveTo>
                  <a:lnTo>
                    <a:pt x="97714" y="1521764"/>
                  </a:lnTo>
                  <a:lnTo>
                    <a:pt x="130290" y="1521764"/>
                  </a:lnTo>
                  <a:lnTo>
                    <a:pt x="390608" y="1521764"/>
                  </a:lnTo>
                  <a:lnTo>
                    <a:pt x="423183" y="1506905"/>
                  </a:lnTo>
                  <a:lnTo>
                    <a:pt x="488239" y="1504810"/>
                  </a:lnTo>
                  <a:lnTo>
                    <a:pt x="520815" y="1494999"/>
                  </a:lnTo>
                  <a:lnTo>
                    <a:pt x="650926" y="1458709"/>
                  </a:lnTo>
                  <a:lnTo>
                    <a:pt x="683502" y="1441564"/>
                  </a:lnTo>
                  <a:lnTo>
                    <a:pt x="748558" y="1420894"/>
                  </a:lnTo>
                  <a:lnTo>
                    <a:pt x="781133" y="1416132"/>
                  </a:lnTo>
                  <a:lnTo>
                    <a:pt x="1106602" y="1415941"/>
                  </a:lnTo>
                  <a:lnTo>
                    <a:pt x="1139083" y="1377841"/>
                  </a:lnTo>
                  <a:lnTo>
                    <a:pt x="1171658" y="1359458"/>
                  </a:lnTo>
                  <a:lnTo>
                    <a:pt x="1204234" y="1354410"/>
                  </a:lnTo>
                  <a:lnTo>
                    <a:pt x="1301865" y="1345076"/>
                  </a:lnTo>
                  <a:lnTo>
                    <a:pt x="1334345" y="1330502"/>
                  </a:lnTo>
                  <a:lnTo>
                    <a:pt x="1431976" y="1314310"/>
                  </a:lnTo>
                  <a:lnTo>
                    <a:pt x="1464552" y="1308118"/>
                  </a:lnTo>
                  <a:lnTo>
                    <a:pt x="1529608" y="1298498"/>
                  </a:lnTo>
                  <a:lnTo>
                    <a:pt x="1562183" y="1298498"/>
                  </a:lnTo>
                  <a:lnTo>
                    <a:pt x="1887652" y="1292593"/>
                  </a:lnTo>
                  <a:lnTo>
                    <a:pt x="1920133" y="1271733"/>
                  </a:lnTo>
                  <a:lnTo>
                    <a:pt x="1952708" y="1244396"/>
                  </a:lnTo>
                  <a:lnTo>
                    <a:pt x="1985284" y="1241920"/>
                  </a:lnTo>
                  <a:lnTo>
                    <a:pt x="2017764" y="1241729"/>
                  </a:lnTo>
                  <a:lnTo>
                    <a:pt x="2050339" y="1234014"/>
                  </a:lnTo>
                  <a:lnTo>
                    <a:pt x="2082915" y="1234014"/>
                  </a:lnTo>
                  <a:lnTo>
                    <a:pt x="2115395" y="1211916"/>
                  </a:lnTo>
                  <a:lnTo>
                    <a:pt x="2147971" y="1190675"/>
                  </a:lnTo>
                  <a:lnTo>
                    <a:pt x="2180546" y="1186484"/>
                  </a:lnTo>
                  <a:lnTo>
                    <a:pt x="2213026" y="1182388"/>
                  </a:lnTo>
                  <a:lnTo>
                    <a:pt x="2245602" y="1169625"/>
                  </a:lnTo>
                  <a:lnTo>
                    <a:pt x="2310658" y="1156099"/>
                  </a:lnTo>
                  <a:lnTo>
                    <a:pt x="2343233" y="1154576"/>
                  </a:lnTo>
                  <a:lnTo>
                    <a:pt x="2668703" y="1153051"/>
                  </a:lnTo>
                  <a:lnTo>
                    <a:pt x="2701182" y="1145717"/>
                  </a:lnTo>
                  <a:lnTo>
                    <a:pt x="2733758" y="1145717"/>
                  </a:lnTo>
                  <a:lnTo>
                    <a:pt x="2766334" y="1128382"/>
                  </a:lnTo>
                  <a:lnTo>
                    <a:pt x="2798814" y="1107617"/>
                  </a:lnTo>
                  <a:lnTo>
                    <a:pt x="2831389" y="1105807"/>
                  </a:lnTo>
                  <a:lnTo>
                    <a:pt x="2863965" y="1102759"/>
                  </a:lnTo>
                  <a:lnTo>
                    <a:pt x="2896445" y="1080947"/>
                  </a:lnTo>
                  <a:lnTo>
                    <a:pt x="2961596" y="1065136"/>
                  </a:lnTo>
                  <a:lnTo>
                    <a:pt x="2994076" y="1042180"/>
                  </a:lnTo>
                  <a:lnTo>
                    <a:pt x="3059228" y="1030941"/>
                  </a:lnTo>
                  <a:lnTo>
                    <a:pt x="3091707" y="1029512"/>
                  </a:lnTo>
                  <a:lnTo>
                    <a:pt x="3189339" y="1026178"/>
                  </a:lnTo>
                  <a:lnTo>
                    <a:pt x="3221914" y="1026178"/>
                  </a:lnTo>
                  <a:lnTo>
                    <a:pt x="3417177" y="1023892"/>
                  </a:lnTo>
                  <a:lnTo>
                    <a:pt x="3449753" y="1006652"/>
                  </a:lnTo>
                  <a:lnTo>
                    <a:pt x="3482232" y="992269"/>
                  </a:lnTo>
                  <a:lnTo>
                    <a:pt x="3514808" y="947883"/>
                  </a:lnTo>
                  <a:lnTo>
                    <a:pt x="3547384" y="908259"/>
                  </a:lnTo>
                  <a:lnTo>
                    <a:pt x="3579864" y="843394"/>
                  </a:lnTo>
                  <a:lnTo>
                    <a:pt x="3612439" y="787768"/>
                  </a:lnTo>
                  <a:lnTo>
                    <a:pt x="3645015" y="750715"/>
                  </a:lnTo>
                  <a:lnTo>
                    <a:pt x="3872757" y="523639"/>
                  </a:lnTo>
                  <a:lnTo>
                    <a:pt x="3905333" y="500875"/>
                  </a:lnTo>
                  <a:lnTo>
                    <a:pt x="3970389" y="469633"/>
                  </a:lnTo>
                  <a:lnTo>
                    <a:pt x="4002964" y="434580"/>
                  </a:lnTo>
                  <a:lnTo>
                    <a:pt x="4100596" y="316090"/>
                  </a:lnTo>
                  <a:lnTo>
                    <a:pt x="4133171" y="291420"/>
                  </a:lnTo>
                  <a:lnTo>
                    <a:pt x="4230803" y="286276"/>
                  </a:lnTo>
                  <a:lnTo>
                    <a:pt x="4263283" y="283609"/>
                  </a:lnTo>
                  <a:lnTo>
                    <a:pt x="4295858" y="266179"/>
                  </a:lnTo>
                  <a:lnTo>
                    <a:pt x="4328434" y="234270"/>
                  </a:lnTo>
                  <a:lnTo>
                    <a:pt x="4426065" y="188645"/>
                  </a:lnTo>
                  <a:lnTo>
                    <a:pt x="4458545" y="168357"/>
                  </a:lnTo>
                  <a:lnTo>
                    <a:pt x="4523696" y="123589"/>
                  </a:lnTo>
                  <a:lnTo>
                    <a:pt x="4556176" y="98348"/>
                  </a:lnTo>
                  <a:lnTo>
                    <a:pt x="4588752" y="67963"/>
                  </a:lnTo>
                  <a:lnTo>
                    <a:pt x="4621328" y="54914"/>
                  </a:lnTo>
                  <a:lnTo>
                    <a:pt x="4751439" y="53104"/>
                  </a:lnTo>
                  <a:lnTo>
                    <a:pt x="4784014" y="53104"/>
                  </a:lnTo>
                  <a:lnTo>
                    <a:pt x="5011852" y="53104"/>
                  </a:lnTo>
                  <a:lnTo>
                    <a:pt x="5044333" y="42151"/>
                  </a:lnTo>
                  <a:lnTo>
                    <a:pt x="5174539" y="14433"/>
                  </a:lnTo>
                  <a:lnTo>
                    <a:pt x="5207115" y="14433"/>
                  </a:lnTo>
                  <a:lnTo>
                    <a:pt x="5337227" y="8622"/>
                  </a:lnTo>
                  <a:lnTo>
                    <a:pt x="5369802" y="3574"/>
                  </a:lnTo>
                  <a:lnTo>
                    <a:pt x="5467433" y="50"/>
                  </a:lnTo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8CCF718F-2686-D81B-F0F5-18A4CAD3902A}"/>
              </a:ext>
            </a:extLst>
          </p:cNvPr>
          <p:cNvSpPr/>
          <p:nvPr/>
        </p:nvSpPr>
        <p:spPr>
          <a:xfrm>
            <a:off x="2286000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2525FCC-5C43-367C-6F21-5A0B2AB5CA4E}"/>
              </a:ext>
            </a:extLst>
          </p:cNvPr>
          <p:cNvSpPr/>
          <p:nvPr/>
        </p:nvSpPr>
        <p:spPr>
          <a:xfrm>
            <a:off x="3067050" y="1047750"/>
            <a:ext cx="45719" cy="4177093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0363D8F4-D7C1-7E8B-429C-4D8CCABD1854}"/>
              </a:ext>
            </a:extLst>
          </p:cNvPr>
          <p:cNvGrpSpPr/>
          <p:nvPr/>
        </p:nvGrpSpPr>
        <p:grpSpPr>
          <a:xfrm>
            <a:off x="3266122" y="5200646"/>
            <a:ext cx="5397424" cy="627637"/>
            <a:chOff x="3266122" y="5383530"/>
            <a:chExt cx="5397424" cy="627637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FC4653-1115-28CC-455E-04980866A946}"/>
                </a:ext>
              </a:extLst>
            </p:cNvPr>
            <p:cNvSpPr txBox="1"/>
            <p:nvPr/>
          </p:nvSpPr>
          <p:spPr>
            <a:xfrm>
              <a:off x="3266122" y="5383530"/>
              <a:ext cx="801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May 31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3EF90-27AC-2EC8-8874-DAD95CB9168E}"/>
                </a:ext>
              </a:extLst>
            </p:cNvPr>
            <p:cNvSpPr txBox="1"/>
            <p:nvPr/>
          </p:nvSpPr>
          <p:spPr>
            <a:xfrm>
              <a:off x="3266122" y="5672613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2019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91FB42-481A-CF86-E5BE-C472BD2172D2}"/>
                </a:ext>
              </a:extLst>
            </p:cNvPr>
            <p:cNvSpPr txBox="1"/>
            <p:nvPr/>
          </p:nvSpPr>
          <p:spPr>
            <a:xfrm>
              <a:off x="414242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2D25C5-3A8F-8A99-5BDE-AD9BA13EE5A7}"/>
                </a:ext>
              </a:extLst>
            </p:cNvPr>
            <p:cNvSpPr txBox="1"/>
            <p:nvPr/>
          </p:nvSpPr>
          <p:spPr>
            <a:xfrm>
              <a:off x="492347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E90D40-1AA8-C26C-B69C-7DA8C07D0E3B}"/>
                </a:ext>
              </a:extLst>
            </p:cNvPr>
            <p:cNvSpPr txBox="1"/>
            <p:nvPr/>
          </p:nvSpPr>
          <p:spPr>
            <a:xfrm>
              <a:off x="570452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21E57D-8D78-550A-30DC-71AFE5ABE996}"/>
                </a:ext>
              </a:extLst>
            </p:cNvPr>
            <p:cNvSpPr txBox="1"/>
            <p:nvPr/>
          </p:nvSpPr>
          <p:spPr>
            <a:xfrm>
              <a:off x="648557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44B087-FAA7-3006-7250-9DC232B61574}"/>
                </a:ext>
              </a:extLst>
            </p:cNvPr>
            <p:cNvSpPr txBox="1"/>
            <p:nvPr/>
          </p:nvSpPr>
          <p:spPr>
            <a:xfrm>
              <a:off x="726662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333B8A-C5A3-FFE9-9151-839FBB5D2FC8}"/>
                </a:ext>
              </a:extLst>
            </p:cNvPr>
            <p:cNvSpPr txBox="1"/>
            <p:nvPr/>
          </p:nvSpPr>
          <p:spPr>
            <a:xfrm>
              <a:off x="804767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6</a:t>
              </a:r>
            </a:p>
          </p:txBody>
        </p:sp>
      </p:grpSp>
      <p:grpSp>
        <p:nvGrpSpPr>
          <p:cNvPr id="40" name="Graphic 2">
            <a:extLst>
              <a:ext uri="{FF2B5EF4-FFF2-40B4-BE49-F238E27FC236}">
                <a16:creationId xmlns:a16="http://schemas.microsoft.com/office/drawing/2014/main" id="{2A4FF7BF-9F9B-8660-4DF0-B16405F38599}"/>
              </a:ext>
            </a:extLst>
          </p:cNvPr>
          <p:cNvGrpSpPr/>
          <p:nvPr/>
        </p:nvGrpSpPr>
        <p:grpSpPr>
          <a:xfrm>
            <a:off x="2589438" y="1100994"/>
            <a:ext cx="498411" cy="4279999"/>
            <a:chOff x="2615565" y="1100994"/>
            <a:chExt cx="498411" cy="4279999"/>
          </a:xfrm>
          <a:solidFill>
            <a:srgbClr val="2A3F5F"/>
          </a:solidFill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BCC8EE-593E-B93B-552D-154DEEF69669}"/>
                </a:ext>
              </a:extLst>
            </p:cNvPr>
            <p:cNvSpPr txBox="1"/>
            <p:nvPr/>
          </p:nvSpPr>
          <p:spPr>
            <a:xfrm>
              <a:off x="2825114" y="50424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3B0A8F-C88C-2406-43EE-FBF4CC76BEC4}"/>
                </a:ext>
              </a:extLst>
            </p:cNvPr>
            <p:cNvSpPr txBox="1"/>
            <p:nvPr/>
          </p:nvSpPr>
          <p:spPr>
            <a:xfrm>
              <a:off x="2720340" y="40570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651A99-F833-8D0A-5FDC-2432D8E5ED77}"/>
                </a:ext>
              </a:extLst>
            </p:cNvPr>
            <p:cNvSpPr txBox="1"/>
            <p:nvPr/>
          </p:nvSpPr>
          <p:spPr>
            <a:xfrm>
              <a:off x="2615565" y="307171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8ED7D0-87BB-8DD3-E866-EBF11086793E}"/>
                </a:ext>
              </a:extLst>
            </p:cNvPr>
            <p:cNvSpPr txBox="1"/>
            <p:nvPr/>
          </p:nvSpPr>
          <p:spPr>
            <a:xfrm>
              <a:off x="2615565" y="208635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5C2A05B-91CE-21C0-6088-4104034D45DD}"/>
                </a:ext>
              </a:extLst>
            </p:cNvPr>
            <p:cNvSpPr txBox="1"/>
            <p:nvPr/>
          </p:nvSpPr>
          <p:spPr>
            <a:xfrm>
              <a:off x="2615565" y="110099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C8A3328-0B58-3B6B-FCCD-942D14CA7BDA}"/>
              </a:ext>
            </a:extLst>
          </p:cNvPr>
          <p:cNvSpPr txBox="1"/>
          <p:nvPr/>
        </p:nvSpPr>
        <p:spPr>
          <a:xfrm rot="16200000">
            <a:off x="990108" y="3033682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69" name="Right Triangle 67">
            <a:extLst>
              <a:ext uri="{FF2B5EF4-FFF2-40B4-BE49-F238E27FC236}">
                <a16:creationId xmlns:a16="http://schemas.microsoft.com/office/drawing/2014/main" id="{3B43D1A6-55D3-1586-299E-4358A4C73C35}"/>
              </a:ext>
            </a:extLst>
          </p:cNvPr>
          <p:cNvSpPr/>
          <p:nvPr/>
        </p:nvSpPr>
        <p:spPr>
          <a:xfrm rot="5400000">
            <a:off x="3774083" y="423696"/>
            <a:ext cx="4088097" cy="5483112"/>
          </a:xfrm>
          <a:custGeom>
            <a:avLst/>
            <a:gdLst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88097 w 4088097"/>
              <a:gd name="connsiteY2" fmla="*/ 5378261 h 5378261"/>
              <a:gd name="connsiteX3" fmla="*/ 0 w 4088097"/>
              <a:gd name="connsiteY3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81078 h 5381078"/>
              <a:gd name="connsiteX1" fmla="*/ 0 w 4088097"/>
              <a:gd name="connsiteY1" fmla="*/ 2817 h 5381078"/>
              <a:gd name="connsiteX2" fmla="*/ 3281108 w 4088097"/>
              <a:gd name="connsiteY2" fmla="*/ 4307129 h 5381078"/>
              <a:gd name="connsiteX3" fmla="*/ 4031145 w 4088097"/>
              <a:gd name="connsiteY3" fmla="*/ 4990452 h 5381078"/>
              <a:gd name="connsiteX4" fmla="*/ 4088097 w 4088097"/>
              <a:gd name="connsiteY4" fmla="*/ 5381078 h 5381078"/>
              <a:gd name="connsiteX5" fmla="*/ 0 w 4088097"/>
              <a:gd name="connsiteY5" fmla="*/ 5381078 h 5381078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0851 h 5380851"/>
              <a:gd name="connsiteX1" fmla="*/ 0 w 4088097"/>
              <a:gd name="connsiteY1" fmla="*/ 2590 h 5380851"/>
              <a:gd name="connsiteX2" fmla="*/ 3347212 w 4088097"/>
              <a:gd name="connsiteY2" fmla="*/ 4373003 h 5380851"/>
              <a:gd name="connsiteX3" fmla="*/ 4031145 w 4088097"/>
              <a:gd name="connsiteY3" fmla="*/ 4990225 h 5380851"/>
              <a:gd name="connsiteX4" fmla="*/ 4088097 w 4088097"/>
              <a:gd name="connsiteY4" fmla="*/ 5380851 h 5380851"/>
              <a:gd name="connsiteX5" fmla="*/ 0 w 4088097"/>
              <a:gd name="connsiteY5" fmla="*/ 5380851 h 5380851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704 h 5380704"/>
              <a:gd name="connsiteX1" fmla="*/ 0 w 4088097"/>
              <a:gd name="connsiteY1" fmla="*/ 2443 h 5380704"/>
              <a:gd name="connsiteX2" fmla="*/ 3600600 w 4088097"/>
              <a:gd name="connsiteY2" fmla="*/ 4284721 h 5380704"/>
              <a:gd name="connsiteX3" fmla="*/ 4031145 w 4088097"/>
              <a:gd name="connsiteY3" fmla="*/ 4990078 h 5380704"/>
              <a:gd name="connsiteX4" fmla="*/ 4088097 w 4088097"/>
              <a:gd name="connsiteY4" fmla="*/ 5380704 h 5380704"/>
              <a:gd name="connsiteX5" fmla="*/ 0 w 4088097"/>
              <a:gd name="connsiteY5" fmla="*/ 5380704 h 5380704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6267 h 5396267"/>
              <a:gd name="connsiteX1" fmla="*/ 0 w 4088097"/>
              <a:gd name="connsiteY1" fmla="*/ 18006 h 5396267"/>
              <a:gd name="connsiteX2" fmla="*/ 3033231 w 4088097"/>
              <a:gd name="connsiteY2" fmla="*/ 3501561 h 5396267"/>
              <a:gd name="connsiteX3" fmla="*/ 3600600 w 4088097"/>
              <a:gd name="connsiteY3" fmla="*/ 4300284 h 5396267"/>
              <a:gd name="connsiteX4" fmla="*/ 4031145 w 4088097"/>
              <a:gd name="connsiteY4" fmla="*/ 5005641 h 5396267"/>
              <a:gd name="connsiteX5" fmla="*/ 4088097 w 4088097"/>
              <a:gd name="connsiteY5" fmla="*/ 5396267 h 5396267"/>
              <a:gd name="connsiteX6" fmla="*/ 0 w 4088097"/>
              <a:gd name="connsiteY6" fmla="*/ 5396267 h 5396267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1285 h 5421285"/>
              <a:gd name="connsiteX1" fmla="*/ 0 w 4088097"/>
              <a:gd name="connsiteY1" fmla="*/ 43024 h 5421285"/>
              <a:gd name="connsiteX2" fmla="*/ 2476876 w 4088097"/>
              <a:gd name="connsiteY2" fmla="*/ 2716838 h 5421285"/>
              <a:gd name="connsiteX3" fmla="*/ 3033231 w 4088097"/>
              <a:gd name="connsiteY3" fmla="*/ 3526579 h 5421285"/>
              <a:gd name="connsiteX4" fmla="*/ 3600600 w 4088097"/>
              <a:gd name="connsiteY4" fmla="*/ 4325302 h 5421285"/>
              <a:gd name="connsiteX5" fmla="*/ 4031145 w 4088097"/>
              <a:gd name="connsiteY5" fmla="*/ 5030659 h 5421285"/>
              <a:gd name="connsiteX6" fmla="*/ 4088097 w 4088097"/>
              <a:gd name="connsiteY6" fmla="*/ 5421285 h 5421285"/>
              <a:gd name="connsiteX7" fmla="*/ 0 w 4088097"/>
              <a:gd name="connsiteY7" fmla="*/ 5421285 h 5421285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62745 h 5462745"/>
              <a:gd name="connsiteX1" fmla="*/ 0 w 4088097"/>
              <a:gd name="connsiteY1" fmla="*/ 84484 h 5462745"/>
              <a:gd name="connsiteX2" fmla="*/ 1981120 w 4088097"/>
              <a:gd name="connsiteY2" fmla="*/ 2031185 h 5462745"/>
              <a:gd name="connsiteX3" fmla="*/ 2476876 w 4088097"/>
              <a:gd name="connsiteY3" fmla="*/ 2758298 h 5462745"/>
              <a:gd name="connsiteX4" fmla="*/ 3033231 w 4088097"/>
              <a:gd name="connsiteY4" fmla="*/ 3568039 h 5462745"/>
              <a:gd name="connsiteX5" fmla="*/ 3600600 w 4088097"/>
              <a:gd name="connsiteY5" fmla="*/ 4366762 h 5462745"/>
              <a:gd name="connsiteX6" fmla="*/ 4031145 w 4088097"/>
              <a:gd name="connsiteY6" fmla="*/ 5072119 h 5462745"/>
              <a:gd name="connsiteX7" fmla="*/ 4088097 w 4088097"/>
              <a:gd name="connsiteY7" fmla="*/ 5462745 h 5462745"/>
              <a:gd name="connsiteX8" fmla="*/ 0 w 4088097"/>
              <a:gd name="connsiteY8" fmla="*/ 5462745 h 5462745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23656 h 5523656"/>
              <a:gd name="connsiteX1" fmla="*/ 0 w 4088097"/>
              <a:gd name="connsiteY1" fmla="*/ 145395 h 5523656"/>
              <a:gd name="connsiteX2" fmla="*/ 1242987 w 4088097"/>
              <a:gd name="connsiteY2" fmla="*/ 1574303 h 5523656"/>
              <a:gd name="connsiteX3" fmla="*/ 1981120 w 4088097"/>
              <a:gd name="connsiteY3" fmla="*/ 2092096 h 5523656"/>
              <a:gd name="connsiteX4" fmla="*/ 2476876 w 4088097"/>
              <a:gd name="connsiteY4" fmla="*/ 2819209 h 5523656"/>
              <a:gd name="connsiteX5" fmla="*/ 3033231 w 4088097"/>
              <a:gd name="connsiteY5" fmla="*/ 3628950 h 5523656"/>
              <a:gd name="connsiteX6" fmla="*/ 3600600 w 4088097"/>
              <a:gd name="connsiteY6" fmla="*/ 4427673 h 5523656"/>
              <a:gd name="connsiteX7" fmla="*/ 4031145 w 4088097"/>
              <a:gd name="connsiteY7" fmla="*/ 5133030 h 5523656"/>
              <a:gd name="connsiteX8" fmla="*/ 4088097 w 4088097"/>
              <a:gd name="connsiteY8" fmla="*/ 5523656 h 5523656"/>
              <a:gd name="connsiteX9" fmla="*/ 0 w 4088097"/>
              <a:gd name="connsiteY9" fmla="*/ 5523656 h 552365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51522 h 5551522"/>
              <a:gd name="connsiteX1" fmla="*/ 0 w 4088097"/>
              <a:gd name="connsiteY1" fmla="*/ 173261 h 5551522"/>
              <a:gd name="connsiteX2" fmla="*/ 984094 w 4088097"/>
              <a:gd name="connsiteY2" fmla="*/ 1271663 h 5551522"/>
              <a:gd name="connsiteX3" fmla="*/ 1242987 w 4088097"/>
              <a:gd name="connsiteY3" fmla="*/ 1602169 h 5551522"/>
              <a:gd name="connsiteX4" fmla="*/ 1981120 w 4088097"/>
              <a:gd name="connsiteY4" fmla="*/ 2119962 h 5551522"/>
              <a:gd name="connsiteX5" fmla="*/ 2476876 w 4088097"/>
              <a:gd name="connsiteY5" fmla="*/ 2847075 h 5551522"/>
              <a:gd name="connsiteX6" fmla="*/ 3033231 w 4088097"/>
              <a:gd name="connsiteY6" fmla="*/ 3656816 h 5551522"/>
              <a:gd name="connsiteX7" fmla="*/ 3600600 w 4088097"/>
              <a:gd name="connsiteY7" fmla="*/ 4455539 h 5551522"/>
              <a:gd name="connsiteX8" fmla="*/ 4031145 w 4088097"/>
              <a:gd name="connsiteY8" fmla="*/ 5160896 h 5551522"/>
              <a:gd name="connsiteX9" fmla="*/ 4088097 w 4088097"/>
              <a:gd name="connsiteY9" fmla="*/ 5551522 h 5551522"/>
              <a:gd name="connsiteX10" fmla="*/ 0 w 4088097"/>
              <a:gd name="connsiteY10" fmla="*/ 5551522 h 5551522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68304 h 5668304"/>
              <a:gd name="connsiteX1" fmla="*/ 0 w 4088097"/>
              <a:gd name="connsiteY1" fmla="*/ 290043 h 5668304"/>
              <a:gd name="connsiteX2" fmla="*/ 559941 w 4088097"/>
              <a:gd name="connsiteY2" fmla="*/ 661332 h 5668304"/>
              <a:gd name="connsiteX3" fmla="*/ 984094 w 4088097"/>
              <a:gd name="connsiteY3" fmla="*/ 1388445 h 5668304"/>
              <a:gd name="connsiteX4" fmla="*/ 1242987 w 4088097"/>
              <a:gd name="connsiteY4" fmla="*/ 1718951 h 5668304"/>
              <a:gd name="connsiteX5" fmla="*/ 1981120 w 4088097"/>
              <a:gd name="connsiteY5" fmla="*/ 2236744 h 5668304"/>
              <a:gd name="connsiteX6" fmla="*/ 2476876 w 4088097"/>
              <a:gd name="connsiteY6" fmla="*/ 2963857 h 5668304"/>
              <a:gd name="connsiteX7" fmla="*/ 3033231 w 4088097"/>
              <a:gd name="connsiteY7" fmla="*/ 3773598 h 5668304"/>
              <a:gd name="connsiteX8" fmla="*/ 3600600 w 4088097"/>
              <a:gd name="connsiteY8" fmla="*/ 4572321 h 5668304"/>
              <a:gd name="connsiteX9" fmla="*/ 4031145 w 4088097"/>
              <a:gd name="connsiteY9" fmla="*/ 5277678 h 5668304"/>
              <a:gd name="connsiteX10" fmla="*/ 4088097 w 4088097"/>
              <a:gd name="connsiteY10" fmla="*/ 5668304 h 5668304"/>
              <a:gd name="connsiteX11" fmla="*/ 0 w 4088097"/>
              <a:gd name="connsiteY11" fmla="*/ 5668304 h 5668304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67480 h 5867480"/>
              <a:gd name="connsiteX1" fmla="*/ 11017 w 4088097"/>
              <a:gd name="connsiteY1" fmla="*/ 384558 h 5867480"/>
              <a:gd name="connsiteX2" fmla="*/ 119267 w 4088097"/>
              <a:gd name="connsiteY2" fmla="*/ 425342 h 5867480"/>
              <a:gd name="connsiteX3" fmla="*/ 559941 w 4088097"/>
              <a:gd name="connsiteY3" fmla="*/ 860508 h 5867480"/>
              <a:gd name="connsiteX4" fmla="*/ 984094 w 4088097"/>
              <a:gd name="connsiteY4" fmla="*/ 1587621 h 5867480"/>
              <a:gd name="connsiteX5" fmla="*/ 1242987 w 4088097"/>
              <a:gd name="connsiteY5" fmla="*/ 1918127 h 5867480"/>
              <a:gd name="connsiteX6" fmla="*/ 1981120 w 4088097"/>
              <a:gd name="connsiteY6" fmla="*/ 2435920 h 5867480"/>
              <a:gd name="connsiteX7" fmla="*/ 2476876 w 4088097"/>
              <a:gd name="connsiteY7" fmla="*/ 3163033 h 5867480"/>
              <a:gd name="connsiteX8" fmla="*/ 3033231 w 4088097"/>
              <a:gd name="connsiteY8" fmla="*/ 3972774 h 5867480"/>
              <a:gd name="connsiteX9" fmla="*/ 3600600 w 4088097"/>
              <a:gd name="connsiteY9" fmla="*/ 4771497 h 5867480"/>
              <a:gd name="connsiteX10" fmla="*/ 4031145 w 4088097"/>
              <a:gd name="connsiteY10" fmla="*/ 5476854 h 5867480"/>
              <a:gd name="connsiteX11" fmla="*/ 4088097 w 4088097"/>
              <a:gd name="connsiteY11" fmla="*/ 5867480 h 5867480"/>
              <a:gd name="connsiteX12" fmla="*/ 0 w 4088097"/>
              <a:gd name="connsiteY12" fmla="*/ 5867480 h 5867480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19267 w 4088097"/>
              <a:gd name="connsiteY2" fmla="*/ 40784 h 5482922"/>
              <a:gd name="connsiteX3" fmla="*/ 559941 w 4088097"/>
              <a:gd name="connsiteY3" fmla="*/ 475950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90277 h 5490277"/>
              <a:gd name="connsiteX1" fmla="*/ 11017 w 4088097"/>
              <a:gd name="connsiteY1" fmla="*/ 7355 h 5490277"/>
              <a:gd name="connsiteX2" fmla="*/ 119267 w 4088097"/>
              <a:gd name="connsiteY2" fmla="*/ 48139 h 5490277"/>
              <a:gd name="connsiteX3" fmla="*/ 559941 w 4088097"/>
              <a:gd name="connsiteY3" fmla="*/ 483305 h 5490277"/>
              <a:gd name="connsiteX4" fmla="*/ 984094 w 4088097"/>
              <a:gd name="connsiteY4" fmla="*/ 1210418 h 5490277"/>
              <a:gd name="connsiteX5" fmla="*/ 1242987 w 4088097"/>
              <a:gd name="connsiteY5" fmla="*/ 1540924 h 5490277"/>
              <a:gd name="connsiteX6" fmla="*/ 1981120 w 4088097"/>
              <a:gd name="connsiteY6" fmla="*/ 2058717 h 5490277"/>
              <a:gd name="connsiteX7" fmla="*/ 2476876 w 4088097"/>
              <a:gd name="connsiteY7" fmla="*/ 2785830 h 5490277"/>
              <a:gd name="connsiteX8" fmla="*/ 3033231 w 4088097"/>
              <a:gd name="connsiteY8" fmla="*/ 3595571 h 5490277"/>
              <a:gd name="connsiteX9" fmla="*/ 3600600 w 4088097"/>
              <a:gd name="connsiteY9" fmla="*/ 4394294 h 5490277"/>
              <a:gd name="connsiteX10" fmla="*/ 4031145 w 4088097"/>
              <a:gd name="connsiteY10" fmla="*/ 5099651 h 5490277"/>
              <a:gd name="connsiteX11" fmla="*/ 4088097 w 4088097"/>
              <a:gd name="connsiteY11" fmla="*/ 5490277 h 5490277"/>
              <a:gd name="connsiteX12" fmla="*/ 0 w 4088097"/>
              <a:gd name="connsiteY12" fmla="*/ 5490277 h 5490277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88097" h="5483112">
                <a:moveTo>
                  <a:pt x="0" y="5483112"/>
                </a:moveTo>
                <a:cubicBezTo>
                  <a:pt x="1836" y="3644455"/>
                  <a:pt x="9181" y="1838847"/>
                  <a:pt x="11017" y="190"/>
                </a:cubicBezTo>
                <a:cubicBezTo>
                  <a:pt x="152080" y="224"/>
                  <a:pt x="33287" y="-5301"/>
                  <a:pt x="119267" y="40974"/>
                </a:cubicBezTo>
                <a:cubicBezTo>
                  <a:pt x="172195" y="307585"/>
                  <a:pt x="410295" y="291608"/>
                  <a:pt x="559941" y="476140"/>
                </a:cubicBezTo>
                <a:cubicBezTo>
                  <a:pt x="492602" y="1154966"/>
                  <a:pt x="855563" y="1020558"/>
                  <a:pt x="984094" y="1203253"/>
                </a:cubicBezTo>
                <a:cubicBezTo>
                  <a:pt x="1059057" y="1479963"/>
                  <a:pt x="1073143" y="1390540"/>
                  <a:pt x="1242987" y="1533759"/>
                </a:cubicBezTo>
                <a:cubicBezTo>
                  <a:pt x="1451989" y="1935327"/>
                  <a:pt x="1791079" y="1822034"/>
                  <a:pt x="1981120" y="2051552"/>
                </a:cubicBezTo>
                <a:cubicBezTo>
                  <a:pt x="1920213" y="2761594"/>
                  <a:pt x="2272145" y="2539048"/>
                  <a:pt x="2476876" y="2778665"/>
                </a:cubicBezTo>
                <a:cubicBezTo>
                  <a:pt x="2420554" y="3519002"/>
                  <a:pt x="2822074" y="3345117"/>
                  <a:pt x="3033231" y="3588406"/>
                </a:cubicBezTo>
                <a:cubicBezTo>
                  <a:pt x="3021898" y="4373728"/>
                  <a:pt x="3411329" y="4152056"/>
                  <a:pt x="3600600" y="4387129"/>
                </a:cubicBezTo>
                <a:cubicBezTo>
                  <a:pt x="3556364" y="4909929"/>
                  <a:pt x="3746083" y="4975005"/>
                  <a:pt x="4031145" y="5092486"/>
                </a:cubicBezTo>
                <a:cubicBezTo>
                  <a:pt x="4094846" y="5228685"/>
                  <a:pt x="4062955" y="5328273"/>
                  <a:pt x="4088097" y="5483112"/>
                </a:cubicBezTo>
                <a:lnTo>
                  <a:pt x="0" y="5483112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ight Triangle 68">
            <a:extLst>
              <a:ext uri="{FF2B5EF4-FFF2-40B4-BE49-F238E27FC236}">
                <a16:creationId xmlns:a16="http://schemas.microsoft.com/office/drawing/2014/main" id="{DFD8CA95-04DF-A38C-585C-8C72ED35825A}"/>
              </a:ext>
            </a:extLst>
          </p:cNvPr>
          <p:cNvSpPr/>
          <p:nvPr/>
        </p:nvSpPr>
        <p:spPr>
          <a:xfrm rot="16200000">
            <a:off x="5437161" y="2086792"/>
            <a:ext cx="1210262" cy="5022317"/>
          </a:xfrm>
          <a:custGeom>
            <a:avLst/>
            <a:gdLst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248619 w 248619"/>
              <a:gd name="connsiteY2" fmla="*/ 5019699 h 5019699"/>
              <a:gd name="connsiteX3" fmla="*/ 0 w 248619"/>
              <a:gd name="connsiteY3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9207"/>
              <a:gd name="connsiteY0" fmla="*/ 5019699 h 5019699"/>
              <a:gd name="connsiteX1" fmla="*/ 0 w 249207"/>
              <a:gd name="connsiteY1" fmla="*/ 0 h 5019699"/>
              <a:gd name="connsiteX2" fmla="*/ 83995 w 249207"/>
              <a:gd name="connsiteY2" fmla="*/ 884347 h 5019699"/>
              <a:gd name="connsiteX3" fmla="*/ 143710 w 249207"/>
              <a:gd name="connsiteY3" fmla="*/ 1556152 h 5019699"/>
              <a:gd name="connsiteX4" fmla="*/ 195962 w 249207"/>
              <a:gd name="connsiteY4" fmla="*/ 2276475 h 5019699"/>
              <a:gd name="connsiteX5" fmla="*/ 240749 w 249207"/>
              <a:gd name="connsiteY5" fmla="*/ 3086372 h 5019699"/>
              <a:gd name="connsiteX6" fmla="*/ 248619 w 249207"/>
              <a:gd name="connsiteY6" fmla="*/ 5019699 h 5019699"/>
              <a:gd name="connsiteX7" fmla="*/ 0 w 249207"/>
              <a:gd name="connsiteY7" fmla="*/ 5019699 h 5019699"/>
              <a:gd name="connsiteX0" fmla="*/ 0 w 255189"/>
              <a:gd name="connsiteY0" fmla="*/ 5019699 h 5019699"/>
              <a:gd name="connsiteX1" fmla="*/ 0 w 255189"/>
              <a:gd name="connsiteY1" fmla="*/ 0 h 5019699"/>
              <a:gd name="connsiteX2" fmla="*/ 83995 w 255189"/>
              <a:gd name="connsiteY2" fmla="*/ 884347 h 5019699"/>
              <a:gd name="connsiteX3" fmla="*/ 143710 w 255189"/>
              <a:gd name="connsiteY3" fmla="*/ 1556152 h 5019699"/>
              <a:gd name="connsiteX4" fmla="*/ 195962 w 255189"/>
              <a:gd name="connsiteY4" fmla="*/ 2276475 h 5019699"/>
              <a:gd name="connsiteX5" fmla="*/ 240749 w 255189"/>
              <a:gd name="connsiteY5" fmla="*/ 3086372 h 5019699"/>
              <a:gd name="connsiteX6" fmla="*/ 248619 w 255189"/>
              <a:gd name="connsiteY6" fmla="*/ 5019699 h 5019699"/>
              <a:gd name="connsiteX7" fmla="*/ 0 w 255189"/>
              <a:gd name="connsiteY7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1211664"/>
              <a:gd name="connsiteY0" fmla="*/ 5019699 h 5019699"/>
              <a:gd name="connsiteX1" fmla="*/ 0 w 1211664"/>
              <a:gd name="connsiteY1" fmla="*/ 0 h 5019699"/>
              <a:gd name="connsiteX2" fmla="*/ 83995 w 1211664"/>
              <a:gd name="connsiteY2" fmla="*/ 884347 h 5019699"/>
              <a:gd name="connsiteX3" fmla="*/ 143710 w 1211664"/>
              <a:gd name="connsiteY3" fmla="*/ 1556152 h 5019699"/>
              <a:gd name="connsiteX4" fmla="*/ 195962 w 1211664"/>
              <a:gd name="connsiteY4" fmla="*/ 2276475 h 5019699"/>
              <a:gd name="connsiteX5" fmla="*/ 240749 w 1211664"/>
              <a:gd name="connsiteY5" fmla="*/ 3086372 h 5019699"/>
              <a:gd name="connsiteX6" fmla="*/ 781927 w 1211664"/>
              <a:gd name="connsiteY6" fmla="*/ 3690999 h 5019699"/>
              <a:gd name="connsiteX7" fmla="*/ 1199936 w 1211664"/>
              <a:gd name="connsiteY7" fmla="*/ 4314280 h 5019699"/>
              <a:gd name="connsiteX8" fmla="*/ 248619 w 1211664"/>
              <a:gd name="connsiteY8" fmla="*/ 5019699 h 5019699"/>
              <a:gd name="connsiteX9" fmla="*/ 0 w 1211664"/>
              <a:gd name="connsiteY9" fmla="*/ 5019699 h 5019699"/>
              <a:gd name="connsiteX0" fmla="*/ 0 w 1210262"/>
              <a:gd name="connsiteY0" fmla="*/ 5019699 h 5019699"/>
              <a:gd name="connsiteX1" fmla="*/ 0 w 1210262"/>
              <a:gd name="connsiteY1" fmla="*/ 0 h 5019699"/>
              <a:gd name="connsiteX2" fmla="*/ 83995 w 1210262"/>
              <a:gd name="connsiteY2" fmla="*/ 884347 h 5019699"/>
              <a:gd name="connsiteX3" fmla="*/ 143710 w 1210262"/>
              <a:gd name="connsiteY3" fmla="*/ 1556152 h 5019699"/>
              <a:gd name="connsiteX4" fmla="*/ 195962 w 1210262"/>
              <a:gd name="connsiteY4" fmla="*/ 2276475 h 5019699"/>
              <a:gd name="connsiteX5" fmla="*/ 240749 w 1210262"/>
              <a:gd name="connsiteY5" fmla="*/ 3086372 h 5019699"/>
              <a:gd name="connsiteX6" fmla="*/ 781927 w 1210262"/>
              <a:gd name="connsiteY6" fmla="*/ 3690999 h 5019699"/>
              <a:gd name="connsiteX7" fmla="*/ 1199936 w 1210262"/>
              <a:gd name="connsiteY7" fmla="*/ 4314280 h 5019699"/>
              <a:gd name="connsiteX8" fmla="*/ 248619 w 1210262"/>
              <a:gd name="connsiteY8" fmla="*/ 5019699 h 5019699"/>
              <a:gd name="connsiteX9" fmla="*/ 0 w 1210262"/>
              <a:gd name="connsiteY9" fmla="*/ 5019699 h 5019699"/>
              <a:gd name="connsiteX0" fmla="*/ 0 w 1268080"/>
              <a:gd name="connsiteY0" fmla="*/ 5019699 h 5061030"/>
              <a:gd name="connsiteX1" fmla="*/ 0 w 1268080"/>
              <a:gd name="connsiteY1" fmla="*/ 0 h 5061030"/>
              <a:gd name="connsiteX2" fmla="*/ 83995 w 1268080"/>
              <a:gd name="connsiteY2" fmla="*/ 884347 h 5061030"/>
              <a:gd name="connsiteX3" fmla="*/ 143710 w 1268080"/>
              <a:gd name="connsiteY3" fmla="*/ 1556152 h 5061030"/>
              <a:gd name="connsiteX4" fmla="*/ 195962 w 1268080"/>
              <a:gd name="connsiteY4" fmla="*/ 2276475 h 5061030"/>
              <a:gd name="connsiteX5" fmla="*/ 240749 w 1268080"/>
              <a:gd name="connsiteY5" fmla="*/ 3086372 h 5061030"/>
              <a:gd name="connsiteX6" fmla="*/ 781927 w 1268080"/>
              <a:gd name="connsiteY6" fmla="*/ 3690999 h 5061030"/>
              <a:gd name="connsiteX7" fmla="*/ 1199936 w 1268080"/>
              <a:gd name="connsiteY7" fmla="*/ 4314280 h 5061030"/>
              <a:gd name="connsiteX8" fmla="*/ 1196206 w 1268080"/>
              <a:gd name="connsiteY8" fmla="*/ 5019678 h 5061030"/>
              <a:gd name="connsiteX9" fmla="*/ 248619 w 1268080"/>
              <a:gd name="connsiteY9" fmla="*/ 5019699 h 5061030"/>
              <a:gd name="connsiteX10" fmla="*/ 0 w 1268080"/>
              <a:gd name="connsiteY10" fmla="*/ 5019699 h 5061030"/>
              <a:gd name="connsiteX0" fmla="*/ 0 w 1210262"/>
              <a:gd name="connsiteY0" fmla="*/ 5019699 h 5061030"/>
              <a:gd name="connsiteX1" fmla="*/ 0 w 1210262"/>
              <a:gd name="connsiteY1" fmla="*/ 0 h 5061030"/>
              <a:gd name="connsiteX2" fmla="*/ 83995 w 1210262"/>
              <a:gd name="connsiteY2" fmla="*/ 884347 h 5061030"/>
              <a:gd name="connsiteX3" fmla="*/ 143710 w 1210262"/>
              <a:gd name="connsiteY3" fmla="*/ 1556152 h 5061030"/>
              <a:gd name="connsiteX4" fmla="*/ 195962 w 1210262"/>
              <a:gd name="connsiteY4" fmla="*/ 2276475 h 5061030"/>
              <a:gd name="connsiteX5" fmla="*/ 240749 w 1210262"/>
              <a:gd name="connsiteY5" fmla="*/ 3086372 h 5061030"/>
              <a:gd name="connsiteX6" fmla="*/ 781927 w 1210262"/>
              <a:gd name="connsiteY6" fmla="*/ 3690999 h 5061030"/>
              <a:gd name="connsiteX7" fmla="*/ 1199936 w 1210262"/>
              <a:gd name="connsiteY7" fmla="*/ 4314280 h 5061030"/>
              <a:gd name="connsiteX8" fmla="*/ 1196206 w 1210262"/>
              <a:gd name="connsiteY8" fmla="*/ 5019678 h 5061030"/>
              <a:gd name="connsiteX9" fmla="*/ 248619 w 1210262"/>
              <a:gd name="connsiteY9" fmla="*/ 5019699 h 5061030"/>
              <a:gd name="connsiteX10" fmla="*/ 0 w 1210262"/>
              <a:gd name="connsiteY10" fmla="*/ 5019699 h 5061030"/>
              <a:gd name="connsiteX0" fmla="*/ 0 w 1210262"/>
              <a:gd name="connsiteY0" fmla="*/ 5019699 h 5020026"/>
              <a:gd name="connsiteX1" fmla="*/ 0 w 1210262"/>
              <a:gd name="connsiteY1" fmla="*/ 0 h 5020026"/>
              <a:gd name="connsiteX2" fmla="*/ 83995 w 1210262"/>
              <a:gd name="connsiteY2" fmla="*/ 884347 h 5020026"/>
              <a:gd name="connsiteX3" fmla="*/ 143710 w 1210262"/>
              <a:gd name="connsiteY3" fmla="*/ 1556152 h 5020026"/>
              <a:gd name="connsiteX4" fmla="*/ 195962 w 1210262"/>
              <a:gd name="connsiteY4" fmla="*/ 2276475 h 5020026"/>
              <a:gd name="connsiteX5" fmla="*/ 240749 w 1210262"/>
              <a:gd name="connsiteY5" fmla="*/ 3086372 h 5020026"/>
              <a:gd name="connsiteX6" fmla="*/ 781927 w 1210262"/>
              <a:gd name="connsiteY6" fmla="*/ 3690999 h 5020026"/>
              <a:gd name="connsiteX7" fmla="*/ 1199936 w 1210262"/>
              <a:gd name="connsiteY7" fmla="*/ 4314280 h 5020026"/>
              <a:gd name="connsiteX8" fmla="*/ 1196206 w 1210262"/>
              <a:gd name="connsiteY8" fmla="*/ 5019678 h 5020026"/>
              <a:gd name="connsiteX9" fmla="*/ 248619 w 1210262"/>
              <a:gd name="connsiteY9" fmla="*/ 5019699 h 5020026"/>
              <a:gd name="connsiteX10" fmla="*/ 0 w 1210262"/>
              <a:gd name="connsiteY10" fmla="*/ 5019699 h 5020026"/>
              <a:gd name="connsiteX0" fmla="*/ 0 w 1210262"/>
              <a:gd name="connsiteY0" fmla="*/ 5019699 h 5020701"/>
              <a:gd name="connsiteX1" fmla="*/ 0 w 1210262"/>
              <a:gd name="connsiteY1" fmla="*/ 0 h 5020701"/>
              <a:gd name="connsiteX2" fmla="*/ 83995 w 1210262"/>
              <a:gd name="connsiteY2" fmla="*/ 884347 h 5020701"/>
              <a:gd name="connsiteX3" fmla="*/ 143710 w 1210262"/>
              <a:gd name="connsiteY3" fmla="*/ 1556152 h 5020701"/>
              <a:gd name="connsiteX4" fmla="*/ 195962 w 1210262"/>
              <a:gd name="connsiteY4" fmla="*/ 2276475 h 5020701"/>
              <a:gd name="connsiteX5" fmla="*/ 240749 w 1210262"/>
              <a:gd name="connsiteY5" fmla="*/ 3086372 h 5020701"/>
              <a:gd name="connsiteX6" fmla="*/ 781927 w 1210262"/>
              <a:gd name="connsiteY6" fmla="*/ 3690999 h 5020701"/>
              <a:gd name="connsiteX7" fmla="*/ 1199936 w 1210262"/>
              <a:gd name="connsiteY7" fmla="*/ 4314280 h 5020701"/>
              <a:gd name="connsiteX8" fmla="*/ 1196206 w 1210262"/>
              <a:gd name="connsiteY8" fmla="*/ 5019678 h 5020701"/>
              <a:gd name="connsiteX9" fmla="*/ 248619 w 1210262"/>
              <a:gd name="connsiteY9" fmla="*/ 5019699 h 5020701"/>
              <a:gd name="connsiteX10" fmla="*/ 0 w 1210262"/>
              <a:gd name="connsiteY10" fmla="*/ 5019699 h 5020701"/>
              <a:gd name="connsiteX0" fmla="*/ 0 w 1210262"/>
              <a:gd name="connsiteY0" fmla="*/ 5019699 h 5022317"/>
              <a:gd name="connsiteX1" fmla="*/ 0 w 1210262"/>
              <a:gd name="connsiteY1" fmla="*/ 0 h 5022317"/>
              <a:gd name="connsiteX2" fmla="*/ 83995 w 1210262"/>
              <a:gd name="connsiteY2" fmla="*/ 884347 h 5022317"/>
              <a:gd name="connsiteX3" fmla="*/ 143710 w 1210262"/>
              <a:gd name="connsiteY3" fmla="*/ 1556152 h 5022317"/>
              <a:gd name="connsiteX4" fmla="*/ 195962 w 1210262"/>
              <a:gd name="connsiteY4" fmla="*/ 2276475 h 5022317"/>
              <a:gd name="connsiteX5" fmla="*/ 240749 w 1210262"/>
              <a:gd name="connsiteY5" fmla="*/ 3086372 h 5022317"/>
              <a:gd name="connsiteX6" fmla="*/ 781927 w 1210262"/>
              <a:gd name="connsiteY6" fmla="*/ 3690999 h 5022317"/>
              <a:gd name="connsiteX7" fmla="*/ 1199936 w 1210262"/>
              <a:gd name="connsiteY7" fmla="*/ 4314280 h 5022317"/>
              <a:gd name="connsiteX8" fmla="*/ 1196206 w 1210262"/>
              <a:gd name="connsiteY8" fmla="*/ 5019678 h 5022317"/>
              <a:gd name="connsiteX9" fmla="*/ 248619 w 1210262"/>
              <a:gd name="connsiteY9" fmla="*/ 5019699 h 5022317"/>
              <a:gd name="connsiteX10" fmla="*/ 0 w 1210262"/>
              <a:gd name="connsiteY10" fmla="*/ 5019699 h 502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0262" h="5022317">
                <a:moveTo>
                  <a:pt x="0" y="5019699"/>
                </a:moveTo>
                <a:lnTo>
                  <a:pt x="0" y="0"/>
                </a:lnTo>
                <a:cubicBezTo>
                  <a:pt x="18046" y="301003"/>
                  <a:pt x="-16160" y="609469"/>
                  <a:pt x="83995" y="884347"/>
                </a:cubicBezTo>
                <a:cubicBezTo>
                  <a:pt x="97680" y="1237666"/>
                  <a:pt x="51648" y="1255085"/>
                  <a:pt x="143710" y="1556152"/>
                </a:cubicBezTo>
                <a:cubicBezTo>
                  <a:pt x="227064" y="1781331"/>
                  <a:pt x="187253" y="2032635"/>
                  <a:pt x="195962" y="2276475"/>
                </a:cubicBezTo>
                <a:cubicBezTo>
                  <a:pt x="300464" y="2398393"/>
                  <a:pt x="233285" y="2815162"/>
                  <a:pt x="240749" y="3086372"/>
                </a:cubicBezTo>
                <a:cubicBezTo>
                  <a:pt x="360184" y="3248727"/>
                  <a:pt x="538022" y="3488213"/>
                  <a:pt x="781927" y="3690999"/>
                </a:cubicBezTo>
                <a:cubicBezTo>
                  <a:pt x="774465" y="3888188"/>
                  <a:pt x="1288821" y="4092830"/>
                  <a:pt x="1199936" y="4314280"/>
                </a:cubicBezTo>
                <a:cubicBezTo>
                  <a:pt x="1201802" y="4476632"/>
                  <a:pt x="1224131" y="4846124"/>
                  <a:pt x="1196206" y="5019678"/>
                </a:cubicBezTo>
                <a:cubicBezTo>
                  <a:pt x="985401" y="5025281"/>
                  <a:pt x="410664" y="5020319"/>
                  <a:pt x="248619" y="5019699"/>
                </a:cubicBezTo>
                <a:lnTo>
                  <a:pt x="0" y="5019699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6AC460-9F2A-492C-D2C0-FA7CAD0A1155}"/>
              </a:ext>
            </a:extLst>
          </p:cNvPr>
          <p:cNvSpPr txBox="1"/>
          <p:nvPr/>
        </p:nvSpPr>
        <p:spPr>
          <a:xfrm>
            <a:off x="5021119" y="2314401"/>
            <a:ext cx="13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D15018-09C2-F6FA-99D6-7831394F87C5}"/>
              </a:ext>
            </a:extLst>
          </p:cNvPr>
          <p:cNvSpPr txBox="1"/>
          <p:nvPr/>
        </p:nvSpPr>
        <p:spPr>
          <a:xfrm>
            <a:off x="7459535" y="4493869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0B35EE-4719-FC40-48FE-6D809D6CF8BE}"/>
              </a:ext>
            </a:extLst>
          </p:cNvPr>
          <p:cNvCxnSpPr/>
          <p:nvPr/>
        </p:nvCxnSpPr>
        <p:spPr>
          <a:xfrm>
            <a:off x="5372300" y="2977932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CA2CD29-FD84-A32B-EA11-58B3AAD6C777}"/>
              </a:ext>
            </a:extLst>
          </p:cNvPr>
          <p:cNvCxnSpPr>
            <a:cxnSpLocks/>
          </p:cNvCxnSpPr>
          <p:nvPr/>
        </p:nvCxnSpPr>
        <p:spPr>
          <a:xfrm flipV="1">
            <a:off x="7932969" y="4067747"/>
            <a:ext cx="0" cy="469372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D3C93-1198-CF2D-3298-37076F249362}"/>
                  </a:ext>
                </a:extLst>
              </p:cNvPr>
              <p:cNvSpPr txBox="1"/>
              <p:nvPr/>
            </p:nvSpPr>
            <p:spPr>
              <a:xfrm>
                <a:off x="5933269" y="3262357"/>
                <a:ext cx="1607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Penalty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F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D3C93-1198-CF2D-3298-37076F24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269" y="3262357"/>
                <a:ext cx="1607087" cy="369332"/>
              </a:xfrm>
              <a:prstGeom prst="rect">
                <a:avLst/>
              </a:prstGeom>
              <a:blipFill>
                <a:blip r:embed="rId2"/>
                <a:stretch>
                  <a:fillRect l="-315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811E5EB-6D63-4963-42BB-CC8AE38CE8BD}"/>
                  </a:ext>
                </a:extLst>
              </p:cNvPr>
              <p:cNvSpPr txBox="1"/>
              <p:nvPr/>
            </p:nvSpPr>
            <p:spPr>
              <a:xfrm>
                <a:off x="6718849" y="2693248"/>
                <a:ext cx="1784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Penalty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e-6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811E5EB-6D63-4963-42BB-CC8AE38CE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49" y="2693248"/>
                <a:ext cx="1784078" cy="369332"/>
              </a:xfrm>
              <a:prstGeom prst="rect">
                <a:avLst/>
              </a:prstGeom>
              <a:blipFill>
                <a:blip r:embed="rId3"/>
                <a:stretch>
                  <a:fillRect l="-2113" t="-10345" r="-1408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F54F38-CB9D-D0C6-DB7C-2FEFEBAEC90F}"/>
              </a:ext>
            </a:extLst>
          </p:cNvPr>
          <p:cNvCxnSpPr>
            <a:cxnSpLocks/>
          </p:cNvCxnSpPr>
          <p:nvPr/>
        </p:nvCxnSpPr>
        <p:spPr>
          <a:xfrm>
            <a:off x="6870787" y="3661912"/>
            <a:ext cx="0" cy="395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421DEBD-743C-2304-7CB5-32098633ABF0}"/>
              </a:ext>
            </a:extLst>
          </p:cNvPr>
          <p:cNvCxnSpPr>
            <a:cxnSpLocks/>
          </p:cNvCxnSpPr>
          <p:nvPr/>
        </p:nvCxnSpPr>
        <p:spPr>
          <a:xfrm>
            <a:off x="8047672" y="3128288"/>
            <a:ext cx="0" cy="6014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702C3-1112-2580-4943-59E7741323AF}"/>
              </a:ext>
            </a:extLst>
          </p:cNvPr>
          <p:cNvCxnSpPr>
            <a:cxnSpLocks/>
          </p:cNvCxnSpPr>
          <p:nvPr/>
        </p:nvCxnSpPr>
        <p:spPr>
          <a:xfrm>
            <a:off x="8642268" y="1234237"/>
            <a:ext cx="0" cy="24689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B89DB16-0510-C5E5-5BA6-7AD79E08DAD1}"/>
              </a:ext>
            </a:extLst>
          </p:cNvPr>
          <p:cNvCxnSpPr>
            <a:cxnSpLocks/>
          </p:cNvCxnSpPr>
          <p:nvPr/>
        </p:nvCxnSpPr>
        <p:spPr>
          <a:xfrm>
            <a:off x="8637419" y="3729712"/>
            <a:ext cx="0" cy="2631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F51F1B-3EEA-2702-4157-2EC9FAEA7521}"/>
              </a:ext>
            </a:extLst>
          </p:cNvPr>
          <p:cNvSpPr txBox="1"/>
          <p:nvPr/>
        </p:nvSpPr>
        <p:spPr>
          <a:xfrm>
            <a:off x="8655252" y="2130969"/>
            <a:ext cx="758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80%</a:t>
            </a:r>
          </a:p>
          <a:p>
            <a:r>
              <a:rPr lang="en-US" dirty="0"/>
              <a:t>&amp;</a:t>
            </a:r>
          </a:p>
          <a:p>
            <a:r>
              <a:rPr lang="en-US" dirty="0">
                <a:solidFill>
                  <a:schemeClr val="accent2"/>
                </a:solidFill>
              </a:rPr>
              <a:t>88.5%</a:t>
            </a:r>
          </a:p>
        </p:txBody>
      </p:sp>
    </p:spTree>
    <p:extLst>
      <p:ext uri="{BB962C8B-B14F-4D97-AF65-F5344CB8AC3E}">
        <p14:creationId xmlns:p14="http://schemas.microsoft.com/office/powerpoint/2010/main" val="325835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2</a:t>
            </a:r>
            <a:br>
              <a:rPr lang="en-AU" dirty="0"/>
            </a:br>
            <a:r>
              <a:rPr lang="en-AU" dirty="0"/>
              <a:t>What does it means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2794998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60592CA6-FFBD-874A-86C4-14C7A79099DE}"/>
              </a:ext>
            </a:extLst>
          </p:cNvPr>
          <p:cNvGrpSpPr/>
          <p:nvPr/>
        </p:nvGrpSpPr>
        <p:grpSpPr>
          <a:xfrm>
            <a:off x="2914650" y="1524000"/>
            <a:ext cx="6515100" cy="3667125"/>
            <a:chOff x="2914650" y="1524000"/>
            <a:chExt cx="6515100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C61D633-0988-EFC3-207D-480D1B150F5B}"/>
                </a:ext>
              </a:extLst>
            </p:cNvPr>
            <p:cNvGrpSpPr/>
            <p:nvPr/>
          </p:nvGrpSpPr>
          <p:grpSpPr>
            <a:xfrm>
              <a:off x="3581400" y="1524000"/>
              <a:ext cx="5829300" cy="3667125"/>
              <a:chOff x="3581400" y="1524000"/>
              <a:chExt cx="5829300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89CAE431-0DD0-EAB8-48FA-3EA158257BC6}"/>
                  </a:ext>
                </a:extLst>
              </p:cNvPr>
              <p:cNvSpPr/>
              <p:nvPr/>
            </p:nvSpPr>
            <p:spPr>
              <a:xfrm>
                <a:off x="3581400" y="1524000"/>
                <a:ext cx="9525" cy="3667125"/>
              </a:xfrm>
              <a:custGeom>
                <a:avLst/>
                <a:gdLst>
                  <a:gd name="connsiteX0" fmla="*/ 136 w 9525"/>
                  <a:gd name="connsiteY0" fmla="*/ 0 h 3667125"/>
                  <a:gd name="connsiteX1" fmla="*/ 13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36" y="0"/>
                    </a:moveTo>
                    <a:lnTo>
                      <a:pt x="13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8117BDA-7786-2802-81DB-42E0545D9F5A}"/>
                  </a:ext>
                </a:extLst>
              </p:cNvPr>
              <p:cNvSpPr/>
              <p:nvPr/>
            </p:nvSpPr>
            <p:spPr>
              <a:xfrm>
                <a:off x="4229100" y="1524000"/>
                <a:ext cx="9525" cy="3667125"/>
              </a:xfrm>
              <a:custGeom>
                <a:avLst/>
                <a:gdLst>
                  <a:gd name="connsiteX0" fmla="*/ 204 w 9525"/>
                  <a:gd name="connsiteY0" fmla="*/ 0 h 3667125"/>
                  <a:gd name="connsiteX1" fmla="*/ 20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04" y="0"/>
                    </a:moveTo>
                    <a:lnTo>
                      <a:pt x="20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45A215A-6970-07DD-39A3-6C971E95AD42}"/>
                  </a:ext>
                </a:extLst>
              </p:cNvPr>
              <p:cNvSpPr/>
              <p:nvPr/>
            </p:nvSpPr>
            <p:spPr>
              <a:xfrm>
                <a:off x="4876800" y="1524000"/>
                <a:ext cx="9525" cy="3667125"/>
              </a:xfrm>
              <a:custGeom>
                <a:avLst/>
                <a:gdLst>
                  <a:gd name="connsiteX0" fmla="*/ 272 w 9525"/>
                  <a:gd name="connsiteY0" fmla="*/ 0 h 3667125"/>
                  <a:gd name="connsiteX1" fmla="*/ 27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72" y="0"/>
                    </a:moveTo>
                    <a:lnTo>
                      <a:pt x="27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14DEB2E-84A6-F1F2-4A49-1ED7D02BF2A2}"/>
                  </a:ext>
                </a:extLst>
              </p:cNvPr>
              <p:cNvSpPr/>
              <p:nvPr/>
            </p:nvSpPr>
            <p:spPr>
              <a:xfrm>
                <a:off x="5524500" y="1524000"/>
                <a:ext cx="9525" cy="3667125"/>
              </a:xfrm>
              <a:custGeom>
                <a:avLst/>
                <a:gdLst>
                  <a:gd name="connsiteX0" fmla="*/ 340 w 9525"/>
                  <a:gd name="connsiteY0" fmla="*/ 0 h 3667125"/>
                  <a:gd name="connsiteX1" fmla="*/ 34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40" y="0"/>
                    </a:moveTo>
                    <a:lnTo>
                      <a:pt x="34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730CC0E-C865-C981-C4AB-FD4B8A9D3DDD}"/>
                  </a:ext>
                </a:extLst>
              </p:cNvPr>
              <p:cNvSpPr/>
              <p:nvPr/>
            </p:nvSpPr>
            <p:spPr>
              <a:xfrm>
                <a:off x="6172200" y="1524000"/>
                <a:ext cx="9525" cy="3667125"/>
              </a:xfrm>
              <a:custGeom>
                <a:avLst/>
                <a:gdLst>
                  <a:gd name="connsiteX0" fmla="*/ 408 w 9525"/>
                  <a:gd name="connsiteY0" fmla="*/ 0 h 3667125"/>
                  <a:gd name="connsiteX1" fmla="*/ 40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08" y="0"/>
                    </a:moveTo>
                    <a:lnTo>
                      <a:pt x="40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A603F0A-22DD-BA93-ED91-FDA44390A289}"/>
                  </a:ext>
                </a:extLst>
              </p:cNvPr>
              <p:cNvSpPr/>
              <p:nvPr/>
            </p:nvSpPr>
            <p:spPr>
              <a:xfrm>
                <a:off x="6819900" y="1524000"/>
                <a:ext cx="9525" cy="3667125"/>
              </a:xfrm>
              <a:custGeom>
                <a:avLst/>
                <a:gdLst>
                  <a:gd name="connsiteX0" fmla="*/ 476 w 9525"/>
                  <a:gd name="connsiteY0" fmla="*/ 0 h 3667125"/>
                  <a:gd name="connsiteX1" fmla="*/ 47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76" y="0"/>
                    </a:moveTo>
                    <a:lnTo>
                      <a:pt x="47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DAC75EB-13D5-9111-5CE0-B63528B5ABB0}"/>
                  </a:ext>
                </a:extLst>
              </p:cNvPr>
              <p:cNvSpPr/>
              <p:nvPr/>
            </p:nvSpPr>
            <p:spPr>
              <a:xfrm>
                <a:off x="7467600" y="1524000"/>
                <a:ext cx="9525" cy="3667125"/>
              </a:xfrm>
              <a:custGeom>
                <a:avLst/>
                <a:gdLst>
                  <a:gd name="connsiteX0" fmla="*/ 544 w 9525"/>
                  <a:gd name="connsiteY0" fmla="*/ 0 h 3667125"/>
                  <a:gd name="connsiteX1" fmla="*/ 54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44" y="0"/>
                    </a:moveTo>
                    <a:lnTo>
                      <a:pt x="54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DF921A2-AE10-099E-4CAC-038A90D35CF7}"/>
                  </a:ext>
                </a:extLst>
              </p:cNvPr>
              <p:cNvSpPr/>
              <p:nvPr/>
            </p:nvSpPr>
            <p:spPr>
              <a:xfrm>
                <a:off x="8115300" y="1524000"/>
                <a:ext cx="9525" cy="3667125"/>
              </a:xfrm>
              <a:custGeom>
                <a:avLst/>
                <a:gdLst>
                  <a:gd name="connsiteX0" fmla="*/ 612 w 9525"/>
                  <a:gd name="connsiteY0" fmla="*/ 0 h 3667125"/>
                  <a:gd name="connsiteX1" fmla="*/ 61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2" y="0"/>
                    </a:moveTo>
                    <a:lnTo>
                      <a:pt x="61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FE6E13F-C125-EB0F-A073-EAA1CEFF5967}"/>
                  </a:ext>
                </a:extLst>
              </p:cNvPr>
              <p:cNvSpPr/>
              <p:nvPr/>
            </p:nvSpPr>
            <p:spPr>
              <a:xfrm>
                <a:off x="8763000" y="1524000"/>
                <a:ext cx="9525" cy="3667125"/>
              </a:xfrm>
              <a:custGeom>
                <a:avLst/>
                <a:gdLst>
                  <a:gd name="connsiteX0" fmla="*/ 680 w 9525"/>
                  <a:gd name="connsiteY0" fmla="*/ 0 h 3667125"/>
                  <a:gd name="connsiteX1" fmla="*/ 6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80" y="0"/>
                    </a:moveTo>
                    <a:lnTo>
                      <a:pt x="6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2426E7E-E259-C6EF-A9B6-7E18ECEA8739}"/>
                  </a:ext>
                </a:extLst>
              </p:cNvPr>
              <p:cNvSpPr/>
              <p:nvPr/>
            </p:nvSpPr>
            <p:spPr>
              <a:xfrm>
                <a:off x="9410700" y="1524000"/>
                <a:ext cx="9525" cy="3667125"/>
              </a:xfrm>
              <a:custGeom>
                <a:avLst/>
                <a:gdLst>
                  <a:gd name="connsiteX0" fmla="*/ 748 w 9525"/>
                  <a:gd name="connsiteY0" fmla="*/ 0 h 3667125"/>
                  <a:gd name="connsiteX1" fmla="*/ 7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48" y="0"/>
                    </a:moveTo>
                    <a:lnTo>
                      <a:pt x="7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9" name="Graphic 2">
              <a:extLst>
                <a:ext uri="{FF2B5EF4-FFF2-40B4-BE49-F238E27FC236}">
                  <a16:creationId xmlns:a16="http://schemas.microsoft.com/office/drawing/2014/main" id="{7FD9BECA-8319-C26F-BF59-46FC5F5E2ED8}"/>
                </a:ext>
              </a:extLst>
            </p:cNvPr>
            <p:cNvGrpSpPr/>
            <p:nvPr/>
          </p:nvGrpSpPr>
          <p:grpSpPr>
            <a:xfrm>
              <a:off x="2914650" y="1722215"/>
              <a:ext cx="6515100" cy="2973324"/>
              <a:chOff x="2914650" y="1722215"/>
              <a:chExt cx="6515100" cy="2973324"/>
            </a:xfrm>
            <a:solidFill>
              <a:srgbClr val="000000"/>
            </a:solidFill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A9BE2B1C-4BDE-F0AD-944C-DB619EDF789F}"/>
                  </a:ext>
                </a:extLst>
              </p:cNvPr>
              <p:cNvSpPr/>
              <p:nvPr/>
            </p:nvSpPr>
            <p:spPr>
              <a:xfrm>
                <a:off x="2914650" y="4695539"/>
                <a:ext cx="6515100" cy="9525"/>
              </a:xfrm>
              <a:custGeom>
                <a:avLst/>
                <a:gdLst>
                  <a:gd name="connsiteX0" fmla="*/ 0 w 6515100"/>
                  <a:gd name="connsiteY0" fmla="*/ 383 h 9525"/>
                  <a:gd name="connsiteX1" fmla="*/ 6515100 w 6515100"/>
                  <a:gd name="connsiteY1" fmla="*/ 3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383"/>
                    </a:moveTo>
                    <a:lnTo>
                      <a:pt x="6515100" y="3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C7B58A0-E0BF-3FDA-D6D1-8C1B86E13CFC}"/>
                  </a:ext>
                </a:extLst>
              </p:cNvPr>
              <p:cNvSpPr/>
              <p:nvPr/>
            </p:nvSpPr>
            <p:spPr>
              <a:xfrm>
                <a:off x="2914650" y="4200048"/>
                <a:ext cx="6515100" cy="9525"/>
              </a:xfrm>
              <a:custGeom>
                <a:avLst/>
                <a:gdLst>
                  <a:gd name="connsiteX0" fmla="*/ 0 w 6515100"/>
                  <a:gd name="connsiteY0" fmla="*/ 331 h 9525"/>
                  <a:gd name="connsiteX1" fmla="*/ 6515100 w 6515100"/>
                  <a:gd name="connsiteY1" fmla="*/ 33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331"/>
                    </a:moveTo>
                    <a:lnTo>
                      <a:pt x="6515100" y="33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9E3B29B-B476-F8B5-C44F-0371AE0C0C40}"/>
                  </a:ext>
                </a:extLst>
              </p:cNvPr>
              <p:cNvSpPr/>
              <p:nvPr/>
            </p:nvSpPr>
            <p:spPr>
              <a:xfrm>
                <a:off x="2914650" y="3704462"/>
                <a:ext cx="6515100" cy="9525"/>
              </a:xfrm>
              <a:custGeom>
                <a:avLst/>
                <a:gdLst>
                  <a:gd name="connsiteX0" fmla="*/ 0 w 6515100"/>
                  <a:gd name="connsiteY0" fmla="*/ 279 h 9525"/>
                  <a:gd name="connsiteX1" fmla="*/ 6515100 w 6515100"/>
                  <a:gd name="connsiteY1" fmla="*/ 27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279"/>
                    </a:moveTo>
                    <a:lnTo>
                      <a:pt x="6515100" y="27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AD73734-56B5-0FA5-AD36-0E9B67BC235A}"/>
                  </a:ext>
                </a:extLst>
              </p:cNvPr>
              <p:cNvSpPr/>
              <p:nvPr/>
            </p:nvSpPr>
            <p:spPr>
              <a:xfrm>
                <a:off x="2914650" y="3208877"/>
                <a:ext cx="6515100" cy="9525"/>
              </a:xfrm>
              <a:custGeom>
                <a:avLst/>
                <a:gdLst>
                  <a:gd name="connsiteX0" fmla="*/ 0 w 6515100"/>
                  <a:gd name="connsiteY0" fmla="*/ 227 h 9525"/>
                  <a:gd name="connsiteX1" fmla="*/ 6515100 w 6515100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227"/>
                    </a:moveTo>
                    <a:lnTo>
                      <a:pt x="6515100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EDF13631-5DBD-9BC4-1A74-9F0D99283B4A}"/>
                  </a:ext>
                </a:extLst>
              </p:cNvPr>
              <p:cNvSpPr/>
              <p:nvPr/>
            </p:nvSpPr>
            <p:spPr>
              <a:xfrm>
                <a:off x="2914650" y="2713291"/>
                <a:ext cx="6515100" cy="9525"/>
              </a:xfrm>
              <a:custGeom>
                <a:avLst/>
                <a:gdLst>
                  <a:gd name="connsiteX0" fmla="*/ 0 w 6515100"/>
                  <a:gd name="connsiteY0" fmla="*/ 175 h 9525"/>
                  <a:gd name="connsiteX1" fmla="*/ 6515100 w 6515100"/>
                  <a:gd name="connsiteY1" fmla="*/ 1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175"/>
                    </a:moveTo>
                    <a:lnTo>
                      <a:pt x="6515100" y="1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CF7C552-209B-7339-E656-1FC0572CFB01}"/>
                  </a:ext>
                </a:extLst>
              </p:cNvPr>
              <p:cNvSpPr/>
              <p:nvPr/>
            </p:nvSpPr>
            <p:spPr>
              <a:xfrm>
                <a:off x="2914650" y="2217801"/>
                <a:ext cx="6515100" cy="9525"/>
              </a:xfrm>
              <a:custGeom>
                <a:avLst/>
                <a:gdLst>
                  <a:gd name="connsiteX0" fmla="*/ 0 w 6515100"/>
                  <a:gd name="connsiteY0" fmla="*/ 123 h 9525"/>
                  <a:gd name="connsiteX1" fmla="*/ 6515100 w 6515100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123"/>
                    </a:moveTo>
                    <a:lnTo>
                      <a:pt x="6515100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3A74C4F-6DD9-AEB2-69BA-3D735C4642E4}"/>
                  </a:ext>
                </a:extLst>
              </p:cNvPr>
              <p:cNvSpPr/>
              <p:nvPr/>
            </p:nvSpPr>
            <p:spPr>
              <a:xfrm>
                <a:off x="2914650" y="1722215"/>
                <a:ext cx="6515100" cy="9525"/>
              </a:xfrm>
              <a:custGeom>
                <a:avLst/>
                <a:gdLst>
                  <a:gd name="connsiteX0" fmla="*/ 0 w 6515100"/>
                  <a:gd name="connsiteY0" fmla="*/ 71 h 9525"/>
                  <a:gd name="connsiteX1" fmla="*/ 6515100 w 6515100"/>
                  <a:gd name="connsiteY1" fmla="*/ 7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71"/>
                    </a:moveTo>
                    <a:lnTo>
                      <a:pt x="6515100" y="7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56E9F595-DFD8-2CB4-3586-CD8285DFB23C}"/>
              </a:ext>
            </a:extLst>
          </p:cNvPr>
          <p:cNvGrpSpPr/>
          <p:nvPr/>
        </p:nvGrpSpPr>
        <p:grpSpPr>
          <a:xfrm>
            <a:off x="2932234" y="1524000"/>
            <a:ext cx="6515100" cy="3676650"/>
            <a:chOff x="2932234" y="1524000"/>
            <a:chExt cx="6515100" cy="3676650"/>
          </a:xfrm>
          <a:solidFill>
            <a:srgbClr val="00000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451A960-8BF2-ECB7-E546-C87DEE53E106}"/>
                </a:ext>
              </a:extLst>
            </p:cNvPr>
            <p:cNvSpPr/>
            <p:nvPr/>
          </p:nvSpPr>
          <p:spPr>
            <a:xfrm>
              <a:off x="2933700" y="1524000"/>
              <a:ext cx="9525" cy="3667125"/>
            </a:xfrm>
            <a:custGeom>
              <a:avLst/>
              <a:gdLst>
                <a:gd name="connsiteX0" fmla="*/ 68 w 9525"/>
                <a:gd name="connsiteY0" fmla="*/ 0 h 3667125"/>
                <a:gd name="connsiteX1" fmla="*/ 68 w 9525"/>
                <a:gd name="connsiteY1" fmla="*/ 3667125 h 36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667125">
                  <a:moveTo>
                    <a:pt x="68" y="0"/>
                  </a:moveTo>
                  <a:lnTo>
                    <a:pt x="68" y="366712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3E765E5-2F7B-F2F6-F87C-62CCA4E7F5D6}"/>
                </a:ext>
              </a:extLst>
            </p:cNvPr>
            <p:cNvSpPr/>
            <p:nvPr/>
          </p:nvSpPr>
          <p:spPr>
            <a:xfrm>
              <a:off x="2932234" y="5191125"/>
              <a:ext cx="6515100" cy="9525"/>
            </a:xfrm>
            <a:custGeom>
              <a:avLst/>
              <a:gdLst>
                <a:gd name="connsiteX0" fmla="*/ 0 w 6515100"/>
                <a:gd name="connsiteY0" fmla="*/ 435 h 9525"/>
                <a:gd name="connsiteX1" fmla="*/ 6515100 w 6515100"/>
                <a:gd name="connsiteY1" fmla="*/ 4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15100" h="9525">
                  <a:moveTo>
                    <a:pt x="0" y="435"/>
                  </a:moveTo>
                  <a:lnTo>
                    <a:pt x="6515100" y="43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grpSp>
        <p:nvGrpSpPr>
          <p:cNvPr id="32" name="Graphic 2">
            <a:extLst>
              <a:ext uri="{FF2B5EF4-FFF2-40B4-BE49-F238E27FC236}">
                <a16:creationId xmlns:a16="http://schemas.microsoft.com/office/drawing/2014/main" id="{5078D134-9BCA-EE2C-F587-DD573E264717}"/>
              </a:ext>
            </a:extLst>
          </p:cNvPr>
          <p:cNvGrpSpPr/>
          <p:nvPr/>
        </p:nvGrpSpPr>
        <p:grpSpPr>
          <a:xfrm>
            <a:off x="2933700" y="1689258"/>
            <a:ext cx="6477000" cy="3006090"/>
            <a:chOff x="2933700" y="1689258"/>
            <a:chExt cx="6477000" cy="3006090"/>
          </a:xfrm>
          <a:noFill/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8279AC4-3DAE-310C-EAE0-34484C65B924}"/>
                </a:ext>
              </a:extLst>
            </p:cNvPr>
            <p:cNvSpPr/>
            <p:nvPr/>
          </p:nvSpPr>
          <p:spPr>
            <a:xfrm>
              <a:off x="2933700" y="1689258"/>
              <a:ext cx="6477000" cy="2596610"/>
            </a:xfrm>
            <a:custGeom>
              <a:avLst/>
              <a:gdLst>
                <a:gd name="connsiteX0" fmla="*/ 66 w 6477000"/>
                <a:gd name="connsiteY0" fmla="*/ 50 h 2596610"/>
                <a:gd name="connsiteX1" fmla="*/ 647766 w 6477000"/>
                <a:gd name="connsiteY1" fmla="*/ 473443 h 2596610"/>
                <a:gd name="connsiteX2" fmla="*/ 971616 w 6477000"/>
                <a:gd name="connsiteY2" fmla="*/ 704900 h 2596610"/>
                <a:gd name="connsiteX3" fmla="*/ 1619316 w 6477000"/>
                <a:gd name="connsiteY3" fmla="*/ 1151718 h 2596610"/>
                <a:gd name="connsiteX4" fmla="*/ 1943166 w 6477000"/>
                <a:gd name="connsiteY4" fmla="*/ 1353172 h 2596610"/>
                <a:gd name="connsiteX5" fmla="*/ 2267016 w 6477000"/>
                <a:gd name="connsiteY5" fmla="*/ 1543005 h 2596610"/>
                <a:gd name="connsiteX6" fmla="*/ 2590866 w 6477000"/>
                <a:gd name="connsiteY6" fmla="*/ 1715026 h 2596610"/>
                <a:gd name="connsiteX7" fmla="*/ 2914716 w 6477000"/>
                <a:gd name="connsiteY7" fmla="*/ 1873618 h 2596610"/>
                <a:gd name="connsiteX8" fmla="*/ 3238566 w 6477000"/>
                <a:gd name="connsiteY8" fmla="*/ 2021065 h 2596610"/>
                <a:gd name="connsiteX9" fmla="*/ 3562416 w 6477000"/>
                <a:gd name="connsiteY9" fmla="*/ 2155843 h 2596610"/>
                <a:gd name="connsiteX10" fmla="*/ 3886266 w 6477000"/>
                <a:gd name="connsiteY10" fmla="*/ 2270715 h 2596610"/>
                <a:gd name="connsiteX11" fmla="*/ 4210116 w 6477000"/>
                <a:gd name="connsiteY11" fmla="*/ 2361583 h 2596610"/>
                <a:gd name="connsiteX12" fmla="*/ 4533966 w 6477000"/>
                <a:gd name="connsiteY12" fmla="*/ 2440736 h 2596610"/>
                <a:gd name="connsiteX13" fmla="*/ 4857816 w 6477000"/>
                <a:gd name="connsiteY13" fmla="*/ 2493790 h 2596610"/>
                <a:gd name="connsiteX14" fmla="*/ 5181666 w 6477000"/>
                <a:gd name="connsiteY14" fmla="*/ 2516936 h 2596610"/>
                <a:gd name="connsiteX15" fmla="*/ 6477066 w 6477000"/>
                <a:gd name="connsiteY15" fmla="*/ 2596660 h 259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77000" h="2596610">
                  <a:moveTo>
                    <a:pt x="66" y="50"/>
                  </a:moveTo>
                  <a:lnTo>
                    <a:pt x="647766" y="473443"/>
                  </a:lnTo>
                  <a:lnTo>
                    <a:pt x="971616" y="704900"/>
                  </a:lnTo>
                  <a:lnTo>
                    <a:pt x="1619316" y="1151718"/>
                  </a:lnTo>
                  <a:lnTo>
                    <a:pt x="1943166" y="1353172"/>
                  </a:lnTo>
                  <a:lnTo>
                    <a:pt x="2267016" y="1543005"/>
                  </a:lnTo>
                  <a:lnTo>
                    <a:pt x="2590866" y="1715026"/>
                  </a:lnTo>
                  <a:lnTo>
                    <a:pt x="2914716" y="1873618"/>
                  </a:lnTo>
                  <a:lnTo>
                    <a:pt x="3238566" y="2021065"/>
                  </a:lnTo>
                  <a:lnTo>
                    <a:pt x="3562416" y="2155843"/>
                  </a:lnTo>
                  <a:lnTo>
                    <a:pt x="3886266" y="2270715"/>
                  </a:lnTo>
                  <a:lnTo>
                    <a:pt x="4210116" y="2361583"/>
                  </a:lnTo>
                  <a:lnTo>
                    <a:pt x="4533966" y="2440736"/>
                  </a:lnTo>
                  <a:lnTo>
                    <a:pt x="4857816" y="2493790"/>
                  </a:lnTo>
                  <a:lnTo>
                    <a:pt x="5181666" y="2516936"/>
                  </a:lnTo>
                  <a:lnTo>
                    <a:pt x="6477066" y="2596660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92E3D9C-C711-347E-7580-8EFFF1A58A46}"/>
                </a:ext>
              </a:extLst>
            </p:cNvPr>
            <p:cNvSpPr/>
            <p:nvPr/>
          </p:nvSpPr>
          <p:spPr>
            <a:xfrm>
              <a:off x="2933700" y="1689258"/>
              <a:ext cx="6477000" cy="3006090"/>
            </a:xfrm>
            <a:custGeom>
              <a:avLst/>
              <a:gdLst>
                <a:gd name="connsiteX0" fmla="*/ 66 w 6477000"/>
                <a:gd name="connsiteY0" fmla="*/ 50 h 3006090"/>
                <a:gd name="connsiteX1" fmla="*/ 323916 w 6477000"/>
                <a:gd name="connsiteY1" fmla="*/ 257415 h 3006090"/>
                <a:gd name="connsiteX2" fmla="*/ 647766 w 6477000"/>
                <a:gd name="connsiteY2" fmla="*/ 498779 h 3006090"/>
                <a:gd name="connsiteX3" fmla="*/ 1619316 w 6477000"/>
                <a:gd name="connsiteY3" fmla="*/ 1214011 h 3006090"/>
                <a:gd name="connsiteX4" fmla="*/ 1943166 w 6477000"/>
                <a:gd name="connsiteY4" fmla="*/ 1448517 h 3006090"/>
                <a:gd name="connsiteX5" fmla="*/ 2914716 w 6477000"/>
                <a:gd name="connsiteY5" fmla="*/ 2143175 h 3006090"/>
                <a:gd name="connsiteX6" fmla="*/ 3238566 w 6477000"/>
                <a:gd name="connsiteY6" fmla="*/ 2351296 h 3006090"/>
                <a:gd name="connsiteX7" fmla="*/ 3562416 w 6477000"/>
                <a:gd name="connsiteY7" fmla="*/ 2522937 h 3006090"/>
                <a:gd name="connsiteX8" fmla="*/ 3886266 w 6477000"/>
                <a:gd name="connsiteY8" fmla="*/ 2641428 h 3006090"/>
                <a:gd name="connsiteX9" fmla="*/ 4210116 w 6477000"/>
                <a:gd name="connsiteY9" fmla="*/ 2702197 h 3006090"/>
                <a:gd name="connsiteX10" fmla="*/ 4533966 w 6477000"/>
                <a:gd name="connsiteY10" fmla="*/ 2752966 h 3006090"/>
                <a:gd name="connsiteX11" fmla="*/ 5181666 w 6477000"/>
                <a:gd name="connsiteY11" fmla="*/ 2846501 h 3006090"/>
                <a:gd name="connsiteX12" fmla="*/ 5505516 w 6477000"/>
                <a:gd name="connsiteY12" fmla="*/ 2888221 h 3006090"/>
                <a:gd name="connsiteX13" fmla="*/ 6477066 w 6477000"/>
                <a:gd name="connsiteY13" fmla="*/ 3006140 h 300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0" h="3006090">
                  <a:moveTo>
                    <a:pt x="66" y="50"/>
                  </a:moveTo>
                  <a:lnTo>
                    <a:pt x="323916" y="257415"/>
                  </a:lnTo>
                  <a:lnTo>
                    <a:pt x="647766" y="498779"/>
                  </a:lnTo>
                  <a:lnTo>
                    <a:pt x="1619316" y="1214011"/>
                  </a:lnTo>
                  <a:lnTo>
                    <a:pt x="1943166" y="1448517"/>
                  </a:lnTo>
                  <a:lnTo>
                    <a:pt x="2914716" y="2143175"/>
                  </a:lnTo>
                  <a:lnTo>
                    <a:pt x="3238566" y="2351296"/>
                  </a:lnTo>
                  <a:lnTo>
                    <a:pt x="3562416" y="2522937"/>
                  </a:lnTo>
                  <a:lnTo>
                    <a:pt x="3886266" y="2641428"/>
                  </a:lnTo>
                  <a:lnTo>
                    <a:pt x="4210116" y="2702197"/>
                  </a:lnTo>
                  <a:lnTo>
                    <a:pt x="4533966" y="2752966"/>
                  </a:lnTo>
                  <a:lnTo>
                    <a:pt x="5181666" y="2846501"/>
                  </a:lnTo>
                  <a:lnTo>
                    <a:pt x="5505516" y="2888221"/>
                  </a:lnTo>
                  <a:lnTo>
                    <a:pt x="6477066" y="3006140"/>
                  </a:ln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161429A6-29F9-A711-59E6-CFAA48A8EB22}"/>
              </a:ext>
            </a:extLst>
          </p:cNvPr>
          <p:cNvGrpSpPr/>
          <p:nvPr/>
        </p:nvGrpSpPr>
        <p:grpSpPr>
          <a:xfrm>
            <a:off x="2789872" y="5219836"/>
            <a:ext cx="6817669" cy="338554"/>
            <a:chOff x="2789872" y="5145405"/>
            <a:chExt cx="6817669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64476F-437D-0EC0-3B07-56E31B647844}"/>
                </a:ext>
              </a:extLst>
            </p:cNvPr>
            <p:cNvSpPr txBox="1"/>
            <p:nvPr/>
          </p:nvSpPr>
          <p:spPr>
            <a:xfrm>
              <a:off x="27898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F5FF70-4CF6-00CC-6871-70AFC3C340EB}"/>
                </a:ext>
              </a:extLst>
            </p:cNvPr>
            <p:cNvSpPr txBox="1"/>
            <p:nvPr/>
          </p:nvSpPr>
          <p:spPr>
            <a:xfrm>
              <a:off x="34375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56E6FD-5280-FAA5-0F35-1DC5B08C70D8}"/>
                </a:ext>
              </a:extLst>
            </p:cNvPr>
            <p:cNvSpPr txBox="1"/>
            <p:nvPr/>
          </p:nvSpPr>
          <p:spPr>
            <a:xfrm>
              <a:off x="40852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7063E58-3BE1-450F-8F94-6A368F39422C}"/>
                </a:ext>
              </a:extLst>
            </p:cNvPr>
            <p:cNvSpPr txBox="1"/>
            <p:nvPr/>
          </p:nvSpPr>
          <p:spPr>
            <a:xfrm>
              <a:off x="47329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A181739-8418-2F98-697E-8D1AF2A2E963}"/>
                </a:ext>
              </a:extLst>
            </p:cNvPr>
            <p:cNvSpPr txBox="1"/>
            <p:nvPr/>
          </p:nvSpPr>
          <p:spPr>
            <a:xfrm>
              <a:off x="53806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EB71B1-C71F-3096-8D68-F69B54728300}"/>
                </a:ext>
              </a:extLst>
            </p:cNvPr>
            <p:cNvSpPr txBox="1"/>
            <p:nvPr/>
          </p:nvSpPr>
          <p:spPr>
            <a:xfrm>
              <a:off x="60283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F82EFB-1D75-6B14-7443-FC71F9412987}"/>
                </a:ext>
              </a:extLst>
            </p:cNvPr>
            <p:cNvSpPr txBox="1"/>
            <p:nvPr/>
          </p:nvSpPr>
          <p:spPr>
            <a:xfrm>
              <a:off x="66760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966020-9007-60D6-675F-CB60A0639914}"/>
                </a:ext>
              </a:extLst>
            </p:cNvPr>
            <p:cNvSpPr txBox="1"/>
            <p:nvPr/>
          </p:nvSpPr>
          <p:spPr>
            <a:xfrm>
              <a:off x="73237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9232D9-2D22-A538-DBB4-5C2797921A22}"/>
                </a:ext>
              </a:extLst>
            </p:cNvPr>
            <p:cNvSpPr txBox="1"/>
            <p:nvPr/>
          </p:nvSpPr>
          <p:spPr>
            <a:xfrm>
              <a:off x="79714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583F22-6432-8EA6-70CD-6E0CA5219AAA}"/>
                </a:ext>
              </a:extLst>
            </p:cNvPr>
            <p:cNvSpPr txBox="1"/>
            <p:nvPr/>
          </p:nvSpPr>
          <p:spPr>
            <a:xfrm>
              <a:off x="86191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66C9FE-40F7-B85F-091A-05B55862A1F8}"/>
                </a:ext>
              </a:extLst>
            </p:cNvPr>
            <p:cNvSpPr txBox="1"/>
            <p:nvPr/>
          </p:nvSpPr>
          <p:spPr>
            <a:xfrm>
              <a:off x="921448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</p:grpSp>
      <p:grpSp>
        <p:nvGrpSpPr>
          <p:cNvPr id="49" name="Graphic 2">
            <a:extLst>
              <a:ext uri="{FF2B5EF4-FFF2-40B4-BE49-F238E27FC236}">
                <a16:creationId xmlns:a16="http://schemas.microsoft.com/office/drawing/2014/main" id="{EFD63D92-6182-C394-227F-D123AADBE227}"/>
              </a:ext>
            </a:extLst>
          </p:cNvPr>
          <p:cNvGrpSpPr/>
          <p:nvPr/>
        </p:nvGrpSpPr>
        <p:grpSpPr>
          <a:xfrm>
            <a:off x="2551383" y="1549336"/>
            <a:ext cx="393637" cy="3807464"/>
            <a:chOff x="2604135" y="1549336"/>
            <a:chExt cx="393637" cy="3807464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B193D83-88D8-F49C-25CA-8CA51E2F74F6}"/>
                </a:ext>
              </a:extLst>
            </p:cNvPr>
            <p:cNvSpPr txBox="1"/>
            <p:nvPr/>
          </p:nvSpPr>
          <p:spPr>
            <a:xfrm>
              <a:off x="2708910" y="50182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5B7F6D8-2F44-92CD-ECC8-17136691D682}"/>
                </a:ext>
              </a:extLst>
            </p:cNvPr>
            <p:cNvSpPr txBox="1"/>
            <p:nvPr/>
          </p:nvSpPr>
          <p:spPr>
            <a:xfrm>
              <a:off x="2708910" y="452266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BE6D5F-EEAF-1B54-B57E-5F79A936EC7E}"/>
                </a:ext>
              </a:extLst>
            </p:cNvPr>
            <p:cNvSpPr txBox="1"/>
            <p:nvPr/>
          </p:nvSpPr>
          <p:spPr>
            <a:xfrm>
              <a:off x="2604135" y="4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378F0B-8C7B-45D8-D563-04D359352E2E}"/>
                </a:ext>
              </a:extLst>
            </p:cNvPr>
            <p:cNvSpPr txBox="1"/>
            <p:nvPr/>
          </p:nvSpPr>
          <p:spPr>
            <a:xfrm>
              <a:off x="2604135" y="353158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F0D61B-A137-9023-7493-3AF29F664A6A}"/>
                </a:ext>
              </a:extLst>
            </p:cNvPr>
            <p:cNvSpPr txBox="1"/>
            <p:nvPr/>
          </p:nvSpPr>
          <p:spPr>
            <a:xfrm>
              <a:off x="2604135" y="30359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BECBD8-A578-C6D5-6424-D0531894FEF2}"/>
                </a:ext>
              </a:extLst>
            </p:cNvPr>
            <p:cNvSpPr txBox="1"/>
            <p:nvPr/>
          </p:nvSpPr>
          <p:spPr>
            <a:xfrm>
              <a:off x="2604135" y="254041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1F1AF9-EE92-C4E1-071E-455D9B916354}"/>
                </a:ext>
              </a:extLst>
            </p:cNvPr>
            <p:cNvSpPr txBox="1"/>
            <p:nvPr/>
          </p:nvSpPr>
          <p:spPr>
            <a:xfrm>
              <a:off x="2604135" y="204492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6D4610B-88A6-CEF5-35AD-CEC2364B1EF2}"/>
                </a:ext>
              </a:extLst>
            </p:cNvPr>
            <p:cNvSpPr txBox="1"/>
            <p:nvPr/>
          </p:nvSpPr>
          <p:spPr>
            <a:xfrm>
              <a:off x="2604135" y="1549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35</a:t>
              </a:r>
            </a:p>
          </p:txBody>
        </p:sp>
      </p:grpSp>
      <p:sp>
        <p:nvSpPr>
          <p:cNvPr id="58" name="Freeform 57">
            <a:extLst>
              <a:ext uri="{FF2B5EF4-FFF2-40B4-BE49-F238E27FC236}">
                <a16:creationId xmlns:a16="http://schemas.microsoft.com/office/drawing/2014/main" id="{C060A732-1285-A218-BA77-098321896F44}"/>
              </a:ext>
            </a:extLst>
          </p:cNvPr>
          <p:cNvSpPr/>
          <p:nvPr/>
        </p:nvSpPr>
        <p:spPr>
          <a:xfrm>
            <a:off x="2933700" y="1689544"/>
            <a:ext cx="6477000" cy="9525"/>
          </a:xfrm>
          <a:custGeom>
            <a:avLst/>
            <a:gdLst>
              <a:gd name="connsiteX0" fmla="*/ 0 w 6477000"/>
              <a:gd name="connsiteY0" fmla="*/ 0 h 9525"/>
              <a:gd name="connsiteX1" fmla="*/ 6477000 w 64770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0" h="9525">
                <a:moveTo>
                  <a:pt x="0" y="0"/>
                </a:moveTo>
                <a:lnTo>
                  <a:pt x="6477000" y="0"/>
                </a:lnTo>
              </a:path>
            </a:pathLst>
          </a:custGeom>
          <a:solidFill>
            <a:srgbClr val="000000">
              <a:alpha val="0"/>
            </a:srgbClr>
          </a:solidFill>
          <a:ln w="5715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5D2672-E9FA-EBDA-F4CC-9A58B523947D}"/>
              </a:ext>
            </a:extLst>
          </p:cNvPr>
          <p:cNvSpPr txBox="1"/>
          <p:nvPr/>
        </p:nvSpPr>
        <p:spPr>
          <a:xfrm>
            <a:off x="4307878" y="5488341"/>
            <a:ext cx="3747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Battery sizes per household [kWh]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913BC8-AFA2-0A54-E413-5CFADD899136}"/>
              </a:ext>
            </a:extLst>
          </p:cNvPr>
          <p:cNvSpPr txBox="1"/>
          <p:nvPr/>
        </p:nvSpPr>
        <p:spPr>
          <a:xfrm rot="16200000">
            <a:off x="857553" y="3157506"/>
            <a:ext cx="2987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for the community [€]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5EDAF3-BB93-9DCD-EBB3-6341EC6F8836}"/>
              </a:ext>
            </a:extLst>
          </p:cNvPr>
          <p:cNvSpPr txBox="1"/>
          <p:nvPr/>
        </p:nvSpPr>
        <p:spPr>
          <a:xfrm>
            <a:off x="3429001" y="1319397"/>
            <a:ext cx="212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8A39FF-8D14-C850-BE6B-7DCC595DA5FB}"/>
              </a:ext>
            </a:extLst>
          </p:cNvPr>
          <p:cNvSpPr txBox="1"/>
          <p:nvPr/>
        </p:nvSpPr>
        <p:spPr>
          <a:xfrm>
            <a:off x="4893676" y="4125502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Perfect dispatch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8CDB8F-498E-8375-B281-612D12A8876C}"/>
              </a:ext>
            </a:extLst>
          </p:cNvPr>
          <p:cNvCxnSpPr>
            <a:cxnSpLocks/>
          </p:cNvCxnSpPr>
          <p:nvPr/>
        </p:nvCxnSpPr>
        <p:spPr>
          <a:xfrm flipV="1">
            <a:off x="5524500" y="3635452"/>
            <a:ext cx="0" cy="4693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13574A2-EAE1-AC46-0D4A-58CCF7CC7C9B}"/>
              </a:ext>
            </a:extLst>
          </p:cNvPr>
          <p:cNvSpPr txBox="1"/>
          <p:nvPr/>
        </p:nvSpPr>
        <p:spPr>
          <a:xfrm>
            <a:off x="5100041" y="2093448"/>
            <a:ext cx="179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Dispatch from forecast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B7D378-E968-AC21-B310-8D4F9F85EC61}"/>
              </a:ext>
            </a:extLst>
          </p:cNvPr>
          <p:cNvCxnSpPr>
            <a:cxnSpLocks/>
          </p:cNvCxnSpPr>
          <p:nvPr/>
        </p:nvCxnSpPr>
        <p:spPr>
          <a:xfrm>
            <a:off x="5527833" y="2701797"/>
            <a:ext cx="0" cy="6709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9316408-FAEE-F94F-C952-6F52819533C0}"/>
              </a:ext>
            </a:extLst>
          </p:cNvPr>
          <p:cNvSpPr txBox="1"/>
          <p:nvPr/>
        </p:nvSpPr>
        <p:spPr>
          <a:xfrm>
            <a:off x="3911468" y="3289581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Gap = 6.6%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AF5618-2AA6-2C25-ADF7-369702EB9E42}"/>
              </a:ext>
            </a:extLst>
          </p:cNvPr>
          <p:cNvSpPr txBox="1"/>
          <p:nvPr/>
        </p:nvSpPr>
        <p:spPr>
          <a:xfrm>
            <a:off x="6253404" y="442483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Gap = 14%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EEAC2E-028D-5DB1-6D07-758C9A585284}"/>
              </a:ext>
            </a:extLst>
          </p:cNvPr>
          <p:cNvSpPr txBox="1"/>
          <p:nvPr/>
        </p:nvSpPr>
        <p:spPr>
          <a:xfrm>
            <a:off x="8192065" y="466667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Gap = 12.6%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01913A-0944-408C-A42B-77E9FB8C4E2F}"/>
              </a:ext>
            </a:extLst>
          </p:cNvPr>
          <p:cNvCxnSpPr>
            <a:cxnSpLocks/>
          </p:cNvCxnSpPr>
          <p:nvPr/>
        </p:nvCxnSpPr>
        <p:spPr>
          <a:xfrm>
            <a:off x="6819900" y="3976895"/>
            <a:ext cx="0" cy="33840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92A2BB-12AD-A117-D6CB-AB8021E2930F}"/>
              </a:ext>
            </a:extLst>
          </p:cNvPr>
          <p:cNvCxnSpPr>
            <a:cxnSpLocks/>
          </p:cNvCxnSpPr>
          <p:nvPr/>
        </p:nvCxnSpPr>
        <p:spPr>
          <a:xfrm>
            <a:off x="8762784" y="4262045"/>
            <a:ext cx="0" cy="33840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7DC4283-F36C-8558-ED6A-1F65B16D9548}"/>
              </a:ext>
            </a:extLst>
          </p:cNvPr>
          <p:cNvCxnSpPr>
            <a:cxnSpLocks/>
          </p:cNvCxnSpPr>
          <p:nvPr/>
        </p:nvCxnSpPr>
        <p:spPr>
          <a:xfrm>
            <a:off x="4876800" y="3035998"/>
            <a:ext cx="0" cy="11791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78DDC8-8CCD-205A-63E6-7C6E67E2DDFC}"/>
              </a:ext>
            </a:extLst>
          </p:cNvPr>
          <p:cNvCxnSpPr>
            <a:cxnSpLocks/>
          </p:cNvCxnSpPr>
          <p:nvPr/>
        </p:nvCxnSpPr>
        <p:spPr>
          <a:xfrm>
            <a:off x="4876800" y="1726977"/>
            <a:ext cx="0" cy="1309021"/>
          </a:xfrm>
          <a:prstGeom prst="line">
            <a:avLst/>
          </a:prstGeom>
          <a:ln w="19050">
            <a:solidFill>
              <a:srgbClr val="767171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103B0C9-EC4E-6C67-F253-67719DB6E2C1}"/>
              </a:ext>
            </a:extLst>
          </p:cNvPr>
          <p:cNvCxnSpPr>
            <a:cxnSpLocks/>
          </p:cNvCxnSpPr>
          <p:nvPr/>
        </p:nvCxnSpPr>
        <p:spPr>
          <a:xfrm>
            <a:off x="6819900" y="1718613"/>
            <a:ext cx="0" cy="2250725"/>
          </a:xfrm>
          <a:prstGeom prst="line">
            <a:avLst/>
          </a:prstGeom>
          <a:ln w="19050">
            <a:solidFill>
              <a:srgbClr val="767171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1E8E267-38D2-66A7-C1F0-7CCEFDAE3672}"/>
              </a:ext>
            </a:extLst>
          </p:cNvPr>
          <p:cNvCxnSpPr>
            <a:cxnSpLocks/>
          </p:cNvCxnSpPr>
          <p:nvPr/>
        </p:nvCxnSpPr>
        <p:spPr>
          <a:xfrm>
            <a:off x="8764968" y="1699069"/>
            <a:ext cx="0" cy="2562976"/>
          </a:xfrm>
          <a:prstGeom prst="line">
            <a:avLst/>
          </a:prstGeom>
          <a:ln w="19050">
            <a:solidFill>
              <a:srgbClr val="767171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66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BEB273C7-DCBB-0988-3B22-B55ECAA6FB3D}"/>
              </a:ext>
            </a:extLst>
          </p:cNvPr>
          <p:cNvGrpSpPr/>
          <p:nvPr/>
        </p:nvGrpSpPr>
        <p:grpSpPr>
          <a:xfrm>
            <a:off x="2540577" y="1266306"/>
            <a:ext cx="6515100" cy="3667125"/>
            <a:chOff x="2540577" y="1266306"/>
            <a:chExt cx="6515100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23BA2D7-2B75-BF07-0989-B6604B1CE7CF}"/>
                </a:ext>
              </a:extLst>
            </p:cNvPr>
            <p:cNvGrpSpPr/>
            <p:nvPr/>
          </p:nvGrpSpPr>
          <p:grpSpPr>
            <a:xfrm>
              <a:off x="3626427" y="1266306"/>
              <a:ext cx="4343400" cy="3667125"/>
              <a:chOff x="3626427" y="1266306"/>
              <a:chExt cx="4343400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FF0A029-506B-31D9-18FF-7FAD2FD90E51}"/>
                  </a:ext>
                </a:extLst>
              </p:cNvPr>
              <p:cNvSpPr/>
              <p:nvPr/>
            </p:nvSpPr>
            <p:spPr>
              <a:xfrm>
                <a:off x="3626427" y="1266306"/>
                <a:ext cx="9525" cy="3667125"/>
              </a:xfrm>
              <a:custGeom>
                <a:avLst/>
                <a:gdLst>
                  <a:gd name="connsiteX0" fmla="*/ 180 w 9525"/>
                  <a:gd name="connsiteY0" fmla="*/ 0 h 3667125"/>
                  <a:gd name="connsiteX1" fmla="*/ 1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80" y="0"/>
                    </a:moveTo>
                    <a:lnTo>
                      <a:pt x="1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00C01F93-1FAB-991B-CA8C-9D37A1A13B55}"/>
                  </a:ext>
                </a:extLst>
              </p:cNvPr>
              <p:cNvSpPr/>
              <p:nvPr/>
            </p:nvSpPr>
            <p:spPr>
              <a:xfrm>
                <a:off x="4712277" y="1266306"/>
                <a:ext cx="9525" cy="3667125"/>
              </a:xfrm>
              <a:custGeom>
                <a:avLst/>
                <a:gdLst>
                  <a:gd name="connsiteX0" fmla="*/ 294 w 9525"/>
                  <a:gd name="connsiteY0" fmla="*/ 0 h 3667125"/>
                  <a:gd name="connsiteX1" fmla="*/ 29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94" y="0"/>
                    </a:moveTo>
                    <a:lnTo>
                      <a:pt x="29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4747EE9-BE1B-7616-01FC-5736E957D167}"/>
                  </a:ext>
                </a:extLst>
              </p:cNvPr>
              <p:cNvSpPr/>
              <p:nvPr/>
            </p:nvSpPr>
            <p:spPr>
              <a:xfrm>
                <a:off x="5798127" y="1266306"/>
                <a:ext cx="9525" cy="3667125"/>
              </a:xfrm>
              <a:custGeom>
                <a:avLst/>
                <a:gdLst>
                  <a:gd name="connsiteX0" fmla="*/ 408 w 9525"/>
                  <a:gd name="connsiteY0" fmla="*/ 0 h 3667125"/>
                  <a:gd name="connsiteX1" fmla="*/ 40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08" y="0"/>
                    </a:moveTo>
                    <a:lnTo>
                      <a:pt x="40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DE72083-B186-5FBC-FB3F-9DBDE3566AF9}"/>
                  </a:ext>
                </a:extLst>
              </p:cNvPr>
              <p:cNvSpPr/>
              <p:nvPr/>
            </p:nvSpPr>
            <p:spPr>
              <a:xfrm>
                <a:off x="6883977" y="1266306"/>
                <a:ext cx="9525" cy="3667125"/>
              </a:xfrm>
              <a:custGeom>
                <a:avLst/>
                <a:gdLst>
                  <a:gd name="connsiteX0" fmla="*/ 522 w 9525"/>
                  <a:gd name="connsiteY0" fmla="*/ 0 h 3667125"/>
                  <a:gd name="connsiteX1" fmla="*/ 52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2" y="0"/>
                    </a:moveTo>
                    <a:lnTo>
                      <a:pt x="52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777515D-5CB6-EEF5-DBA7-B82A877FDF49}"/>
                  </a:ext>
                </a:extLst>
              </p:cNvPr>
              <p:cNvSpPr/>
              <p:nvPr/>
            </p:nvSpPr>
            <p:spPr>
              <a:xfrm>
                <a:off x="7969827" y="1266306"/>
                <a:ext cx="9525" cy="3667125"/>
              </a:xfrm>
              <a:custGeom>
                <a:avLst/>
                <a:gdLst>
                  <a:gd name="connsiteX0" fmla="*/ 636 w 9525"/>
                  <a:gd name="connsiteY0" fmla="*/ 0 h 3667125"/>
                  <a:gd name="connsiteX1" fmla="*/ 63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36" y="0"/>
                    </a:moveTo>
                    <a:lnTo>
                      <a:pt x="63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FE426C52-8E50-5344-C918-327510C66861}"/>
                </a:ext>
              </a:extLst>
            </p:cNvPr>
            <p:cNvGrpSpPr/>
            <p:nvPr/>
          </p:nvGrpSpPr>
          <p:grpSpPr>
            <a:xfrm>
              <a:off x="2540577" y="1321836"/>
              <a:ext cx="6515100" cy="3333750"/>
              <a:chOff x="2540577" y="1321836"/>
              <a:chExt cx="6515100" cy="3333750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21103B9-33C2-051D-FDFE-AE03842AD21E}"/>
                  </a:ext>
                </a:extLst>
              </p:cNvPr>
              <p:cNvSpPr/>
              <p:nvPr/>
            </p:nvSpPr>
            <p:spPr>
              <a:xfrm>
                <a:off x="2540577" y="4655586"/>
                <a:ext cx="6515100" cy="9525"/>
              </a:xfrm>
              <a:custGeom>
                <a:avLst/>
                <a:gdLst>
                  <a:gd name="connsiteX0" fmla="*/ 0 w 6515100"/>
                  <a:gd name="connsiteY0" fmla="*/ 406 h 9525"/>
                  <a:gd name="connsiteX1" fmla="*/ 6515100 w 6515100"/>
                  <a:gd name="connsiteY1" fmla="*/ 4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406"/>
                    </a:moveTo>
                    <a:lnTo>
                      <a:pt x="6515100" y="4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9E69EA2-0B23-7F6F-2A08-442D7D1813A6}"/>
                  </a:ext>
                </a:extLst>
              </p:cNvPr>
              <p:cNvSpPr/>
              <p:nvPr/>
            </p:nvSpPr>
            <p:spPr>
              <a:xfrm>
                <a:off x="2540577" y="4377837"/>
                <a:ext cx="6515100" cy="9525"/>
              </a:xfrm>
              <a:custGeom>
                <a:avLst/>
                <a:gdLst>
                  <a:gd name="connsiteX0" fmla="*/ 0 w 6515100"/>
                  <a:gd name="connsiteY0" fmla="*/ 377 h 9525"/>
                  <a:gd name="connsiteX1" fmla="*/ 6515100 w 6515100"/>
                  <a:gd name="connsiteY1" fmla="*/ 37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377"/>
                    </a:moveTo>
                    <a:lnTo>
                      <a:pt x="6515100" y="37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700562B-6FF4-94C0-EA5B-AAE6AF3A69F1}"/>
                  </a:ext>
                </a:extLst>
              </p:cNvPr>
              <p:cNvSpPr/>
              <p:nvPr/>
            </p:nvSpPr>
            <p:spPr>
              <a:xfrm>
                <a:off x="2540577" y="4099993"/>
                <a:ext cx="6515100" cy="9525"/>
              </a:xfrm>
              <a:custGeom>
                <a:avLst/>
                <a:gdLst>
                  <a:gd name="connsiteX0" fmla="*/ 0 w 6515100"/>
                  <a:gd name="connsiteY0" fmla="*/ 348 h 9525"/>
                  <a:gd name="connsiteX1" fmla="*/ 6515100 w 6515100"/>
                  <a:gd name="connsiteY1" fmla="*/ 34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348"/>
                    </a:moveTo>
                    <a:lnTo>
                      <a:pt x="6515100" y="34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4AD05AD-BC0A-1137-F353-8B66FCC9C7A5}"/>
                  </a:ext>
                </a:extLst>
              </p:cNvPr>
              <p:cNvSpPr/>
              <p:nvPr/>
            </p:nvSpPr>
            <p:spPr>
              <a:xfrm>
                <a:off x="2540577" y="3822149"/>
                <a:ext cx="6515100" cy="9525"/>
              </a:xfrm>
              <a:custGeom>
                <a:avLst/>
                <a:gdLst>
                  <a:gd name="connsiteX0" fmla="*/ 0 w 6515100"/>
                  <a:gd name="connsiteY0" fmla="*/ 318 h 9525"/>
                  <a:gd name="connsiteX1" fmla="*/ 6515100 w 6515100"/>
                  <a:gd name="connsiteY1" fmla="*/ 31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318"/>
                    </a:moveTo>
                    <a:lnTo>
                      <a:pt x="6515100" y="31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646D3F9-5D94-F2D5-D65F-9C8559A3BFB1}"/>
                  </a:ext>
                </a:extLst>
              </p:cNvPr>
              <p:cNvSpPr/>
              <p:nvPr/>
            </p:nvSpPr>
            <p:spPr>
              <a:xfrm>
                <a:off x="2540577" y="3544400"/>
                <a:ext cx="6515100" cy="9525"/>
              </a:xfrm>
              <a:custGeom>
                <a:avLst/>
                <a:gdLst>
                  <a:gd name="connsiteX0" fmla="*/ 0 w 6515100"/>
                  <a:gd name="connsiteY0" fmla="*/ 289 h 9525"/>
                  <a:gd name="connsiteX1" fmla="*/ 6515100 w 6515100"/>
                  <a:gd name="connsiteY1" fmla="*/ 2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289"/>
                    </a:moveTo>
                    <a:lnTo>
                      <a:pt x="6515100" y="2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85D97FB-1CD7-932A-43A7-9CD017F9C26C}"/>
                  </a:ext>
                </a:extLst>
              </p:cNvPr>
              <p:cNvSpPr/>
              <p:nvPr/>
            </p:nvSpPr>
            <p:spPr>
              <a:xfrm>
                <a:off x="2540577" y="3266556"/>
                <a:ext cx="6515100" cy="9525"/>
              </a:xfrm>
              <a:custGeom>
                <a:avLst/>
                <a:gdLst>
                  <a:gd name="connsiteX0" fmla="*/ 0 w 6515100"/>
                  <a:gd name="connsiteY0" fmla="*/ 260 h 9525"/>
                  <a:gd name="connsiteX1" fmla="*/ 6515100 w 6515100"/>
                  <a:gd name="connsiteY1" fmla="*/ 26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260"/>
                    </a:moveTo>
                    <a:lnTo>
                      <a:pt x="6515100" y="26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35AFAD7-B8E9-4CCD-9742-8546A2894238}"/>
                  </a:ext>
                </a:extLst>
              </p:cNvPr>
              <p:cNvSpPr/>
              <p:nvPr/>
            </p:nvSpPr>
            <p:spPr>
              <a:xfrm>
                <a:off x="2540577" y="2988711"/>
                <a:ext cx="6515100" cy="9525"/>
              </a:xfrm>
              <a:custGeom>
                <a:avLst/>
                <a:gdLst>
                  <a:gd name="connsiteX0" fmla="*/ 0 w 6515100"/>
                  <a:gd name="connsiteY0" fmla="*/ 231 h 9525"/>
                  <a:gd name="connsiteX1" fmla="*/ 6515100 w 6515100"/>
                  <a:gd name="connsiteY1" fmla="*/ 23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231"/>
                    </a:moveTo>
                    <a:lnTo>
                      <a:pt x="6515100" y="23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9784339-B00E-1C5A-75C4-8B7FCE1E6466}"/>
                  </a:ext>
                </a:extLst>
              </p:cNvPr>
              <p:cNvSpPr/>
              <p:nvPr/>
            </p:nvSpPr>
            <p:spPr>
              <a:xfrm>
                <a:off x="2540577" y="2710962"/>
                <a:ext cx="6515100" cy="9525"/>
              </a:xfrm>
              <a:custGeom>
                <a:avLst/>
                <a:gdLst>
                  <a:gd name="connsiteX0" fmla="*/ 0 w 6515100"/>
                  <a:gd name="connsiteY0" fmla="*/ 202 h 9525"/>
                  <a:gd name="connsiteX1" fmla="*/ 6515100 w 6515100"/>
                  <a:gd name="connsiteY1" fmla="*/ 20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202"/>
                    </a:moveTo>
                    <a:lnTo>
                      <a:pt x="6515100" y="20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A7ABCE1D-9753-4663-175A-119B54D7246B}"/>
                  </a:ext>
                </a:extLst>
              </p:cNvPr>
              <p:cNvSpPr/>
              <p:nvPr/>
            </p:nvSpPr>
            <p:spPr>
              <a:xfrm>
                <a:off x="2540577" y="2433118"/>
                <a:ext cx="6515100" cy="9525"/>
              </a:xfrm>
              <a:custGeom>
                <a:avLst/>
                <a:gdLst>
                  <a:gd name="connsiteX0" fmla="*/ 0 w 6515100"/>
                  <a:gd name="connsiteY0" fmla="*/ 173 h 9525"/>
                  <a:gd name="connsiteX1" fmla="*/ 6515100 w 6515100"/>
                  <a:gd name="connsiteY1" fmla="*/ 1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173"/>
                    </a:moveTo>
                    <a:lnTo>
                      <a:pt x="6515100" y="1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C044A05-2F14-6F71-CCE8-F9D81D3A03A9}"/>
                  </a:ext>
                </a:extLst>
              </p:cNvPr>
              <p:cNvSpPr/>
              <p:nvPr/>
            </p:nvSpPr>
            <p:spPr>
              <a:xfrm>
                <a:off x="2540577" y="2155274"/>
                <a:ext cx="6515100" cy="9525"/>
              </a:xfrm>
              <a:custGeom>
                <a:avLst/>
                <a:gdLst>
                  <a:gd name="connsiteX0" fmla="*/ 0 w 6515100"/>
                  <a:gd name="connsiteY0" fmla="*/ 143 h 9525"/>
                  <a:gd name="connsiteX1" fmla="*/ 6515100 w 6515100"/>
                  <a:gd name="connsiteY1" fmla="*/ 14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143"/>
                    </a:moveTo>
                    <a:lnTo>
                      <a:pt x="6515100" y="14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F6E39119-30FD-906F-719C-0734D4C98A6C}"/>
                  </a:ext>
                </a:extLst>
              </p:cNvPr>
              <p:cNvSpPr/>
              <p:nvPr/>
            </p:nvSpPr>
            <p:spPr>
              <a:xfrm>
                <a:off x="2540577" y="1877525"/>
                <a:ext cx="6515100" cy="9525"/>
              </a:xfrm>
              <a:custGeom>
                <a:avLst/>
                <a:gdLst>
                  <a:gd name="connsiteX0" fmla="*/ 0 w 6515100"/>
                  <a:gd name="connsiteY0" fmla="*/ 114 h 9525"/>
                  <a:gd name="connsiteX1" fmla="*/ 6515100 w 6515100"/>
                  <a:gd name="connsiteY1" fmla="*/ 1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114"/>
                    </a:moveTo>
                    <a:lnTo>
                      <a:pt x="6515100" y="1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8C583E73-85A0-2B2D-C801-1DBAC19DB209}"/>
                  </a:ext>
                </a:extLst>
              </p:cNvPr>
              <p:cNvSpPr/>
              <p:nvPr/>
            </p:nvSpPr>
            <p:spPr>
              <a:xfrm>
                <a:off x="2540577" y="1599681"/>
                <a:ext cx="6515100" cy="9525"/>
              </a:xfrm>
              <a:custGeom>
                <a:avLst/>
                <a:gdLst>
                  <a:gd name="connsiteX0" fmla="*/ 0 w 6515100"/>
                  <a:gd name="connsiteY0" fmla="*/ 85 h 9525"/>
                  <a:gd name="connsiteX1" fmla="*/ 6515100 w 6515100"/>
                  <a:gd name="connsiteY1" fmla="*/ 8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85"/>
                    </a:moveTo>
                    <a:lnTo>
                      <a:pt x="6515100" y="8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4979AF5-760F-8189-C816-42F59C768904}"/>
                  </a:ext>
                </a:extLst>
              </p:cNvPr>
              <p:cNvSpPr/>
              <p:nvPr/>
            </p:nvSpPr>
            <p:spPr>
              <a:xfrm>
                <a:off x="2540577" y="1321836"/>
                <a:ext cx="6515100" cy="9525"/>
              </a:xfrm>
              <a:custGeom>
                <a:avLst/>
                <a:gdLst>
                  <a:gd name="connsiteX0" fmla="*/ 0 w 6515100"/>
                  <a:gd name="connsiteY0" fmla="*/ 56 h 9525"/>
                  <a:gd name="connsiteX1" fmla="*/ 6515100 w 6515100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56"/>
                    </a:moveTo>
                    <a:lnTo>
                      <a:pt x="6515100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0AC389AC-FDE5-E4EE-0700-1C2C2C5FC13A}"/>
              </a:ext>
            </a:extLst>
          </p:cNvPr>
          <p:cNvGrpSpPr/>
          <p:nvPr/>
        </p:nvGrpSpPr>
        <p:grpSpPr>
          <a:xfrm>
            <a:off x="2540577" y="1266306"/>
            <a:ext cx="6515100" cy="3667125"/>
            <a:chOff x="2540577" y="1266306"/>
            <a:chExt cx="6515100" cy="3667125"/>
          </a:xfrm>
          <a:solidFill>
            <a:srgbClr val="000000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CD0CA5A-7574-E76A-A93D-C29745A6F112}"/>
                </a:ext>
              </a:extLst>
            </p:cNvPr>
            <p:cNvSpPr/>
            <p:nvPr/>
          </p:nvSpPr>
          <p:spPr>
            <a:xfrm>
              <a:off x="2540577" y="1266306"/>
              <a:ext cx="9525" cy="3667125"/>
            </a:xfrm>
            <a:custGeom>
              <a:avLst/>
              <a:gdLst>
                <a:gd name="connsiteX0" fmla="*/ 66 w 9525"/>
                <a:gd name="connsiteY0" fmla="*/ 0 h 3667125"/>
                <a:gd name="connsiteX1" fmla="*/ 66 w 9525"/>
                <a:gd name="connsiteY1" fmla="*/ 3667125 h 36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667125">
                  <a:moveTo>
                    <a:pt x="66" y="0"/>
                  </a:moveTo>
                  <a:lnTo>
                    <a:pt x="66" y="366712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7E17A1-8D26-5C7C-CA37-D3D343F600AD}"/>
                </a:ext>
              </a:extLst>
            </p:cNvPr>
            <p:cNvSpPr/>
            <p:nvPr/>
          </p:nvSpPr>
          <p:spPr>
            <a:xfrm>
              <a:off x="2540577" y="4933431"/>
              <a:ext cx="6515100" cy="9525"/>
            </a:xfrm>
            <a:custGeom>
              <a:avLst/>
              <a:gdLst>
                <a:gd name="connsiteX0" fmla="*/ 0 w 6515100"/>
                <a:gd name="connsiteY0" fmla="*/ 435 h 9525"/>
                <a:gd name="connsiteX1" fmla="*/ 6515100 w 6515100"/>
                <a:gd name="connsiteY1" fmla="*/ 4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15100" h="9525">
                  <a:moveTo>
                    <a:pt x="0" y="435"/>
                  </a:moveTo>
                  <a:lnTo>
                    <a:pt x="6515100" y="43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1D4CFFA9-2CAF-1597-1149-F02B392B1E08}"/>
              </a:ext>
            </a:extLst>
          </p:cNvPr>
          <p:cNvSpPr/>
          <p:nvPr/>
        </p:nvSpPr>
        <p:spPr>
          <a:xfrm>
            <a:off x="1911927" y="79005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2545AE9-FDA9-73F4-18AD-8AD7F5F626ED}"/>
              </a:ext>
            </a:extLst>
          </p:cNvPr>
          <p:cNvSpPr/>
          <p:nvPr/>
        </p:nvSpPr>
        <p:spPr>
          <a:xfrm>
            <a:off x="1911927" y="79005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40534FD2-A7EA-AB9A-A751-4049C024F62F}"/>
              </a:ext>
            </a:extLst>
          </p:cNvPr>
          <p:cNvGrpSpPr/>
          <p:nvPr/>
        </p:nvGrpSpPr>
        <p:grpSpPr>
          <a:xfrm>
            <a:off x="2649161" y="2595519"/>
            <a:ext cx="6406515" cy="1895379"/>
            <a:chOff x="2649161" y="2595519"/>
            <a:chExt cx="6406515" cy="1895379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E0954E4-B875-AAFC-E651-36C319E5E092}"/>
                </a:ext>
              </a:extLst>
            </p:cNvPr>
            <p:cNvSpPr/>
            <p:nvPr/>
          </p:nvSpPr>
          <p:spPr>
            <a:xfrm>
              <a:off x="2649161" y="2595519"/>
              <a:ext cx="6406515" cy="1895379"/>
            </a:xfrm>
            <a:custGeom>
              <a:avLst/>
              <a:gdLst>
                <a:gd name="connsiteX0" fmla="*/ 66 w 6406515"/>
                <a:gd name="connsiteY0" fmla="*/ 637654 h 1895379"/>
                <a:gd name="connsiteX1" fmla="*/ 54359 w 6406515"/>
                <a:gd name="connsiteY1" fmla="*/ 635748 h 1895379"/>
                <a:gd name="connsiteX2" fmla="*/ 108651 w 6406515"/>
                <a:gd name="connsiteY2" fmla="*/ 1373841 h 1895379"/>
                <a:gd name="connsiteX3" fmla="*/ 162944 w 6406515"/>
                <a:gd name="connsiteY3" fmla="*/ 889399 h 1895379"/>
                <a:gd name="connsiteX4" fmla="*/ 217236 w 6406515"/>
                <a:gd name="connsiteY4" fmla="*/ 1551196 h 1895379"/>
                <a:gd name="connsiteX5" fmla="*/ 271529 w 6406515"/>
                <a:gd name="connsiteY5" fmla="*/ 1348314 h 1895379"/>
                <a:gd name="connsiteX6" fmla="*/ 325821 w 6406515"/>
                <a:gd name="connsiteY6" fmla="*/ 1613109 h 1895379"/>
                <a:gd name="connsiteX7" fmla="*/ 380114 w 6406515"/>
                <a:gd name="connsiteY7" fmla="*/ 613269 h 1895379"/>
                <a:gd name="connsiteX8" fmla="*/ 434406 w 6406515"/>
                <a:gd name="connsiteY8" fmla="*/ 1215440 h 1895379"/>
                <a:gd name="connsiteX9" fmla="*/ 488699 w 6406515"/>
                <a:gd name="connsiteY9" fmla="*/ 1834660 h 1895379"/>
                <a:gd name="connsiteX10" fmla="*/ 542991 w 6406515"/>
                <a:gd name="connsiteY10" fmla="*/ 1174102 h 1895379"/>
                <a:gd name="connsiteX11" fmla="*/ 597284 w 6406515"/>
                <a:gd name="connsiteY11" fmla="*/ 884732 h 1895379"/>
                <a:gd name="connsiteX12" fmla="*/ 651576 w 6406515"/>
                <a:gd name="connsiteY12" fmla="*/ 1025607 h 1895379"/>
                <a:gd name="connsiteX13" fmla="*/ 705869 w 6406515"/>
                <a:gd name="connsiteY13" fmla="*/ 1083138 h 1895379"/>
                <a:gd name="connsiteX14" fmla="*/ 760161 w 6406515"/>
                <a:gd name="connsiteY14" fmla="*/ 1570723 h 1895379"/>
                <a:gd name="connsiteX15" fmla="*/ 814454 w 6406515"/>
                <a:gd name="connsiteY15" fmla="*/ 1001318 h 1895379"/>
                <a:gd name="connsiteX16" fmla="*/ 868746 w 6406515"/>
                <a:gd name="connsiteY16" fmla="*/ 1489093 h 1895379"/>
                <a:gd name="connsiteX17" fmla="*/ 923039 w 6406515"/>
                <a:gd name="connsiteY17" fmla="*/ 395814 h 1895379"/>
                <a:gd name="connsiteX18" fmla="*/ 977331 w 6406515"/>
                <a:gd name="connsiteY18" fmla="*/ 109683 h 1895379"/>
                <a:gd name="connsiteX19" fmla="*/ 1031624 w 6406515"/>
                <a:gd name="connsiteY19" fmla="*/ 1528717 h 1895379"/>
                <a:gd name="connsiteX20" fmla="*/ 1085916 w 6406515"/>
                <a:gd name="connsiteY20" fmla="*/ 1895430 h 1895379"/>
                <a:gd name="connsiteX21" fmla="*/ 1194501 w 6406515"/>
                <a:gd name="connsiteY21" fmla="*/ 1529193 h 1895379"/>
                <a:gd name="connsiteX22" fmla="*/ 1248794 w 6406515"/>
                <a:gd name="connsiteY22" fmla="*/ 1406797 h 1895379"/>
                <a:gd name="connsiteX23" fmla="*/ 1303086 w 6406515"/>
                <a:gd name="connsiteY23" fmla="*/ 630319 h 1895379"/>
                <a:gd name="connsiteX24" fmla="*/ 1357379 w 6406515"/>
                <a:gd name="connsiteY24" fmla="*/ 1019034 h 1895379"/>
                <a:gd name="connsiteX25" fmla="*/ 1411671 w 6406515"/>
                <a:gd name="connsiteY25" fmla="*/ 1146765 h 1895379"/>
                <a:gd name="connsiteX26" fmla="*/ 1465964 w 6406515"/>
                <a:gd name="connsiteY26" fmla="*/ 1362601 h 1895379"/>
                <a:gd name="connsiteX27" fmla="*/ 1520256 w 6406515"/>
                <a:gd name="connsiteY27" fmla="*/ 1395558 h 1895379"/>
                <a:gd name="connsiteX28" fmla="*/ 1574549 w 6406515"/>
                <a:gd name="connsiteY28" fmla="*/ 1775510 h 1895379"/>
                <a:gd name="connsiteX29" fmla="*/ 1628841 w 6406515"/>
                <a:gd name="connsiteY29" fmla="*/ 1490903 h 1895379"/>
                <a:gd name="connsiteX30" fmla="*/ 1683134 w 6406515"/>
                <a:gd name="connsiteY30" fmla="*/ 1324501 h 1895379"/>
                <a:gd name="connsiteX31" fmla="*/ 1737426 w 6406515"/>
                <a:gd name="connsiteY31" fmla="*/ 894257 h 1895379"/>
                <a:gd name="connsiteX32" fmla="*/ 1791719 w 6406515"/>
                <a:gd name="connsiteY32" fmla="*/ 1252302 h 1895379"/>
                <a:gd name="connsiteX33" fmla="*/ 1846011 w 6406515"/>
                <a:gd name="connsiteY33" fmla="*/ 1387938 h 1895379"/>
                <a:gd name="connsiteX34" fmla="*/ 1900304 w 6406515"/>
                <a:gd name="connsiteY34" fmla="*/ 1357362 h 1895379"/>
                <a:gd name="connsiteX35" fmla="*/ 1954596 w 6406515"/>
                <a:gd name="connsiteY35" fmla="*/ 949502 h 1895379"/>
                <a:gd name="connsiteX36" fmla="*/ 2008889 w 6406515"/>
                <a:gd name="connsiteY36" fmla="*/ 1261636 h 1895379"/>
                <a:gd name="connsiteX37" fmla="*/ 2063181 w 6406515"/>
                <a:gd name="connsiteY37" fmla="*/ 1148193 h 1895379"/>
                <a:gd name="connsiteX38" fmla="*/ 2117474 w 6406515"/>
                <a:gd name="connsiteY38" fmla="*/ 894829 h 1895379"/>
                <a:gd name="connsiteX39" fmla="*/ 2171766 w 6406515"/>
                <a:gd name="connsiteY39" fmla="*/ 1704930 h 1895379"/>
                <a:gd name="connsiteX40" fmla="*/ 2226059 w 6406515"/>
                <a:gd name="connsiteY40" fmla="*/ 1585677 h 1895379"/>
                <a:gd name="connsiteX41" fmla="*/ 2280351 w 6406515"/>
                <a:gd name="connsiteY41" fmla="*/ 906735 h 1895379"/>
                <a:gd name="connsiteX42" fmla="*/ 2334644 w 6406515"/>
                <a:gd name="connsiteY42" fmla="*/ 987983 h 1895379"/>
                <a:gd name="connsiteX43" fmla="*/ 2388936 w 6406515"/>
                <a:gd name="connsiteY43" fmla="*/ 1100759 h 1895379"/>
                <a:gd name="connsiteX44" fmla="*/ 2443229 w 6406515"/>
                <a:gd name="connsiteY44" fmla="*/ 1642065 h 1895379"/>
                <a:gd name="connsiteX45" fmla="*/ 2497521 w 6406515"/>
                <a:gd name="connsiteY45" fmla="*/ 1185246 h 1895379"/>
                <a:gd name="connsiteX46" fmla="*/ 2551814 w 6406515"/>
                <a:gd name="connsiteY46" fmla="*/ 1413179 h 1895379"/>
                <a:gd name="connsiteX47" fmla="*/ 2606106 w 6406515"/>
                <a:gd name="connsiteY47" fmla="*/ 1651590 h 1895379"/>
                <a:gd name="connsiteX48" fmla="*/ 2660399 w 6406515"/>
                <a:gd name="connsiteY48" fmla="*/ 871778 h 1895379"/>
                <a:gd name="connsiteX49" fmla="*/ 2714691 w 6406515"/>
                <a:gd name="connsiteY49" fmla="*/ 1526717 h 1895379"/>
                <a:gd name="connsiteX50" fmla="*/ 2768984 w 6406515"/>
                <a:gd name="connsiteY50" fmla="*/ 1259827 h 1895379"/>
                <a:gd name="connsiteX51" fmla="*/ 2823276 w 6406515"/>
                <a:gd name="connsiteY51" fmla="*/ 1134192 h 1895379"/>
                <a:gd name="connsiteX52" fmla="*/ 2877569 w 6406515"/>
                <a:gd name="connsiteY52" fmla="*/ 1124000 h 1895379"/>
                <a:gd name="connsiteX53" fmla="*/ 2931861 w 6406515"/>
                <a:gd name="connsiteY53" fmla="*/ 1368031 h 1895379"/>
                <a:gd name="connsiteX54" fmla="*/ 2986154 w 6406515"/>
                <a:gd name="connsiteY54" fmla="*/ 1360220 h 1895379"/>
                <a:gd name="connsiteX55" fmla="*/ 3040446 w 6406515"/>
                <a:gd name="connsiteY55" fmla="*/ 1564055 h 1895379"/>
                <a:gd name="connsiteX56" fmla="*/ 3094739 w 6406515"/>
                <a:gd name="connsiteY56" fmla="*/ 1043133 h 1895379"/>
                <a:gd name="connsiteX57" fmla="*/ 3149031 w 6406515"/>
                <a:gd name="connsiteY57" fmla="*/ 1327930 h 1895379"/>
                <a:gd name="connsiteX58" fmla="*/ 3203324 w 6406515"/>
                <a:gd name="connsiteY58" fmla="*/ 773956 h 1895379"/>
                <a:gd name="connsiteX59" fmla="*/ 3257616 w 6406515"/>
                <a:gd name="connsiteY59" fmla="*/ 1677974 h 1895379"/>
                <a:gd name="connsiteX60" fmla="*/ 3311909 w 6406515"/>
                <a:gd name="connsiteY60" fmla="*/ 1103712 h 1895379"/>
                <a:gd name="connsiteX61" fmla="*/ 3366201 w 6406515"/>
                <a:gd name="connsiteY61" fmla="*/ 1371745 h 1895379"/>
                <a:gd name="connsiteX62" fmla="*/ 3420494 w 6406515"/>
                <a:gd name="connsiteY62" fmla="*/ 1122857 h 1895379"/>
                <a:gd name="connsiteX63" fmla="*/ 3474786 w 6406515"/>
                <a:gd name="connsiteY63" fmla="*/ 1587296 h 1895379"/>
                <a:gd name="connsiteX64" fmla="*/ 3529079 w 6406515"/>
                <a:gd name="connsiteY64" fmla="*/ 1392224 h 1895379"/>
                <a:gd name="connsiteX65" fmla="*/ 3583371 w 6406515"/>
                <a:gd name="connsiteY65" fmla="*/ 1575676 h 1895379"/>
                <a:gd name="connsiteX66" fmla="*/ 3637664 w 6406515"/>
                <a:gd name="connsiteY66" fmla="*/ 1094949 h 1895379"/>
                <a:gd name="connsiteX67" fmla="*/ 3691956 w 6406515"/>
                <a:gd name="connsiteY67" fmla="*/ 1386318 h 1895379"/>
                <a:gd name="connsiteX68" fmla="*/ 3746249 w 6406515"/>
                <a:gd name="connsiteY68" fmla="*/ 1120571 h 1895379"/>
                <a:gd name="connsiteX69" fmla="*/ 3800541 w 6406515"/>
                <a:gd name="connsiteY69" fmla="*/ 1236490 h 1895379"/>
                <a:gd name="connsiteX70" fmla="*/ 3854834 w 6406515"/>
                <a:gd name="connsiteY70" fmla="*/ 1635874 h 1895379"/>
                <a:gd name="connsiteX71" fmla="*/ 3909126 w 6406515"/>
                <a:gd name="connsiteY71" fmla="*/ 1255540 h 1895379"/>
                <a:gd name="connsiteX72" fmla="*/ 3963419 w 6406515"/>
                <a:gd name="connsiteY72" fmla="*/ 1262684 h 1895379"/>
                <a:gd name="connsiteX73" fmla="*/ 4017711 w 6406515"/>
                <a:gd name="connsiteY73" fmla="*/ 1105045 h 1895379"/>
                <a:gd name="connsiteX74" fmla="*/ 4072004 w 6406515"/>
                <a:gd name="connsiteY74" fmla="*/ 1052181 h 1895379"/>
                <a:gd name="connsiteX75" fmla="*/ 4126296 w 6406515"/>
                <a:gd name="connsiteY75" fmla="*/ 1312595 h 1895379"/>
                <a:gd name="connsiteX76" fmla="*/ 4180589 w 6406515"/>
                <a:gd name="connsiteY76" fmla="*/ 1332788 h 1895379"/>
                <a:gd name="connsiteX77" fmla="*/ 4234881 w 6406515"/>
                <a:gd name="connsiteY77" fmla="*/ 1575676 h 1895379"/>
                <a:gd name="connsiteX78" fmla="*/ 4289174 w 6406515"/>
                <a:gd name="connsiteY78" fmla="*/ 1435849 h 1895379"/>
                <a:gd name="connsiteX79" fmla="*/ 4343466 w 6406515"/>
                <a:gd name="connsiteY79" fmla="*/ 1479378 h 1895379"/>
                <a:gd name="connsiteX80" fmla="*/ 4397759 w 6406515"/>
                <a:gd name="connsiteY80" fmla="*/ 1330311 h 1895379"/>
                <a:gd name="connsiteX81" fmla="*/ 4452051 w 6406515"/>
                <a:gd name="connsiteY81" fmla="*/ 1134573 h 1895379"/>
                <a:gd name="connsiteX82" fmla="*/ 4506344 w 6406515"/>
                <a:gd name="connsiteY82" fmla="*/ 1326502 h 1895379"/>
                <a:gd name="connsiteX83" fmla="*/ 4560636 w 6406515"/>
                <a:gd name="connsiteY83" fmla="*/ 1271447 h 1895379"/>
                <a:gd name="connsiteX84" fmla="*/ 4614929 w 6406515"/>
                <a:gd name="connsiteY84" fmla="*/ 1447850 h 1895379"/>
                <a:gd name="connsiteX85" fmla="*/ 4669221 w 6406515"/>
                <a:gd name="connsiteY85" fmla="*/ 1467852 h 1895379"/>
                <a:gd name="connsiteX86" fmla="*/ 4723514 w 6406515"/>
                <a:gd name="connsiteY86" fmla="*/ 1449755 h 1895379"/>
                <a:gd name="connsiteX87" fmla="*/ 4777806 w 6406515"/>
                <a:gd name="connsiteY87" fmla="*/ 1279829 h 1895379"/>
                <a:gd name="connsiteX88" fmla="*/ 4832099 w 6406515"/>
                <a:gd name="connsiteY88" fmla="*/ 1220107 h 1895379"/>
                <a:gd name="connsiteX89" fmla="*/ 4886391 w 6406515"/>
                <a:gd name="connsiteY89" fmla="*/ 964742 h 1895379"/>
                <a:gd name="connsiteX90" fmla="*/ 4940684 w 6406515"/>
                <a:gd name="connsiteY90" fmla="*/ 1392986 h 1895379"/>
                <a:gd name="connsiteX91" fmla="*/ 4994976 w 6406515"/>
                <a:gd name="connsiteY91" fmla="*/ 1004842 h 1895379"/>
                <a:gd name="connsiteX92" fmla="*/ 5049269 w 6406515"/>
                <a:gd name="connsiteY92" fmla="*/ 996841 h 1895379"/>
                <a:gd name="connsiteX93" fmla="*/ 5103561 w 6406515"/>
                <a:gd name="connsiteY93" fmla="*/ 1331550 h 1895379"/>
                <a:gd name="connsiteX94" fmla="*/ 5157854 w 6406515"/>
                <a:gd name="connsiteY94" fmla="*/ 1139431 h 1895379"/>
                <a:gd name="connsiteX95" fmla="*/ 5212146 w 6406515"/>
                <a:gd name="connsiteY95" fmla="*/ 1376793 h 1895379"/>
                <a:gd name="connsiteX96" fmla="*/ 5266439 w 6406515"/>
                <a:gd name="connsiteY96" fmla="*/ 1476520 h 1895379"/>
                <a:gd name="connsiteX97" fmla="*/ 5320731 w 6406515"/>
                <a:gd name="connsiteY97" fmla="*/ 1067041 h 1895379"/>
                <a:gd name="connsiteX98" fmla="*/ 5375024 w 6406515"/>
                <a:gd name="connsiteY98" fmla="*/ 1406511 h 1895379"/>
                <a:gd name="connsiteX99" fmla="*/ 5429316 w 6406515"/>
                <a:gd name="connsiteY99" fmla="*/ 1280591 h 1895379"/>
                <a:gd name="connsiteX100" fmla="*/ 5483609 w 6406515"/>
                <a:gd name="connsiteY100" fmla="*/ 963027 h 1895379"/>
                <a:gd name="connsiteX101" fmla="*/ 5537901 w 6406515"/>
                <a:gd name="connsiteY101" fmla="*/ 1282020 h 1895379"/>
                <a:gd name="connsiteX102" fmla="*/ 5592194 w 6406515"/>
                <a:gd name="connsiteY102" fmla="*/ 1201915 h 1895379"/>
                <a:gd name="connsiteX103" fmla="*/ 5646486 w 6406515"/>
                <a:gd name="connsiteY103" fmla="*/ 1336789 h 1895379"/>
                <a:gd name="connsiteX104" fmla="*/ 5700779 w 6406515"/>
                <a:gd name="connsiteY104" fmla="*/ 1231537 h 1895379"/>
                <a:gd name="connsiteX105" fmla="*/ 5755071 w 6406515"/>
                <a:gd name="connsiteY105" fmla="*/ 1281925 h 1895379"/>
                <a:gd name="connsiteX106" fmla="*/ 5809364 w 6406515"/>
                <a:gd name="connsiteY106" fmla="*/ 1451755 h 1895379"/>
                <a:gd name="connsiteX107" fmla="*/ 5863656 w 6406515"/>
                <a:gd name="connsiteY107" fmla="*/ 1246301 h 1895379"/>
                <a:gd name="connsiteX108" fmla="*/ 5917949 w 6406515"/>
                <a:gd name="connsiteY108" fmla="*/ 1368983 h 1895379"/>
                <a:gd name="connsiteX109" fmla="*/ 5972241 w 6406515"/>
                <a:gd name="connsiteY109" fmla="*/ 1105331 h 1895379"/>
                <a:gd name="connsiteX110" fmla="*/ 6026534 w 6406515"/>
                <a:gd name="connsiteY110" fmla="*/ 1305356 h 1895379"/>
                <a:gd name="connsiteX111" fmla="*/ 6080826 w 6406515"/>
                <a:gd name="connsiteY111" fmla="*/ 1128667 h 1895379"/>
                <a:gd name="connsiteX112" fmla="*/ 6135119 w 6406515"/>
                <a:gd name="connsiteY112" fmla="*/ 1137907 h 1895379"/>
                <a:gd name="connsiteX113" fmla="*/ 6189411 w 6406515"/>
                <a:gd name="connsiteY113" fmla="*/ 1258302 h 1895379"/>
                <a:gd name="connsiteX114" fmla="*/ 6243704 w 6406515"/>
                <a:gd name="connsiteY114" fmla="*/ 1273733 h 1895379"/>
                <a:gd name="connsiteX115" fmla="*/ 6297996 w 6406515"/>
                <a:gd name="connsiteY115" fmla="*/ 1192580 h 1895379"/>
                <a:gd name="connsiteX116" fmla="*/ 6352289 w 6406515"/>
                <a:gd name="connsiteY116" fmla="*/ 1197819 h 1895379"/>
                <a:gd name="connsiteX117" fmla="*/ 6406581 w 6406515"/>
                <a:gd name="connsiteY117" fmla="*/ 1295164 h 1895379"/>
                <a:gd name="connsiteX118" fmla="*/ 6406581 w 6406515"/>
                <a:gd name="connsiteY118" fmla="*/ 1187246 h 1895379"/>
                <a:gd name="connsiteX119" fmla="*/ 6352289 w 6406515"/>
                <a:gd name="connsiteY119" fmla="*/ 1107998 h 1895379"/>
                <a:gd name="connsiteX120" fmla="*/ 6297996 w 6406515"/>
                <a:gd name="connsiteY120" fmla="*/ 1093615 h 1895379"/>
                <a:gd name="connsiteX121" fmla="*/ 6243704 w 6406515"/>
                <a:gd name="connsiteY121" fmla="*/ 1179531 h 1895379"/>
                <a:gd name="connsiteX122" fmla="*/ 6189411 w 6406515"/>
                <a:gd name="connsiteY122" fmla="*/ 1161910 h 1895379"/>
                <a:gd name="connsiteX123" fmla="*/ 6135119 w 6406515"/>
                <a:gd name="connsiteY123" fmla="*/ 1039894 h 1895379"/>
                <a:gd name="connsiteX124" fmla="*/ 6080826 w 6406515"/>
                <a:gd name="connsiteY124" fmla="*/ 1026464 h 1895379"/>
                <a:gd name="connsiteX125" fmla="*/ 6026534 w 6406515"/>
                <a:gd name="connsiteY125" fmla="*/ 1210677 h 1895379"/>
                <a:gd name="connsiteX126" fmla="*/ 5972241 w 6406515"/>
                <a:gd name="connsiteY126" fmla="*/ 1013129 h 1895379"/>
                <a:gd name="connsiteX127" fmla="*/ 5917949 w 6406515"/>
                <a:gd name="connsiteY127" fmla="*/ 1263446 h 1895379"/>
                <a:gd name="connsiteX128" fmla="*/ 5863656 w 6406515"/>
                <a:gd name="connsiteY128" fmla="*/ 1154290 h 1895379"/>
                <a:gd name="connsiteX129" fmla="*/ 5809364 w 6406515"/>
                <a:gd name="connsiteY129" fmla="*/ 1338884 h 1895379"/>
                <a:gd name="connsiteX130" fmla="*/ 5755071 w 6406515"/>
                <a:gd name="connsiteY130" fmla="*/ 1184579 h 1895379"/>
                <a:gd name="connsiteX131" fmla="*/ 5700779 w 6406515"/>
                <a:gd name="connsiteY131" fmla="*/ 1129620 h 1895379"/>
                <a:gd name="connsiteX132" fmla="*/ 5646486 w 6406515"/>
                <a:gd name="connsiteY132" fmla="*/ 1232966 h 1895379"/>
                <a:gd name="connsiteX133" fmla="*/ 5592194 w 6406515"/>
                <a:gd name="connsiteY133" fmla="*/ 1108855 h 1895379"/>
                <a:gd name="connsiteX134" fmla="*/ 5537901 w 6406515"/>
                <a:gd name="connsiteY134" fmla="*/ 1171816 h 1895379"/>
                <a:gd name="connsiteX135" fmla="*/ 5483609 w 6406515"/>
                <a:gd name="connsiteY135" fmla="*/ 865492 h 1895379"/>
                <a:gd name="connsiteX136" fmla="*/ 5429316 w 6406515"/>
                <a:gd name="connsiteY136" fmla="*/ 1178293 h 1895379"/>
                <a:gd name="connsiteX137" fmla="*/ 5375024 w 6406515"/>
                <a:gd name="connsiteY137" fmla="*/ 1300784 h 1895379"/>
                <a:gd name="connsiteX138" fmla="*/ 5320731 w 6406515"/>
                <a:gd name="connsiteY138" fmla="*/ 977315 h 1895379"/>
                <a:gd name="connsiteX139" fmla="*/ 5266439 w 6406515"/>
                <a:gd name="connsiteY139" fmla="*/ 1368793 h 1895379"/>
                <a:gd name="connsiteX140" fmla="*/ 5212146 w 6406515"/>
                <a:gd name="connsiteY140" fmla="*/ 1272495 h 1895379"/>
                <a:gd name="connsiteX141" fmla="*/ 5157854 w 6406515"/>
                <a:gd name="connsiteY141" fmla="*/ 1048181 h 1895379"/>
                <a:gd name="connsiteX142" fmla="*/ 5103561 w 6406515"/>
                <a:gd name="connsiteY142" fmla="*/ 1233442 h 1895379"/>
                <a:gd name="connsiteX143" fmla="*/ 5049269 w 6406515"/>
                <a:gd name="connsiteY143" fmla="*/ 906639 h 1895379"/>
                <a:gd name="connsiteX144" fmla="*/ 4994976 w 6406515"/>
                <a:gd name="connsiteY144" fmla="*/ 912545 h 1895379"/>
                <a:gd name="connsiteX145" fmla="*/ 4940684 w 6406515"/>
                <a:gd name="connsiteY145" fmla="*/ 1282591 h 1895379"/>
                <a:gd name="connsiteX146" fmla="*/ 4886391 w 6406515"/>
                <a:gd name="connsiteY146" fmla="*/ 871968 h 1895379"/>
                <a:gd name="connsiteX147" fmla="*/ 4832099 w 6406515"/>
                <a:gd name="connsiteY147" fmla="*/ 1121809 h 1895379"/>
                <a:gd name="connsiteX148" fmla="*/ 4777806 w 6406515"/>
                <a:gd name="connsiteY148" fmla="*/ 1189532 h 1895379"/>
                <a:gd name="connsiteX149" fmla="*/ 4723514 w 6406515"/>
                <a:gd name="connsiteY149" fmla="*/ 1347361 h 1895379"/>
                <a:gd name="connsiteX150" fmla="*/ 4669221 w 6406515"/>
                <a:gd name="connsiteY150" fmla="*/ 1367078 h 1895379"/>
                <a:gd name="connsiteX151" fmla="*/ 4614929 w 6406515"/>
                <a:gd name="connsiteY151" fmla="*/ 1343075 h 1895379"/>
                <a:gd name="connsiteX152" fmla="*/ 4560636 w 6406515"/>
                <a:gd name="connsiteY152" fmla="*/ 1177721 h 1895379"/>
                <a:gd name="connsiteX153" fmla="*/ 4506344 w 6406515"/>
                <a:gd name="connsiteY153" fmla="*/ 1220298 h 1895379"/>
                <a:gd name="connsiteX154" fmla="*/ 4452051 w 6406515"/>
                <a:gd name="connsiteY154" fmla="*/ 1035798 h 1895379"/>
                <a:gd name="connsiteX155" fmla="*/ 4397759 w 6406515"/>
                <a:gd name="connsiteY155" fmla="*/ 1231537 h 1895379"/>
                <a:gd name="connsiteX156" fmla="*/ 4343466 w 6406515"/>
                <a:gd name="connsiteY156" fmla="*/ 1363268 h 1895379"/>
                <a:gd name="connsiteX157" fmla="*/ 4289174 w 6406515"/>
                <a:gd name="connsiteY157" fmla="*/ 1316881 h 1895379"/>
                <a:gd name="connsiteX158" fmla="*/ 4234881 w 6406515"/>
                <a:gd name="connsiteY158" fmla="*/ 1456327 h 1895379"/>
                <a:gd name="connsiteX159" fmla="*/ 4180589 w 6406515"/>
                <a:gd name="connsiteY159" fmla="*/ 1234871 h 1895379"/>
                <a:gd name="connsiteX160" fmla="*/ 4126296 w 6406515"/>
                <a:gd name="connsiteY160" fmla="*/ 1206772 h 1895379"/>
                <a:gd name="connsiteX161" fmla="*/ 4072004 w 6406515"/>
                <a:gd name="connsiteY161" fmla="*/ 955884 h 1895379"/>
                <a:gd name="connsiteX162" fmla="*/ 4017711 w 6406515"/>
                <a:gd name="connsiteY162" fmla="*/ 988555 h 1895379"/>
                <a:gd name="connsiteX163" fmla="*/ 3963419 w 6406515"/>
                <a:gd name="connsiteY163" fmla="*/ 1160576 h 1895379"/>
                <a:gd name="connsiteX164" fmla="*/ 3909126 w 6406515"/>
                <a:gd name="connsiteY164" fmla="*/ 1144669 h 1895379"/>
                <a:gd name="connsiteX165" fmla="*/ 3854834 w 6406515"/>
                <a:gd name="connsiteY165" fmla="*/ 1509762 h 1895379"/>
                <a:gd name="connsiteX166" fmla="*/ 3800541 w 6406515"/>
                <a:gd name="connsiteY166" fmla="*/ 1134668 h 1895379"/>
                <a:gd name="connsiteX167" fmla="*/ 3746249 w 6406515"/>
                <a:gd name="connsiteY167" fmla="*/ 1027226 h 1895379"/>
                <a:gd name="connsiteX168" fmla="*/ 3691956 w 6406515"/>
                <a:gd name="connsiteY168" fmla="*/ 1284115 h 1895379"/>
                <a:gd name="connsiteX169" fmla="*/ 3637664 w 6406515"/>
                <a:gd name="connsiteY169" fmla="*/ 1009129 h 1895379"/>
                <a:gd name="connsiteX170" fmla="*/ 3583371 w 6406515"/>
                <a:gd name="connsiteY170" fmla="*/ 1466995 h 1895379"/>
                <a:gd name="connsiteX171" fmla="*/ 3529079 w 6406515"/>
                <a:gd name="connsiteY171" fmla="*/ 1292307 h 1895379"/>
                <a:gd name="connsiteX172" fmla="*/ 3474786 w 6406515"/>
                <a:gd name="connsiteY172" fmla="*/ 1446612 h 1895379"/>
                <a:gd name="connsiteX173" fmla="*/ 3420494 w 6406515"/>
                <a:gd name="connsiteY173" fmla="*/ 1042371 h 1895379"/>
                <a:gd name="connsiteX174" fmla="*/ 3366201 w 6406515"/>
                <a:gd name="connsiteY174" fmla="*/ 1261827 h 1895379"/>
                <a:gd name="connsiteX175" fmla="*/ 3311909 w 6406515"/>
                <a:gd name="connsiteY175" fmla="*/ 1015129 h 1895379"/>
                <a:gd name="connsiteX176" fmla="*/ 3257616 w 6406515"/>
                <a:gd name="connsiteY176" fmla="*/ 1547291 h 1895379"/>
                <a:gd name="connsiteX177" fmla="*/ 3203324 w 6406515"/>
                <a:gd name="connsiteY177" fmla="*/ 679944 h 1895379"/>
                <a:gd name="connsiteX178" fmla="*/ 3149031 w 6406515"/>
                <a:gd name="connsiteY178" fmla="*/ 1232109 h 1895379"/>
                <a:gd name="connsiteX179" fmla="*/ 3094739 w 6406515"/>
                <a:gd name="connsiteY179" fmla="*/ 932262 h 1895379"/>
                <a:gd name="connsiteX180" fmla="*/ 3040446 w 6406515"/>
                <a:gd name="connsiteY180" fmla="*/ 1455375 h 1895379"/>
                <a:gd name="connsiteX181" fmla="*/ 2986154 w 6406515"/>
                <a:gd name="connsiteY181" fmla="*/ 1238300 h 1895379"/>
                <a:gd name="connsiteX182" fmla="*/ 2931861 w 6406515"/>
                <a:gd name="connsiteY182" fmla="*/ 1249825 h 1895379"/>
                <a:gd name="connsiteX183" fmla="*/ 2877569 w 6406515"/>
                <a:gd name="connsiteY183" fmla="*/ 1030084 h 1895379"/>
                <a:gd name="connsiteX184" fmla="*/ 2823276 w 6406515"/>
                <a:gd name="connsiteY184" fmla="*/ 1035513 h 1895379"/>
                <a:gd name="connsiteX185" fmla="*/ 2768984 w 6406515"/>
                <a:gd name="connsiteY185" fmla="*/ 1161338 h 1895379"/>
                <a:gd name="connsiteX186" fmla="*/ 2714691 w 6406515"/>
                <a:gd name="connsiteY186" fmla="*/ 1428705 h 1895379"/>
                <a:gd name="connsiteX187" fmla="*/ 2660399 w 6406515"/>
                <a:gd name="connsiteY187" fmla="*/ 766051 h 1895379"/>
                <a:gd name="connsiteX188" fmla="*/ 2606106 w 6406515"/>
                <a:gd name="connsiteY188" fmla="*/ 1510239 h 1895379"/>
                <a:gd name="connsiteX189" fmla="*/ 2497521 w 6406515"/>
                <a:gd name="connsiteY189" fmla="*/ 1088662 h 1895379"/>
                <a:gd name="connsiteX190" fmla="*/ 2443229 w 6406515"/>
                <a:gd name="connsiteY190" fmla="*/ 1533480 h 1895379"/>
                <a:gd name="connsiteX191" fmla="*/ 2388936 w 6406515"/>
                <a:gd name="connsiteY191" fmla="*/ 986650 h 1895379"/>
                <a:gd name="connsiteX192" fmla="*/ 2334644 w 6406515"/>
                <a:gd name="connsiteY192" fmla="*/ 890923 h 1895379"/>
                <a:gd name="connsiteX193" fmla="*/ 2280351 w 6406515"/>
                <a:gd name="connsiteY193" fmla="*/ 817200 h 1895379"/>
                <a:gd name="connsiteX194" fmla="*/ 2226059 w 6406515"/>
                <a:gd name="connsiteY194" fmla="*/ 1464328 h 1895379"/>
                <a:gd name="connsiteX195" fmla="*/ 2171766 w 6406515"/>
                <a:gd name="connsiteY195" fmla="*/ 1570342 h 1895379"/>
                <a:gd name="connsiteX196" fmla="*/ 2117474 w 6406515"/>
                <a:gd name="connsiteY196" fmla="*/ 795768 h 1895379"/>
                <a:gd name="connsiteX197" fmla="*/ 2063181 w 6406515"/>
                <a:gd name="connsiteY197" fmla="*/ 1055706 h 1895379"/>
                <a:gd name="connsiteX198" fmla="*/ 2008889 w 6406515"/>
                <a:gd name="connsiteY198" fmla="*/ 1157433 h 1895379"/>
                <a:gd name="connsiteX199" fmla="*/ 1954596 w 6406515"/>
                <a:gd name="connsiteY199" fmla="*/ 860443 h 1895379"/>
                <a:gd name="connsiteX200" fmla="*/ 1900304 w 6406515"/>
                <a:gd name="connsiteY200" fmla="*/ 1227346 h 1895379"/>
                <a:gd name="connsiteX201" fmla="*/ 1846011 w 6406515"/>
                <a:gd name="connsiteY201" fmla="*/ 1255921 h 1895379"/>
                <a:gd name="connsiteX202" fmla="*/ 1791719 w 6406515"/>
                <a:gd name="connsiteY202" fmla="*/ 1151718 h 1895379"/>
                <a:gd name="connsiteX203" fmla="*/ 1737426 w 6406515"/>
                <a:gd name="connsiteY203" fmla="*/ 780243 h 1895379"/>
                <a:gd name="connsiteX204" fmla="*/ 1683134 w 6406515"/>
                <a:gd name="connsiteY204" fmla="*/ 1214392 h 1895379"/>
                <a:gd name="connsiteX205" fmla="*/ 1628841 w 6406515"/>
                <a:gd name="connsiteY205" fmla="*/ 1312214 h 1895379"/>
                <a:gd name="connsiteX206" fmla="*/ 1574549 w 6406515"/>
                <a:gd name="connsiteY206" fmla="*/ 1640922 h 1895379"/>
                <a:gd name="connsiteX207" fmla="*/ 1520256 w 6406515"/>
                <a:gd name="connsiteY207" fmla="*/ 1300593 h 1895379"/>
                <a:gd name="connsiteX208" fmla="*/ 1465964 w 6406515"/>
                <a:gd name="connsiteY208" fmla="*/ 1268209 h 1895379"/>
                <a:gd name="connsiteX209" fmla="*/ 1411671 w 6406515"/>
                <a:gd name="connsiteY209" fmla="*/ 1037608 h 1895379"/>
                <a:gd name="connsiteX210" fmla="*/ 1357379 w 6406515"/>
                <a:gd name="connsiteY210" fmla="*/ 930262 h 1895379"/>
                <a:gd name="connsiteX211" fmla="*/ 1303086 w 6406515"/>
                <a:gd name="connsiteY211" fmla="*/ 517638 h 1895379"/>
                <a:gd name="connsiteX212" fmla="*/ 1248794 w 6406515"/>
                <a:gd name="connsiteY212" fmla="*/ 1256969 h 1895379"/>
                <a:gd name="connsiteX213" fmla="*/ 1194501 w 6406515"/>
                <a:gd name="connsiteY213" fmla="*/ 1363077 h 1895379"/>
                <a:gd name="connsiteX214" fmla="*/ 1140209 w 6406515"/>
                <a:gd name="connsiteY214" fmla="*/ 1583772 h 1895379"/>
                <a:gd name="connsiteX215" fmla="*/ 1085916 w 6406515"/>
                <a:gd name="connsiteY215" fmla="*/ 1771795 h 1895379"/>
                <a:gd name="connsiteX216" fmla="*/ 1031624 w 6406515"/>
                <a:gd name="connsiteY216" fmla="*/ 1396701 h 1895379"/>
                <a:gd name="connsiteX217" fmla="*/ 977331 w 6406515"/>
                <a:gd name="connsiteY217" fmla="*/ 50 h 1895379"/>
                <a:gd name="connsiteX218" fmla="*/ 923039 w 6406515"/>
                <a:gd name="connsiteY218" fmla="*/ 236651 h 1895379"/>
                <a:gd name="connsiteX219" fmla="*/ 868746 w 6406515"/>
                <a:gd name="connsiteY219" fmla="*/ 1355934 h 1895379"/>
                <a:gd name="connsiteX220" fmla="*/ 814454 w 6406515"/>
                <a:gd name="connsiteY220" fmla="*/ 896924 h 1895379"/>
                <a:gd name="connsiteX221" fmla="*/ 760161 w 6406515"/>
                <a:gd name="connsiteY221" fmla="*/ 1441468 h 1895379"/>
                <a:gd name="connsiteX222" fmla="*/ 705869 w 6406515"/>
                <a:gd name="connsiteY222" fmla="*/ 906544 h 1895379"/>
                <a:gd name="connsiteX223" fmla="*/ 651576 w 6406515"/>
                <a:gd name="connsiteY223" fmla="*/ 877969 h 1895379"/>
                <a:gd name="connsiteX224" fmla="*/ 597284 w 6406515"/>
                <a:gd name="connsiteY224" fmla="*/ 800341 h 1895379"/>
                <a:gd name="connsiteX225" fmla="*/ 542991 w 6406515"/>
                <a:gd name="connsiteY225" fmla="*/ 1033703 h 1895379"/>
                <a:gd name="connsiteX226" fmla="*/ 488699 w 6406515"/>
                <a:gd name="connsiteY226" fmla="*/ 1690642 h 1895379"/>
                <a:gd name="connsiteX227" fmla="*/ 434406 w 6406515"/>
                <a:gd name="connsiteY227" fmla="*/ 1050181 h 1895379"/>
                <a:gd name="connsiteX228" fmla="*/ 380114 w 6406515"/>
                <a:gd name="connsiteY228" fmla="*/ 354761 h 1895379"/>
                <a:gd name="connsiteX229" fmla="*/ 325821 w 6406515"/>
                <a:gd name="connsiteY229" fmla="*/ 1427085 h 1895379"/>
                <a:gd name="connsiteX230" fmla="*/ 271529 w 6406515"/>
                <a:gd name="connsiteY230" fmla="*/ 1225918 h 1895379"/>
                <a:gd name="connsiteX231" fmla="*/ 217236 w 6406515"/>
                <a:gd name="connsiteY231" fmla="*/ 1345552 h 1895379"/>
                <a:gd name="connsiteX232" fmla="*/ 162944 w 6406515"/>
                <a:gd name="connsiteY232" fmla="*/ 728808 h 1895379"/>
                <a:gd name="connsiteX233" fmla="*/ 108651 w 6406515"/>
                <a:gd name="connsiteY233" fmla="*/ 1191342 h 1895379"/>
                <a:gd name="connsiteX234" fmla="*/ 54359 w 6406515"/>
                <a:gd name="connsiteY234" fmla="*/ 487825 h 1895379"/>
                <a:gd name="connsiteX235" fmla="*/ 66 w 6406515"/>
                <a:gd name="connsiteY235" fmla="*/ 502780 h 189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6406515" h="1895379">
                  <a:moveTo>
                    <a:pt x="66" y="637654"/>
                  </a:moveTo>
                  <a:lnTo>
                    <a:pt x="54359" y="635748"/>
                  </a:lnTo>
                  <a:lnTo>
                    <a:pt x="108651" y="1373841"/>
                  </a:lnTo>
                  <a:lnTo>
                    <a:pt x="162944" y="889399"/>
                  </a:lnTo>
                  <a:lnTo>
                    <a:pt x="217236" y="1551196"/>
                  </a:lnTo>
                  <a:lnTo>
                    <a:pt x="271529" y="1348314"/>
                  </a:lnTo>
                  <a:lnTo>
                    <a:pt x="325821" y="1613109"/>
                  </a:lnTo>
                  <a:lnTo>
                    <a:pt x="380114" y="613269"/>
                  </a:lnTo>
                  <a:lnTo>
                    <a:pt x="434406" y="1215440"/>
                  </a:lnTo>
                  <a:lnTo>
                    <a:pt x="488699" y="1834660"/>
                  </a:lnTo>
                  <a:lnTo>
                    <a:pt x="542991" y="1174102"/>
                  </a:lnTo>
                  <a:lnTo>
                    <a:pt x="597284" y="884732"/>
                  </a:lnTo>
                  <a:lnTo>
                    <a:pt x="651576" y="1025607"/>
                  </a:lnTo>
                  <a:lnTo>
                    <a:pt x="705869" y="1083138"/>
                  </a:lnTo>
                  <a:lnTo>
                    <a:pt x="760161" y="1570723"/>
                  </a:lnTo>
                  <a:lnTo>
                    <a:pt x="814454" y="1001318"/>
                  </a:lnTo>
                  <a:lnTo>
                    <a:pt x="868746" y="1489093"/>
                  </a:lnTo>
                  <a:lnTo>
                    <a:pt x="923039" y="395814"/>
                  </a:lnTo>
                  <a:lnTo>
                    <a:pt x="977331" y="109683"/>
                  </a:lnTo>
                  <a:lnTo>
                    <a:pt x="1031624" y="1528717"/>
                  </a:lnTo>
                  <a:lnTo>
                    <a:pt x="1085916" y="1895430"/>
                  </a:lnTo>
                  <a:lnTo>
                    <a:pt x="1194501" y="1529193"/>
                  </a:lnTo>
                  <a:lnTo>
                    <a:pt x="1248794" y="1406797"/>
                  </a:lnTo>
                  <a:lnTo>
                    <a:pt x="1303086" y="630319"/>
                  </a:lnTo>
                  <a:lnTo>
                    <a:pt x="1357379" y="1019034"/>
                  </a:lnTo>
                  <a:lnTo>
                    <a:pt x="1411671" y="1146765"/>
                  </a:lnTo>
                  <a:lnTo>
                    <a:pt x="1465964" y="1362601"/>
                  </a:lnTo>
                  <a:lnTo>
                    <a:pt x="1520256" y="1395558"/>
                  </a:lnTo>
                  <a:lnTo>
                    <a:pt x="1574549" y="1775510"/>
                  </a:lnTo>
                  <a:lnTo>
                    <a:pt x="1628841" y="1490903"/>
                  </a:lnTo>
                  <a:lnTo>
                    <a:pt x="1683134" y="1324501"/>
                  </a:lnTo>
                  <a:lnTo>
                    <a:pt x="1737426" y="894257"/>
                  </a:lnTo>
                  <a:lnTo>
                    <a:pt x="1791719" y="1252302"/>
                  </a:lnTo>
                  <a:lnTo>
                    <a:pt x="1846011" y="1387938"/>
                  </a:lnTo>
                  <a:lnTo>
                    <a:pt x="1900304" y="1357362"/>
                  </a:lnTo>
                  <a:lnTo>
                    <a:pt x="1954596" y="949502"/>
                  </a:lnTo>
                  <a:lnTo>
                    <a:pt x="2008889" y="1261636"/>
                  </a:lnTo>
                  <a:lnTo>
                    <a:pt x="2063181" y="1148193"/>
                  </a:lnTo>
                  <a:lnTo>
                    <a:pt x="2117474" y="894829"/>
                  </a:lnTo>
                  <a:lnTo>
                    <a:pt x="2171766" y="1704930"/>
                  </a:lnTo>
                  <a:lnTo>
                    <a:pt x="2226059" y="1585677"/>
                  </a:lnTo>
                  <a:lnTo>
                    <a:pt x="2280351" y="906735"/>
                  </a:lnTo>
                  <a:lnTo>
                    <a:pt x="2334644" y="987983"/>
                  </a:lnTo>
                  <a:lnTo>
                    <a:pt x="2388936" y="1100759"/>
                  </a:lnTo>
                  <a:lnTo>
                    <a:pt x="2443229" y="1642065"/>
                  </a:lnTo>
                  <a:lnTo>
                    <a:pt x="2497521" y="1185246"/>
                  </a:lnTo>
                  <a:lnTo>
                    <a:pt x="2551814" y="1413179"/>
                  </a:lnTo>
                  <a:lnTo>
                    <a:pt x="2606106" y="1651590"/>
                  </a:lnTo>
                  <a:lnTo>
                    <a:pt x="2660399" y="871778"/>
                  </a:lnTo>
                  <a:lnTo>
                    <a:pt x="2714691" y="1526717"/>
                  </a:lnTo>
                  <a:lnTo>
                    <a:pt x="2768984" y="1259827"/>
                  </a:lnTo>
                  <a:lnTo>
                    <a:pt x="2823276" y="1134192"/>
                  </a:lnTo>
                  <a:lnTo>
                    <a:pt x="2877569" y="1124000"/>
                  </a:lnTo>
                  <a:lnTo>
                    <a:pt x="2931861" y="1368031"/>
                  </a:lnTo>
                  <a:lnTo>
                    <a:pt x="2986154" y="1360220"/>
                  </a:lnTo>
                  <a:lnTo>
                    <a:pt x="3040446" y="1564055"/>
                  </a:lnTo>
                  <a:lnTo>
                    <a:pt x="3094739" y="1043133"/>
                  </a:lnTo>
                  <a:lnTo>
                    <a:pt x="3149031" y="1327930"/>
                  </a:lnTo>
                  <a:lnTo>
                    <a:pt x="3203324" y="773956"/>
                  </a:lnTo>
                  <a:lnTo>
                    <a:pt x="3257616" y="1677974"/>
                  </a:lnTo>
                  <a:lnTo>
                    <a:pt x="3311909" y="1103712"/>
                  </a:lnTo>
                  <a:lnTo>
                    <a:pt x="3366201" y="1371745"/>
                  </a:lnTo>
                  <a:lnTo>
                    <a:pt x="3420494" y="1122857"/>
                  </a:lnTo>
                  <a:lnTo>
                    <a:pt x="3474786" y="1587296"/>
                  </a:lnTo>
                  <a:lnTo>
                    <a:pt x="3529079" y="1392224"/>
                  </a:lnTo>
                  <a:lnTo>
                    <a:pt x="3583371" y="1575676"/>
                  </a:lnTo>
                  <a:lnTo>
                    <a:pt x="3637664" y="1094949"/>
                  </a:lnTo>
                  <a:lnTo>
                    <a:pt x="3691956" y="1386318"/>
                  </a:lnTo>
                  <a:lnTo>
                    <a:pt x="3746249" y="1120571"/>
                  </a:lnTo>
                  <a:lnTo>
                    <a:pt x="3800541" y="1236490"/>
                  </a:lnTo>
                  <a:lnTo>
                    <a:pt x="3854834" y="1635874"/>
                  </a:lnTo>
                  <a:lnTo>
                    <a:pt x="3909126" y="1255540"/>
                  </a:lnTo>
                  <a:lnTo>
                    <a:pt x="3963419" y="1262684"/>
                  </a:lnTo>
                  <a:lnTo>
                    <a:pt x="4017711" y="1105045"/>
                  </a:lnTo>
                  <a:lnTo>
                    <a:pt x="4072004" y="1052181"/>
                  </a:lnTo>
                  <a:lnTo>
                    <a:pt x="4126296" y="1312595"/>
                  </a:lnTo>
                  <a:lnTo>
                    <a:pt x="4180589" y="1332788"/>
                  </a:lnTo>
                  <a:lnTo>
                    <a:pt x="4234881" y="1575676"/>
                  </a:lnTo>
                  <a:lnTo>
                    <a:pt x="4289174" y="1435849"/>
                  </a:lnTo>
                  <a:lnTo>
                    <a:pt x="4343466" y="1479378"/>
                  </a:lnTo>
                  <a:lnTo>
                    <a:pt x="4397759" y="1330311"/>
                  </a:lnTo>
                  <a:lnTo>
                    <a:pt x="4452051" y="1134573"/>
                  </a:lnTo>
                  <a:lnTo>
                    <a:pt x="4506344" y="1326502"/>
                  </a:lnTo>
                  <a:lnTo>
                    <a:pt x="4560636" y="1271447"/>
                  </a:lnTo>
                  <a:lnTo>
                    <a:pt x="4614929" y="1447850"/>
                  </a:lnTo>
                  <a:lnTo>
                    <a:pt x="4669221" y="1467852"/>
                  </a:lnTo>
                  <a:lnTo>
                    <a:pt x="4723514" y="1449755"/>
                  </a:lnTo>
                  <a:lnTo>
                    <a:pt x="4777806" y="1279829"/>
                  </a:lnTo>
                  <a:lnTo>
                    <a:pt x="4832099" y="1220107"/>
                  </a:lnTo>
                  <a:lnTo>
                    <a:pt x="4886391" y="964742"/>
                  </a:lnTo>
                  <a:lnTo>
                    <a:pt x="4940684" y="1392986"/>
                  </a:lnTo>
                  <a:lnTo>
                    <a:pt x="4994976" y="1004842"/>
                  </a:lnTo>
                  <a:lnTo>
                    <a:pt x="5049269" y="996841"/>
                  </a:lnTo>
                  <a:lnTo>
                    <a:pt x="5103561" y="1331550"/>
                  </a:lnTo>
                  <a:lnTo>
                    <a:pt x="5157854" y="1139431"/>
                  </a:lnTo>
                  <a:lnTo>
                    <a:pt x="5212146" y="1376793"/>
                  </a:lnTo>
                  <a:lnTo>
                    <a:pt x="5266439" y="1476520"/>
                  </a:lnTo>
                  <a:lnTo>
                    <a:pt x="5320731" y="1067041"/>
                  </a:lnTo>
                  <a:lnTo>
                    <a:pt x="5375024" y="1406511"/>
                  </a:lnTo>
                  <a:lnTo>
                    <a:pt x="5429316" y="1280591"/>
                  </a:lnTo>
                  <a:lnTo>
                    <a:pt x="5483609" y="963027"/>
                  </a:lnTo>
                  <a:lnTo>
                    <a:pt x="5537901" y="1282020"/>
                  </a:lnTo>
                  <a:lnTo>
                    <a:pt x="5592194" y="1201915"/>
                  </a:lnTo>
                  <a:lnTo>
                    <a:pt x="5646486" y="1336789"/>
                  </a:lnTo>
                  <a:lnTo>
                    <a:pt x="5700779" y="1231537"/>
                  </a:lnTo>
                  <a:lnTo>
                    <a:pt x="5755071" y="1281925"/>
                  </a:lnTo>
                  <a:lnTo>
                    <a:pt x="5809364" y="1451755"/>
                  </a:lnTo>
                  <a:lnTo>
                    <a:pt x="5863656" y="1246301"/>
                  </a:lnTo>
                  <a:lnTo>
                    <a:pt x="5917949" y="1368983"/>
                  </a:lnTo>
                  <a:lnTo>
                    <a:pt x="5972241" y="1105331"/>
                  </a:lnTo>
                  <a:lnTo>
                    <a:pt x="6026534" y="1305356"/>
                  </a:lnTo>
                  <a:lnTo>
                    <a:pt x="6080826" y="1128667"/>
                  </a:lnTo>
                  <a:lnTo>
                    <a:pt x="6135119" y="1137907"/>
                  </a:lnTo>
                  <a:lnTo>
                    <a:pt x="6189411" y="1258302"/>
                  </a:lnTo>
                  <a:lnTo>
                    <a:pt x="6243704" y="1273733"/>
                  </a:lnTo>
                  <a:lnTo>
                    <a:pt x="6297996" y="1192580"/>
                  </a:lnTo>
                  <a:lnTo>
                    <a:pt x="6352289" y="1197819"/>
                  </a:lnTo>
                  <a:lnTo>
                    <a:pt x="6406581" y="1295164"/>
                  </a:lnTo>
                  <a:lnTo>
                    <a:pt x="6406581" y="1187246"/>
                  </a:lnTo>
                  <a:lnTo>
                    <a:pt x="6352289" y="1107998"/>
                  </a:lnTo>
                  <a:lnTo>
                    <a:pt x="6297996" y="1093615"/>
                  </a:lnTo>
                  <a:lnTo>
                    <a:pt x="6243704" y="1179531"/>
                  </a:lnTo>
                  <a:lnTo>
                    <a:pt x="6189411" y="1161910"/>
                  </a:lnTo>
                  <a:lnTo>
                    <a:pt x="6135119" y="1039894"/>
                  </a:lnTo>
                  <a:lnTo>
                    <a:pt x="6080826" y="1026464"/>
                  </a:lnTo>
                  <a:lnTo>
                    <a:pt x="6026534" y="1210677"/>
                  </a:lnTo>
                  <a:lnTo>
                    <a:pt x="5972241" y="1013129"/>
                  </a:lnTo>
                  <a:lnTo>
                    <a:pt x="5917949" y="1263446"/>
                  </a:lnTo>
                  <a:lnTo>
                    <a:pt x="5863656" y="1154290"/>
                  </a:lnTo>
                  <a:lnTo>
                    <a:pt x="5809364" y="1338884"/>
                  </a:lnTo>
                  <a:lnTo>
                    <a:pt x="5755071" y="1184579"/>
                  </a:lnTo>
                  <a:lnTo>
                    <a:pt x="5700779" y="1129620"/>
                  </a:lnTo>
                  <a:lnTo>
                    <a:pt x="5646486" y="1232966"/>
                  </a:lnTo>
                  <a:lnTo>
                    <a:pt x="5592194" y="1108855"/>
                  </a:lnTo>
                  <a:lnTo>
                    <a:pt x="5537901" y="1171816"/>
                  </a:lnTo>
                  <a:lnTo>
                    <a:pt x="5483609" y="865492"/>
                  </a:lnTo>
                  <a:lnTo>
                    <a:pt x="5429316" y="1178293"/>
                  </a:lnTo>
                  <a:lnTo>
                    <a:pt x="5375024" y="1300784"/>
                  </a:lnTo>
                  <a:lnTo>
                    <a:pt x="5320731" y="977315"/>
                  </a:lnTo>
                  <a:lnTo>
                    <a:pt x="5266439" y="1368793"/>
                  </a:lnTo>
                  <a:lnTo>
                    <a:pt x="5212146" y="1272495"/>
                  </a:lnTo>
                  <a:lnTo>
                    <a:pt x="5157854" y="1048181"/>
                  </a:lnTo>
                  <a:lnTo>
                    <a:pt x="5103561" y="1233442"/>
                  </a:lnTo>
                  <a:lnTo>
                    <a:pt x="5049269" y="906639"/>
                  </a:lnTo>
                  <a:lnTo>
                    <a:pt x="4994976" y="912545"/>
                  </a:lnTo>
                  <a:lnTo>
                    <a:pt x="4940684" y="1282591"/>
                  </a:lnTo>
                  <a:lnTo>
                    <a:pt x="4886391" y="871968"/>
                  </a:lnTo>
                  <a:lnTo>
                    <a:pt x="4832099" y="1121809"/>
                  </a:lnTo>
                  <a:lnTo>
                    <a:pt x="4777806" y="1189532"/>
                  </a:lnTo>
                  <a:lnTo>
                    <a:pt x="4723514" y="1347361"/>
                  </a:lnTo>
                  <a:lnTo>
                    <a:pt x="4669221" y="1367078"/>
                  </a:lnTo>
                  <a:lnTo>
                    <a:pt x="4614929" y="1343075"/>
                  </a:lnTo>
                  <a:lnTo>
                    <a:pt x="4560636" y="1177721"/>
                  </a:lnTo>
                  <a:lnTo>
                    <a:pt x="4506344" y="1220298"/>
                  </a:lnTo>
                  <a:lnTo>
                    <a:pt x="4452051" y="1035798"/>
                  </a:lnTo>
                  <a:lnTo>
                    <a:pt x="4397759" y="1231537"/>
                  </a:lnTo>
                  <a:lnTo>
                    <a:pt x="4343466" y="1363268"/>
                  </a:lnTo>
                  <a:lnTo>
                    <a:pt x="4289174" y="1316881"/>
                  </a:lnTo>
                  <a:lnTo>
                    <a:pt x="4234881" y="1456327"/>
                  </a:lnTo>
                  <a:lnTo>
                    <a:pt x="4180589" y="1234871"/>
                  </a:lnTo>
                  <a:lnTo>
                    <a:pt x="4126296" y="1206772"/>
                  </a:lnTo>
                  <a:lnTo>
                    <a:pt x="4072004" y="955884"/>
                  </a:lnTo>
                  <a:lnTo>
                    <a:pt x="4017711" y="988555"/>
                  </a:lnTo>
                  <a:lnTo>
                    <a:pt x="3963419" y="1160576"/>
                  </a:lnTo>
                  <a:lnTo>
                    <a:pt x="3909126" y="1144669"/>
                  </a:lnTo>
                  <a:lnTo>
                    <a:pt x="3854834" y="1509762"/>
                  </a:lnTo>
                  <a:lnTo>
                    <a:pt x="3800541" y="1134668"/>
                  </a:lnTo>
                  <a:lnTo>
                    <a:pt x="3746249" y="1027226"/>
                  </a:lnTo>
                  <a:lnTo>
                    <a:pt x="3691956" y="1284115"/>
                  </a:lnTo>
                  <a:lnTo>
                    <a:pt x="3637664" y="1009129"/>
                  </a:lnTo>
                  <a:lnTo>
                    <a:pt x="3583371" y="1466995"/>
                  </a:lnTo>
                  <a:lnTo>
                    <a:pt x="3529079" y="1292307"/>
                  </a:lnTo>
                  <a:lnTo>
                    <a:pt x="3474786" y="1446612"/>
                  </a:lnTo>
                  <a:lnTo>
                    <a:pt x="3420494" y="1042371"/>
                  </a:lnTo>
                  <a:lnTo>
                    <a:pt x="3366201" y="1261827"/>
                  </a:lnTo>
                  <a:lnTo>
                    <a:pt x="3311909" y="1015129"/>
                  </a:lnTo>
                  <a:lnTo>
                    <a:pt x="3257616" y="1547291"/>
                  </a:lnTo>
                  <a:lnTo>
                    <a:pt x="3203324" y="679944"/>
                  </a:lnTo>
                  <a:lnTo>
                    <a:pt x="3149031" y="1232109"/>
                  </a:lnTo>
                  <a:lnTo>
                    <a:pt x="3094739" y="932262"/>
                  </a:lnTo>
                  <a:lnTo>
                    <a:pt x="3040446" y="1455375"/>
                  </a:lnTo>
                  <a:lnTo>
                    <a:pt x="2986154" y="1238300"/>
                  </a:lnTo>
                  <a:lnTo>
                    <a:pt x="2931861" y="1249825"/>
                  </a:lnTo>
                  <a:lnTo>
                    <a:pt x="2877569" y="1030084"/>
                  </a:lnTo>
                  <a:lnTo>
                    <a:pt x="2823276" y="1035513"/>
                  </a:lnTo>
                  <a:lnTo>
                    <a:pt x="2768984" y="1161338"/>
                  </a:lnTo>
                  <a:lnTo>
                    <a:pt x="2714691" y="1428705"/>
                  </a:lnTo>
                  <a:lnTo>
                    <a:pt x="2660399" y="766051"/>
                  </a:lnTo>
                  <a:lnTo>
                    <a:pt x="2606106" y="1510239"/>
                  </a:lnTo>
                  <a:lnTo>
                    <a:pt x="2497521" y="1088662"/>
                  </a:lnTo>
                  <a:lnTo>
                    <a:pt x="2443229" y="1533480"/>
                  </a:lnTo>
                  <a:lnTo>
                    <a:pt x="2388936" y="986650"/>
                  </a:lnTo>
                  <a:lnTo>
                    <a:pt x="2334644" y="890923"/>
                  </a:lnTo>
                  <a:lnTo>
                    <a:pt x="2280351" y="817200"/>
                  </a:lnTo>
                  <a:lnTo>
                    <a:pt x="2226059" y="1464328"/>
                  </a:lnTo>
                  <a:lnTo>
                    <a:pt x="2171766" y="1570342"/>
                  </a:lnTo>
                  <a:lnTo>
                    <a:pt x="2117474" y="795768"/>
                  </a:lnTo>
                  <a:lnTo>
                    <a:pt x="2063181" y="1055706"/>
                  </a:lnTo>
                  <a:lnTo>
                    <a:pt x="2008889" y="1157433"/>
                  </a:lnTo>
                  <a:lnTo>
                    <a:pt x="1954596" y="860443"/>
                  </a:lnTo>
                  <a:lnTo>
                    <a:pt x="1900304" y="1227346"/>
                  </a:lnTo>
                  <a:lnTo>
                    <a:pt x="1846011" y="1255921"/>
                  </a:lnTo>
                  <a:lnTo>
                    <a:pt x="1791719" y="1151718"/>
                  </a:lnTo>
                  <a:lnTo>
                    <a:pt x="1737426" y="780243"/>
                  </a:lnTo>
                  <a:lnTo>
                    <a:pt x="1683134" y="1214392"/>
                  </a:lnTo>
                  <a:lnTo>
                    <a:pt x="1628841" y="1312214"/>
                  </a:lnTo>
                  <a:lnTo>
                    <a:pt x="1574549" y="1640922"/>
                  </a:lnTo>
                  <a:lnTo>
                    <a:pt x="1520256" y="1300593"/>
                  </a:lnTo>
                  <a:lnTo>
                    <a:pt x="1465964" y="1268209"/>
                  </a:lnTo>
                  <a:lnTo>
                    <a:pt x="1411671" y="1037608"/>
                  </a:lnTo>
                  <a:lnTo>
                    <a:pt x="1357379" y="930262"/>
                  </a:lnTo>
                  <a:lnTo>
                    <a:pt x="1303086" y="517638"/>
                  </a:lnTo>
                  <a:lnTo>
                    <a:pt x="1248794" y="1256969"/>
                  </a:lnTo>
                  <a:lnTo>
                    <a:pt x="1194501" y="1363077"/>
                  </a:lnTo>
                  <a:lnTo>
                    <a:pt x="1140209" y="1583772"/>
                  </a:lnTo>
                  <a:lnTo>
                    <a:pt x="1085916" y="1771795"/>
                  </a:lnTo>
                  <a:lnTo>
                    <a:pt x="1031624" y="1396701"/>
                  </a:lnTo>
                  <a:lnTo>
                    <a:pt x="977331" y="50"/>
                  </a:lnTo>
                  <a:lnTo>
                    <a:pt x="923039" y="236651"/>
                  </a:lnTo>
                  <a:lnTo>
                    <a:pt x="868746" y="1355934"/>
                  </a:lnTo>
                  <a:lnTo>
                    <a:pt x="814454" y="896924"/>
                  </a:lnTo>
                  <a:lnTo>
                    <a:pt x="760161" y="1441468"/>
                  </a:lnTo>
                  <a:lnTo>
                    <a:pt x="705869" y="906544"/>
                  </a:lnTo>
                  <a:lnTo>
                    <a:pt x="651576" y="877969"/>
                  </a:lnTo>
                  <a:lnTo>
                    <a:pt x="597284" y="800341"/>
                  </a:lnTo>
                  <a:lnTo>
                    <a:pt x="542991" y="1033703"/>
                  </a:lnTo>
                  <a:lnTo>
                    <a:pt x="488699" y="1690642"/>
                  </a:lnTo>
                  <a:lnTo>
                    <a:pt x="434406" y="1050181"/>
                  </a:lnTo>
                  <a:lnTo>
                    <a:pt x="380114" y="354761"/>
                  </a:lnTo>
                  <a:lnTo>
                    <a:pt x="325821" y="1427085"/>
                  </a:lnTo>
                  <a:lnTo>
                    <a:pt x="271529" y="1225918"/>
                  </a:lnTo>
                  <a:lnTo>
                    <a:pt x="217236" y="1345552"/>
                  </a:lnTo>
                  <a:lnTo>
                    <a:pt x="162944" y="728808"/>
                  </a:lnTo>
                  <a:lnTo>
                    <a:pt x="108651" y="1191342"/>
                  </a:lnTo>
                  <a:lnTo>
                    <a:pt x="54359" y="487825"/>
                  </a:lnTo>
                  <a:lnTo>
                    <a:pt x="66" y="50278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DD6E433-631A-7AD7-0D6C-A3C43BD90BB0}"/>
                </a:ext>
              </a:extLst>
            </p:cNvPr>
            <p:cNvSpPr/>
            <p:nvPr/>
          </p:nvSpPr>
          <p:spPr>
            <a:xfrm>
              <a:off x="2649161" y="2595519"/>
              <a:ext cx="6406515" cy="1771745"/>
            </a:xfrm>
            <a:custGeom>
              <a:avLst/>
              <a:gdLst>
                <a:gd name="connsiteX0" fmla="*/ 66 w 6406515"/>
                <a:gd name="connsiteY0" fmla="*/ 502780 h 1771745"/>
                <a:gd name="connsiteX1" fmla="*/ 54359 w 6406515"/>
                <a:gd name="connsiteY1" fmla="*/ 487825 h 1771745"/>
                <a:gd name="connsiteX2" fmla="*/ 108651 w 6406515"/>
                <a:gd name="connsiteY2" fmla="*/ 1191342 h 1771745"/>
                <a:gd name="connsiteX3" fmla="*/ 162944 w 6406515"/>
                <a:gd name="connsiteY3" fmla="*/ 728808 h 1771745"/>
                <a:gd name="connsiteX4" fmla="*/ 217236 w 6406515"/>
                <a:gd name="connsiteY4" fmla="*/ 1345552 h 1771745"/>
                <a:gd name="connsiteX5" fmla="*/ 271529 w 6406515"/>
                <a:gd name="connsiteY5" fmla="*/ 1225918 h 1771745"/>
                <a:gd name="connsiteX6" fmla="*/ 325821 w 6406515"/>
                <a:gd name="connsiteY6" fmla="*/ 1427085 h 1771745"/>
                <a:gd name="connsiteX7" fmla="*/ 380114 w 6406515"/>
                <a:gd name="connsiteY7" fmla="*/ 354761 h 1771745"/>
                <a:gd name="connsiteX8" fmla="*/ 434406 w 6406515"/>
                <a:gd name="connsiteY8" fmla="*/ 1050181 h 1771745"/>
                <a:gd name="connsiteX9" fmla="*/ 488699 w 6406515"/>
                <a:gd name="connsiteY9" fmla="*/ 1690642 h 1771745"/>
                <a:gd name="connsiteX10" fmla="*/ 542991 w 6406515"/>
                <a:gd name="connsiteY10" fmla="*/ 1033703 h 1771745"/>
                <a:gd name="connsiteX11" fmla="*/ 597284 w 6406515"/>
                <a:gd name="connsiteY11" fmla="*/ 800341 h 1771745"/>
                <a:gd name="connsiteX12" fmla="*/ 651576 w 6406515"/>
                <a:gd name="connsiteY12" fmla="*/ 877969 h 1771745"/>
                <a:gd name="connsiteX13" fmla="*/ 705869 w 6406515"/>
                <a:gd name="connsiteY13" fmla="*/ 906544 h 1771745"/>
                <a:gd name="connsiteX14" fmla="*/ 760161 w 6406515"/>
                <a:gd name="connsiteY14" fmla="*/ 1441468 h 1771745"/>
                <a:gd name="connsiteX15" fmla="*/ 814454 w 6406515"/>
                <a:gd name="connsiteY15" fmla="*/ 896924 h 1771745"/>
                <a:gd name="connsiteX16" fmla="*/ 868746 w 6406515"/>
                <a:gd name="connsiteY16" fmla="*/ 1355934 h 1771745"/>
                <a:gd name="connsiteX17" fmla="*/ 923039 w 6406515"/>
                <a:gd name="connsiteY17" fmla="*/ 236651 h 1771745"/>
                <a:gd name="connsiteX18" fmla="*/ 977331 w 6406515"/>
                <a:gd name="connsiteY18" fmla="*/ 50 h 1771745"/>
                <a:gd name="connsiteX19" fmla="*/ 1031624 w 6406515"/>
                <a:gd name="connsiteY19" fmla="*/ 1396701 h 1771745"/>
                <a:gd name="connsiteX20" fmla="*/ 1085916 w 6406515"/>
                <a:gd name="connsiteY20" fmla="*/ 1771795 h 1771745"/>
                <a:gd name="connsiteX21" fmla="*/ 1140209 w 6406515"/>
                <a:gd name="connsiteY21" fmla="*/ 1583772 h 1771745"/>
                <a:gd name="connsiteX22" fmla="*/ 1194501 w 6406515"/>
                <a:gd name="connsiteY22" fmla="*/ 1363077 h 1771745"/>
                <a:gd name="connsiteX23" fmla="*/ 1248794 w 6406515"/>
                <a:gd name="connsiteY23" fmla="*/ 1256969 h 1771745"/>
                <a:gd name="connsiteX24" fmla="*/ 1303086 w 6406515"/>
                <a:gd name="connsiteY24" fmla="*/ 517638 h 1771745"/>
                <a:gd name="connsiteX25" fmla="*/ 1357379 w 6406515"/>
                <a:gd name="connsiteY25" fmla="*/ 930262 h 1771745"/>
                <a:gd name="connsiteX26" fmla="*/ 1411671 w 6406515"/>
                <a:gd name="connsiteY26" fmla="*/ 1037608 h 1771745"/>
                <a:gd name="connsiteX27" fmla="*/ 1465964 w 6406515"/>
                <a:gd name="connsiteY27" fmla="*/ 1268209 h 1771745"/>
                <a:gd name="connsiteX28" fmla="*/ 1520256 w 6406515"/>
                <a:gd name="connsiteY28" fmla="*/ 1300593 h 1771745"/>
                <a:gd name="connsiteX29" fmla="*/ 1574549 w 6406515"/>
                <a:gd name="connsiteY29" fmla="*/ 1640922 h 1771745"/>
                <a:gd name="connsiteX30" fmla="*/ 1628841 w 6406515"/>
                <a:gd name="connsiteY30" fmla="*/ 1312214 h 1771745"/>
                <a:gd name="connsiteX31" fmla="*/ 1683134 w 6406515"/>
                <a:gd name="connsiteY31" fmla="*/ 1214392 h 1771745"/>
                <a:gd name="connsiteX32" fmla="*/ 1737426 w 6406515"/>
                <a:gd name="connsiteY32" fmla="*/ 780243 h 1771745"/>
                <a:gd name="connsiteX33" fmla="*/ 1791719 w 6406515"/>
                <a:gd name="connsiteY33" fmla="*/ 1151718 h 1771745"/>
                <a:gd name="connsiteX34" fmla="*/ 1846011 w 6406515"/>
                <a:gd name="connsiteY34" fmla="*/ 1255921 h 1771745"/>
                <a:gd name="connsiteX35" fmla="*/ 1900304 w 6406515"/>
                <a:gd name="connsiteY35" fmla="*/ 1227346 h 1771745"/>
                <a:gd name="connsiteX36" fmla="*/ 1954596 w 6406515"/>
                <a:gd name="connsiteY36" fmla="*/ 860443 h 1771745"/>
                <a:gd name="connsiteX37" fmla="*/ 2008889 w 6406515"/>
                <a:gd name="connsiteY37" fmla="*/ 1157433 h 1771745"/>
                <a:gd name="connsiteX38" fmla="*/ 2063181 w 6406515"/>
                <a:gd name="connsiteY38" fmla="*/ 1055706 h 1771745"/>
                <a:gd name="connsiteX39" fmla="*/ 2117474 w 6406515"/>
                <a:gd name="connsiteY39" fmla="*/ 795768 h 1771745"/>
                <a:gd name="connsiteX40" fmla="*/ 2171766 w 6406515"/>
                <a:gd name="connsiteY40" fmla="*/ 1570342 h 1771745"/>
                <a:gd name="connsiteX41" fmla="*/ 2226059 w 6406515"/>
                <a:gd name="connsiteY41" fmla="*/ 1464328 h 1771745"/>
                <a:gd name="connsiteX42" fmla="*/ 2280351 w 6406515"/>
                <a:gd name="connsiteY42" fmla="*/ 817200 h 1771745"/>
                <a:gd name="connsiteX43" fmla="*/ 2334644 w 6406515"/>
                <a:gd name="connsiteY43" fmla="*/ 890923 h 1771745"/>
                <a:gd name="connsiteX44" fmla="*/ 2388936 w 6406515"/>
                <a:gd name="connsiteY44" fmla="*/ 986650 h 1771745"/>
                <a:gd name="connsiteX45" fmla="*/ 2443229 w 6406515"/>
                <a:gd name="connsiteY45" fmla="*/ 1533480 h 1771745"/>
                <a:gd name="connsiteX46" fmla="*/ 2497521 w 6406515"/>
                <a:gd name="connsiteY46" fmla="*/ 1088662 h 1771745"/>
                <a:gd name="connsiteX47" fmla="*/ 2606106 w 6406515"/>
                <a:gd name="connsiteY47" fmla="*/ 1510239 h 1771745"/>
                <a:gd name="connsiteX48" fmla="*/ 2660399 w 6406515"/>
                <a:gd name="connsiteY48" fmla="*/ 766051 h 1771745"/>
                <a:gd name="connsiteX49" fmla="*/ 2714691 w 6406515"/>
                <a:gd name="connsiteY49" fmla="*/ 1428705 h 1771745"/>
                <a:gd name="connsiteX50" fmla="*/ 2768984 w 6406515"/>
                <a:gd name="connsiteY50" fmla="*/ 1161338 h 1771745"/>
                <a:gd name="connsiteX51" fmla="*/ 2823276 w 6406515"/>
                <a:gd name="connsiteY51" fmla="*/ 1035513 h 1771745"/>
                <a:gd name="connsiteX52" fmla="*/ 2877569 w 6406515"/>
                <a:gd name="connsiteY52" fmla="*/ 1030084 h 1771745"/>
                <a:gd name="connsiteX53" fmla="*/ 2931861 w 6406515"/>
                <a:gd name="connsiteY53" fmla="*/ 1249825 h 1771745"/>
                <a:gd name="connsiteX54" fmla="*/ 2986154 w 6406515"/>
                <a:gd name="connsiteY54" fmla="*/ 1238300 h 1771745"/>
                <a:gd name="connsiteX55" fmla="*/ 3040446 w 6406515"/>
                <a:gd name="connsiteY55" fmla="*/ 1455375 h 1771745"/>
                <a:gd name="connsiteX56" fmla="*/ 3094739 w 6406515"/>
                <a:gd name="connsiteY56" fmla="*/ 932262 h 1771745"/>
                <a:gd name="connsiteX57" fmla="*/ 3149031 w 6406515"/>
                <a:gd name="connsiteY57" fmla="*/ 1232109 h 1771745"/>
                <a:gd name="connsiteX58" fmla="*/ 3203324 w 6406515"/>
                <a:gd name="connsiteY58" fmla="*/ 679944 h 1771745"/>
                <a:gd name="connsiteX59" fmla="*/ 3257616 w 6406515"/>
                <a:gd name="connsiteY59" fmla="*/ 1547291 h 1771745"/>
                <a:gd name="connsiteX60" fmla="*/ 3311909 w 6406515"/>
                <a:gd name="connsiteY60" fmla="*/ 1015129 h 1771745"/>
                <a:gd name="connsiteX61" fmla="*/ 3366201 w 6406515"/>
                <a:gd name="connsiteY61" fmla="*/ 1261827 h 1771745"/>
                <a:gd name="connsiteX62" fmla="*/ 3420494 w 6406515"/>
                <a:gd name="connsiteY62" fmla="*/ 1042371 h 1771745"/>
                <a:gd name="connsiteX63" fmla="*/ 3474786 w 6406515"/>
                <a:gd name="connsiteY63" fmla="*/ 1446612 h 1771745"/>
                <a:gd name="connsiteX64" fmla="*/ 3529079 w 6406515"/>
                <a:gd name="connsiteY64" fmla="*/ 1292307 h 1771745"/>
                <a:gd name="connsiteX65" fmla="*/ 3583371 w 6406515"/>
                <a:gd name="connsiteY65" fmla="*/ 1466995 h 1771745"/>
                <a:gd name="connsiteX66" fmla="*/ 3637664 w 6406515"/>
                <a:gd name="connsiteY66" fmla="*/ 1009129 h 1771745"/>
                <a:gd name="connsiteX67" fmla="*/ 3691956 w 6406515"/>
                <a:gd name="connsiteY67" fmla="*/ 1284115 h 1771745"/>
                <a:gd name="connsiteX68" fmla="*/ 3746249 w 6406515"/>
                <a:gd name="connsiteY68" fmla="*/ 1027226 h 1771745"/>
                <a:gd name="connsiteX69" fmla="*/ 3800541 w 6406515"/>
                <a:gd name="connsiteY69" fmla="*/ 1134668 h 1771745"/>
                <a:gd name="connsiteX70" fmla="*/ 3854834 w 6406515"/>
                <a:gd name="connsiteY70" fmla="*/ 1509762 h 1771745"/>
                <a:gd name="connsiteX71" fmla="*/ 3909126 w 6406515"/>
                <a:gd name="connsiteY71" fmla="*/ 1144669 h 1771745"/>
                <a:gd name="connsiteX72" fmla="*/ 3963419 w 6406515"/>
                <a:gd name="connsiteY72" fmla="*/ 1160576 h 1771745"/>
                <a:gd name="connsiteX73" fmla="*/ 4017711 w 6406515"/>
                <a:gd name="connsiteY73" fmla="*/ 988555 h 1771745"/>
                <a:gd name="connsiteX74" fmla="*/ 4072004 w 6406515"/>
                <a:gd name="connsiteY74" fmla="*/ 955884 h 1771745"/>
                <a:gd name="connsiteX75" fmla="*/ 4126296 w 6406515"/>
                <a:gd name="connsiteY75" fmla="*/ 1206772 h 1771745"/>
                <a:gd name="connsiteX76" fmla="*/ 4180589 w 6406515"/>
                <a:gd name="connsiteY76" fmla="*/ 1234871 h 1771745"/>
                <a:gd name="connsiteX77" fmla="*/ 4234881 w 6406515"/>
                <a:gd name="connsiteY77" fmla="*/ 1456327 h 1771745"/>
                <a:gd name="connsiteX78" fmla="*/ 4289174 w 6406515"/>
                <a:gd name="connsiteY78" fmla="*/ 1316881 h 1771745"/>
                <a:gd name="connsiteX79" fmla="*/ 4343466 w 6406515"/>
                <a:gd name="connsiteY79" fmla="*/ 1363268 h 1771745"/>
                <a:gd name="connsiteX80" fmla="*/ 4397759 w 6406515"/>
                <a:gd name="connsiteY80" fmla="*/ 1231537 h 1771745"/>
                <a:gd name="connsiteX81" fmla="*/ 4452051 w 6406515"/>
                <a:gd name="connsiteY81" fmla="*/ 1035798 h 1771745"/>
                <a:gd name="connsiteX82" fmla="*/ 4506344 w 6406515"/>
                <a:gd name="connsiteY82" fmla="*/ 1220298 h 1771745"/>
                <a:gd name="connsiteX83" fmla="*/ 4560636 w 6406515"/>
                <a:gd name="connsiteY83" fmla="*/ 1177721 h 1771745"/>
                <a:gd name="connsiteX84" fmla="*/ 4614929 w 6406515"/>
                <a:gd name="connsiteY84" fmla="*/ 1343075 h 1771745"/>
                <a:gd name="connsiteX85" fmla="*/ 4669221 w 6406515"/>
                <a:gd name="connsiteY85" fmla="*/ 1367078 h 1771745"/>
                <a:gd name="connsiteX86" fmla="*/ 4723514 w 6406515"/>
                <a:gd name="connsiteY86" fmla="*/ 1347361 h 1771745"/>
                <a:gd name="connsiteX87" fmla="*/ 4777806 w 6406515"/>
                <a:gd name="connsiteY87" fmla="*/ 1189532 h 1771745"/>
                <a:gd name="connsiteX88" fmla="*/ 4832099 w 6406515"/>
                <a:gd name="connsiteY88" fmla="*/ 1121809 h 1771745"/>
                <a:gd name="connsiteX89" fmla="*/ 4886391 w 6406515"/>
                <a:gd name="connsiteY89" fmla="*/ 871968 h 1771745"/>
                <a:gd name="connsiteX90" fmla="*/ 4940684 w 6406515"/>
                <a:gd name="connsiteY90" fmla="*/ 1282591 h 1771745"/>
                <a:gd name="connsiteX91" fmla="*/ 4994976 w 6406515"/>
                <a:gd name="connsiteY91" fmla="*/ 912545 h 1771745"/>
                <a:gd name="connsiteX92" fmla="*/ 5049269 w 6406515"/>
                <a:gd name="connsiteY92" fmla="*/ 906639 h 1771745"/>
                <a:gd name="connsiteX93" fmla="*/ 5103561 w 6406515"/>
                <a:gd name="connsiteY93" fmla="*/ 1233442 h 1771745"/>
                <a:gd name="connsiteX94" fmla="*/ 5157854 w 6406515"/>
                <a:gd name="connsiteY94" fmla="*/ 1048181 h 1771745"/>
                <a:gd name="connsiteX95" fmla="*/ 5212146 w 6406515"/>
                <a:gd name="connsiteY95" fmla="*/ 1272495 h 1771745"/>
                <a:gd name="connsiteX96" fmla="*/ 5266439 w 6406515"/>
                <a:gd name="connsiteY96" fmla="*/ 1368793 h 1771745"/>
                <a:gd name="connsiteX97" fmla="*/ 5320731 w 6406515"/>
                <a:gd name="connsiteY97" fmla="*/ 977315 h 1771745"/>
                <a:gd name="connsiteX98" fmla="*/ 5375024 w 6406515"/>
                <a:gd name="connsiteY98" fmla="*/ 1300784 h 1771745"/>
                <a:gd name="connsiteX99" fmla="*/ 5429316 w 6406515"/>
                <a:gd name="connsiteY99" fmla="*/ 1178293 h 1771745"/>
                <a:gd name="connsiteX100" fmla="*/ 5483609 w 6406515"/>
                <a:gd name="connsiteY100" fmla="*/ 865492 h 1771745"/>
                <a:gd name="connsiteX101" fmla="*/ 5537901 w 6406515"/>
                <a:gd name="connsiteY101" fmla="*/ 1171816 h 1771745"/>
                <a:gd name="connsiteX102" fmla="*/ 5592194 w 6406515"/>
                <a:gd name="connsiteY102" fmla="*/ 1108855 h 1771745"/>
                <a:gd name="connsiteX103" fmla="*/ 5646486 w 6406515"/>
                <a:gd name="connsiteY103" fmla="*/ 1232966 h 1771745"/>
                <a:gd name="connsiteX104" fmla="*/ 5700779 w 6406515"/>
                <a:gd name="connsiteY104" fmla="*/ 1129620 h 1771745"/>
                <a:gd name="connsiteX105" fmla="*/ 5755071 w 6406515"/>
                <a:gd name="connsiteY105" fmla="*/ 1184579 h 1771745"/>
                <a:gd name="connsiteX106" fmla="*/ 5809364 w 6406515"/>
                <a:gd name="connsiteY106" fmla="*/ 1338884 h 1771745"/>
                <a:gd name="connsiteX107" fmla="*/ 5863656 w 6406515"/>
                <a:gd name="connsiteY107" fmla="*/ 1154290 h 1771745"/>
                <a:gd name="connsiteX108" fmla="*/ 5917949 w 6406515"/>
                <a:gd name="connsiteY108" fmla="*/ 1263446 h 1771745"/>
                <a:gd name="connsiteX109" fmla="*/ 5972241 w 6406515"/>
                <a:gd name="connsiteY109" fmla="*/ 1013129 h 1771745"/>
                <a:gd name="connsiteX110" fmla="*/ 6026534 w 6406515"/>
                <a:gd name="connsiteY110" fmla="*/ 1210677 h 1771745"/>
                <a:gd name="connsiteX111" fmla="*/ 6080826 w 6406515"/>
                <a:gd name="connsiteY111" fmla="*/ 1026464 h 1771745"/>
                <a:gd name="connsiteX112" fmla="*/ 6135119 w 6406515"/>
                <a:gd name="connsiteY112" fmla="*/ 1039894 h 1771745"/>
                <a:gd name="connsiteX113" fmla="*/ 6189411 w 6406515"/>
                <a:gd name="connsiteY113" fmla="*/ 1161910 h 1771745"/>
                <a:gd name="connsiteX114" fmla="*/ 6243704 w 6406515"/>
                <a:gd name="connsiteY114" fmla="*/ 1179531 h 1771745"/>
                <a:gd name="connsiteX115" fmla="*/ 6297996 w 6406515"/>
                <a:gd name="connsiteY115" fmla="*/ 1093615 h 1771745"/>
                <a:gd name="connsiteX116" fmla="*/ 6352289 w 6406515"/>
                <a:gd name="connsiteY116" fmla="*/ 1107998 h 1771745"/>
                <a:gd name="connsiteX117" fmla="*/ 6406581 w 6406515"/>
                <a:gd name="connsiteY117" fmla="*/ 1187246 h 177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6406515" h="1771745">
                  <a:moveTo>
                    <a:pt x="66" y="502780"/>
                  </a:moveTo>
                  <a:lnTo>
                    <a:pt x="54359" y="487825"/>
                  </a:lnTo>
                  <a:lnTo>
                    <a:pt x="108651" y="1191342"/>
                  </a:lnTo>
                  <a:lnTo>
                    <a:pt x="162944" y="728808"/>
                  </a:lnTo>
                  <a:lnTo>
                    <a:pt x="217236" y="1345552"/>
                  </a:lnTo>
                  <a:lnTo>
                    <a:pt x="271529" y="1225918"/>
                  </a:lnTo>
                  <a:lnTo>
                    <a:pt x="325821" y="1427085"/>
                  </a:lnTo>
                  <a:lnTo>
                    <a:pt x="380114" y="354761"/>
                  </a:lnTo>
                  <a:lnTo>
                    <a:pt x="434406" y="1050181"/>
                  </a:lnTo>
                  <a:lnTo>
                    <a:pt x="488699" y="1690642"/>
                  </a:lnTo>
                  <a:lnTo>
                    <a:pt x="542991" y="1033703"/>
                  </a:lnTo>
                  <a:lnTo>
                    <a:pt x="597284" y="800341"/>
                  </a:lnTo>
                  <a:lnTo>
                    <a:pt x="651576" y="877969"/>
                  </a:lnTo>
                  <a:lnTo>
                    <a:pt x="705869" y="906544"/>
                  </a:lnTo>
                  <a:lnTo>
                    <a:pt x="760161" y="1441468"/>
                  </a:lnTo>
                  <a:lnTo>
                    <a:pt x="814454" y="896924"/>
                  </a:lnTo>
                  <a:lnTo>
                    <a:pt x="868746" y="1355934"/>
                  </a:lnTo>
                  <a:lnTo>
                    <a:pt x="923039" y="236651"/>
                  </a:lnTo>
                  <a:lnTo>
                    <a:pt x="977331" y="50"/>
                  </a:lnTo>
                  <a:lnTo>
                    <a:pt x="1031624" y="1396701"/>
                  </a:lnTo>
                  <a:lnTo>
                    <a:pt x="1085916" y="1771795"/>
                  </a:lnTo>
                  <a:lnTo>
                    <a:pt x="1140209" y="1583772"/>
                  </a:lnTo>
                  <a:lnTo>
                    <a:pt x="1194501" y="1363077"/>
                  </a:lnTo>
                  <a:lnTo>
                    <a:pt x="1248794" y="1256969"/>
                  </a:lnTo>
                  <a:lnTo>
                    <a:pt x="1303086" y="517638"/>
                  </a:lnTo>
                  <a:lnTo>
                    <a:pt x="1357379" y="930262"/>
                  </a:lnTo>
                  <a:lnTo>
                    <a:pt x="1411671" y="1037608"/>
                  </a:lnTo>
                  <a:lnTo>
                    <a:pt x="1465964" y="1268209"/>
                  </a:lnTo>
                  <a:lnTo>
                    <a:pt x="1520256" y="1300593"/>
                  </a:lnTo>
                  <a:lnTo>
                    <a:pt x="1574549" y="1640922"/>
                  </a:lnTo>
                  <a:lnTo>
                    <a:pt x="1628841" y="1312214"/>
                  </a:lnTo>
                  <a:lnTo>
                    <a:pt x="1683134" y="1214392"/>
                  </a:lnTo>
                  <a:lnTo>
                    <a:pt x="1737426" y="780243"/>
                  </a:lnTo>
                  <a:lnTo>
                    <a:pt x="1791719" y="1151718"/>
                  </a:lnTo>
                  <a:lnTo>
                    <a:pt x="1846011" y="1255921"/>
                  </a:lnTo>
                  <a:lnTo>
                    <a:pt x="1900304" y="1227346"/>
                  </a:lnTo>
                  <a:lnTo>
                    <a:pt x="1954596" y="860443"/>
                  </a:lnTo>
                  <a:lnTo>
                    <a:pt x="2008889" y="1157433"/>
                  </a:lnTo>
                  <a:lnTo>
                    <a:pt x="2063181" y="1055706"/>
                  </a:lnTo>
                  <a:lnTo>
                    <a:pt x="2117474" y="795768"/>
                  </a:lnTo>
                  <a:lnTo>
                    <a:pt x="2171766" y="1570342"/>
                  </a:lnTo>
                  <a:lnTo>
                    <a:pt x="2226059" y="1464328"/>
                  </a:lnTo>
                  <a:lnTo>
                    <a:pt x="2280351" y="817200"/>
                  </a:lnTo>
                  <a:lnTo>
                    <a:pt x="2334644" y="890923"/>
                  </a:lnTo>
                  <a:lnTo>
                    <a:pt x="2388936" y="986650"/>
                  </a:lnTo>
                  <a:lnTo>
                    <a:pt x="2443229" y="1533480"/>
                  </a:lnTo>
                  <a:lnTo>
                    <a:pt x="2497521" y="1088662"/>
                  </a:lnTo>
                  <a:lnTo>
                    <a:pt x="2606106" y="1510239"/>
                  </a:lnTo>
                  <a:lnTo>
                    <a:pt x="2660399" y="766051"/>
                  </a:lnTo>
                  <a:lnTo>
                    <a:pt x="2714691" y="1428705"/>
                  </a:lnTo>
                  <a:lnTo>
                    <a:pt x="2768984" y="1161338"/>
                  </a:lnTo>
                  <a:lnTo>
                    <a:pt x="2823276" y="1035513"/>
                  </a:lnTo>
                  <a:lnTo>
                    <a:pt x="2877569" y="1030084"/>
                  </a:lnTo>
                  <a:lnTo>
                    <a:pt x="2931861" y="1249825"/>
                  </a:lnTo>
                  <a:lnTo>
                    <a:pt x="2986154" y="1238300"/>
                  </a:lnTo>
                  <a:lnTo>
                    <a:pt x="3040446" y="1455375"/>
                  </a:lnTo>
                  <a:lnTo>
                    <a:pt x="3094739" y="932262"/>
                  </a:lnTo>
                  <a:lnTo>
                    <a:pt x="3149031" y="1232109"/>
                  </a:lnTo>
                  <a:lnTo>
                    <a:pt x="3203324" y="679944"/>
                  </a:lnTo>
                  <a:lnTo>
                    <a:pt x="3257616" y="1547291"/>
                  </a:lnTo>
                  <a:lnTo>
                    <a:pt x="3311909" y="1015129"/>
                  </a:lnTo>
                  <a:lnTo>
                    <a:pt x="3366201" y="1261827"/>
                  </a:lnTo>
                  <a:lnTo>
                    <a:pt x="3420494" y="1042371"/>
                  </a:lnTo>
                  <a:lnTo>
                    <a:pt x="3474786" y="1446612"/>
                  </a:lnTo>
                  <a:lnTo>
                    <a:pt x="3529079" y="1292307"/>
                  </a:lnTo>
                  <a:lnTo>
                    <a:pt x="3583371" y="1466995"/>
                  </a:lnTo>
                  <a:lnTo>
                    <a:pt x="3637664" y="1009129"/>
                  </a:lnTo>
                  <a:lnTo>
                    <a:pt x="3691956" y="1284115"/>
                  </a:lnTo>
                  <a:lnTo>
                    <a:pt x="3746249" y="1027226"/>
                  </a:lnTo>
                  <a:lnTo>
                    <a:pt x="3800541" y="1134668"/>
                  </a:lnTo>
                  <a:lnTo>
                    <a:pt x="3854834" y="1509762"/>
                  </a:lnTo>
                  <a:lnTo>
                    <a:pt x="3909126" y="1144669"/>
                  </a:lnTo>
                  <a:lnTo>
                    <a:pt x="3963419" y="1160576"/>
                  </a:lnTo>
                  <a:lnTo>
                    <a:pt x="4017711" y="988555"/>
                  </a:lnTo>
                  <a:lnTo>
                    <a:pt x="4072004" y="955884"/>
                  </a:lnTo>
                  <a:lnTo>
                    <a:pt x="4126296" y="1206772"/>
                  </a:lnTo>
                  <a:lnTo>
                    <a:pt x="4180589" y="1234871"/>
                  </a:lnTo>
                  <a:lnTo>
                    <a:pt x="4234881" y="1456327"/>
                  </a:lnTo>
                  <a:lnTo>
                    <a:pt x="4289174" y="1316881"/>
                  </a:lnTo>
                  <a:lnTo>
                    <a:pt x="4343466" y="1363268"/>
                  </a:lnTo>
                  <a:lnTo>
                    <a:pt x="4397759" y="1231537"/>
                  </a:lnTo>
                  <a:lnTo>
                    <a:pt x="4452051" y="1035798"/>
                  </a:lnTo>
                  <a:lnTo>
                    <a:pt x="4506344" y="1220298"/>
                  </a:lnTo>
                  <a:lnTo>
                    <a:pt x="4560636" y="1177721"/>
                  </a:lnTo>
                  <a:lnTo>
                    <a:pt x="4614929" y="1343075"/>
                  </a:lnTo>
                  <a:lnTo>
                    <a:pt x="4669221" y="1367078"/>
                  </a:lnTo>
                  <a:lnTo>
                    <a:pt x="4723514" y="1347361"/>
                  </a:lnTo>
                  <a:lnTo>
                    <a:pt x="4777806" y="1189532"/>
                  </a:lnTo>
                  <a:lnTo>
                    <a:pt x="4832099" y="1121809"/>
                  </a:lnTo>
                  <a:lnTo>
                    <a:pt x="4886391" y="871968"/>
                  </a:lnTo>
                  <a:lnTo>
                    <a:pt x="4940684" y="1282591"/>
                  </a:lnTo>
                  <a:lnTo>
                    <a:pt x="4994976" y="912545"/>
                  </a:lnTo>
                  <a:lnTo>
                    <a:pt x="5049269" y="906639"/>
                  </a:lnTo>
                  <a:lnTo>
                    <a:pt x="5103561" y="1233442"/>
                  </a:lnTo>
                  <a:lnTo>
                    <a:pt x="5157854" y="1048181"/>
                  </a:lnTo>
                  <a:lnTo>
                    <a:pt x="5212146" y="1272495"/>
                  </a:lnTo>
                  <a:lnTo>
                    <a:pt x="5266439" y="1368793"/>
                  </a:lnTo>
                  <a:lnTo>
                    <a:pt x="5320731" y="977315"/>
                  </a:lnTo>
                  <a:lnTo>
                    <a:pt x="5375024" y="1300784"/>
                  </a:lnTo>
                  <a:lnTo>
                    <a:pt x="5429316" y="1178293"/>
                  </a:lnTo>
                  <a:lnTo>
                    <a:pt x="5483609" y="865492"/>
                  </a:lnTo>
                  <a:lnTo>
                    <a:pt x="5537901" y="1171816"/>
                  </a:lnTo>
                  <a:lnTo>
                    <a:pt x="5592194" y="1108855"/>
                  </a:lnTo>
                  <a:lnTo>
                    <a:pt x="5646486" y="1232966"/>
                  </a:lnTo>
                  <a:lnTo>
                    <a:pt x="5700779" y="1129620"/>
                  </a:lnTo>
                  <a:lnTo>
                    <a:pt x="5755071" y="1184579"/>
                  </a:lnTo>
                  <a:lnTo>
                    <a:pt x="5809364" y="1338884"/>
                  </a:lnTo>
                  <a:lnTo>
                    <a:pt x="5863656" y="1154290"/>
                  </a:lnTo>
                  <a:lnTo>
                    <a:pt x="5917949" y="1263446"/>
                  </a:lnTo>
                  <a:lnTo>
                    <a:pt x="5972241" y="1013129"/>
                  </a:lnTo>
                  <a:lnTo>
                    <a:pt x="6026534" y="1210677"/>
                  </a:lnTo>
                  <a:lnTo>
                    <a:pt x="6080826" y="1026464"/>
                  </a:lnTo>
                  <a:lnTo>
                    <a:pt x="6135119" y="1039894"/>
                  </a:lnTo>
                  <a:lnTo>
                    <a:pt x="6189411" y="1161910"/>
                  </a:lnTo>
                  <a:lnTo>
                    <a:pt x="6243704" y="1179531"/>
                  </a:lnTo>
                  <a:lnTo>
                    <a:pt x="6297996" y="1093615"/>
                  </a:lnTo>
                  <a:lnTo>
                    <a:pt x="6352289" y="1107998"/>
                  </a:lnTo>
                  <a:lnTo>
                    <a:pt x="6406581" y="1187246"/>
                  </a:ln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38" name="Freeform 37">
            <a:extLst>
              <a:ext uri="{FF2B5EF4-FFF2-40B4-BE49-F238E27FC236}">
                <a16:creationId xmlns:a16="http://schemas.microsoft.com/office/drawing/2014/main" id="{AE952D59-3B9A-8DB7-0770-20873570ADF7}"/>
              </a:ext>
            </a:extLst>
          </p:cNvPr>
          <p:cNvSpPr/>
          <p:nvPr/>
        </p:nvSpPr>
        <p:spPr>
          <a:xfrm>
            <a:off x="2649161" y="1378818"/>
            <a:ext cx="6406515" cy="3118675"/>
          </a:xfrm>
          <a:custGeom>
            <a:avLst/>
            <a:gdLst>
              <a:gd name="connsiteX0" fmla="*/ 66 w 6406515"/>
              <a:gd name="connsiteY0" fmla="*/ 520877 h 3118675"/>
              <a:gd name="connsiteX1" fmla="*/ 54359 w 6406515"/>
              <a:gd name="connsiteY1" fmla="*/ 528307 h 3118675"/>
              <a:gd name="connsiteX2" fmla="*/ 108651 w 6406515"/>
              <a:gd name="connsiteY2" fmla="*/ 1289925 h 3118675"/>
              <a:gd name="connsiteX3" fmla="*/ 162944 w 6406515"/>
              <a:gd name="connsiteY3" fmla="*/ 737476 h 3118675"/>
              <a:gd name="connsiteX4" fmla="*/ 217236 w 6406515"/>
              <a:gd name="connsiteY4" fmla="*/ 1500428 h 3118675"/>
              <a:gd name="connsiteX5" fmla="*/ 271529 w 6406515"/>
              <a:gd name="connsiteY5" fmla="*/ 1271733 h 3118675"/>
              <a:gd name="connsiteX6" fmla="*/ 325821 w 6406515"/>
              <a:gd name="connsiteY6" fmla="*/ 1533099 h 3118675"/>
              <a:gd name="connsiteX7" fmla="*/ 380114 w 6406515"/>
              <a:gd name="connsiteY7" fmla="*/ 520210 h 3118675"/>
              <a:gd name="connsiteX8" fmla="*/ 434406 w 6406515"/>
              <a:gd name="connsiteY8" fmla="*/ 1094187 h 3118675"/>
              <a:gd name="connsiteX9" fmla="*/ 488699 w 6406515"/>
              <a:gd name="connsiteY9" fmla="*/ 1873046 h 3118675"/>
              <a:gd name="connsiteX10" fmla="*/ 542991 w 6406515"/>
              <a:gd name="connsiteY10" fmla="*/ 1083424 h 3118675"/>
              <a:gd name="connsiteX11" fmla="*/ 597284 w 6406515"/>
              <a:gd name="connsiteY11" fmla="*/ 756621 h 3118675"/>
              <a:gd name="connsiteX12" fmla="*/ 651576 w 6406515"/>
              <a:gd name="connsiteY12" fmla="*/ 903401 h 3118675"/>
              <a:gd name="connsiteX13" fmla="*/ 705869 w 6406515"/>
              <a:gd name="connsiteY13" fmla="*/ 1001794 h 3118675"/>
              <a:gd name="connsiteX14" fmla="*/ 760161 w 6406515"/>
              <a:gd name="connsiteY14" fmla="*/ 1474044 h 3118675"/>
              <a:gd name="connsiteX15" fmla="*/ 814454 w 6406515"/>
              <a:gd name="connsiteY15" fmla="*/ 910164 h 3118675"/>
              <a:gd name="connsiteX16" fmla="*/ 868746 w 6406515"/>
              <a:gd name="connsiteY16" fmla="*/ 1397177 h 3118675"/>
              <a:gd name="connsiteX17" fmla="*/ 923039 w 6406515"/>
              <a:gd name="connsiteY17" fmla="*/ 311232 h 3118675"/>
              <a:gd name="connsiteX18" fmla="*/ 977331 w 6406515"/>
              <a:gd name="connsiteY18" fmla="*/ 50 h 3118675"/>
              <a:gd name="connsiteX19" fmla="*/ 1031624 w 6406515"/>
              <a:gd name="connsiteY19" fmla="*/ 1443754 h 3118675"/>
              <a:gd name="connsiteX20" fmla="*/ 1085916 w 6406515"/>
              <a:gd name="connsiteY20" fmla="*/ 1923529 h 3118675"/>
              <a:gd name="connsiteX21" fmla="*/ 1140209 w 6406515"/>
              <a:gd name="connsiteY21" fmla="*/ 1642255 h 3118675"/>
              <a:gd name="connsiteX22" fmla="*/ 1194501 w 6406515"/>
              <a:gd name="connsiteY22" fmla="*/ 1438516 h 3118675"/>
              <a:gd name="connsiteX23" fmla="*/ 1248794 w 6406515"/>
              <a:gd name="connsiteY23" fmla="*/ 1336027 h 3118675"/>
              <a:gd name="connsiteX24" fmla="*/ 1303086 w 6406515"/>
              <a:gd name="connsiteY24" fmla="*/ 525259 h 3118675"/>
              <a:gd name="connsiteX25" fmla="*/ 1357379 w 6406515"/>
              <a:gd name="connsiteY25" fmla="*/ 930643 h 3118675"/>
              <a:gd name="connsiteX26" fmla="*/ 1411671 w 6406515"/>
              <a:gd name="connsiteY26" fmla="*/ 1043895 h 3118675"/>
              <a:gd name="connsiteX27" fmla="*/ 1465964 w 6406515"/>
              <a:gd name="connsiteY27" fmla="*/ 1274495 h 3118675"/>
              <a:gd name="connsiteX28" fmla="*/ 1520256 w 6406515"/>
              <a:gd name="connsiteY28" fmla="*/ 1294974 h 3118675"/>
              <a:gd name="connsiteX29" fmla="*/ 1574549 w 6406515"/>
              <a:gd name="connsiteY29" fmla="*/ 1721789 h 3118675"/>
              <a:gd name="connsiteX30" fmla="*/ 1628841 w 6406515"/>
              <a:gd name="connsiteY30" fmla="*/ 1408988 h 3118675"/>
              <a:gd name="connsiteX31" fmla="*/ 1683134 w 6406515"/>
              <a:gd name="connsiteY31" fmla="*/ 1234871 h 3118675"/>
              <a:gd name="connsiteX32" fmla="*/ 1737426 w 6406515"/>
              <a:gd name="connsiteY32" fmla="*/ 805294 h 3118675"/>
              <a:gd name="connsiteX33" fmla="*/ 1791719 w 6406515"/>
              <a:gd name="connsiteY33" fmla="*/ 1157147 h 3118675"/>
              <a:gd name="connsiteX34" fmla="*/ 1846011 w 6406515"/>
              <a:gd name="connsiteY34" fmla="*/ 1318310 h 3118675"/>
              <a:gd name="connsiteX35" fmla="*/ 1900304 w 6406515"/>
              <a:gd name="connsiteY35" fmla="*/ 1262779 h 3118675"/>
              <a:gd name="connsiteX36" fmla="*/ 1954596 w 6406515"/>
              <a:gd name="connsiteY36" fmla="*/ 851966 h 3118675"/>
              <a:gd name="connsiteX37" fmla="*/ 2008889 w 6406515"/>
              <a:gd name="connsiteY37" fmla="*/ 1186103 h 3118675"/>
              <a:gd name="connsiteX38" fmla="*/ 2063181 w 6406515"/>
              <a:gd name="connsiteY38" fmla="*/ 1048086 h 3118675"/>
              <a:gd name="connsiteX39" fmla="*/ 2117474 w 6406515"/>
              <a:gd name="connsiteY39" fmla="*/ 796245 h 3118675"/>
              <a:gd name="connsiteX40" fmla="*/ 2171766 w 6406515"/>
              <a:gd name="connsiteY40" fmla="*/ 1619205 h 3118675"/>
              <a:gd name="connsiteX41" fmla="*/ 2226059 w 6406515"/>
              <a:gd name="connsiteY41" fmla="*/ 1501571 h 3118675"/>
              <a:gd name="connsiteX42" fmla="*/ 2280351 w 6406515"/>
              <a:gd name="connsiteY42" fmla="*/ 801007 h 3118675"/>
              <a:gd name="connsiteX43" fmla="*/ 2334644 w 6406515"/>
              <a:gd name="connsiteY43" fmla="*/ 874255 h 3118675"/>
              <a:gd name="connsiteX44" fmla="*/ 2388936 w 6406515"/>
              <a:gd name="connsiteY44" fmla="*/ 1014463 h 3118675"/>
              <a:gd name="connsiteX45" fmla="*/ 2443229 w 6406515"/>
              <a:gd name="connsiteY45" fmla="*/ 1558912 h 3118675"/>
              <a:gd name="connsiteX46" fmla="*/ 2497521 w 6406515"/>
              <a:gd name="connsiteY46" fmla="*/ 1096759 h 3118675"/>
              <a:gd name="connsiteX47" fmla="*/ 2606106 w 6406515"/>
              <a:gd name="connsiteY47" fmla="*/ 1574818 h 3118675"/>
              <a:gd name="connsiteX48" fmla="*/ 2660399 w 6406515"/>
              <a:gd name="connsiteY48" fmla="*/ 785672 h 3118675"/>
              <a:gd name="connsiteX49" fmla="*/ 2714691 w 6406515"/>
              <a:gd name="connsiteY49" fmla="*/ 1440325 h 3118675"/>
              <a:gd name="connsiteX50" fmla="*/ 2768984 w 6406515"/>
              <a:gd name="connsiteY50" fmla="*/ 1178483 h 3118675"/>
              <a:gd name="connsiteX51" fmla="*/ 2823276 w 6406515"/>
              <a:gd name="connsiteY51" fmla="*/ 1041133 h 3118675"/>
              <a:gd name="connsiteX52" fmla="*/ 2877569 w 6406515"/>
              <a:gd name="connsiteY52" fmla="*/ 1042085 h 3118675"/>
              <a:gd name="connsiteX53" fmla="*/ 2931861 w 6406515"/>
              <a:gd name="connsiteY53" fmla="*/ 1281353 h 3118675"/>
              <a:gd name="connsiteX54" fmla="*/ 2986154 w 6406515"/>
              <a:gd name="connsiteY54" fmla="*/ 1271161 h 3118675"/>
              <a:gd name="connsiteX55" fmla="*/ 3040446 w 6406515"/>
              <a:gd name="connsiteY55" fmla="*/ 1480521 h 3118675"/>
              <a:gd name="connsiteX56" fmla="*/ 3094739 w 6406515"/>
              <a:gd name="connsiteY56" fmla="*/ 953598 h 3118675"/>
              <a:gd name="connsiteX57" fmla="*/ 3149031 w 6406515"/>
              <a:gd name="connsiteY57" fmla="*/ 1243920 h 3118675"/>
              <a:gd name="connsiteX58" fmla="*/ 3203324 w 6406515"/>
              <a:gd name="connsiteY58" fmla="*/ 684802 h 3118675"/>
              <a:gd name="connsiteX59" fmla="*/ 3257616 w 6406515"/>
              <a:gd name="connsiteY59" fmla="*/ 1606727 h 3118675"/>
              <a:gd name="connsiteX60" fmla="*/ 3311909 w 6406515"/>
              <a:gd name="connsiteY60" fmla="*/ 1004842 h 3118675"/>
              <a:gd name="connsiteX61" fmla="*/ 3366201 w 6406515"/>
              <a:gd name="connsiteY61" fmla="*/ 1288878 h 3118675"/>
              <a:gd name="connsiteX62" fmla="*/ 3420494 w 6406515"/>
              <a:gd name="connsiteY62" fmla="*/ 1030560 h 3118675"/>
              <a:gd name="connsiteX63" fmla="*/ 3474786 w 6406515"/>
              <a:gd name="connsiteY63" fmla="*/ 1513382 h 3118675"/>
              <a:gd name="connsiteX64" fmla="*/ 3529079 w 6406515"/>
              <a:gd name="connsiteY64" fmla="*/ 1304975 h 3118675"/>
              <a:gd name="connsiteX65" fmla="*/ 3583371 w 6406515"/>
              <a:gd name="connsiteY65" fmla="*/ 1489474 h 3118675"/>
              <a:gd name="connsiteX66" fmla="*/ 3637664 w 6406515"/>
              <a:gd name="connsiteY66" fmla="*/ 1003890 h 3118675"/>
              <a:gd name="connsiteX67" fmla="*/ 3691956 w 6406515"/>
              <a:gd name="connsiteY67" fmla="*/ 1290116 h 3118675"/>
              <a:gd name="connsiteX68" fmla="*/ 3746249 w 6406515"/>
              <a:gd name="connsiteY68" fmla="*/ 1030369 h 3118675"/>
              <a:gd name="connsiteX69" fmla="*/ 3800541 w 6406515"/>
              <a:gd name="connsiteY69" fmla="*/ 1153623 h 3118675"/>
              <a:gd name="connsiteX70" fmla="*/ 3854834 w 6406515"/>
              <a:gd name="connsiteY70" fmla="*/ 1553578 h 3118675"/>
              <a:gd name="connsiteX71" fmla="*/ 3909126 w 6406515"/>
              <a:gd name="connsiteY71" fmla="*/ 1167910 h 3118675"/>
              <a:gd name="connsiteX72" fmla="*/ 3963419 w 6406515"/>
              <a:gd name="connsiteY72" fmla="*/ 1184484 h 3118675"/>
              <a:gd name="connsiteX73" fmla="*/ 4017711 w 6406515"/>
              <a:gd name="connsiteY73" fmla="*/ 1021035 h 3118675"/>
              <a:gd name="connsiteX74" fmla="*/ 4072004 w 6406515"/>
              <a:gd name="connsiteY74" fmla="*/ 973124 h 3118675"/>
              <a:gd name="connsiteX75" fmla="*/ 4126296 w 6406515"/>
              <a:gd name="connsiteY75" fmla="*/ 1223727 h 3118675"/>
              <a:gd name="connsiteX76" fmla="*/ 4180589 w 6406515"/>
              <a:gd name="connsiteY76" fmla="*/ 1247825 h 3118675"/>
              <a:gd name="connsiteX77" fmla="*/ 4234881 w 6406515"/>
              <a:gd name="connsiteY77" fmla="*/ 1490141 h 3118675"/>
              <a:gd name="connsiteX78" fmla="*/ 4289174 w 6406515"/>
              <a:gd name="connsiteY78" fmla="*/ 1356791 h 3118675"/>
              <a:gd name="connsiteX79" fmla="*/ 4343466 w 6406515"/>
              <a:gd name="connsiteY79" fmla="*/ 1398320 h 3118675"/>
              <a:gd name="connsiteX80" fmla="*/ 4397759 w 6406515"/>
              <a:gd name="connsiteY80" fmla="*/ 1247825 h 3118675"/>
              <a:gd name="connsiteX81" fmla="*/ 4452051 w 6406515"/>
              <a:gd name="connsiteY81" fmla="*/ 1058563 h 3118675"/>
              <a:gd name="connsiteX82" fmla="*/ 4506344 w 6406515"/>
              <a:gd name="connsiteY82" fmla="*/ 1231633 h 3118675"/>
              <a:gd name="connsiteX83" fmla="*/ 4560636 w 6406515"/>
              <a:gd name="connsiteY83" fmla="*/ 1177912 h 3118675"/>
              <a:gd name="connsiteX84" fmla="*/ 4614929 w 6406515"/>
              <a:gd name="connsiteY84" fmla="*/ 1369174 h 3118675"/>
              <a:gd name="connsiteX85" fmla="*/ 4669221 w 6406515"/>
              <a:gd name="connsiteY85" fmla="*/ 1383461 h 3118675"/>
              <a:gd name="connsiteX86" fmla="*/ 4723514 w 6406515"/>
              <a:gd name="connsiteY86" fmla="*/ 1356886 h 3118675"/>
              <a:gd name="connsiteX87" fmla="*/ 4777806 w 6406515"/>
              <a:gd name="connsiteY87" fmla="*/ 1186008 h 3118675"/>
              <a:gd name="connsiteX88" fmla="*/ 4832099 w 6406515"/>
              <a:gd name="connsiteY88" fmla="*/ 1139812 h 3118675"/>
              <a:gd name="connsiteX89" fmla="*/ 4886391 w 6406515"/>
              <a:gd name="connsiteY89" fmla="*/ 880446 h 3118675"/>
              <a:gd name="connsiteX90" fmla="*/ 4940684 w 6406515"/>
              <a:gd name="connsiteY90" fmla="*/ 1306880 h 3118675"/>
              <a:gd name="connsiteX91" fmla="*/ 4994976 w 6406515"/>
              <a:gd name="connsiteY91" fmla="*/ 917212 h 3118675"/>
              <a:gd name="connsiteX92" fmla="*/ 5049269 w 6406515"/>
              <a:gd name="connsiteY92" fmla="*/ 901591 h 3118675"/>
              <a:gd name="connsiteX93" fmla="*/ 5103561 w 6406515"/>
              <a:gd name="connsiteY93" fmla="*/ 1243539 h 3118675"/>
              <a:gd name="connsiteX94" fmla="*/ 5157854 w 6406515"/>
              <a:gd name="connsiteY94" fmla="*/ 1050086 h 3118675"/>
              <a:gd name="connsiteX95" fmla="*/ 5212146 w 6406515"/>
              <a:gd name="connsiteY95" fmla="*/ 1301832 h 3118675"/>
              <a:gd name="connsiteX96" fmla="*/ 5266439 w 6406515"/>
              <a:gd name="connsiteY96" fmla="*/ 1396796 h 3118675"/>
              <a:gd name="connsiteX97" fmla="*/ 5320731 w 6406515"/>
              <a:gd name="connsiteY97" fmla="*/ 977029 h 3118675"/>
              <a:gd name="connsiteX98" fmla="*/ 5375024 w 6406515"/>
              <a:gd name="connsiteY98" fmla="*/ 1329169 h 3118675"/>
              <a:gd name="connsiteX99" fmla="*/ 5429316 w 6406515"/>
              <a:gd name="connsiteY99" fmla="*/ 1194580 h 3118675"/>
              <a:gd name="connsiteX100" fmla="*/ 5483609 w 6406515"/>
              <a:gd name="connsiteY100" fmla="*/ 875588 h 3118675"/>
              <a:gd name="connsiteX101" fmla="*/ 5537901 w 6406515"/>
              <a:gd name="connsiteY101" fmla="*/ 1195247 h 3118675"/>
              <a:gd name="connsiteX102" fmla="*/ 5592194 w 6406515"/>
              <a:gd name="connsiteY102" fmla="*/ 1121047 h 3118675"/>
              <a:gd name="connsiteX103" fmla="*/ 5646486 w 6406515"/>
              <a:gd name="connsiteY103" fmla="*/ 1244491 h 3118675"/>
              <a:gd name="connsiteX104" fmla="*/ 5700779 w 6406515"/>
              <a:gd name="connsiteY104" fmla="*/ 1147622 h 3118675"/>
              <a:gd name="connsiteX105" fmla="*/ 5755071 w 6406515"/>
              <a:gd name="connsiteY105" fmla="*/ 1196581 h 3118675"/>
              <a:gd name="connsiteX106" fmla="*/ 5809364 w 6406515"/>
              <a:gd name="connsiteY106" fmla="*/ 1374317 h 3118675"/>
              <a:gd name="connsiteX107" fmla="*/ 5863656 w 6406515"/>
              <a:gd name="connsiteY107" fmla="*/ 1156861 h 3118675"/>
              <a:gd name="connsiteX108" fmla="*/ 5917949 w 6406515"/>
              <a:gd name="connsiteY108" fmla="*/ 1291545 h 3118675"/>
              <a:gd name="connsiteX109" fmla="*/ 5972241 w 6406515"/>
              <a:gd name="connsiteY109" fmla="*/ 1019130 h 3118675"/>
              <a:gd name="connsiteX110" fmla="*/ 6026534 w 6406515"/>
              <a:gd name="connsiteY110" fmla="*/ 1223822 h 3118675"/>
              <a:gd name="connsiteX111" fmla="*/ 6080826 w 6406515"/>
              <a:gd name="connsiteY111" fmla="*/ 1039228 h 3118675"/>
              <a:gd name="connsiteX112" fmla="*/ 6135119 w 6406515"/>
              <a:gd name="connsiteY112" fmla="*/ 1050848 h 3118675"/>
              <a:gd name="connsiteX113" fmla="*/ 6189411 w 6406515"/>
              <a:gd name="connsiteY113" fmla="*/ 1167529 h 3118675"/>
              <a:gd name="connsiteX114" fmla="*/ 6243704 w 6406515"/>
              <a:gd name="connsiteY114" fmla="*/ 1186103 h 3118675"/>
              <a:gd name="connsiteX115" fmla="*/ 6297996 w 6406515"/>
              <a:gd name="connsiteY115" fmla="*/ 1110094 h 3118675"/>
              <a:gd name="connsiteX116" fmla="*/ 6352289 w 6406515"/>
              <a:gd name="connsiteY116" fmla="*/ 1111046 h 3118675"/>
              <a:gd name="connsiteX117" fmla="*/ 6406581 w 6406515"/>
              <a:gd name="connsiteY117" fmla="*/ 1210296 h 3118675"/>
              <a:gd name="connsiteX118" fmla="*/ 6406581 w 6406515"/>
              <a:gd name="connsiteY118" fmla="*/ 2518460 h 3118675"/>
              <a:gd name="connsiteX119" fmla="*/ 6352289 w 6406515"/>
              <a:gd name="connsiteY119" fmla="*/ 2421115 h 3118675"/>
              <a:gd name="connsiteX120" fmla="*/ 6297996 w 6406515"/>
              <a:gd name="connsiteY120" fmla="*/ 2415876 h 3118675"/>
              <a:gd name="connsiteX121" fmla="*/ 6243704 w 6406515"/>
              <a:gd name="connsiteY121" fmla="*/ 2497029 h 3118675"/>
              <a:gd name="connsiteX122" fmla="*/ 6189411 w 6406515"/>
              <a:gd name="connsiteY122" fmla="*/ 2481598 h 3118675"/>
              <a:gd name="connsiteX123" fmla="*/ 6135119 w 6406515"/>
              <a:gd name="connsiteY123" fmla="*/ 2361202 h 3118675"/>
              <a:gd name="connsiteX124" fmla="*/ 6080826 w 6406515"/>
              <a:gd name="connsiteY124" fmla="*/ 2351963 h 3118675"/>
              <a:gd name="connsiteX125" fmla="*/ 6026534 w 6406515"/>
              <a:gd name="connsiteY125" fmla="*/ 2528652 h 3118675"/>
              <a:gd name="connsiteX126" fmla="*/ 5972241 w 6406515"/>
              <a:gd name="connsiteY126" fmla="*/ 2328627 h 3118675"/>
              <a:gd name="connsiteX127" fmla="*/ 5917949 w 6406515"/>
              <a:gd name="connsiteY127" fmla="*/ 2592279 h 3118675"/>
              <a:gd name="connsiteX128" fmla="*/ 5863656 w 6406515"/>
              <a:gd name="connsiteY128" fmla="*/ 2469597 h 3118675"/>
              <a:gd name="connsiteX129" fmla="*/ 5809364 w 6406515"/>
              <a:gd name="connsiteY129" fmla="*/ 2675051 h 3118675"/>
              <a:gd name="connsiteX130" fmla="*/ 5755071 w 6406515"/>
              <a:gd name="connsiteY130" fmla="*/ 2505220 h 3118675"/>
              <a:gd name="connsiteX131" fmla="*/ 5700779 w 6406515"/>
              <a:gd name="connsiteY131" fmla="*/ 2454833 h 3118675"/>
              <a:gd name="connsiteX132" fmla="*/ 5646486 w 6406515"/>
              <a:gd name="connsiteY132" fmla="*/ 2560085 h 3118675"/>
              <a:gd name="connsiteX133" fmla="*/ 5592194 w 6406515"/>
              <a:gd name="connsiteY133" fmla="*/ 2425210 h 3118675"/>
              <a:gd name="connsiteX134" fmla="*/ 5537901 w 6406515"/>
              <a:gd name="connsiteY134" fmla="*/ 2505316 h 3118675"/>
              <a:gd name="connsiteX135" fmla="*/ 5483609 w 6406515"/>
              <a:gd name="connsiteY135" fmla="*/ 2186323 h 3118675"/>
              <a:gd name="connsiteX136" fmla="*/ 5429316 w 6406515"/>
              <a:gd name="connsiteY136" fmla="*/ 2503887 h 3118675"/>
              <a:gd name="connsiteX137" fmla="*/ 5375024 w 6406515"/>
              <a:gd name="connsiteY137" fmla="*/ 2629807 h 3118675"/>
              <a:gd name="connsiteX138" fmla="*/ 5320731 w 6406515"/>
              <a:gd name="connsiteY138" fmla="*/ 2290336 h 3118675"/>
              <a:gd name="connsiteX139" fmla="*/ 5266439 w 6406515"/>
              <a:gd name="connsiteY139" fmla="*/ 2699816 h 3118675"/>
              <a:gd name="connsiteX140" fmla="*/ 5212146 w 6406515"/>
              <a:gd name="connsiteY140" fmla="*/ 2600089 h 3118675"/>
              <a:gd name="connsiteX141" fmla="*/ 5157854 w 6406515"/>
              <a:gd name="connsiteY141" fmla="*/ 2362727 h 3118675"/>
              <a:gd name="connsiteX142" fmla="*/ 5103561 w 6406515"/>
              <a:gd name="connsiteY142" fmla="*/ 2554846 h 3118675"/>
              <a:gd name="connsiteX143" fmla="*/ 5049269 w 6406515"/>
              <a:gd name="connsiteY143" fmla="*/ 2220137 h 3118675"/>
              <a:gd name="connsiteX144" fmla="*/ 4994976 w 6406515"/>
              <a:gd name="connsiteY144" fmla="*/ 2228138 h 3118675"/>
              <a:gd name="connsiteX145" fmla="*/ 4940684 w 6406515"/>
              <a:gd name="connsiteY145" fmla="*/ 2616282 h 3118675"/>
              <a:gd name="connsiteX146" fmla="*/ 4886391 w 6406515"/>
              <a:gd name="connsiteY146" fmla="*/ 2188038 h 3118675"/>
              <a:gd name="connsiteX147" fmla="*/ 4832099 w 6406515"/>
              <a:gd name="connsiteY147" fmla="*/ 2443403 h 3118675"/>
              <a:gd name="connsiteX148" fmla="*/ 4777806 w 6406515"/>
              <a:gd name="connsiteY148" fmla="*/ 2503125 h 3118675"/>
              <a:gd name="connsiteX149" fmla="*/ 4723514 w 6406515"/>
              <a:gd name="connsiteY149" fmla="*/ 2673051 h 3118675"/>
              <a:gd name="connsiteX150" fmla="*/ 4669221 w 6406515"/>
              <a:gd name="connsiteY150" fmla="*/ 2691148 h 3118675"/>
              <a:gd name="connsiteX151" fmla="*/ 4614929 w 6406515"/>
              <a:gd name="connsiteY151" fmla="*/ 2671146 h 3118675"/>
              <a:gd name="connsiteX152" fmla="*/ 4560636 w 6406515"/>
              <a:gd name="connsiteY152" fmla="*/ 2494743 h 3118675"/>
              <a:gd name="connsiteX153" fmla="*/ 4506344 w 6406515"/>
              <a:gd name="connsiteY153" fmla="*/ 2549797 h 3118675"/>
              <a:gd name="connsiteX154" fmla="*/ 4452051 w 6406515"/>
              <a:gd name="connsiteY154" fmla="*/ 2357869 h 3118675"/>
              <a:gd name="connsiteX155" fmla="*/ 4397759 w 6406515"/>
              <a:gd name="connsiteY155" fmla="*/ 2553607 h 3118675"/>
              <a:gd name="connsiteX156" fmla="*/ 4343466 w 6406515"/>
              <a:gd name="connsiteY156" fmla="*/ 2702673 h 3118675"/>
              <a:gd name="connsiteX157" fmla="*/ 4289174 w 6406515"/>
              <a:gd name="connsiteY157" fmla="*/ 2659144 h 3118675"/>
              <a:gd name="connsiteX158" fmla="*/ 4234881 w 6406515"/>
              <a:gd name="connsiteY158" fmla="*/ 2798971 h 3118675"/>
              <a:gd name="connsiteX159" fmla="*/ 4180589 w 6406515"/>
              <a:gd name="connsiteY159" fmla="*/ 2556084 h 3118675"/>
              <a:gd name="connsiteX160" fmla="*/ 4126296 w 6406515"/>
              <a:gd name="connsiteY160" fmla="*/ 2535891 h 3118675"/>
              <a:gd name="connsiteX161" fmla="*/ 4072004 w 6406515"/>
              <a:gd name="connsiteY161" fmla="*/ 2275477 h 3118675"/>
              <a:gd name="connsiteX162" fmla="*/ 4017711 w 6406515"/>
              <a:gd name="connsiteY162" fmla="*/ 2328341 h 3118675"/>
              <a:gd name="connsiteX163" fmla="*/ 3963419 w 6406515"/>
              <a:gd name="connsiteY163" fmla="*/ 2485980 h 3118675"/>
              <a:gd name="connsiteX164" fmla="*/ 3909126 w 6406515"/>
              <a:gd name="connsiteY164" fmla="*/ 2478836 h 3118675"/>
              <a:gd name="connsiteX165" fmla="*/ 3854834 w 6406515"/>
              <a:gd name="connsiteY165" fmla="*/ 2859169 h 3118675"/>
              <a:gd name="connsiteX166" fmla="*/ 3800541 w 6406515"/>
              <a:gd name="connsiteY166" fmla="*/ 2459786 h 3118675"/>
              <a:gd name="connsiteX167" fmla="*/ 3746249 w 6406515"/>
              <a:gd name="connsiteY167" fmla="*/ 2343867 h 3118675"/>
              <a:gd name="connsiteX168" fmla="*/ 3691956 w 6406515"/>
              <a:gd name="connsiteY168" fmla="*/ 2609614 h 3118675"/>
              <a:gd name="connsiteX169" fmla="*/ 3637664 w 6406515"/>
              <a:gd name="connsiteY169" fmla="*/ 2318245 h 3118675"/>
              <a:gd name="connsiteX170" fmla="*/ 3583371 w 6406515"/>
              <a:gd name="connsiteY170" fmla="*/ 2798971 h 3118675"/>
              <a:gd name="connsiteX171" fmla="*/ 3529079 w 6406515"/>
              <a:gd name="connsiteY171" fmla="*/ 2615520 h 3118675"/>
              <a:gd name="connsiteX172" fmla="*/ 3474786 w 6406515"/>
              <a:gd name="connsiteY172" fmla="*/ 2810592 h 3118675"/>
              <a:gd name="connsiteX173" fmla="*/ 3420494 w 6406515"/>
              <a:gd name="connsiteY173" fmla="*/ 2346153 h 3118675"/>
              <a:gd name="connsiteX174" fmla="*/ 3366201 w 6406515"/>
              <a:gd name="connsiteY174" fmla="*/ 2595041 h 3118675"/>
              <a:gd name="connsiteX175" fmla="*/ 3311909 w 6406515"/>
              <a:gd name="connsiteY175" fmla="*/ 2327008 h 3118675"/>
              <a:gd name="connsiteX176" fmla="*/ 3257616 w 6406515"/>
              <a:gd name="connsiteY176" fmla="*/ 2901270 h 3118675"/>
              <a:gd name="connsiteX177" fmla="*/ 3203324 w 6406515"/>
              <a:gd name="connsiteY177" fmla="*/ 1997252 h 3118675"/>
              <a:gd name="connsiteX178" fmla="*/ 3149031 w 6406515"/>
              <a:gd name="connsiteY178" fmla="*/ 2551226 h 3118675"/>
              <a:gd name="connsiteX179" fmla="*/ 3094739 w 6406515"/>
              <a:gd name="connsiteY179" fmla="*/ 2266429 h 3118675"/>
              <a:gd name="connsiteX180" fmla="*/ 3040446 w 6406515"/>
              <a:gd name="connsiteY180" fmla="*/ 2787351 h 3118675"/>
              <a:gd name="connsiteX181" fmla="*/ 2986154 w 6406515"/>
              <a:gd name="connsiteY181" fmla="*/ 2583516 h 3118675"/>
              <a:gd name="connsiteX182" fmla="*/ 2931861 w 6406515"/>
              <a:gd name="connsiteY182" fmla="*/ 2591327 h 3118675"/>
              <a:gd name="connsiteX183" fmla="*/ 2877569 w 6406515"/>
              <a:gd name="connsiteY183" fmla="*/ 2347296 h 3118675"/>
              <a:gd name="connsiteX184" fmla="*/ 2823276 w 6406515"/>
              <a:gd name="connsiteY184" fmla="*/ 2357488 h 3118675"/>
              <a:gd name="connsiteX185" fmla="*/ 2768984 w 6406515"/>
              <a:gd name="connsiteY185" fmla="*/ 2483122 h 3118675"/>
              <a:gd name="connsiteX186" fmla="*/ 2714691 w 6406515"/>
              <a:gd name="connsiteY186" fmla="*/ 2750013 h 3118675"/>
              <a:gd name="connsiteX187" fmla="*/ 2660399 w 6406515"/>
              <a:gd name="connsiteY187" fmla="*/ 2095074 h 3118675"/>
              <a:gd name="connsiteX188" fmla="*/ 2606106 w 6406515"/>
              <a:gd name="connsiteY188" fmla="*/ 2874886 h 3118675"/>
              <a:gd name="connsiteX189" fmla="*/ 2551814 w 6406515"/>
              <a:gd name="connsiteY189" fmla="*/ 2636475 h 3118675"/>
              <a:gd name="connsiteX190" fmla="*/ 2497521 w 6406515"/>
              <a:gd name="connsiteY190" fmla="*/ 2408542 h 3118675"/>
              <a:gd name="connsiteX191" fmla="*/ 2443229 w 6406515"/>
              <a:gd name="connsiteY191" fmla="*/ 2865361 h 3118675"/>
              <a:gd name="connsiteX192" fmla="*/ 2388936 w 6406515"/>
              <a:gd name="connsiteY192" fmla="*/ 2324055 h 3118675"/>
              <a:gd name="connsiteX193" fmla="*/ 2334644 w 6406515"/>
              <a:gd name="connsiteY193" fmla="*/ 2211279 h 3118675"/>
              <a:gd name="connsiteX194" fmla="*/ 2280351 w 6406515"/>
              <a:gd name="connsiteY194" fmla="*/ 2130031 h 3118675"/>
              <a:gd name="connsiteX195" fmla="*/ 2226059 w 6406515"/>
              <a:gd name="connsiteY195" fmla="*/ 2808973 h 3118675"/>
              <a:gd name="connsiteX196" fmla="*/ 2171766 w 6406515"/>
              <a:gd name="connsiteY196" fmla="*/ 2928226 h 3118675"/>
              <a:gd name="connsiteX197" fmla="*/ 2117474 w 6406515"/>
              <a:gd name="connsiteY197" fmla="*/ 2118124 h 3118675"/>
              <a:gd name="connsiteX198" fmla="*/ 2063181 w 6406515"/>
              <a:gd name="connsiteY198" fmla="*/ 2371489 h 3118675"/>
              <a:gd name="connsiteX199" fmla="*/ 2008889 w 6406515"/>
              <a:gd name="connsiteY199" fmla="*/ 2484932 h 3118675"/>
              <a:gd name="connsiteX200" fmla="*/ 1954596 w 6406515"/>
              <a:gd name="connsiteY200" fmla="*/ 2172798 h 3118675"/>
              <a:gd name="connsiteX201" fmla="*/ 1900304 w 6406515"/>
              <a:gd name="connsiteY201" fmla="*/ 2580658 h 3118675"/>
              <a:gd name="connsiteX202" fmla="*/ 1846011 w 6406515"/>
              <a:gd name="connsiteY202" fmla="*/ 2611234 h 3118675"/>
              <a:gd name="connsiteX203" fmla="*/ 1791719 w 6406515"/>
              <a:gd name="connsiteY203" fmla="*/ 2475598 h 3118675"/>
              <a:gd name="connsiteX204" fmla="*/ 1737426 w 6406515"/>
              <a:gd name="connsiteY204" fmla="*/ 2117553 h 3118675"/>
              <a:gd name="connsiteX205" fmla="*/ 1683134 w 6406515"/>
              <a:gd name="connsiteY205" fmla="*/ 2547797 h 3118675"/>
              <a:gd name="connsiteX206" fmla="*/ 1628841 w 6406515"/>
              <a:gd name="connsiteY206" fmla="*/ 2714199 h 3118675"/>
              <a:gd name="connsiteX207" fmla="*/ 1574549 w 6406515"/>
              <a:gd name="connsiteY207" fmla="*/ 2998806 h 3118675"/>
              <a:gd name="connsiteX208" fmla="*/ 1520256 w 6406515"/>
              <a:gd name="connsiteY208" fmla="*/ 2618854 h 3118675"/>
              <a:gd name="connsiteX209" fmla="*/ 1465964 w 6406515"/>
              <a:gd name="connsiteY209" fmla="*/ 2585897 h 3118675"/>
              <a:gd name="connsiteX210" fmla="*/ 1411671 w 6406515"/>
              <a:gd name="connsiteY210" fmla="*/ 2370061 h 3118675"/>
              <a:gd name="connsiteX211" fmla="*/ 1357379 w 6406515"/>
              <a:gd name="connsiteY211" fmla="*/ 2242330 h 3118675"/>
              <a:gd name="connsiteX212" fmla="*/ 1303086 w 6406515"/>
              <a:gd name="connsiteY212" fmla="*/ 1853615 h 3118675"/>
              <a:gd name="connsiteX213" fmla="*/ 1248794 w 6406515"/>
              <a:gd name="connsiteY213" fmla="*/ 2630093 h 3118675"/>
              <a:gd name="connsiteX214" fmla="*/ 1194501 w 6406515"/>
              <a:gd name="connsiteY214" fmla="*/ 2752489 h 3118675"/>
              <a:gd name="connsiteX215" fmla="*/ 1085916 w 6406515"/>
              <a:gd name="connsiteY215" fmla="*/ 3118726 h 3118675"/>
              <a:gd name="connsiteX216" fmla="*/ 1031624 w 6406515"/>
              <a:gd name="connsiteY216" fmla="*/ 2752013 h 3118675"/>
              <a:gd name="connsiteX217" fmla="*/ 977331 w 6406515"/>
              <a:gd name="connsiteY217" fmla="*/ 1332979 h 3118675"/>
              <a:gd name="connsiteX218" fmla="*/ 923039 w 6406515"/>
              <a:gd name="connsiteY218" fmla="*/ 1619110 h 3118675"/>
              <a:gd name="connsiteX219" fmla="*/ 868746 w 6406515"/>
              <a:gd name="connsiteY219" fmla="*/ 2712389 h 3118675"/>
              <a:gd name="connsiteX220" fmla="*/ 814454 w 6406515"/>
              <a:gd name="connsiteY220" fmla="*/ 2224614 h 3118675"/>
              <a:gd name="connsiteX221" fmla="*/ 760161 w 6406515"/>
              <a:gd name="connsiteY221" fmla="*/ 2794018 h 3118675"/>
              <a:gd name="connsiteX222" fmla="*/ 705869 w 6406515"/>
              <a:gd name="connsiteY222" fmla="*/ 2306434 h 3118675"/>
              <a:gd name="connsiteX223" fmla="*/ 651576 w 6406515"/>
              <a:gd name="connsiteY223" fmla="*/ 2248903 h 3118675"/>
              <a:gd name="connsiteX224" fmla="*/ 597284 w 6406515"/>
              <a:gd name="connsiteY224" fmla="*/ 2108028 h 3118675"/>
              <a:gd name="connsiteX225" fmla="*/ 542991 w 6406515"/>
              <a:gd name="connsiteY225" fmla="*/ 2397397 h 3118675"/>
              <a:gd name="connsiteX226" fmla="*/ 488699 w 6406515"/>
              <a:gd name="connsiteY226" fmla="*/ 3057956 h 3118675"/>
              <a:gd name="connsiteX227" fmla="*/ 434406 w 6406515"/>
              <a:gd name="connsiteY227" fmla="*/ 2438736 h 3118675"/>
              <a:gd name="connsiteX228" fmla="*/ 380114 w 6406515"/>
              <a:gd name="connsiteY228" fmla="*/ 1836565 h 3118675"/>
              <a:gd name="connsiteX229" fmla="*/ 325821 w 6406515"/>
              <a:gd name="connsiteY229" fmla="*/ 2836405 h 3118675"/>
              <a:gd name="connsiteX230" fmla="*/ 271529 w 6406515"/>
              <a:gd name="connsiteY230" fmla="*/ 2571610 h 3118675"/>
              <a:gd name="connsiteX231" fmla="*/ 217236 w 6406515"/>
              <a:gd name="connsiteY231" fmla="*/ 2774492 h 3118675"/>
              <a:gd name="connsiteX232" fmla="*/ 162944 w 6406515"/>
              <a:gd name="connsiteY232" fmla="*/ 2112695 h 3118675"/>
              <a:gd name="connsiteX233" fmla="*/ 108651 w 6406515"/>
              <a:gd name="connsiteY233" fmla="*/ 2597137 h 3118675"/>
              <a:gd name="connsiteX234" fmla="*/ 54359 w 6406515"/>
              <a:gd name="connsiteY234" fmla="*/ 1859044 h 3118675"/>
              <a:gd name="connsiteX235" fmla="*/ 66 w 6406515"/>
              <a:gd name="connsiteY235" fmla="*/ 1860949 h 311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6406515" h="3118675">
                <a:moveTo>
                  <a:pt x="66" y="520877"/>
                </a:moveTo>
                <a:lnTo>
                  <a:pt x="54359" y="528307"/>
                </a:lnTo>
                <a:lnTo>
                  <a:pt x="108651" y="1289925"/>
                </a:lnTo>
                <a:lnTo>
                  <a:pt x="162944" y="737476"/>
                </a:lnTo>
                <a:lnTo>
                  <a:pt x="217236" y="1500428"/>
                </a:lnTo>
                <a:lnTo>
                  <a:pt x="271529" y="1271733"/>
                </a:lnTo>
                <a:lnTo>
                  <a:pt x="325821" y="1533099"/>
                </a:lnTo>
                <a:lnTo>
                  <a:pt x="380114" y="520210"/>
                </a:lnTo>
                <a:lnTo>
                  <a:pt x="434406" y="1094187"/>
                </a:lnTo>
                <a:lnTo>
                  <a:pt x="488699" y="1873046"/>
                </a:lnTo>
                <a:lnTo>
                  <a:pt x="542991" y="1083424"/>
                </a:lnTo>
                <a:lnTo>
                  <a:pt x="597284" y="756621"/>
                </a:lnTo>
                <a:lnTo>
                  <a:pt x="651576" y="903401"/>
                </a:lnTo>
                <a:lnTo>
                  <a:pt x="705869" y="1001794"/>
                </a:lnTo>
                <a:lnTo>
                  <a:pt x="760161" y="1474044"/>
                </a:lnTo>
                <a:lnTo>
                  <a:pt x="814454" y="910164"/>
                </a:lnTo>
                <a:lnTo>
                  <a:pt x="868746" y="1397177"/>
                </a:lnTo>
                <a:lnTo>
                  <a:pt x="923039" y="311232"/>
                </a:lnTo>
                <a:lnTo>
                  <a:pt x="977331" y="50"/>
                </a:lnTo>
                <a:lnTo>
                  <a:pt x="1031624" y="1443754"/>
                </a:lnTo>
                <a:lnTo>
                  <a:pt x="1085916" y="1923529"/>
                </a:lnTo>
                <a:lnTo>
                  <a:pt x="1140209" y="1642255"/>
                </a:lnTo>
                <a:lnTo>
                  <a:pt x="1194501" y="1438516"/>
                </a:lnTo>
                <a:lnTo>
                  <a:pt x="1248794" y="1336027"/>
                </a:lnTo>
                <a:lnTo>
                  <a:pt x="1303086" y="525259"/>
                </a:lnTo>
                <a:lnTo>
                  <a:pt x="1357379" y="930643"/>
                </a:lnTo>
                <a:lnTo>
                  <a:pt x="1411671" y="1043895"/>
                </a:lnTo>
                <a:lnTo>
                  <a:pt x="1465964" y="1274495"/>
                </a:lnTo>
                <a:lnTo>
                  <a:pt x="1520256" y="1294974"/>
                </a:lnTo>
                <a:lnTo>
                  <a:pt x="1574549" y="1721789"/>
                </a:lnTo>
                <a:lnTo>
                  <a:pt x="1628841" y="1408988"/>
                </a:lnTo>
                <a:lnTo>
                  <a:pt x="1683134" y="1234871"/>
                </a:lnTo>
                <a:lnTo>
                  <a:pt x="1737426" y="805294"/>
                </a:lnTo>
                <a:lnTo>
                  <a:pt x="1791719" y="1157147"/>
                </a:lnTo>
                <a:lnTo>
                  <a:pt x="1846011" y="1318310"/>
                </a:lnTo>
                <a:lnTo>
                  <a:pt x="1900304" y="1262779"/>
                </a:lnTo>
                <a:lnTo>
                  <a:pt x="1954596" y="851966"/>
                </a:lnTo>
                <a:lnTo>
                  <a:pt x="2008889" y="1186103"/>
                </a:lnTo>
                <a:lnTo>
                  <a:pt x="2063181" y="1048086"/>
                </a:lnTo>
                <a:lnTo>
                  <a:pt x="2117474" y="796245"/>
                </a:lnTo>
                <a:lnTo>
                  <a:pt x="2171766" y="1619205"/>
                </a:lnTo>
                <a:lnTo>
                  <a:pt x="2226059" y="1501571"/>
                </a:lnTo>
                <a:lnTo>
                  <a:pt x="2280351" y="801007"/>
                </a:lnTo>
                <a:lnTo>
                  <a:pt x="2334644" y="874255"/>
                </a:lnTo>
                <a:lnTo>
                  <a:pt x="2388936" y="1014463"/>
                </a:lnTo>
                <a:lnTo>
                  <a:pt x="2443229" y="1558912"/>
                </a:lnTo>
                <a:lnTo>
                  <a:pt x="2497521" y="1096759"/>
                </a:lnTo>
                <a:lnTo>
                  <a:pt x="2606106" y="1574818"/>
                </a:lnTo>
                <a:lnTo>
                  <a:pt x="2660399" y="785672"/>
                </a:lnTo>
                <a:lnTo>
                  <a:pt x="2714691" y="1440325"/>
                </a:lnTo>
                <a:lnTo>
                  <a:pt x="2768984" y="1178483"/>
                </a:lnTo>
                <a:lnTo>
                  <a:pt x="2823276" y="1041133"/>
                </a:lnTo>
                <a:lnTo>
                  <a:pt x="2877569" y="1042085"/>
                </a:lnTo>
                <a:lnTo>
                  <a:pt x="2931861" y="1281353"/>
                </a:lnTo>
                <a:lnTo>
                  <a:pt x="2986154" y="1271161"/>
                </a:lnTo>
                <a:lnTo>
                  <a:pt x="3040446" y="1480521"/>
                </a:lnTo>
                <a:lnTo>
                  <a:pt x="3094739" y="953598"/>
                </a:lnTo>
                <a:lnTo>
                  <a:pt x="3149031" y="1243920"/>
                </a:lnTo>
                <a:lnTo>
                  <a:pt x="3203324" y="684802"/>
                </a:lnTo>
                <a:lnTo>
                  <a:pt x="3257616" y="1606727"/>
                </a:lnTo>
                <a:lnTo>
                  <a:pt x="3311909" y="1004842"/>
                </a:lnTo>
                <a:lnTo>
                  <a:pt x="3366201" y="1288878"/>
                </a:lnTo>
                <a:lnTo>
                  <a:pt x="3420494" y="1030560"/>
                </a:lnTo>
                <a:lnTo>
                  <a:pt x="3474786" y="1513382"/>
                </a:lnTo>
                <a:lnTo>
                  <a:pt x="3529079" y="1304975"/>
                </a:lnTo>
                <a:lnTo>
                  <a:pt x="3583371" y="1489474"/>
                </a:lnTo>
                <a:lnTo>
                  <a:pt x="3637664" y="1003890"/>
                </a:lnTo>
                <a:lnTo>
                  <a:pt x="3691956" y="1290116"/>
                </a:lnTo>
                <a:lnTo>
                  <a:pt x="3746249" y="1030369"/>
                </a:lnTo>
                <a:lnTo>
                  <a:pt x="3800541" y="1153623"/>
                </a:lnTo>
                <a:lnTo>
                  <a:pt x="3854834" y="1553578"/>
                </a:lnTo>
                <a:lnTo>
                  <a:pt x="3909126" y="1167910"/>
                </a:lnTo>
                <a:lnTo>
                  <a:pt x="3963419" y="1184484"/>
                </a:lnTo>
                <a:lnTo>
                  <a:pt x="4017711" y="1021035"/>
                </a:lnTo>
                <a:lnTo>
                  <a:pt x="4072004" y="973124"/>
                </a:lnTo>
                <a:lnTo>
                  <a:pt x="4126296" y="1223727"/>
                </a:lnTo>
                <a:lnTo>
                  <a:pt x="4180589" y="1247825"/>
                </a:lnTo>
                <a:lnTo>
                  <a:pt x="4234881" y="1490141"/>
                </a:lnTo>
                <a:lnTo>
                  <a:pt x="4289174" y="1356791"/>
                </a:lnTo>
                <a:lnTo>
                  <a:pt x="4343466" y="1398320"/>
                </a:lnTo>
                <a:lnTo>
                  <a:pt x="4397759" y="1247825"/>
                </a:lnTo>
                <a:lnTo>
                  <a:pt x="4452051" y="1058563"/>
                </a:lnTo>
                <a:lnTo>
                  <a:pt x="4506344" y="1231633"/>
                </a:lnTo>
                <a:lnTo>
                  <a:pt x="4560636" y="1177912"/>
                </a:lnTo>
                <a:lnTo>
                  <a:pt x="4614929" y="1369174"/>
                </a:lnTo>
                <a:lnTo>
                  <a:pt x="4669221" y="1383461"/>
                </a:lnTo>
                <a:lnTo>
                  <a:pt x="4723514" y="1356886"/>
                </a:lnTo>
                <a:lnTo>
                  <a:pt x="4777806" y="1186008"/>
                </a:lnTo>
                <a:lnTo>
                  <a:pt x="4832099" y="1139812"/>
                </a:lnTo>
                <a:lnTo>
                  <a:pt x="4886391" y="880446"/>
                </a:lnTo>
                <a:lnTo>
                  <a:pt x="4940684" y="1306880"/>
                </a:lnTo>
                <a:lnTo>
                  <a:pt x="4994976" y="917212"/>
                </a:lnTo>
                <a:lnTo>
                  <a:pt x="5049269" y="901591"/>
                </a:lnTo>
                <a:lnTo>
                  <a:pt x="5103561" y="1243539"/>
                </a:lnTo>
                <a:lnTo>
                  <a:pt x="5157854" y="1050086"/>
                </a:lnTo>
                <a:lnTo>
                  <a:pt x="5212146" y="1301832"/>
                </a:lnTo>
                <a:lnTo>
                  <a:pt x="5266439" y="1396796"/>
                </a:lnTo>
                <a:lnTo>
                  <a:pt x="5320731" y="977029"/>
                </a:lnTo>
                <a:lnTo>
                  <a:pt x="5375024" y="1329169"/>
                </a:lnTo>
                <a:lnTo>
                  <a:pt x="5429316" y="1194580"/>
                </a:lnTo>
                <a:lnTo>
                  <a:pt x="5483609" y="875588"/>
                </a:lnTo>
                <a:lnTo>
                  <a:pt x="5537901" y="1195247"/>
                </a:lnTo>
                <a:lnTo>
                  <a:pt x="5592194" y="1121047"/>
                </a:lnTo>
                <a:lnTo>
                  <a:pt x="5646486" y="1244491"/>
                </a:lnTo>
                <a:lnTo>
                  <a:pt x="5700779" y="1147622"/>
                </a:lnTo>
                <a:lnTo>
                  <a:pt x="5755071" y="1196581"/>
                </a:lnTo>
                <a:lnTo>
                  <a:pt x="5809364" y="1374317"/>
                </a:lnTo>
                <a:lnTo>
                  <a:pt x="5863656" y="1156861"/>
                </a:lnTo>
                <a:lnTo>
                  <a:pt x="5917949" y="1291545"/>
                </a:lnTo>
                <a:lnTo>
                  <a:pt x="5972241" y="1019130"/>
                </a:lnTo>
                <a:lnTo>
                  <a:pt x="6026534" y="1223822"/>
                </a:lnTo>
                <a:lnTo>
                  <a:pt x="6080826" y="1039228"/>
                </a:lnTo>
                <a:lnTo>
                  <a:pt x="6135119" y="1050848"/>
                </a:lnTo>
                <a:lnTo>
                  <a:pt x="6189411" y="1167529"/>
                </a:lnTo>
                <a:lnTo>
                  <a:pt x="6243704" y="1186103"/>
                </a:lnTo>
                <a:lnTo>
                  <a:pt x="6297996" y="1110094"/>
                </a:lnTo>
                <a:lnTo>
                  <a:pt x="6352289" y="1111046"/>
                </a:lnTo>
                <a:lnTo>
                  <a:pt x="6406581" y="1210296"/>
                </a:lnTo>
                <a:lnTo>
                  <a:pt x="6406581" y="2518460"/>
                </a:lnTo>
                <a:lnTo>
                  <a:pt x="6352289" y="2421115"/>
                </a:lnTo>
                <a:lnTo>
                  <a:pt x="6297996" y="2415876"/>
                </a:lnTo>
                <a:lnTo>
                  <a:pt x="6243704" y="2497029"/>
                </a:lnTo>
                <a:lnTo>
                  <a:pt x="6189411" y="2481598"/>
                </a:lnTo>
                <a:lnTo>
                  <a:pt x="6135119" y="2361202"/>
                </a:lnTo>
                <a:lnTo>
                  <a:pt x="6080826" y="2351963"/>
                </a:lnTo>
                <a:lnTo>
                  <a:pt x="6026534" y="2528652"/>
                </a:lnTo>
                <a:lnTo>
                  <a:pt x="5972241" y="2328627"/>
                </a:lnTo>
                <a:lnTo>
                  <a:pt x="5917949" y="2592279"/>
                </a:lnTo>
                <a:lnTo>
                  <a:pt x="5863656" y="2469597"/>
                </a:lnTo>
                <a:lnTo>
                  <a:pt x="5809364" y="2675051"/>
                </a:lnTo>
                <a:lnTo>
                  <a:pt x="5755071" y="2505220"/>
                </a:lnTo>
                <a:lnTo>
                  <a:pt x="5700779" y="2454833"/>
                </a:lnTo>
                <a:lnTo>
                  <a:pt x="5646486" y="2560085"/>
                </a:lnTo>
                <a:lnTo>
                  <a:pt x="5592194" y="2425210"/>
                </a:lnTo>
                <a:lnTo>
                  <a:pt x="5537901" y="2505316"/>
                </a:lnTo>
                <a:lnTo>
                  <a:pt x="5483609" y="2186323"/>
                </a:lnTo>
                <a:lnTo>
                  <a:pt x="5429316" y="2503887"/>
                </a:lnTo>
                <a:lnTo>
                  <a:pt x="5375024" y="2629807"/>
                </a:lnTo>
                <a:lnTo>
                  <a:pt x="5320731" y="2290336"/>
                </a:lnTo>
                <a:lnTo>
                  <a:pt x="5266439" y="2699816"/>
                </a:lnTo>
                <a:lnTo>
                  <a:pt x="5212146" y="2600089"/>
                </a:lnTo>
                <a:lnTo>
                  <a:pt x="5157854" y="2362727"/>
                </a:lnTo>
                <a:lnTo>
                  <a:pt x="5103561" y="2554846"/>
                </a:lnTo>
                <a:lnTo>
                  <a:pt x="5049269" y="2220137"/>
                </a:lnTo>
                <a:lnTo>
                  <a:pt x="4994976" y="2228138"/>
                </a:lnTo>
                <a:lnTo>
                  <a:pt x="4940684" y="2616282"/>
                </a:lnTo>
                <a:lnTo>
                  <a:pt x="4886391" y="2188038"/>
                </a:lnTo>
                <a:lnTo>
                  <a:pt x="4832099" y="2443403"/>
                </a:lnTo>
                <a:lnTo>
                  <a:pt x="4777806" y="2503125"/>
                </a:lnTo>
                <a:lnTo>
                  <a:pt x="4723514" y="2673051"/>
                </a:lnTo>
                <a:lnTo>
                  <a:pt x="4669221" y="2691148"/>
                </a:lnTo>
                <a:lnTo>
                  <a:pt x="4614929" y="2671146"/>
                </a:lnTo>
                <a:lnTo>
                  <a:pt x="4560636" y="2494743"/>
                </a:lnTo>
                <a:lnTo>
                  <a:pt x="4506344" y="2549797"/>
                </a:lnTo>
                <a:lnTo>
                  <a:pt x="4452051" y="2357869"/>
                </a:lnTo>
                <a:lnTo>
                  <a:pt x="4397759" y="2553607"/>
                </a:lnTo>
                <a:lnTo>
                  <a:pt x="4343466" y="2702673"/>
                </a:lnTo>
                <a:lnTo>
                  <a:pt x="4289174" y="2659144"/>
                </a:lnTo>
                <a:lnTo>
                  <a:pt x="4234881" y="2798971"/>
                </a:lnTo>
                <a:lnTo>
                  <a:pt x="4180589" y="2556084"/>
                </a:lnTo>
                <a:lnTo>
                  <a:pt x="4126296" y="2535891"/>
                </a:lnTo>
                <a:lnTo>
                  <a:pt x="4072004" y="2275477"/>
                </a:lnTo>
                <a:lnTo>
                  <a:pt x="4017711" y="2328341"/>
                </a:lnTo>
                <a:lnTo>
                  <a:pt x="3963419" y="2485980"/>
                </a:lnTo>
                <a:lnTo>
                  <a:pt x="3909126" y="2478836"/>
                </a:lnTo>
                <a:lnTo>
                  <a:pt x="3854834" y="2859169"/>
                </a:lnTo>
                <a:lnTo>
                  <a:pt x="3800541" y="2459786"/>
                </a:lnTo>
                <a:lnTo>
                  <a:pt x="3746249" y="2343867"/>
                </a:lnTo>
                <a:lnTo>
                  <a:pt x="3691956" y="2609614"/>
                </a:lnTo>
                <a:lnTo>
                  <a:pt x="3637664" y="2318245"/>
                </a:lnTo>
                <a:lnTo>
                  <a:pt x="3583371" y="2798971"/>
                </a:lnTo>
                <a:lnTo>
                  <a:pt x="3529079" y="2615520"/>
                </a:lnTo>
                <a:lnTo>
                  <a:pt x="3474786" y="2810592"/>
                </a:lnTo>
                <a:lnTo>
                  <a:pt x="3420494" y="2346153"/>
                </a:lnTo>
                <a:lnTo>
                  <a:pt x="3366201" y="2595041"/>
                </a:lnTo>
                <a:lnTo>
                  <a:pt x="3311909" y="2327008"/>
                </a:lnTo>
                <a:lnTo>
                  <a:pt x="3257616" y="2901270"/>
                </a:lnTo>
                <a:lnTo>
                  <a:pt x="3203324" y="1997252"/>
                </a:lnTo>
                <a:lnTo>
                  <a:pt x="3149031" y="2551226"/>
                </a:lnTo>
                <a:lnTo>
                  <a:pt x="3094739" y="2266429"/>
                </a:lnTo>
                <a:lnTo>
                  <a:pt x="3040446" y="2787351"/>
                </a:lnTo>
                <a:lnTo>
                  <a:pt x="2986154" y="2583516"/>
                </a:lnTo>
                <a:lnTo>
                  <a:pt x="2931861" y="2591327"/>
                </a:lnTo>
                <a:lnTo>
                  <a:pt x="2877569" y="2347296"/>
                </a:lnTo>
                <a:lnTo>
                  <a:pt x="2823276" y="2357488"/>
                </a:lnTo>
                <a:lnTo>
                  <a:pt x="2768984" y="2483122"/>
                </a:lnTo>
                <a:lnTo>
                  <a:pt x="2714691" y="2750013"/>
                </a:lnTo>
                <a:lnTo>
                  <a:pt x="2660399" y="2095074"/>
                </a:lnTo>
                <a:lnTo>
                  <a:pt x="2606106" y="2874886"/>
                </a:lnTo>
                <a:lnTo>
                  <a:pt x="2551814" y="2636475"/>
                </a:lnTo>
                <a:lnTo>
                  <a:pt x="2497521" y="2408542"/>
                </a:lnTo>
                <a:lnTo>
                  <a:pt x="2443229" y="2865361"/>
                </a:lnTo>
                <a:lnTo>
                  <a:pt x="2388936" y="2324055"/>
                </a:lnTo>
                <a:lnTo>
                  <a:pt x="2334644" y="2211279"/>
                </a:lnTo>
                <a:lnTo>
                  <a:pt x="2280351" y="2130031"/>
                </a:lnTo>
                <a:lnTo>
                  <a:pt x="2226059" y="2808973"/>
                </a:lnTo>
                <a:lnTo>
                  <a:pt x="2171766" y="2928226"/>
                </a:lnTo>
                <a:lnTo>
                  <a:pt x="2117474" y="2118124"/>
                </a:lnTo>
                <a:lnTo>
                  <a:pt x="2063181" y="2371489"/>
                </a:lnTo>
                <a:lnTo>
                  <a:pt x="2008889" y="2484932"/>
                </a:lnTo>
                <a:lnTo>
                  <a:pt x="1954596" y="2172798"/>
                </a:lnTo>
                <a:lnTo>
                  <a:pt x="1900304" y="2580658"/>
                </a:lnTo>
                <a:lnTo>
                  <a:pt x="1846011" y="2611234"/>
                </a:lnTo>
                <a:lnTo>
                  <a:pt x="1791719" y="2475598"/>
                </a:lnTo>
                <a:lnTo>
                  <a:pt x="1737426" y="2117553"/>
                </a:lnTo>
                <a:lnTo>
                  <a:pt x="1683134" y="2547797"/>
                </a:lnTo>
                <a:lnTo>
                  <a:pt x="1628841" y="2714199"/>
                </a:lnTo>
                <a:lnTo>
                  <a:pt x="1574549" y="2998806"/>
                </a:lnTo>
                <a:lnTo>
                  <a:pt x="1520256" y="2618854"/>
                </a:lnTo>
                <a:lnTo>
                  <a:pt x="1465964" y="2585897"/>
                </a:lnTo>
                <a:lnTo>
                  <a:pt x="1411671" y="2370061"/>
                </a:lnTo>
                <a:lnTo>
                  <a:pt x="1357379" y="2242330"/>
                </a:lnTo>
                <a:lnTo>
                  <a:pt x="1303086" y="1853615"/>
                </a:lnTo>
                <a:lnTo>
                  <a:pt x="1248794" y="2630093"/>
                </a:lnTo>
                <a:lnTo>
                  <a:pt x="1194501" y="2752489"/>
                </a:lnTo>
                <a:lnTo>
                  <a:pt x="1085916" y="3118726"/>
                </a:lnTo>
                <a:lnTo>
                  <a:pt x="1031624" y="2752013"/>
                </a:lnTo>
                <a:lnTo>
                  <a:pt x="977331" y="1332979"/>
                </a:lnTo>
                <a:lnTo>
                  <a:pt x="923039" y="1619110"/>
                </a:lnTo>
                <a:lnTo>
                  <a:pt x="868746" y="2712389"/>
                </a:lnTo>
                <a:lnTo>
                  <a:pt x="814454" y="2224614"/>
                </a:lnTo>
                <a:lnTo>
                  <a:pt x="760161" y="2794018"/>
                </a:lnTo>
                <a:lnTo>
                  <a:pt x="705869" y="2306434"/>
                </a:lnTo>
                <a:lnTo>
                  <a:pt x="651576" y="2248903"/>
                </a:lnTo>
                <a:lnTo>
                  <a:pt x="597284" y="2108028"/>
                </a:lnTo>
                <a:lnTo>
                  <a:pt x="542991" y="2397397"/>
                </a:lnTo>
                <a:lnTo>
                  <a:pt x="488699" y="3057956"/>
                </a:lnTo>
                <a:lnTo>
                  <a:pt x="434406" y="2438736"/>
                </a:lnTo>
                <a:lnTo>
                  <a:pt x="380114" y="1836565"/>
                </a:lnTo>
                <a:lnTo>
                  <a:pt x="325821" y="2836405"/>
                </a:lnTo>
                <a:lnTo>
                  <a:pt x="271529" y="2571610"/>
                </a:lnTo>
                <a:lnTo>
                  <a:pt x="217236" y="2774492"/>
                </a:lnTo>
                <a:lnTo>
                  <a:pt x="162944" y="2112695"/>
                </a:lnTo>
                <a:lnTo>
                  <a:pt x="108651" y="2597137"/>
                </a:lnTo>
                <a:lnTo>
                  <a:pt x="54359" y="1859044"/>
                </a:lnTo>
                <a:lnTo>
                  <a:pt x="66" y="1860949"/>
                </a:lnTo>
                <a:close/>
              </a:path>
            </a:pathLst>
          </a:custGeom>
          <a:solidFill>
            <a:srgbClr val="D62728">
              <a:alpha val="5000"/>
            </a:srgb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BE5A30B0-9EBE-DA21-281A-5E2D9FBB81E4}"/>
              </a:ext>
            </a:extLst>
          </p:cNvPr>
          <p:cNvSpPr/>
          <p:nvPr/>
        </p:nvSpPr>
        <p:spPr>
          <a:xfrm>
            <a:off x="2649161" y="2705152"/>
            <a:ext cx="6406515" cy="1785747"/>
          </a:xfrm>
          <a:custGeom>
            <a:avLst/>
            <a:gdLst>
              <a:gd name="connsiteX0" fmla="*/ 66 w 6406515"/>
              <a:gd name="connsiteY0" fmla="*/ 528021 h 1785747"/>
              <a:gd name="connsiteX1" fmla="*/ 54359 w 6406515"/>
              <a:gd name="connsiteY1" fmla="*/ 526116 h 1785747"/>
              <a:gd name="connsiteX2" fmla="*/ 108651 w 6406515"/>
              <a:gd name="connsiteY2" fmla="*/ 1264208 h 1785747"/>
              <a:gd name="connsiteX3" fmla="*/ 162944 w 6406515"/>
              <a:gd name="connsiteY3" fmla="*/ 779767 h 1785747"/>
              <a:gd name="connsiteX4" fmla="*/ 217236 w 6406515"/>
              <a:gd name="connsiteY4" fmla="*/ 1441564 h 1785747"/>
              <a:gd name="connsiteX5" fmla="*/ 271529 w 6406515"/>
              <a:gd name="connsiteY5" fmla="*/ 1238681 h 1785747"/>
              <a:gd name="connsiteX6" fmla="*/ 325821 w 6406515"/>
              <a:gd name="connsiteY6" fmla="*/ 1503476 h 1785747"/>
              <a:gd name="connsiteX7" fmla="*/ 380114 w 6406515"/>
              <a:gd name="connsiteY7" fmla="*/ 503637 h 1785747"/>
              <a:gd name="connsiteX8" fmla="*/ 434406 w 6406515"/>
              <a:gd name="connsiteY8" fmla="*/ 1105807 h 1785747"/>
              <a:gd name="connsiteX9" fmla="*/ 488699 w 6406515"/>
              <a:gd name="connsiteY9" fmla="*/ 1725028 h 1785747"/>
              <a:gd name="connsiteX10" fmla="*/ 542991 w 6406515"/>
              <a:gd name="connsiteY10" fmla="*/ 1064469 h 1785747"/>
              <a:gd name="connsiteX11" fmla="*/ 597284 w 6406515"/>
              <a:gd name="connsiteY11" fmla="*/ 775099 h 1785747"/>
              <a:gd name="connsiteX12" fmla="*/ 651576 w 6406515"/>
              <a:gd name="connsiteY12" fmla="*/ 915974 h 1785747"/>
              <a:gd name="connsiteX13" fmla="*/ 705869 w 6406515"/>
              <a:gd name="connsiteY13" fmla="*/ 973505 h 1785747"/>
              <a:gd name="connsiteX14" fmla="*/ 760161 w 6406515"/>
              <a:gd name="connsiteY14" fmla="*/ 1461090 h 1785747"/>
              <a:gd name="connsiteX15" fmla="*/ 814454 w 6406515"/>
              <a:gd name="connsiteY15" fmla="*/ 891685 h 1785747"/>
              <a:gd name="connsiteX16" fmla="*/ 868746 w 6406515"/>
              <a:gd name="connsiteY16" fmla="*/ 1379461 h 1785747"/>
              <a:gd name="connsiteX17" fmla="*/ 923039 w 6406515"/>
              <a:gd name="connsiteY17" fmla="*/ 286181 h 1785747"/>
              <a:gd name="connsiteX18" fmla="*/ 977331 w 6406515"/>
              <a:gd name="connsiteY18" fmla="*/ 50 h 1785747"/>
              <a:gd name="connsiteX19" fmla="*/ 1031624 w 6406515"/>
              <a:gd name="connsiteY19" fmla="*/ 1419085 h 1785747"/>
              <a:gd name="connsiteX20" fmla="*/ 1085916 w 6406515"/>
              <a:gd name="connsiteY20" fmla="*/ 1785797 h 1785747"/>
              <a:gd name="connsiteX21" fmla="*/ 1194501 w 6406515"/>
              <a:gd name="connsiteY21" fmla="*/ 1419561 h 1785747"/>
              <a:gd name="connsiteX22" fmla="*/ 1248794 w 6406515"/>
              <a:gd name="connsiteY22" fmla="*/ 1297164 h 1785747"/>
              <a:gd name="connsiteX23" fmla="*/ 1303086 w 6406515"/>
              <a:gd name="connsiteY23" fmla="*/ 520687 h 1785747"/>
              <a:gd name="connsiteX24" fmla="*/ 1357379 w 6406515"/>
              <a:gd name="connsiteY24" fmla="*/ 909402 h 1785747"/>
              <a:gd name="connsiteX25" fmla="*/ 1411671 w 6406515"/>
              <a:gd name="connsiteY25" fmla="*/ 1037132 h 1785747"/>
              <a:gd name="connsiteX26" fmla="*/ 1465964 w 6406515"/>
              <a:gd name="connsiteY26" fmla="*/ 1252969 h 1785747"/>
              <a:gd name="connsiteX27" fmla="*/ 1520256 w 6406515"/>
              <a:gd name="connsiteY27" fmla="*/ 1285925 h 1785747"/>
              <a:gd name="connsiteX28" fmla="*/ 1574549 w 6406515"/>
              <a:gd name="connsiteY28" fmla="*/ 1665877 h 1785747"/>
              <a:gd name="connsiteX29" fmla="*/ 1628841 w 6406515"/>
              <a:gd name="connsiteY29" fmla="*/ 1381270 h 1785747"/>
              <a:gd name="connsiteX30" fmla="*/ 1683134 w 6406515"/>
              <a:gd name="connsiteY30" fmla="*/ 1214869 h 1785747"/>
              <a:gd name="connsiteX31" fmla="*/ 1737426 w 6406515"/>
              <a:gd name="connsiteY31" fmla="*/ 784624 h 1785747"/>
              <a:gd name="connsiteX32" fmla="*/ 1791719 w 6406515"/>
              <a:gd name="connsiteY32" fmla="*/ 1142669 h 1785747"/>
              <a:gd name="connsiteX33" fmla="*/ 1846011 w 6406515"/>
              <a:gd name="connsiteY33" fmla="*/ 1278305 h 1785747"/>
              <a:gd name="connsiteX34" fmla="*/ 1900304 w 6406515"/>
              <a:gd name="connsiteY34" fmla="*/ 1247730 h 1785747"/>
              <a:gd name="connsiteX35" fmla="*/ 1954596 w 6406515"/>
              <a:gd name="connsiteY35" fmla="*/ 839869 h 1785747"/>
              <a:gd name="connsiteX36" fmla="*/ 2008889 w 6406515"/>
              <a:gd name="connsiteY36" fmla="*/ 1152004 h 1785747"/>
              <a:gd name="connsiteX37" fmla="*/ 2063181 w 6406515"/>
              <a:gd name="connsiteY37" fmla="*/ 1038561 h 1785747"/>
              <a:gd name="connsiteX38" fmla="*/ 2117474 w 6406515"/>
              <a:gd name="connsiteY38" fmla="*/ 785196 h 1785747"/>
              <a:gd name="connsiteX39" fmla="*/ 2171766 w 6406515"/>
              <a:gd name="connsiteY39" fmla="*/ 1595297 h 1785747"/>
              <a:gd name="connsiteX40" fmla="*/ 2226059 w 6406515"/>
              <a:gd name="connsiteY40" fmla="*/ 1476044 h 1785747"/>
              <a:gd name="connsiteX41" fmla="*/ 2280351 w 6406515"/>
              <a:gd name="connsiteY41" fmla="*/ 797102 h 1785747"/>
              <a:gd name="connsiteX42" fmla="*/ 2334644 w 6406515"/>
              <a:gd name="connsiteY42" fmla="*/ 878350 h 1785747"/>
              <a:gd name="connsiteX43" fmla="*/ 2388936 w 6406515"/>
              <a:gd name="connsiteY43" fmla="*/ 991126 h 1785747"/>
              <a:gd name="connsiteX44" fmla="*/ 2443229 w 6406515"/>
              <a:gd name="connsiteY44" fmla="*/ 1532432 h 1785747"/>
              <a:gd name="connsiteX45" fmla="*/ 2497521 w 6406515"/>
              <a:gd name="connsiteY45" fmla="*/ 1075613 h 1785747"/>
              <a:gd name="connsiteX46" fmla="*/ 2551814 w 6406515"/>
              <a:gd name="connsiteY46" fmla="*/ 1303546 h 1785747"/>
              <a:gd name="connsiteX47" fmla="*/ 2606106 w 6406515"/>
              <a:gd name="connsiteY47" fmla="*/ 1541957 h 1785747"/>
              <a:gd name="connsiteX48" fmla="*/ 2660399 w 6406515"/>
              <a:gd name="connsiteY48" fmla="*/ 762145 h 1785747"/>
              <a:gd name="connsiteX49" fmla="*/ 2714691 w 6406515"/>
              <a:gd name="connsiteY49" fmla="*/ 1417084 h 1785747"/>
              <a:gd name="connsiteX50" fmla="*/ 2768984 w 6406515"/>
              <a:gd name="connsiteY50" fmla="*/ 1150194 h 1785747"/>
              <a:gd name="connsiteX51" fmla="*/ 2823276 w 6406515"/>
              <a:gd name="connsiteY51" fmla="*/ 1024559 h 1785747"/>
              <a:gd name="connsiteX52" fmla="*/ 2877569 w 6406515"/>
              <a:gd name="connsiteY52" fmla="*/ 1014367 h 1785747"/>
              <a:gd name="connsiteX53" fmla="*/ 2931861 w 6406515"/>
              <a:gd name="connsiteY53" fmla="*/ 1258398 h 1785747"/>
              <a:gd name="connsiteX54" fmla="*/ 2986154 w 6406515"/>
              <a:gd name="connsiteY54" fmla="*/ 1250587 h 1785747"/>
              <a:gd name="connsiteX55" fmla="*/ 3040446 w 6406515"/>
              <a:gd name="connsiteY55" fmla="*/ 1454422 h 1785747"/>
              <a:gd name="connsiteX56" fmla="*/ 3094739 w 6406515"/>
              <a:gd name="connsiteY56" fmla="*/ 933500 h 1785747"/>
              <a:gd name="connsiteX57" fmla="*/ 3149031 w 6406515"/>
              <a:gd name="connsiteY57" fmla="*/ 1218298 h 1785747"/>
              <a:gd name="connsiteX58" fmla="*/ 3203324 w 6406515"/>
              <a:gd name="connsiteY58" fmla="*/ 664324 h 1785747"/>
              <a:gd name="connsiteX59" fmla="*/ 3257616 w 6406515"/>
              <a:gd name="connsiteY59" fmla="*/ 1568341 h 1785747"/>
              <a:gd name="connsiteX60" fmla="*/ 3311909 w 6406515"/>
              <a:gd name="connsiteY60" fmla="*/ 994079 h 1785747"/>
              <a:gd name="connsiteX61" fmla="*/ 3366201 w 6406515"/>
              <a:gd name="connsiteY61" fmla="*/ 1262113 h 1785747"/>
              <a:gd name="connsiteX62" fmla="*/ 3420494 w 6406515"/>
              <a:gd name="connsiteY62" fmla="*/ 1013224 h 1785747"/>
              <a:gd name="connsiteX63" fmla="*/ 3474786 w 6406515"/>
              <a:gd name="connsiteY63" fmla="*/ 1477663 h 1785747"/>
              <a:gd name="connsiteX64" fmla="*/ 3529079 w 6406515"/>
              <a:gd name="connsiteY64" fmla="*/ 1282591 h 1785747"/>
              <a:gd name="connsiteX65" fmla="*/ 3583371 w 6406515"/>
              <a:gd name="connsiteY65" fmla="*/ 1466043 h 1785747"/>
              <a:gd name="connsiteX66" fmla="*/ 3637664 w 6406515"/>
              <a:gd name="connsiteY66" fmla="*/ 985316 h 1785747"/>
              <a:gd name="connsiteX67" fmla="*/ 3691956 w 6406515"/>
              <a:gd name="connsiteY67" fmla="*/ 1276686 h 1785747"/>
              <a:gd name="connsiteX68" fmla="*/ 3746249 w 6406515"/>
              <a:gd name="connsiteY68" fmla="*/ 1010938 h 1785747"/>
              <a:gd name="connsiteX69" fmla="*/ 3800541 w 6406515"/>
              <a:gd name="connsiteY69" fmla="*/ 1126857 h 1785747"/>
              <a:gd name="connsiteX70" fmla="*/ 3854834 w 6406515"/>
              <a:gd name="connsiteY70" fmla="*/ 1526241 h 1785747"/>
              <a:gd name="connsiteX71" fmla="*/ 3909126 w 6406515"/>
              <a:gd name="connsiteY71" fmla="*/ 1145907 h 1785747"/>
              <a:gd name="connsiteX72" fmla="*/ 3963419 w 6406515"/>
              <a:gd name="connsiteY72" fmla="*/ 1153051 h 1785747"/>
              <a:gd name="connsiteX73" fmla="*/ 4017711 w 6406515"/>
              <a:gd name="connsiteY73" fmla="*/ 995413 h 1785747"/>
              <a:gd name="connsiteX74" fmla="*/ 4072004 w 6406515"/>
              <a:gd name="connsiteY74" fmla="*/ 942549 h 1785747"/>
              <a:gd name="connsiteX75" fmla="*/ 4126296 w 6406515"/>
              <a:gd name="connsiteY75" fmla="*/ 1202962 h 1785747"/>
              <a:gd name="connsiteX76" fmla="*/ 4180589 w 6406515"/>
              <a:gd name="connsiteY76" fmla="*/ 1223155 h 1785747"/>
              <a:gd name="connsiteX77" fmla="*/ 4234881 w 6406515"/>
              <a:gd name="connsiteY77" fmla="*/ 1466043 h 1785747"/>
              <a:gd name="connsiteX78" fmla="*/ 4289174 w 6406515"/>
              <a:gd name="connsiteY78" fmla="*/ 1326216 h 1785747"/>
              <a:gd name="connsiteX79" fmla="*/ 4343466 w 6406515"/>
              <a:gd name="connsiteY79" fmla="*/ 1369745 h 1785747"/>
              <a:gd name="connsiteX80" fmla="*/ 4397759 w 6406515"/>
              <a:gd name="connsiteY80" fmla="*/ 1220679 h 1785747"/>
              <a:gd name="connsiteX81" fmla="*/ 4452051 w 6406515"/>
              <a:gd name="connsiteY81" fmla="*/ 1024940 h 1785747"/>
              <a:gd name="connsiteX82" fmla="*/ 4506344 w 6406515"/>
              <a:gd name="connsiteY82" fmla="*/ 1216869 h 1785747"/>
              <a:gd name="connsiteX83" fmla="*/ 4560636 w 6406515"/>
              <a:gd name="connsiteY83" fmla="*/ 1161814 h 1785747"/>
              <a:gd name="connsiteX84" fmla="*/ 4614929 w 6406515"/>
              <a:gd name="connsiteY84" fmla="*/ 1338217 h 1785747"/>
              <a:gd name="connsiteX85" fmla="*/ 4669221 w 6406515"/>
              <a:gd name="connsiteY85" fmla="*/ 1358220 h 1785747"/>
              <a:gd name="connsiteX86" fmla="*/ 4723514 w 6406515"/>
              <a:gd name="connsiteY86" fmla="*/ 1340122 h 1785747"/>
              <a:gd name="connsiteX87" fmla="*/ 4777806 w 6406515"/>
              <a:gd name="connsiteY87" fmla="*/ 1170196 h 1785747"/>
              <a:gd name="connsiteX88" fmla="*/ 4832099 w 6406515"/>
              <a:gd name="connsiteY88" fmla="*/ 1110475 h 1785747"/>
              <a:gd name="connsiteX89" fmla="*/ 4886391 w 6406515"/>
              <a:gd name="connsiteY89" fmla="*/ 855109 h 1785747"/>
              <a:gd name="connsiteX90" fmla="*/ 4940684 w 6406515"/>
              <a:gd name="connsiteY90" fmla="*/ 1283353 h 1785747"/>
              <a:gd name="connsiteX91" fmla="*/ 4994976 w 6406515"/>
              <a:gd name="connsiteY91" fmla="*/ 895209 h 1785747"/>
              <a:gd name="connsiteX92" fmla="*/ 5049269 w 6406515"/>
              <a:gd name="connsiteY92" fmla="*/ 887209 h 1785747"/>
              <a:gd name="connsiteX93" fmla="*/ 5103561 w 6406515"/>
              <a:gd name="connsiteY93" fmla="*/ 1221917 h 1785747"/>
              <a:gd name="connsiteX94" fmla="*/ 5157854 w 6406515"/>
              <a:gd name="connsiteY94" fmla="*/ 1029798 h 1785747"/>
              <a:gd name="connsiteX95" fmla="*/ 5212146 w 6406515"/>
              <a:gd name="connsiteY95" fmla="*/ 1267161 h 1785747"/>
              <a:gd name="connsiteX96" fmla="*/ 5266439 w 6406515"/>
              <a:gd name="connsiteY96" fmla="*/ 1366888 h 1785747"/>
              <a:gd name="connsiteX97" fmla="*/ 5320731 w 6406515"/>
              <a:gd name="connsiteY97" fmla="*/ 957408 h 1785747"/>
              <a:gd name="connsiteX98" fmla="*/ 5375024 w 6406515"/>
              <a:gd name="connsiteY98" fmla="*/ 1296879 h 1785747"/>
              <a:gd name="connsiteX99" fmla="*/ 5429316 w 6406515"/>
              <a:gd name="connsiteY99" fmla="*/ 1170958 h 1785747"/>
              <a:gd name="connsiteX100" fmla="*/ 5483609 w 6406515"/>
              <a:gd name="connsiteY100" fmla="*/ 853395 h 1785747"/>
              <a:gd name="connsiteX101" fmla="*/ 5537901 w 6406515"/>
              <a:gd name="connsiteY101" fmla="*/ 1172387 h 1785747"/>
              <a:gd name="connsiteX102" fmla="*/ 5592194 w 6406515"/>
              <a:gd name="connsiteY102" fmla="*/ 1092282 h 1785747"/>
              <a:gd name="connsiteX103" fmla="*/ 5646486 w 6406515"/>
              <a:gd name="connsiteY103" fmla="*/ 1227156 h 1785747"/>
              <a:gd name="connsiteX104" fmla="*/ 5700779 w 6406515"/>
              <a:gd name="connsiteY104" fmla="*/ 1121905 h 1785747"/>
              <a:gd name="connsiteX105" fmla="*/ 5755071 w 6406515"/>
              <a:gd name="connsiteY105" fmla="*/ 1172292 h 1785747"/>
              <a:gd name="connsiteX106" fmla="*/ 5809364 w 6406515"/>
              <a:gd name="connsiteY106" fmla="*/ 1342123 h 1785747"/>
              <a:gd name="connsiteX107" fmla="*/ 5863656 w 6406515"/>
              <a:gd name="connsiteY107" fmla="*/ 1136668 h 1785747"/>
              <a:gd name="connsiteX108" fmla="*/ 5917949 w 6406515"/>
              <a:gd name="connsiteY108" fmla="*/ 1259350 h 1785747"/>
              <a:gd name="connsiteX109" fmla="*/ 5972241 w 6406515"/>
              <a:gd name="connsiteY109" fmla="*/ 995698 h 1785747"/>
              <a:gd name="connsiteX110" fmla="*/ 6026534 w 6406515"/>
              <a:gd name="connsiteY110" fmla="*/ 1195723 h 1785747"/>
              <a:gd name="connsiteX111" fmla="*/ 6080826 w 6406515"/>
              <a:gd name="connsiteY111" fmla="*/ 1019035 h 1785747"/>
              <a:gd name="connsiteX112" fmla="*/ 6135119 w 6406515"/>
              <a:gd name="connsiteY112" fmla="*/ 1028274 h 1785747"/>
              <a:gd name="connsiteX113" fmla="*/ 6189411 w 6406515"/>
              <a:gd name="connsiteY113" fmla="*/ 1148670 h 1785747"/>
              <a:gd name="connsiteX114" fmla="*/ 6243704 w 6406515"/>
              <a:gd name="connsiteY114" fmla="*/ 1164100 h 1785747"/>
              <a:gd name="connsiteX115" fmla="*/ 6297996 w 6406515"/>
              <a:gd name="connsiteY115" fmla="*/ 1082947 h 1785747"/>
              <a:gd name="connsiteX116" fmla="*/ 6352289 w 6406515"/>
              <a:gd name="connsiteY116" fmla="*/ 1088186 h 1785747"/>
              <a:gd name="connsiteX117" fmla="*/ 6406581 w 6406515"/>
              <a:gd name="connsiteY117" fmla="*/ 1185531 h 178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6406515" h="1785747">
                <a:moveTo>
                  <a:pt x="66" y="528021"/>
                </a:moveTo>
                <a:lnTo>
                  <a:pt x="54359" y="526116"/>
                </a:lnTo>
                <a:lnTo>
                  <a:pt x="108651" y="1264208"/>
                </a:lnTo>
                <a:lnTo>
                  <a:pt x="162944" y="779767"/>
                </a:lnTo>
                <a:lnTo>
                  <a:pt x="217236" y="1441564"/>
                </a:lnTo>
                <a:lnTo>
                  <a:pt x="271529" y="1238681"/>
                </a:lnTo>
                <a:lnTo>
                  <a:pt x="325821" y="1503476"/>
                </a:lnTo>
                <a:lnTo>
                  <a:pt x="380114" y="503637"/>
                </a:lnTo>
                <a:lnTo>
                  <a:pt x="434406" y="1105807"/>
                </a:lnTo>
                <a:lnTo>
                  <a:pt x="488699" y="1725028"/>
                </a:lnTo>
                <a:lnTo>
                  <a:pt x="542991" y="1064469"/>
                </a:lnTo>
                <a:lnTo>
                  <a:pt x="597284" y="775099"/>
                </a:lnTo>
                <a:lnTo>
                  <a:pt x="651576" y="915974"/>
                </a:lnTo>
                <a:lnTo>
                  <a:pt x="705869" y="973505"/>
                </a:lnTo>
                <a:lnTo>
                  <a:pt x="760161" y="1461090"/>
                </a:lnTo>
                <a:lnTo>
                  <a:pt x="814454" y="891685"/>
                </a:lnTo>
                <a:lnTo>
                  <a:pt x="868746" y="1379461"/>
                </a:lnTo>
                <a:lnTo>
                  <a:pt x="923039" y="286181"/>
                </a:lnTo>
                <a:lnTo>
                  <a:pt x="977331" y="50"/>
                </a:lnTo>
                <a:lnTo>
                  <a:pt x="1031624" y="1419085"/>
                </a:lnTo>
                <a:lnTo>
                  <a:pt x="1085916" y="1785797"/>
                </a:lnTo>
                <a:lnTo>
                  <a:pt x="1194501" y="1419561"/>
                </a:lnTo>
                <a:lnTo>
                  <a:pt x="1248794" y="1297164"/>
                </a:lnTo>
                <a:lnTo>
                  <a:pt x="1303086" y="520687"/>
                </a:lnTo>
                <a:lnTo>
                  <a:pt x="1357379" y="909402"/>
                </a:lnTo>
                <a:lnTo>
                  <a:pt x="1411671" y="1037132"/>
                </a:lnTo>
                <a:lnTo>
                  <a:pt x="1465964" y="1252969"/>
                </a:lnTo>
                <a:lnTo>
                  <a:pt x="1520256" y="1285925"/>
                </a:lnTo>
                <a:lnTo>
                  <a:pt x="1574549" y="1665877"/>
                </a:lnTo>
                <a:lnTo>
                  <a:pt x="1628841" y="1381270"/>
                </a:lnTo>
                <a:lnTo>
                  <a:pt x="1683134" y="1214869"/>
                </a:lnTo>
                <a:lnTo>
                  <a:pt x="1737426" y="784624"/>
                </a:lnTo>
                <a:lnTo>
                  <a:pt x="1791719" y="1142669"/>
                </a:lnTo>
                <a:lnTo>
                  <a:pt x="1846011" y="1278305"/>
                </a:lnTo>
                <a:lnTo>
                  <a:pt x="1900304" y="1247730"/>
                </a:lnTo>
                <a:lnTo>
                  <a:pt x="1954596" y="839869"/>
                </a:lnTo>
                <a:lnTo>
                  <a:pt x="2008889" y="1152004"/>
                </a:lnTo>
                <a:lnTo>
                  <a:pt x="2063181" y="1038561"/>
                </a:lnTo>
                <a:lnTo>
                  <a:pt x="2117474" y="785196"/>
                </a:lnTo>
                <a:lnTo>
                  <a:pt x="2171766" y="1595297"/>
                </a:lnTo>
                <a:lnTo>
                  <a:pt x="2226059" y="1476044"/>
                </a:lnTo>
                <a:lnTo>
                  <a:pt x="2280351" y="797102"/>
                </a:lnTo>
                <a:lnTo>
                  <a:pt x="2334644" y="878350"/>
                </a:lnTo>
                <a:lnTo>
                  <a:pt x="2388936" y="991126"/>
                </a:lnTo>
                <a:lnTo>
                  <a:pt x="2443229" y="1532432"/>
                </a:lnTo>
                <a:lnTo>
                  <a:pt x="2497521" y="1075613"/>
                </a:lnTo>
                <a:lnTo>
                  <a:pt x="2551814" y="1303546"/>
                </a:lnTo>
                <a:lnTo>
                  <a:pt x="2606106" y="1541957"/>
                </a:lnTo>
                <a:lnTo>
                  <a:pt x="2660399" y="762145"/>
                </a:lnTo>
                <a:lnTo>
                  <a:pt x="2714691" y="1417084"/>
                </a:lnTo>
                <a:lnTo>
                  <a:pt x="2768984" y="1150194"/>
                </a:lnTo>
                <a:lnTo>
                  <a:pt x="2823276" y="1024559"/>
                </a:lnTo>
                <a:lnTo>
                  <a:pt x="2877569" y="1014367"/>
                </a:lnTo>
                <a:lnTo>
                  <a:pt x="2931861" y="1258398"/>
                </a:lnTo>
                <a:lnTo>
                  <a:pt x="2986154" y="1250587"/>
                </a:lnTo>
                <a:lnTo>
                  <a:pt x="3040446" y="1454422"/>
                </a:lnTo>
                <a:lnTo>
                  <a:pt x="3094739" y="933500"/>
                </a:lnTo>
                <a:lnTo>
                  <a:pt x="3149031" y="1218298"/>
                </a:lnTo>
                <a:lnTo>
                  <a:pt x="3203324" y="664324"/>
                </a:lnTo>
                <a:lnTo>
                  <a:pt x="3257616" y="1568341"/>
                </a:lnTo>
                <a:lnTo>
                  <a:pt x="3311909" y="994079"/>
                </a:lnTo>
                <a:lnTo>
                  <a:pt x="3366201" y="1262113"/>
                </a:lnTo>
                <a:lnTo>
                  <a:pt x="3420494" y="1013224"/>
                </a:lnTo>
                <a:lnTo>
                  <a:pt x="3474786" y="1477663"/>
                </a:lnTo>
                <a:lnTo>
                  <a:pt x="3529079" y="1282591"/>
                </a:lnTo>
                <a:lnTo>
                  <a:pt x="3583371" y="1466043"/>
                </a:lnTo>
                <a:lnTo>
                  <a:pt x="3637664" y="985316"/>
                </a:lnTo>
                <a:lnTo>
                  <a:pt x="3691956" y="1276686"/>
                </a:lnTo>
                <a:lnTo>
                  <a:pt x="3746249" y="1010938"/>
                </a:lnTo>
                <a:lnTo>
                  <a:pt x="3800541" y="1126857"/>
                </a:lnTo>
                <a:lnTo>
                  <a:pt x="3854834" y="1526241"/>
                </a:lnTo>
                <a:lnTo>
                  <a:pt x="3909126" y="1145907"/>
                </a:lnTo>
                <a:lnTo>
                  <a:pt x="3963419" y="1153051"/>
                </a:lnTo>
                <a:lnTo>
                  <a:pt x="4017711" y="995413"/>
                </a:lnTo>
                <a:lnTo>
                  <a:pt x="4072004" y="942549"/>
                </a:lnTo>
                <a:lnTo>
                  <a:pt x="4126296" y="1202962"/>
                </a:lnTo>
                <a:lnTo>
                  <a:pt x="4180589" y="1223155"/>
                </a:lnTo>
                <a:lnTo>
                  <a:pt x="4234881" y="1466043"/>
                </a:lnTo>
                <a:lnTo>
                  <a:pt x="4289174" y="1326216"/>
                </a:lnTo>
                <a:lnTo>
                  <a:pt x="4343466" y="1369745"/>
                </a:lnTo>
                <a:lnTo>
                  <a:pt x="4397759" y="1220679"/>
                </a:lnTo>
                <a:lnTo>
                  <a:pt x="4452051" y="1024940"/>
                </a:lnTo>
                <a:lnTo>
                  <a:pt x="4506344" y="1216869"/>
                </a:lnTo>
                <a:lnTo>
                  <a:pt x="4560636" y="1161814"/>
                </a:lnTo>
                <a:lnTo>
                  <a:pt x="4614929" y="1338217"/>
                </a:lnTo>
                <a:lnTo>
                  <a:pt x="4669221" y="1358220"/>
                </a:lnTo>
                <a:lnTo>
                  <a:pt x="4723514" y="1340122"/>
                </a:lnTo>
                <a:lnTo>
                  <a:pt x="4777806" y="1170196"/>
                </a:lnTo>
                <a:lnTo>
                  <a:pt x="4832099" y="1110475"/>
                </a:lnTo>
                <a:lnTo>
                  <a:pt x="4886391" y="855109"/>
                </a:lnTo>
                <a:lnTo>
                  <a:pt x="4940684" y="1283353"/>
                </a:lnTo>
                <a:lnTo>
                  <a:pt x="4994976" y="895209"/>
                </a:lnTo>
                <a:lnTo>
                  <a:pt x="5049269" y="887209"/>
                </a:lnTo>
                <a:lnTo>
                  <a:pt x="5103561" y="1221917"/>
                </a:lnTo>
                <a:lnTo>
                  <a:pt x="5157854" y="1029798"/>
                </a:lnTo>
                <a:lnTo>
                  <a:pt x="5212146" y="1267161"/>
                </a:lnTo>
                <a:lnTo>
                  <a:pt x="5266439" y="1366888"/>
                </a:lnTo>
                <a:lnTo>
                  <a:pt x="5320731" y="957408"/>
                </a:lnTo>
                <a:lnTo>
                  <a:pt x="5375024" y="1296879"/>
                </a:lnTo>
                <a:lnTo>
                  <a:pt x="5429316" y="1170958"/>
                </a:lnTo>
                <a:lnTo>
                  <a:pt x="5483609" y="853395"/>
                </a:lnTo>
                <a:lnTo>
                  <a:pt x="5537901" y="1172387"/>
                </a:lnTo>
                <a:lnTo>
                  <a:pt x="5592194" y="1092282"/>
                </a:lnTo>
                <a:lnTo>
                  <a:pt x="5646486" y="1227156"/>
                </a:lnTo>
                <a:lnTo>
                  <a:pt x="5700779" y="1121905"/>
                </a:lnTo>
                <a:lnTo>
                  <a:pt x="5755071" y="1172292"/>
                </a:lnTo>
                <a:lnTo>
                  <a:pt x="5809364" y="1342123"/>
                </a:lnTo>
                <a:lnTo>
                  <a:pt x="5863656" y="1136668"/>
                </a:lnTo>
                <a:lnTo>
                  <a:pt x="5917949" y="1259350"/>
                </a:lnTo>
                <a:lnTo>
                  <a:pt x="5972241" y="995698"/>
                </a:lnTo>
                <a:lnTo>
                  <a:pt x="6026534" y="1195723"/>
                </a:lnTo>
                <a:lnTo>
                  <a:pt x="6080826" y="1019035"/>
                </a:lnTo>
                <a:lnTo>
                  <a:pt x="6135119" y="1028274"/>
                </a:lnTo>
                <a:lnTo>
                  <a:pt x="6189411" y="1148670"/>
                </a:lnTo>
                <a:lnTo>
                  <a:pt x="6243704" y="1164100"/>
                </a:lnTo>
                <a:lnTo>
                  <a:pt x="6297996" y="1082947"/>
                </a:lnTo>
                <a:lnTo>
                  <a:pt x="6352289" y="1088186"/>
                </a:lnTo>
                <a:lnTo>
                  <a:pt x="6406581" y="1185531"/>
                </a:lnTo>
              </a:path>
            </a:pathLst>
          </a:custGeom>
          <a:noFill/>
          <a:ln w="19050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EE76A99-7416-03B2-E0B4-D89D04571B91}"/>
              </a:ext>
            </a:extLst>
          </p:cNvPr>
          <p:cNvSpPr/>
          <p:nvPr/>
        </p:nvSpPr>
        <p:spPr>
          <a:xfrm>
            <a:off x="2649161" y="1372223"/>
            <a:ext cx="6406515" cy="1923478"/>
          </a:xfrm>
          <a:custGeom>
            <a:avLst/>
            <a:gdLst>
              <a:gd name="connsiteX0" fmla="*/ 66 w 6406515"/>
              <a:gd name="connsiteY0" fmla="*/ 520877 h 1923478"/>
              <a:gd name="connsiteX1" fmla="*/ 54359 w 6406515"/>
              <a:gd name="connsiteY1" fmla="*/ 528307 h 1923478"/>
              <a:gd name="connsiteX2" fmla="*/ 108651 w 6406515"/>
              <a:gd name="connsiteY2" fmla="*/ 1289925 h 1923478"/>
              <a:gd name="connsiteX3" fmla="*/ 162944 w 6406515"/>
              <a:gd name="connsiteY3" fmla="*/ 737476 h 1923478"/>
              <a:gd name="connsiteX4" fmla="*/ 217236 w 6406515"/>
              <a:gd name="connsiteY4" fmla="*/ 1500428 h 1923478"/>
              <a:gd name="connsiteX5" fmla="*/ 271529 w 6406515"/>
              <a:gd name="connsiteY5" fmla="*/ 1271733 h 1923478"/>
              <a:gd name="connsiteX6" fmla="*/ 325821 w 6406515"/>
              <a:gd name="connsiteY6" fmla="*/ 1533099 h 1923478"/>
              <a:gd name="connsiteX7" fmla="*/ 380114 w 6406515"/>
              <a:gd name="connsiteY7" fmla="*/ 520210 h 1923478"/>
              <a:gd name="connsiteX8" fmla="*/ 434406 w 6406515"/>
              <a:gd name="connsiteY8" fmla="*/ 1094187 h 1923478"/>
              <a:gd name="connsiteX9" fmla="*/ 488699 w 6406515"/>
              <a:gd name="connsiteY9" fmla="*/ 1873046 h 1923478"/>
              <a:gd name="connsiteX10" fmla="*/ 542991 w 6406515"/>
              <a:gd name="connsiteY10" fmla="*/ 1083424 h 1923478"/>
              <a:gd name="connsiteX11" fmla="*/ 597284 w 6406515"/>
              <a:gd name="connsiteY11" fmla="*/ 756621 h 1923478"/>
              <a:gd name="connsiteX12" fmla="*/ 651576 w 6406515"/>
              <a:gd name="connsiteY12" fmla="*/ 903401 h 1923478"/>
              <a:gd name="connsiteX13" fmla="*/ 705869 w 6406515"/>
              <a:gd name="connsiteY13" fmla="*/ 1001794 h 1923478"/>
              <a:gd name="connsiteX14" fmla="*/ 760161 w 6406515"/>
              <a:gd name="connsiteY14" fmla="*/ 1474044 h 1923478"/>
              <a:gd name="connsiteX15" fmla="*/ 814454 w 6406515"/>
              <a:gd name="connsiteY15" fmla="*/ 910164 h 1923478"/>
              <a:gd name="connsiteX16" fmla="*/ 868746 w 6406515"/>
              <a:gd name="connsiteY16" fmla="*/ 1397177 h 1923478"/>
              <a:gd name="connsiteX17" fmla="*/ 923039 w 6406515"/>
              <a:gd name="connsiteY17" fmla="*/ 311232 h 1923478"/>
              <a:gd name="connsiteX18" fmla="*/ 977331 w 6406515"/>
              <a:gd name="connsiteY18" fmla="*/ 50 h 1923478"/>
              <a:gd name="connsiteX19" fmla="*/ 1031624 w 6406515"/>
              <a:gd name="connsiteY19" fmla="*/ 1443754 h 1923478"/>
              <a:gd name="connsiteX20" fmla="*/ 1085916 w 6406515"/>
              <a:gd name="connsiteY20" fmla="*/ 1923529 h 1923478"/>
              <a:gd name="connsiteX21" fmla="*/ 1140209 w 6406515"/>
              <a:gd name="connsiteY21" fmla="*/ 1642255 h 1923478"/>
              <a:gd name="connsiteX22" fmla="*/ 1194501 w 6406515"/>
              <a:gd name="connsiteY22" fmla="*/ 1438516 h 1923478"/>
              <a:gd name="connsiteX23" fmla="*/ 1248794 w 6406515"/>
              <a:gd name="connsiteY23" fmla="*/ 1336027 h 1923478"/>
              <a:gd name="connsiteX24" fmla="*/ 1303086 w 6406515"/>
              <a:gd name="connsiteY24" fmla="*/ 525259 h 1923478"/>
              <a:gd name="connsiteX25" fmla="*/ 1357379 w 6406515"/>
              <a:gd name="connsiteY25" fmla="*/ 930643 h 1923478"/>
              <a:gd name="connsiteX26" fmla="*/ 1411671 w 6406515"/>
              <a:gd name="connsiteY26" fmla="*/ 1043895 h 1923478"/>
              <a:gd name="connsiteX27" fmla="*/ 1465964 w 6406515"/>
              <a:gd name="connsiteY27" fmla="*/ 1274495 h 1923478"/>
              <a:gd name="connsiteX28" fmla="*/ 1520256 w 6406515"/>
              <a:gd name="connsiteY28" fmla="*/ 1294974 h 1923478"/>
              <a:gd name="connsiteX29" fmla="*/ 1574549 w 6406515"/>
              <a:gd name="connsiteY29" fmla="*/ 1721789 h 1923478"/>
              <a:gd name="connsiteX30" fmla="*/ 1628841 w 6406515"/>
              <a:gd name="connsiteY30" fmla="*/ 1408988 h 1923478"/>
              <a:gd name="connsiteX31" fmla="*/ 1683134 w 6406515"/>
              <a:gd name="connsiteY31" fmla="*/ 1234871 h 1923478"/>
              <a:gd name="connsiteX32" fmla="*/ 1737426 w 6406515"/>
              <a:gd name="connsiteY32" fmla="*/ 805294 h 1923478"/>
              <a:gd name="connsiteX33" fmla="*/ 1791719 w 6406515"/>
              <a:gd name="connsiteY33" fmla="*/ 1157147 h 1923478"/>
              <a:gd name="connsiteX34" fmla="*/ 1846011 w 6406515"/>
              <a:gd name="connsiteY34" fmla="*/ 1318310 h 1923478"/>
              <a:gd name="connsiteX35" fmla="*/ 1900304 w 6406515"/>
              <a:gd name="connsiteY35" fmla="*/ 1262779 h 1923478"/>
              <a:gd name="connsiteX36" fmla="*/ 1954596 w 6406515"/>
              <a:gd name="connsiteY36" fmla="*/ 851966 h 1923478"/>
              <a:gd name="connsiteX37" fmla="*/ 2008889 w 6406515"/>
              <a:gd name="connsiteY37" fmla="*/ 1186103 h 1923478"/>
              <a:gd name="connsiteX38" fmla="*/ 2063181 w 6406515"/>
              <a:gd name="connsiteY38" fmla="*/ 1048086 h 1923478"/>
              <a:gd name="connsiteX39" fmla="*/ 2117474 w 6406515"/>
              <a:gd name="connsiteY39" fmla="*/ 796245 h 1923478"/>
              <a:gd name="connsiteX40" fmla="*/ 2171766 w 6406515"/>
              <a:gd name="connsiteY40" fmla="*/ 1619205 h 1923478"/>
              <a:gd name="connsiteX41" fmla="*/ 2226059 w 6406515"/>
              <a:gd name="connsiteY41" fmla="*/ 1501571 h 1923478"/>
              <a:gd name="connsiteX42" fmla="*/ 2280351 w 6406515"/>
              <a:gd name="connsiteY42" fmla="*/ 801007 h 1923478"/>
              <a:gd name="connsiteX43" fmla="*/ 2334644 w 6406515"/>
              <a:gd name="connsiteY43" fmla="*/ 874255 h 1923478"/>
              <a:gd name="connsiteX44" fmla="*/ 2388936 w 6406515"/>
              <a:gd name="connsiteY44" fmla="*/ 1014463 h 1923478"/>
              <a:gd name="connsiteX45" fmla="*/ 2443229 w 6406515"/>
              <a:gd name="connsiteY45" fmla="*/ 1558912 h 1923478"/>
              <a:gd name="connsiteX46" fmla="*/ 2497521 w 6406515"/>
              <a:gd name="connsiteY46" fmla="*/ 1096759 h 1923478"/>
              <a:gd name="connsiteX47" fmla="*/ 2606106 w 6406515"/>
              <a:gd name="connsiteY47" fmla="*/ 1574818 h 1923478"/>
              <a:gd name="connsiteX48" fmla="*/ 2660399 w 6406515"/>
              <a:gd name="connsiteY48" fmla="*/ 785672 h 1923478"/>
              <a:gd name="connsiteX49" fmla="*/ 2714691 w 6406515"/>
              <a:gd name="connsiteY49" fmla="*/ 1440325 h 1923478"/>
              <a:gd name="connsiteX50" fmla="*/ 2768984 w 6406515"/>
              <a:gd name="connsiteY50" fmla="*/ 1178483 h 1923478"/>
              <a:gd name="connsiteX51" fmla="*/ 2823276 w 6406515"/>
              <a:gd name="connsiteY51" fmla="*/ 1041133 h 1923478"/>
              <a:gd name="connsiteX52" fmla="*/ 2877569 w 6406515"/>
              <a:gd name="connsiteY52" fmla="*/ 1042085 h 1923478"/>
              <a:gd name="connsiteX53" fmla="*/ 2931861 w 6406515"/>
              <a:gd name="connsiteY53" fmla="*/ 1281353 h 1923478"/>
              <a:gd name="connsiteX54" fmla="*/ 2986154 w 6406515"/>
              <a:gd name="connsiteY54" fmla="*/ 1271161 h 1923478"/>
              <a:gd name="connsiteX55" fmla="*/ 3040446 w 6406515"/>
              <a:gd name="connsiteY55" fmla="*/ 1480521 h 1923478"/>
              <a:gd name="connsiteX56" fmla="*/ 3094739 w 6406515"/>
              <a:gd name="connsiteY56" fmla="*/ 953598 h 1923478"/>
              <a:gd name="connsiteX57" fmla="*/ 3149031 w 6406515"/>
              <a:gd name="connsiteY57" fmla="*/ 1243920 h 1923478"/>
              <a:gd name="connsiteX58" fmla="*/ 3203324 w 6406515"/>
              <a:gd name="connsiteY58" fmla="*/ 684802 h 1923478"/>
              <a:gd name="connsiteX59" fmla="*/ 3257616 w 6406515"/>
              <a:gd name="connsiteY59" fmla="*/ 1606727 h 1923478"/>
              <a:gd name="connsiteX60" fmla="*/ 3311909 w 6406515"/>
              <a:gd name="connsiteY60" fmla="*/ 1004842 h 1923478"/>
              <a:gd name="connsiteX61" fmla="*/ 3366201 w 6406515"/>
              <a:gd name="connsiteY61" fmla="*/ 1288878 h 1923478"/>
              <a:gd name="connsiteX62" fmla="*/ 3420494 w 6406515"/>
              <a:gd name="connsiteY62" fmla="*/ 1030560 h 1923478"/>
              <a:gd name="connsiteX63" fmla="*/ 3474786 w 6406515"/>
              <a:gd name="connsiteY63" fmla="*/ 1513382 h 1923478"/>
              <a:gd name="connsiteX64" fmla="*/ 3529079 w 6406515"/>
              <a:gd name="connsiteY64" fmla="*/ 1304975 h 1923478"/>
              <a:gd name="connsiteX65" fmla="*/ 3583371 w 6406515"/>
              <a:gd name="connsiteY65" fmla="*/ 1489474 h 1923478"/>
              <a:gd name="connsiteX66" fmla="*/ 3637664 w 6406515"/>
              <a:gd name="connsiteY66" fmla="*/ 1003890 h 1923478"/>
              <a:gd name="connsiteX67" fmla="*/ 3691956 w 6406515"/>
              <a:gd name="connsiteY67" fmla="*/ 1290116 h 1923478"/>
              <a:gd name="connsiteX68" fmla="*/ 3746249 w 6406515"/>
              <a:gd name="connsiteY68" fmla="*/ 1030369 h 1923478"/>
              <a:gd name="connsiteX69" fmla="*/ 3800541 w 6406515"/>
              <a:gd name="connsiteY69" fmla="*/ 1153623 h 1923478"/>
              <a:gd name="connsiteX70" fmla="*/ 3854834 w 6406515"/>
              <a:gd name="connsiteY70" fmla="*/ 1553578 h 1923478"/>
              <a:gd name="connsiteX71" fmla="*/ 3909126 w 6406515"/>
              <a:gd name="connsiteY71" fmla="*/ 1167910 h 1923478"/>
              <a:gd name="connsiteX72" fmla="*/ 3963419 w 6406515"/>
              <a:gd name="connsiteY72" fmla="*/ 1184484 h 1923478"/>
              <a:gd name="connsiteX73" fmla="*/ 4017711 w 6406515"/>
              <a:gd name="connsiteY73" fmla="*/ 1021035 h 1923478"/>
              <a:gd name="connsiteX74" fmla="*/ 4072004 w 6406515"/>
              <a:gd name="connsiteY74" fmla="*/ 973124 h 1923478"/>
              <a:gd name="connsiteX75" fmla="*/ 4126296 w 6406515"/>
              <a:gd name="connsiteY75" fmla="*/ 1223727 h 1923478"/>
              <a:gd name="connsiteX76" fmla="*/ 4180589 w 6406515"/>
              <a:gd name="connsiteY76" fmla="*/ 1247825 h 1923478"/>
              <a:gd name="connsiteX77" fmla="*/ 4234881 w 6406515"/>
              <a:gd name="connsiteY77" fmla="*/ 1490141 h 1923478"/>
              <a:gd name="connsiteX78" fmla="*/ 4289174 w 6406515"/>
              <a:gd name="connsiteY78" fmla="*/ 1356791 h 1923478"/>
              <a:gd name="connsiteX79" fmla="*/ 4343466 w 6406515"/>
              <a:gd name="connsiteY79" fmla="*/ 1398320 h 1923478"/>
              <a:gd name="connsiteX80" fmla="*/ 4397759 w 6406515"/>
              <a:gd name="connsiteY80" fmla="*/ 1247825 h 1923478"/>
              <a:gd name="connsiteX81" fmla="*/ 4452051 w 6406515"/>
              <a:gd name="connsiteY81" fmla="*/ 1058563 h 1923478"/>
              <a:gd name="connsiteX82" fmla="*/ 4506344 w 6406515"/>
              <a:gd name="connsiteY82" fmla="*/ 1231633 h 1923478"/>
              <a:gd name="connsiteX83" fmla="*/ 4560636 w 6406515"/>
              <a:gd name="connsiteY83" fmla="*/ 1177912 h 1923478"/>
              <a:gd name="connsiteX84" fmla="*/ 4614929 w 6406515"/>
              <a:gd name="connsiteY84" fmla="*/ 1369174 h 1923478"/>
              <a:gd name="connsiteX85" fmla="*/ 4669221 w 6406515"/>
              <a:gd name="connsiteY85" fmla="*/ 1383461 h 1923478"/>
              <a:gd name="connsiteX86" fmla="*/ 4723514 w 6406515"/>
              <a:gd name="connsiteY86" fmla="*/ 1356886 h 1923478"/>
              <a:gd name="connsiteX87" fmla="*/ 4777806 w 6406515"/>
              <a:gd name="connsiteY87" fmla="*/ 1186008 h 1923478"/>
              <a:gd name="connsiteX88" fmla="*/ 4832099 w 6406515"/>
              <a:gd name="connsiteY88" fmla="*/ 1139812 h 1923478"/>
              <a:gd name="connsiteX89" fmla="*/ 4886391 w 6406515"/>
              <a:gd name="connsiteY89" fmla="*/ 880446 h 1923478"/>
              <a:gd name="connsiteX90" fmla="*/ 4940684 w 6406515"/>
              <a:gd name="connsiteY90" fmla="*/ 1306880 h 1923478"/>
              <a:gd name="connsiteX91" fmla="*/ 4994976 w 6406515"/>
              <a:gd name="connsiteY91" fmla="*/ 917212 h 1923478"/>
              <a:gd name="connsiteX92" fmla="*/ 5049269 w 6406515"/>
              <a:gd name="connsiteY92" fmla="*/ 901591 h 1923478"/>
              <a:gd name="connsiteX93" fmla="*/ 5103561 w 6406515"/>
              <a:gd name="connsiteY93" fmla="*/ 1243539 h 1923478"/>
              <a:gd name="connsiteX94" fmla="*/ 5157854 w 6406515"/>
              <a:gd name="connsiteY94" fmla="*/ 1050086 h 1923478"/>
              <a:gd name="connsiteX95" fmla="*/ 5212146 w 6406515"/>
              <a:gd name="connsiteY95" fmla="*/ 1301832 h 1923478"/>
              <a:gd name="connsiteX96" fmla="*/ 5266439 w 6406515"/>
              <a:gd name="connsiteY96" fmla="*/ 1396796 h 1923478"/>
              <a:gd name="connsiteX97" fmla="*/ 5320731 w 6406515"/>
              <a:gd name="connsiteY97" fmla="*/ 977029 h 1923478"/>
              <a:gd name="connsiteX98" fmla="*/ 5375024 w 6406515"/>
              <a:gd name="connsiteY98" fmla="*/ 1329169 h 1923478"/>
              <a:gd name="connsiteX99" fmla="*/ 5429316 w 6406515"/>
              <a:gd name="connsiteY99" fmla="*/ 1194580 h 1923478"/>
              <a:gd name="connsiteX100" fmla="*/ 5483609 w 6406515"/>
              <a:gd name="connsiteY100" fmla="*/ 875588 h 1923478"/>
              <a:gd name="connsiteX101" fmla="*/ 5537901 w 6406515"/>
              <a:gd name="connsiteY101" fmla="*/ 1195247 h 1923478"/>
              <a:gd name="connsiteX102" fmla="*/ 5592194 w 6406515"/>
              <a:gd name="connsiteY102" fmla="*/ 1121047 h 1923478"/>
              <a:gd name="connsiteX103" fmla="*/ 5646486 w 6406515"/>
              <a:gd name="connsiteY103" fmla="*/ 1244491 h 1923478"/>
              <a:gd name="connsiteX104" fmla="*/ 5700779 w 6406515"/>
              <a:gd name="connsiteY104" fmla="*/ 1147622 h 1923478"/>
              <a:gd name="connsiteX105" fmla="*/ 5755071 w 6406515"/>
              <a:gd name="connsiteY105" fmla="*/ 1196581 h 1923478"/>
              <a:gd name="connsiteX106" fmla="*/ 5809364 w 6406515"/>
              <a:gd name="connsiteY106" fmla="*/ 1374317 h 1923478"/>
              <a:gd name="connsiteX107" fmla="*/ 5863656 w 6406515"/>
              <a:gd name="connsiteY107" fmla="*/ 1156861 h 1923478"/>
              <a:gd name="connsiteX108" fmla="*/ 5917949 w 6406515"/>
              <a:gd name="connsiteY108" fmla="*/ 1291545 h 1923478"/>
              <a:gd name="connsiteX109" fmla="*/ 5972241 w 6406515"/>
              <a:gd name="connsiteY109" fmla="*/ 1019130 h 1923478"/>
              <a:gd name="connsiteX110" fmla="*/ 6026534 w 6406515"/>
              <a:gd name="connsiteY110" fmla="*/ 1223822 h 1923478"/>
              <a:gd name="connsiteX111" fmla="*/ 6080826 w 6406515"/>
              <a:gd name="connsiteY111" fmla="*/ 1039228 h 1923478"/>
              <a:gd name="connsiteX112" fmla="*/ 6135119 w 6406515"/>
              <a:gd name="connsiteY112" fmla="*/ 1050848 h 1923478"/>
              <a:gd name="connsiteX113" fmla="*/ 6189411 w 6406515"/>
              <a:gd name="connsiteY113" fmla="*/ 1167529 h 1923478"/>
              <a:gd name="connsiteX114" fmla="*/ 6243704 w 6406515"/>
              <a:gd name="connsiteY114" fmla="*/ 1186103 h 1923478"/>
              <a:gd name="connsiteX115" fmla="*/ 6297996 w 6406515"/>
              <a:gd name="connsiteY115" fmla="*/ 1110094 h 1923478"/>
              <a:gd name="connsiteX116" fmla="*/ 6352289 w 6406515"/>
              <a:gd name="connsiteY116" fmla="*/ 1111046 h 1923478"/>
              <a:gd name="connsiteX117" fmla="*/ 6406581 w 6406515"/>
              <a:gd name="connsiteY117" fmla="*/ 1210296 h 192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6406515" h="1923478">
                <a:moveTo>
                  <a:pt x="66" y="520877"/>
                </a:moveTo>
                <a:lnTo>
                  <a:pt x="54359" y="528307"/>
                </a:lnTo>
                <a:lnTo>
                  <a:pt x="108651" y="1289925"/>
                </a:lnTo>
                <a:lnTo>
                  <a:pt x="162944" y="737476"/>
                </a:lnTo>
                <a:lnTo>
                  <a:pt x="217236" y="1500428"/>
                </a:lnTo>
                <a:lnTo>
                  <a:pt x="271529" y="1271733"/>
                </a:lnTo>
                <a:lnTo>
                  <a:pt x="325821" y="1533099"/>
                </a:lnTo>
                <a:lnTo>
                  <a:pt x="380114" y="520210"/>
                </a:lnTo>
                <a:lnTo>
                  <a:pt x="434406" y="1094187"/>
                </a:lnTo>
                <a:lnTo>
                  <a:pt x="488699" y="1873046"/>
                </a:lnTo>
                <a:lnTo>
                  <a:pt x="542991" y="1083424"/>
                </a:lnTo>
                <a:lnTo>
                  <a:pt x="597284" y="756621"/>
                </a:lnTo>
                <a:lnTo>
                  <a:pt x="651576" y="903401"/>
                </a:lnTo>
                <a:lnTo>
                  <a:pt x="705869" y="1001794"/>
                </a:lnTo>
                <a:lnTo>
                  <a:pt x="760161" y="1474044"/>
                </a:lnTo>
                <a:lnTo>
                  <a:pt x="814454" y="910164"/>
                </a:lnTo>
                <a:lnTo>
                  <a:pt x="868746" y="1397177"/>
                </a:lnTo>
                <a:lnTo>
                  <a:pt x="923039" y="311232"/>
                </a:lnTo>
                <a:lnTo>
                  <a:pt x="977331" y="50"/>
                </a:lnTo>
                <a:lnTo>
                  <a:pt x="1031624" y="1443754"/>
                </a:lnTo>
                <a:lnTo>
                  <a:pt x="1085916" y="1923529"/>
                </a:lnTo>
                <a:lnTo>
                  <a:pt x="1140209" y="1642255"/>
                </a:lnTo>
                <a:lnTo>
                  <a:pt x="1194501" y="1438516"/>
                </a:lnTo>
                <a:lnTo>
                  <a:pt x="1248794" y="1336027"/>
                </a:lnTo>
                <a:lnTo>
                  <a:pt x="1303086" y="525259"/>
                </a:lnTo>
                <a:lnTo>
                  <a:pt x="1357379" y="930643"/>
                </a:lnTo>
                <a:lnTo>
                  <a:pt x="1411671" y="1043895"/>
                </a:lnTo>
                <a:lnTo>
                  <a:pt x="1465964" y="1274495"/>
                </a:lnTo>
                <a:lnTo>
                  <a:pt x="1520256" y="1294974"/>
                </a:lnTo>
                <a:lnTo>
                  <a:pt x="1574549" y="1721789"/>
                </a:lnTo>
                <a:lnTo>
                  <a:pt x="1628841" y="1408988"/>
                </a:lnTo>
                <a:lnTo>
                  <a:pt x="1683134" y="1234871"/>
                </a:lnTo>
                <a:lnTo>
                  <a:pt x="1737426" y="805294"/>
                </a:lnTo>
                <a:lnTo>
                  <a:pt x="1791719" y="1157147"/>
                </a:lnTo>
                <a:lnTo>
                  <a:pt x="1846011" y="1318310"/>
                </a:lnTo>
                <a:lnTo>
                  <a:pt x="1900304" y="1262779"/>
                </a:lnTo>
                <a:lnTo>
                  <a:pt x="1954596" y="851966"/>
                </a:lnTo>
                <a:lnTo>
                  <a:pt x="2008889" y="1186103"/>
                </a:lnTo>
                <a:lnTo>
                  <a:pt x="2063181" y="1048086"/>
                </a:lnTo>
                <a:lnTo>
                  <a:pt x="2117474" y="796245"/>
                </a:lnTo>
                <a:lnTo>
                  <a:pt x="2171766" y="1619205"/>
                </a:lnTo>
                <a:lnTo>
                  <a:pt x="2226059" y="1501571"/>
                </a:lnTo>
                <a:lnTo>
                  <a:pt x="2280351" y="801007"/>
                </a:lnTo>
                <a:lnTo>
                  <a:pt x="2334644" y="874255"/>
                </a:lnTo>
                <a:lnTo>
                  <a:pt x="2388936" y="1014463"/>
                </a:lnTo>
                <a:lnTo>
                  <a:pt x="2443229" y="1558912"/>
                </a:lnTo>
                <a:lnTo>
                  <a:pt x="2497521" y="1096759"/>
                </a:lnTo>
                <a:lnTo>
                  <a:pt x="2606106" y="1574818"/>
                </a:lnTo>
                <a:lnTo>
                  <a:pt x="2660399" y="785672"/>
                </a:lnTo>
                <a:lnTo>
                  <a:pt x="2714691" y="1440325"/>
                </a:lnTo>
                <a:lnTo>
                  <a:pt x="2768984" y="1178483"/>
                </a:lnTo>
                <a:lnTo>
                  <a:pt x="2823276" y="1041133"/>
                </a:lnTo>
                <a:lnTo>
                  <a:pt x="2877569" y="1042085"/>
                </a:lnTo>
                <a:lnTo>
                  <a:pt x="2931861" y="1281353"/>
                </a:lnTo>
                <a:lnTo>
                  <a:pt x="2986154" y="1271161"/>
                </a:lnTo>
                <a:lnTo>
                  <a:pt x="3040446" y="1480521"/>
                </a:lnTo>
                <a:lnTo>
                  <a:pt x="3094739" y="953598"/>
                </a:lnTo>
                <a:lnTo>
                  <a:pt x="3149031" y="1243920"/>
                </a:lnTo>
                <a:lnTo>
                  <a:pt x="3203324" y="684802"/>
                </a:lnTo>
                <a:lnTo>
                  <a:pt x="3257616" y="1606727"/>
                </a:lnTo>
                <a:lnTo>
                  <a:pt x="3311909" y="1004842"/>
                </a:lnTo>
                <a:lnTo>
                  <a:pt x="3366201" y="1288878"/>
                </a:lnTo>
                <a:lnTo>
                  <a:pt x="3420494" y="1030560"/>
                </a:lnTo>
                <a:lnTo>
                  <a:pt x="3474786" y="1513382"/>
                </a:lnTo>
                <a:lnTo>
                  <a:pt x="3529079" y="1304975"/>
                </a:lnTo>
                <a:lnTo>
                  <a:pt x="3583371" y="1489474"/>
                </a:lnTo>
                <a:lnTo>
                  <a:pt x="3637664" y="1003890"/>
                </a:lnTo>
                <a:lnTo>
                  <a:pt x="3691956" y="1290116"/>
                </a:lnTo>
                <a:lnTo>
                  <a:pt x="3746249" y="1030369"/>
                </a:lnTo>
                <a:lnTo>
                  <a:pt x="3800541" y="1153623"/>
                </a:lnTo>
                <a:lnTo>
                  <a:pt x="3854834" y="1553578"/>
                </a:lnTo>
                <a:lnTo>
                  <a:pt x="3909126" y="1167910"/>
                </a:lnTo>
                <a:lnTo>
                  <a:pt x="3963419" y="1184484"/>
                </a:lnTo>
                <a:lnTo>
                  <a:pt x="4017711" y="1021035"/>
                </a:lnTo>
                <a:lnTo>
                  <a:pt x="4072004" y="973124"/>
                </a:lnTo>
                <a:lnTo>
                  <a:pt x="4126296" y="1223727"/>
                </a:lnTo>
                <a:lnTo>
                  <a:pt x="4180589" y="1247825"/>
                </a:lnTo>
                <a:lnTo>
                  <a:pt x="4234881" y="1490141"/>
                </a:lnTo>
                <a:lnTo>
                  <a:pt x="4289174" y="1356791"/>
                </a:lnTo>
                <a:lnTo>
                  <a:pt x="4343466" y="1398320"/>
                </a:lnTo>
                <a:lnTo>
                  <a:pt x="4397759" y="1247825"/>
                </a:lnTo>
                <a:lnTo>
                  <a:pt x="4452051" y="1058563"/>
                </a:lnTo>
                <a:lnTo>
                  <a:pt x="4506344" y="1231633"/>
                </a:lnTo>
                <a:lnTo>
                  <a:pt x="4560636" y="1177912"/>
                </a:lnTo>
                <a:lnTo>
                  <a:pt x="4614929" y="1369174"/>
                </a:lnTo>
                <a:lnTo>
                  <a:pt x="4669221" y="1383461"/>
                </a:lnTo>
                <a:lnTo>
                  <a:pt x="4723514" y="1356886"/>
                </a:lnTo>
                <a:lnTo>
                  <a:pt x="4777806" y="1186008"/>
                </a:lnTo>
                <a:lnTo>
                  <a:pt x="4832099" y="1139812"/>
                </a:lnTo>
                <a:lnTo>
                  <a:pt x="4886391" y="880446"/>
                </a:lnTo>
                <a:lnTo>
                  <a:pt x="4940684" y="1306880"/>
                </a:lnTo>
                <a:lnTo>
                  <a:pt x="4994976" y="917212"/>
                </a:lnTo>
                <a:lnTo>
                  <a:pt x="5049269" y="901591"/>
                </a:lnTo>
                <a:lnTo>
                  <a:pt x="5103561" y="1243539"/>
                </a:lnTo>
                <a:lnTo>
                  <a:pt x="5157854" y="1050086"/>
                </a:lnTo>
                <a:lnTo>
                  <a:pt x="5212146" y="1301832"/>
                </a:lnTo>
                <a:lnTo>
                  <a:pt x="5266439" y="1396796"/>
                </a:lnTo>
                <a:lnTo>
                  <a:pt x="5320731" y="977029"/>
                </a:lnTo>
                <a:lnTo>
                  <a:pt x="5375024" y="1329169"/>
                </a:lnTo>
                <a:lnTo>
                  <a:pt x="5429316" y="1194580"/>
                </a:lnTo>
                <a:lnTo>
                  <a:pt x="5483609" y="875588"/>
                </a:lnTo>
                <a:lnTo>
                  <a:pt x="5537901" y="1195247"/>
                </a:lnTo>
                <a:lnTo>
                  <a:pt x="5592194" y="1121047"/>
                </a:lnTo>
                <a:lnTo>
                  <a:pt x="5646486" y="1244491"/>
                </a:lnTo>
                <a:lnTo>
                  <a:pt x="5700779" y="1147622"/>
                </a:lnTo>
                <a:lnTo>
                  <a:pt x="5755071" y="1196581"/>
                </a:lnTo>
                <a:lnTo>
                  <a:pt x="5809364" y="1374317"/>
                </a:lnTo>
                <a:lnTo>
                  <a:pt x="5863656" y="1156861"/>
                </a:lnTo>
                <a:lnTo>
                  <a:pt x="5917949" y="1291545"/>
                </a:lnTo>
                <a:lnTo>
                  <a:pt x="5972241" y="1019130"/>
                </a:lnTo>
                <a:lnTo>
                  <a:pt x="6026534" y="1223822"/>
                </a:lnTo>
                <a:lnTo>
                  <a:pt x="6080826" y="1039228"/>
                </a:lnTo>
                <a:lnTo>
                  <a:pt x="6135119" y="1050848"/>
                </a:lnTo>
                <a:lnTo>
                  <a:pt x="6189411" y="1167529"/>
                </a:lnTo>
                <a:lnTo>
                  <a:pt x="6243704" y="1186103"/>
                </a:lnTo>
                <a:lnTo>
                  <a:pt x="6297996" y="1110094"/>
                </a:lnTo>
                <a:lnTo>
                  <a:pt x="6352289" y="1111046"/>
                </a:lnTo>
                <a:lnTo>
                  <a:pt x="6406581" y="1210296"/>
                </a:lnTo>
              </a:path>
            </a:pathLst>
          </a:custGeom>
          <a:noFill/>
          <a:ln w="19050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192D9E75-9487-881B-6B39-B8DC33042A99}"/>
              </a:ext>
            </a:extLst>
          </p:cNvPr>
          <p:cNvSpPr/>
          <p:nvPr/>
        </p:nvSpPr>
        <p:spPr>
          <a:xfrm>
            <a:off x="1911927" y="79005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CE7E9AEE-39A6-496D-16B4-4CEE60E4F651}"/>
              </a:ext>
            </a:extLst>
          </p:cNvPr>
          <p:cNvSpPr/>
          <p:nvPr/>
        </p:nvSpPr>
        <p:spPr>
          <a:xfrm>
            <a:off x="1911927" y="79005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954A927-2C89-8CA4-F7D7-DDE3B3FE8A46}"/>
              </a:ext>
            </a:extLst>
          </p:cNvPr>
          <p:cNvGrpSpPr/>
          <p:nvPr/>
        </p:nvGrpSpPr>
        <p:grpSpPr>
          <a:xfrm>
            <a:off x="2396749" y="4941051"/>
            <a:ext cx="6907577" cy="338554"/>
            <a:chOff x="2396749" y="4887711"/>
            <a:chExt cx="6907577" cy="338554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8D2A9B-472B-0EEC-D496-4483DC6380E0}"/>
                </a:ext>
              </a:extLst>
            </p:cNvPr>
            <p:cNvSpPr txBox="1"/>
            <p:nvPr/>
          </p:nvSpPr>
          <p:spPr>
            <a:xfrm>
              <a:off x="2396749" y="488771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03DA17D-D7BF-D062-81F4-8481D07AC151}"/>
                </a:ext>
              </a:extLst>
            </p:cNvPr>
            <p:cNvSpPr txBox="1"/>
            <p:nvPr/>
          </p:nvSpPr>
          <p:spPr>
            <a:xfrm>
              <a:off x="3430212" y="488771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432F0D-9898-FC61-7FF0-7141A67E3B29}"/>
                </a:ext>
              </a:extLst>
            </p:cNvPr>
            <p:cNvSpPr txBox="1"/>
            <p:nvPr/>
          </p:nvSpPr>
          <p:spPr>
            <a:xfrm>
              <a:off x="4516062" y="488771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8B434C-D786-C097-2191-2C7DF89580AF}"/>
                </a:ext>
              </a:extLst>
            </p:cNvPr>
            <p:cNvSpPr txBox="1"/>
            <p:nvPr/>
          </p:nvSpPr>
          <p:spPr>
            <a:xfrm>
              <a:off x="5601912" y="488771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95785D-A98B-BDFA-78DF-1C9F3F3975D5}"/>
                </a:ext>
              </a:extLst>
            </p:cNvPr>
            <p:cNvSpPr txBox="1"/>
            <p:nvPr/>
          </p:nvSpPr>
          <p:spPr>
            <a:xfrm>
              <a:off x="6687762" y="488771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0FB658-4C18-4F2C-6D82-55348A406BA4}"/>
                </a:ext>
              </a:extLst>
            </p:cNvPr>
            <p:cNvSpPr txBox="1"/>
            <p:nvPr/>
          </p:nvSpPr>
          <p:spPr>
            <a:xfrm>
              <a:off x="7721224" y="488771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D23A51-A04F-7350-E232-A56A37E84597}"/>
                </a:ext>
              </a:extLst>
            </p:cNvPr>
            <p:cNvSpPr txBox="1"/>
            <p:nvPr/>
          </p:nvSpPr>
          <p:spPr>
            <a:xfrm>
              <a:off x="8807074" y="488771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</p:grpSp>
      <p:grpSp>
        <p:nvGrpSpPr>
          <p:cNvPr id="51" name="Graphic 2">
            <a:extLst>
              <a:ext uri="{FF2B5EF4-FFF2-40B4-BE49-F238E27FC236}">
                <a16:creationId xmlns:a16="http://schemas.microsoft.com/office/drawing/2014/main" id="{77F5890F-AF1C-372B-96C3-8D87BB55C7E5}"/>
              </a:ext>
            </a:extLst>
          </p:cNvPr>
          <p:cNvGrpSpPr/>
          <p:nvPr/>
        </p:nvGrpSpPr>
        <p:grpSpPr>
          <a:xfrm>
            <a:off x="2130951" y="1167900"/>
            <a:ext cx="404780" cy="3912024"/>
            <a:chOff x="2130951" y="1167900"/>
            <a:chExt cx="404780" cy="3912024"/>
          </a:xfrm>
          <a:solidFill>
            <a:srgbClr val="2A3F5F"/>
          </a:solidFill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BEEA5EE-A919-C4CD-AB00-D5AE054AE9E4}"/>
                </a:ext>
              </a:extLst>
            </p:cNvPr>
            <p:cNvSpPr txBox="1"/>
            <p:nvPr/>
          </p:nvSpPr>
          <p:spPr>
            <a:xfrm>
              <a:off x="2235726" y="474137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5763CBF-FB55-6287-C5C5-0D8661FC0153}"/>
                </a:ext>
              </a:extLst>
            </p:cNvPr>
            <p:cNvSpPr txBox="1"/>
            <p:nvPr/>
          </p:nvSpPr>
          <p:spPr>
            <a:xfrm>
              <a:off x="2235726" y="447665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FA444E-F3D1-065D-2189-094490DFAE36}"/>
                </a:ext>
              </a:extLst>
            </p:cNvPr>
            <p:cNvSpPr txBox="1"/>
            <p:nvPr/>
          </p:nvSpPr>
          <p:spPr>
            <a:xfrm>
              <a:off x="2235726" y="419890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CFA629-024A-C237-25D5-B18B87C9C009}"/>
                </a:ext>
              </a:extLst>
            </p:cNvPr>
            <p:cNvSpPr txBox="1"/>
            <p:nvPr/>
          </p:nvSpPr>
          <p:spPr>
            <a:xfrm>
              <a:off x="2235726" y="392105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83731F-69E1-9730-39B9-3A0DA57E4AEF}"/>
                </a:ext>
              </a:extLst>
            </p:cNvPr>
            <p:cNvSpPr txBox="1"/>
            <p:nvPr/>
          </p:nvSpPr>
          <p:spPr>
            <a:xfrm>
              <a:off x="2235726" y="364321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AC1AF5E-AF63-BF60-FB9A-187AFA2DA615}"/>
                </a:ext>
              </a:extLst>
            </p:cNvPr>
            <p:cNvSpPr txBox="1"/>
            <p:nvPr/>
          </p:nvSpPr>
          <p:spPr>
            <a:xfrm>
              <a:off x="2235726" y="3365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1DC5469-71FE-83E5-84B4-77D08A2F9E3F}"/>
                </a:ext>
              </a:extLst>
            </p:cNvPr>
            <p:cNvSpPr txBox="1"/>
            <p:nvPr/>
          </p:nvSpPr>
          <p:spPr>
            <a:xfrm>
              <a:off x="2235726" y="30876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E2A1A6-6B8E-5214-5CB6-84E7DD6B4074}"/>
                </a:ext>
              </a:extLst>
            </p:cNvPr>
            <p:cNvSpPr txBox="1"/>
            <p:nvPr/>
          </p:nvSpPr>
          <p:spPr>
            <a:xfrm>
              <a:off x="2235726" y="280977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12A3E2C-19A6-AC70-FB1F-7B80F7149E32}"/>
                </a:ext>
              </a:extLst>
            </p:cNvPr>
            <p:cNvSpPr txBox="1"/>
            <p:nvPr/>
          </p:nvSpPr>
          <p:spPr>
            <a:xfrm>
              <a:off x="2235726" y="25320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9F3A374-AE57-552F-F1A4-CAA2E61BFFD8}"/>
                </a:ext>
              </a:extLst>
            </p:cNvPr>
            <p:cNvSpPr txBox="1"/>
            <p:nvPr/>
          </p:nvSpPr>
          <p:spPr>
            <a:xfrm>
              <a:off x="2235726" y="22541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32E221-C400-2D44-C8F2-6B03C0614737}"/>
                </a:ext>
              </a:extLst>
            </p:cNvPr>
            <p:cNvSpPr txBox="1"/>
            <p:nvPr/>
          </p:nvSpPr>
          <p:spPr>
            <a:xfrm>
              <a:off x="2130951" y="19763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3499F8-C158-CBD4-FE93-F1B34A1F2D45}"/>
                </a:ext>
              </a:extLst>
            </p:cNvPr>
            <p:cNvSpPr txBox="1"/>
            <p:nvPr/>
          </p:nvSpPr>
          <p:spPr>
            <a:xfrm>
              <a:off x="2130951" y="169859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E4B1B96-FCF2-94BB-2702-848139982C41}"/>
                </a:ext>
              </a:extLst>
            </p:cNvPr>
            <p:cNvSpPr txBox="1"/>
            <p:nvPr/>
          </p:nvSpPr>
          <p:spPr>
            <a:xfrm>
              <a:off x="2130951" y="14207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BD82D8A-DCA0-DB28-2530-D981E87EB512}"/>
                </a:ext>
              </a:extLst>
            </p:cNvPr>
            <p:cNvSpPr txBox="1"/>
            <p:nvPr/>
          </p:nvSpPr>
          <p:spPr>
            <a:xfrm>
              <a:off x="2142675" y="11679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13</a:t>
              </a:r>
            </a:p>
          </p:txBody>
        </p:sp>
      </p:grpSp>
      <p:grpSp>
        <p:nvGrpSpPr>
          <p:cNvPr id="66" name="Graphic 2">
            <a:extLst>
              <a:ext uri="{FF2B5EF4-FFF2-40B4-BE49-F238E27FC236}">
                <a16:creationId xmlns:a16="http://schemas.microsoft.com/office/drawing/2014/main" id="{0FC289AC-6536-512E-1DF3-41B4A95B1A1D}"/>
              </a:ext>
            </a:extLst>
          </p:cNvPr>
          <p:cNvGrpSpPr/>
          <p:nvPr/>
        </p:nvGrpSpPr>
        <p:grpSpPr>
          <a:xfrm>
            <a:off x="1845218" y="2112097"/>
            <a:ext cx="5807775" cy="3471951"/>
            <a:chOff x="1845218" y="2112097"/>
            <a:chExt cx="5807775" cy="3471951"/>
          </a:xfrm>
          <a:solidFill>
            <a:srgbClr val="2A3F5F"/>
          </a:solidFill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2823A9E-D823-0B44-62F9-DF02CF72C6C9}"/>
                </a:ext>
              </a:extLst>
            </p:cNvPr>
            <p:cNvSpPr txBox="1"/>
            <p:nvPr/>
          </p:nvSpPr>
          <p:spPr>
            <a:xfrm>
              <a:off x="4511299" y="5183938"/>
              <a:ext cx="3141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spc="0" baseline="0" dirty="0">
                  <a:ea typeface="Open Sans"/>
                  <a:cs typeface="Open Sans"/>
                  <a:sym typeface="Open Sans"/>
                  <a:rtl val="0"/>
                </a:rPr>
                <a:t>Community sizes [members]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65DE63-9F07-2A53-AA63-A20AEE032625}"/>
                </a:ext>
              </a:extLst>
            </p:cNvPr>
            <p:cNvSpPr txBox="1"/>
            <p:nvPr/>
          </p:nvSpPr>
          <p:spPr>
            <a:xfrm rot="16200000">
              <a:off x="1057502" y="2899813"/>
              <a:ext cx="19755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spc="0" baseline="0" dirty="0">
                  <a:ea typeface="Open Sans"/>
                  <a:cs typeface="Open Sans"/>
                  <a:sym typeface="Open Sans"/>
                  <a:rtl val="0"/>
                </a:rPr>
                <a:t>Cost [€/member]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B541F82-2C30-0D29-5495-8F0338B52781}"/>
              </a:ext>
            </a:extLst>
          </p:cNvPr>
          <p:cNvSpPr txBox="1"/>
          <p:nvPr/>
        </p:nvSpPr>
        <p:spPr>
          <a:xfrm>
            <a:off x="7990567" y="4180947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Perfect dispatch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2C3336-6F73-8A5D-EDC7-104A17C7A61A}"/>
              </a:ext>
            </a:extLst>
          </p:cNvPr>
          <p:cNvCxnSpPr>
            <a:cxnSpLocks/>
          </p:cNvCxnSpPr>
          <p:nvPr/>
        </p:nvCxnSpPr>
        <p:spPr>
          <a:xfrm flipV="1">
            <a:off x="8183815" y="3920568"/>
            <a:ext cx="0" cy="31596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4EEF345-047E-DFD6-6444-A95D1C2F62D8}"/>
              </a:ext>
            </a:extLst>
          </p:cNvPr>
          <p:cNvSpPr txBox="1"/>
          <p:nvPr/>
        </p:nvSpPr>
        <p:spPr>
          <a:xfrm>
            <a:off x="4852044" y="1255229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4B5B"/>
                </a:solidFill>
              </a:rPr>
              <a:t>Solar panel only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F20828-D475-7F45-3C56-8C5F0D69B5CC}"/>
              </a:ext>
            </a:extLst>
          </p:cNvPr>
          <p:cNvCxnSpPr>
            <a:cxnSpLocks/>
          </p:cNvCxnSpPr>
          <p:nvPr/>
        </p:nvCxnSpPr>
        <p:spPr>
          <a:xfrm>
            <a:off x="5147742" y="1875560"/>
            <a:ext cx="0" cy="498157"/>
          </a:xfrm>
          <a:prstGeom prst="straightConnector1">
            <a:avLst/>
          </a:prstGeom>
          <a:ln>
            <a:solidFill>
              <a:srgbClr val="F64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7431F1C-219E-2744-EC09-CFB1CCF1F4C9}"/>
              </a:ext>
            </a:extLst>
          </p:cNvPr>
          <p:cNvSpPr txBox="1"/>
          <p:nvPr/>
        </p:nvSpPr>
        <p:spPr>
          <a:xfrm>
            <a:off x="6591743" y="1274379"/>
            <a:ext cx="179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Dispatch from forecast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9AD577B-BA37-225C-2649-3662169C6235}"/>
              </a:ext>
            </a:extLst>
          </p:cNvPr>
          <p:cNvCxnSpPr>
            <a:cxnSpLocks/>
          </p:cNvCxnSpPr>
          <p:nvPr/>
        </p:nvCxnSpPr>
        <p:spPr>
          <a:xfrm>
            <a:off x="6882174" y="1898189"/>
            <a:ext cx="0" cy="19381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454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54B3E0-2713-CFCA-1B7C-1D00FEFC09D1}"/>
              </a:ext>
            </a:extLst>
          </p:cNvPr>
          <p:cNvCxnSpPr/>
          <p:nvPr/>
        </p:nvCxnSpPr>
        <p:spPr>
          <a:xfrm>
            <a:off x="3010945" y="3082954"/>
            <a:ext cx="50731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AF05C9-B385-3238-24EC-A25709DD9DB8}"/>
              </a:ext>
            </a:extLst>
          </p:cNvPr>
          <p:cNvCxnSpPr/>
          <p:nvPr/>
        </p:nvCxnSpPr>
        <p:spPr>
          <a:xfrm>
            <a:off x="3255401" y="301612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A188A1-AC0C-64EB-08AB-AC929DC161B4}"/>
              </a:ext>
            </a:extLst>
          </p:cNvPr>
          <p:cNvCxnSpPr/>
          <p:nvPr/>
        </p:nvCxnSpPr>
        <p:spPr>
          <a:xfrm>
            <a:off x="3759493" y="301612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CC35AC-B23D-CBA1-7620-7B28DE9E402B}"/>
              </a:ext>
            </a:extLst>
          </p:cNvPr>
          <p:cNvCxnSpPr/>
          <p:nvPr/>
        </p:nvCxnSpPr>
        <p:spPr>
          <a:xfrm>
            <a:off x="4292893" y="3010835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4A928A-6F26-95E7-3DD0-37D254679C26}"/>
              </a:ext>
            </a:extLst>
          </p:cNvPr>
          <p:cNvCxnSpPr/>
          <p:nvPr/>
        </p:nvCxnSpPr>
        <p:spPr>
          <a:xfrm>
            <a:off x="4838015" y="3012615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133EB3-03BC-285A-D156-6D132616E0D4}"/>
              </a:ext>
            </a:extLst>
          </p:cNvPr>
          <p:cNvCxnSpPr/>
          <p:nvPr/>
        </p:nvCxnSpPr>
        <p:spPr>
          <a:xfrm>
            <a:off x="5394861" y="301261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1464FE-DE84-FF68-2F7A-80E9E9CABCFD}"/>
              </a:ext>
            </a:extLst>
          </p:cNvPr>
          <p:cNvCxnSpPr/>
          <p:nvPr/>
        </p:nvCxnSpPr>
        <p:spPr>
          <a:xfrm>
            <a:off x="5950150" y="301249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9B847B-02AC-2606-464B-27C88B59B4BB}"/>
              </a:ext>
            </a:extLst>
          </p:cNvPr>
          <p:cNvCxnSpPr/>
          <p:nvPr/>
        </p:nvCxnSpPr>
        <p:spPr>
          <a:xfrm>
            <a:off x="6454242" y="301249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B5E16C-E317-97D1-2417-CE533F8173CA}"/>
              </a:ext>
            </a:extLst>
          </p:cNvPr>
          <p:cNvCxnSpPr/>
          <p:nvPr/>
        </p:nvCxnSpPr>
        <p:spPr>
          <a:xfrm>
            <a:off x="6987642" y="300721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47F1DA-4FF9-BCBF-7573-9A1EFAA6A72C}"/>
              </a:ext>
            </a:extLst>
          </p:cNvPr>
          <p:cNvCxnSpPr/>
          <p:nvPr/>
        </p:nvCxnSpPr>
        <p:spPr>
          <a:xfrm>
            <a:off x="7532764" y="300899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143431-49BC-6ABC-5C96-C143C26F861C}"/>
              </a:ext>
            </a:extLst>
          </p:cNvPr>
          <p:cNvCxnSpPr>
            <a:cxnSpLocks/>
          </p:cNvCxnSpPr>
          <p:nvPr/>
        </p:nvCxnSpPr>
        <p:spPr>
          <a:xfrm>
            <a:off x="3255401" y="2085344"/>
            <a:ext cx="2694749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C7A352-10E1-7682-3256-0FF65CC09EC1}"/>
              </a:ext>
            </a:extLst>
          </p:cNvPr>
          <p:cNvSpPr txBox="1"/>
          <p:nvPr/>
        </p:nvSpPr>
        <p:spPr>
          <a:xfrm>
            <a:off x="7533553" y="3240713"/>
            <a:ext cx="7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9A9AF-02FE-6732-E00C-92FA0521F984}"/>
              </a:ext>
            </a:extLst>
          </p:cNvPr>
          <p:cNvSpPr txBox="1"/>
          <p:nvPr/>
        </p:nvSpPr>
        <p:spPr>
          <a:xfrm>
            <a:off x="4168436" y="319683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FC7E07-5362-1FB5-3297-3F9CA6E53E21}"/>
              </a:ext>
            </a:extLst>
          </p:cNvPr>
          <p:cNvSpPr/>
          <p:nvPr/>
        </p:nvSpPr>
        <p:spPr>
          <a:xfrm>
            <a:off x="4234577" y="3024072"/>
            <a:ext cx="125008" cy="12500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AF1CF2-54DF-9408-0641-9458997B5CB8}"/>
              </a:ext>
            </a:extLst>
          </p:cNvPr>
          <p:cNvCxnSpPr>
            <a:cxnSpLocks/>
          </p:cNvCxnSpPr>
          <p:nvPr/>
        </p:nvCxnSpPr>
        <p:spPr>
          <a:xfrm flipV="1">
            <a:off x="5950150" y="2162756"/>
            <a:ext cx="0" cy="91479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55F685-E76F-C4B7-4331-B70C6AF08CD2}"/>
              </a:ext>
            </a:extLst>
          </p:cNvPr>
          <p:cNvCxnSpPr>
            <a:cxnSpLocks/>
          </p:cNvCxnSpPr>
          <p:nvPr/>
        </p:nvCxnSpPr>
        <p:spPr>
          <a:xfrm flipV="1">
            <a:off x="3255401" y="2178658"/>
            <a:ext cx="0" cy="90780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4ABF20-4DFC-18EF-B2E2-30DB7F22EA69}"/>
              </a:ext>
            </a:extLst>
          </p:cNvPr>
          <p:cNvSpPr txBox="1"/>
          <p:nvPr/>
        </p:nvSpPr>
        <p:spPr>
          <a:xfrm>
            <a:off x="3321495" y="1602136"/>
            <a:ext cx="258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4B5B"/>
                </a:solidFill>
              </a:rPr>
              <a:t>Self-consumption interval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DC7BC2-5CF3-C47B-17B2-7FC5EB817AC4}"/>
              </a:ext>
            </a:extLst>
          </p:cNvPr>
          <p:cNvCxnSpPr>
            <a:cxnSpLocks/>
          </p:cNvCxnSpPr>
          <p:nvPr/>
        </p:nvCxnSpPr>
        <p:spPr>
          <a:xfrm>
            <a:off x="3252092" y="2326311"/>
            <a:ext cx="50740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26FAAA-CB1A-911A-79DE-DA1B749D14EE}"/>
              </a:ext>
            </a:extLst>
          </p:cNvPr>
          <p:cNvCxnSpPr>
            <a:cxnSpLocks/>
          </p:cNvCxnSpPr>
          <p:nvPr/>
        </p:nvCxnSpPr>
        <p:spPr>
          <a:xfrm>
            <a:off x="3793443" y="2326311"/>
            <a:ext cx="50740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E6016D-8277-1860-5B0F-DF3B37C7C524}"/>
              </a:ext>
            </a:extLst>
          </p:cNvPr>
          <p:cNvCxnSpPr>
            <a:cxnSpLocks/>
          </p:cNvCxnSpPr>
          <p:nvPr/>
        </p:nvCxnSpPr>
        <p:spPr>
          <a:xfrm>
            <a:off x="4360455" y="2326311"/>
            <a:ext cx="50740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82B69B-8B4B-970B-7BA0-F09C7B470DF7}"/>
              </a:ext>
            </a:extLst>
          </p:cNvPr>
          <p:cNvCxnSpPr>
            <a:cxnSpLocks/>
          </p:cNvCxnSpPr>
          <p:nvPr/>
        </p:nvCxnSpPr>
        <p:spPr>
          <a:xfrm>
            <a:off x="4887460" y="2326311"/>
            <a:ext cx="50740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40FB5A-640D-1E7A-A594-2D33F4446F60}"/>
              </a:ext>
            </a:extLst>
          </p:cNvPr>
          <p:cNvCxnSpPr>
            <a:cxnSpLocks/>
          </p:cNvCxnSpPr>
          <p:nvPr/>
        </p:nvCxnSpPr>
        <p:spPr>
          <a:xfrm>
            <a:off x="5442749" y="2326311"/>
            <a:ext cx="50740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24D77F-848B-E4A5-6C48-289AE9864AA9}"/>
              </a:ext>
            </a:extLst>
          </p:cNvPr>
          <p:cNvSpPr txBox="1"/>
          <p:nvPr/>
        </p:nvSpPr>
        <p:spPr>
          <a:xfrm>
            <a:off x="2934910" y="313070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PM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28F000-20E6-3168-4174-51D751B4558C}"/>
              </a:ext>
            </a:extLst>
          </p:cNvPr>
          <p:cNvSpPr txBox="1"/>
          <p:nvPr/>
        </p:nvSpPr>
        <p:spPr>
          <a:xfrm>
            <a:off x="5496129" y="313070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7:15 PM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AA0284-627E-1BB3-8FF9-8B25BF8315E2}"/>
              </a:ext>
            </a:extLst>
          </p:cNvPr>
          <p:cNvSpPr txBox="1"/>
          <p:nvPr/>
        </p:nvSpPr>
        <p:spPr>
          <a:xfrm>
            <a:off x="3912424" y="2393145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Sub-intervals</a:t>
            </a:r>
          </a:p>
        </p:txBody>
      </p:sp>
    </p:spTree>
    <p:extLst>
      <p:ext uri="{BB962C8B-B14F-4D97-AF65-F5344CB8AC3E}">
        <p14:creationId xmlns:p14="http://schemas.microsoft.com/office/powerpoint/2010/main" val="21426785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7D6590-8D76-1C76-C341-6508236B9083}"/>
              </a:ext>
            </a:extLst>
          </p:cNvPr>
          <p:cNvCxnSpPr>
            <a:cxnSpLocks/>
          </p:cNvCxnSpPr>
          <p:nvPr/>
        </p:nvCxnSpPr>
        <p:spPr>
          <a:xfrm>
            <a:off x="6455109" y="3066951"/>
            <a:ext cx="0" cy="7122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2B81F7A-AEEB-0CE4-BBFD-C70862C21963}"/>
              </a:ext>
            </a:extLst>
          </p:cNvPr>
          <p:cNvCxnSpPr>
            <a:cxnSpLocks/>
          </p:cNvCxnSpPr>
          <p:nvPr/>
        </p:nvCxnSpPr>
        <p:spPr>
          <a:xfrm>
            <a:off x="6987617" y="3056906"/>
            <a:ext cx="0" cy="72225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54B3E0-2713-CFCA-1B7C-1D00FEFC09D1}"/>
              </a:ext>
            </a:extLst>
          </p:cNvPr>
          <p:cNvCxnSpPr/>
          <p:nvPr/>
        </p:nvCxnSpPr>
        <p:spPr>
          <a:xfrm>
            <a:off x="3010945" y="3082954"/>
            <a:ext cx="50731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AF05C9-B385-3238-24EC-A25709DD9DB8}"/>
              </a:ext>
            </a:extLst>
          </p:cNvPr>
          <p:cNvCxnSpPr/>
          <p:nvPr/>
        </p:nvCxnSpPr>
        <p:spPr>
          <a:xfrm>
            <a:off x="3255401" y="301612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A188A1-AC0C-64EB-08AB-AC929DC161B4}"/>
              </a:ext>
            </a:extLst>
          </p:cNvPr>
          <p:cNvCxnSpPr/>
          <p:nvPr/>
        </p:nvCxnSpPr>
        <p:spPr>
          <a:xfrm>
            <a:off x="3759493" y="301612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CC35AC-B23D-CBA1-7620-7B28DE9E402B}"/>
              </a:ext>
            </a:extLst>
          </p:cNvPr>
          <p:cNvCxnSpPr/>
          <p:nvPr/>
        </p:nvCxnSpPr>
        <p:spPr>
          <a:xfrm>
            <a:off x="4292893" y="3010835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4A928A-6F26-95E7-3DD0-37D254679C26}"/>
              </a:ext>
            </a:extLst>
          </p:cNvPr>
          <p:cNvCxnSpPr/>
          <p:nvPr/>
        </p:nvCxnSpPr>
        <p:spPr>
          <a:xfrm>
            <a:off x="4838015" y="3012615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133EB3-03BC-285A-D156-6D132616E0D4}"/>
              </a:ext>
            </a:extLst>
          </p:cNvPr>
          <p:cNvCxnSpPr/>
          <p:nvPr/>
        </p:nvCxnSpPr>
        <p:spPr>
          <a:xfrm>
            <a:off x="5394861" y="301261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1464FE-DE84-FF68-2F7A-80E9E9CABCFD}"/>
              </a:ext>
            </a:extLst>
          </p:cNvPr>
          <p:cNvCxnSpPr/>
          <p:nvPr/>
        </p:nvCxnSpPr>
        <p:spPr>
          <a:xfrm>
            <a:off x="5950150" y="301249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9B847B-02AC-2606-464B-27C88B59B4BB}"/>
              </a:ext>
            </a:extLst>
          </p:cNvPr>
          <p:cNvCxnSpPr/>
          <p:nvPr/>
        </p:nvCxnSpPr>
        <p:spPr>
          <a:xfrm>
            <a:off x="6454242" y="301249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B5E16C-E317-97D1-2417-CE533F8173CA}"/>
              </a:ext>
            </a:extLst>
          </p:cNvPr>
          <p:cNvCxnSpPr/>
          <p:nvPr/>
        </p:nvCxnSpPr>
        <p:spPr>
          <a:xfrm>
            <a:off x="6987642" y="300721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47F1DA-4FF9-BCBF-7573-9A1EFAA6A72C}"/>
              </a:ext>
            </a:extLst>
          </p:cNvPr>
          <p:cNvCxnSpPr/>
          <p:nvPr/>
        </p:nvCxnSpPr>
        <p:spPr>
          <a:xfrm>
            <a:off x="7532764" y="300899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143431-49BC-6ABC-5C96-C143C26F861C}"/>
              </a:ext>
            </a:extLst>
          </p:cNvPr>
          <p:cNvCxnSpPr>
            <a:cxnSpLocks/>
          </p:cNvCxnSpPr>
          <p:nvPr/>
        </p:nvCxnSpPr>
        <p:spPr>
          <a:xfrm>
            <a:off x="3279255" y="4027493"/>
            <a:ext cx="2694749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C7A352-10E1-7682-3256-0FF65CC09EC1}"/>
              </a:ext>
            </a:extLst>
          </p:cNvPr>
          <p:cNvSpPr txBox="1"/>
          <p:nvPr/>
        </p:nvSpPr>
        <p:spPr>
          <a:xfrm>
            <a:off x="7533553" y="3240713"/>
            <a:ext cx="74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9A9AF-02FE-6732-E00C-92FA0521F984}"/>
              </a:ext>
            </a:extLst>
          </p:cNvPr>
          <p:cNvSpPr txBox="1"/>
          <p:nvPr/>
        </p:nvSpPr>
        <p:spPr>
          <a:xfrm>
            <a:off x="4176387" y="317297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FC7E07-5362-1FB5-3297-3F9CA6E53E21}"/>
              </a:ext>
            </a:extLst>
          </p:cNvPr>
          <p:cNvSpPr/>
          <p:nvPr/>
        </p:nvSpPr>
        <p:spPr>
          <a:xfrm>
            <a:off x="4234577" y="3024072"/>
            <a:ext cx="125008" cy="12500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AF1CF2-54DF-9408-0641-9458997B5CB8}"/>
              </a:ext>
            </a:extLst>
          </p:cNvPr>
          <p:cNvCxnSpPr>
            <a:cxnSpLocks/>
          </p:cNvCxnSpPr>
          <p:nvPr/>
        </p:nvCxnSpPr>
        <p:spPr>
          <a:xfrm>
            <a:off x="5950150" y="3077549"/>
            <a:ext cx="0" cy="89015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55F685-E76F-C4B7-4331-B70C6AF08CD2}"/>
              </a:ext>
            </a:extLst>
          </p:cNvPr>
          <p:cNvCxnSpPr>
            <a:cxnSpLocks/>
          </p:cNvCxnSpPr>
          <p:nvPr/>
        </p:nvCxnSpPr>
        <p:spPr>
          <a:xfrm>
            <a:off x="3255401" y="3086459"/>
            <a:ext cx="0" cy="88124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4ABF20-4DFC-18EF-B2E2-30DB7F22EA69}"/>
              </a:ext>
            </a:extLst>
          </p:cNvPr>
          <p:cNvSpPr txBox="1"/>
          <p:nvPr/>
        </p:nvSpPr>
        <p:spPr>
          <a:xfrm>
            <a:off x="3262408" y="4102005"/>
            <a:ext cx="283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4B5B"/>
                </a:solidFill>
              </a:rPr>
              <a:t>Self-consumption intervals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24D77F-848B-E4A5-6C48-289AE9864AA9}"/>
              </a:ext>
            </a:extLst>
          </p:cNvPr>
          <p:cNvSpPr txBox="1"/>
          <p:nvPr/>
        </p:nvSpPr>
        <p:spPr>
          <a:xfrm>
            <a:off x="2934909" y="3130706"/>
            <a:ext cx="7294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 PM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28F000-20E6-3168-4174-51D751B4558C}"/>
              </a:ext>
            </a:extLst>
          </p:cNvPr>
          <p:cNvSpPr txBox="1"/>
          <p:nvPr/>
        </p:nvSpPr>
        <p:spPr>
          <a:xfrm>
            <a:off x="5456374" y="3130706"/>
            <a:ext cx="973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7:15 PM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391D6F9-CCA6-C851-AEE0-0E0DE5C1980C}"/>
              </a:ext>
            </a:extLst>
          </p:cNvPr>
          <p:cNvSpPr/>
          <p:nvPr/>
        </p:nvSpPr>
        <p:spPr>
          <a:xfrm>
            <a:off x="3950988" y="2686985"/>
            <a:ext cx="326003" cy="287310"/>
          </a:xfrm>
          <a:custGeom>
            <a:avLst/>
            <a:gdLst>
              <a:gd name="connsiteX0" fmla="*/ 373711 w 373711"/>
              <a:gd name="connsiteY0" fmla="*/ 254449 h 254449"/>
              <a:gd name="connsiteX1" fmla="*/ 190831 w 373711"/>
              <a:gd name="connsiteY1" fmla="*/ 7 h 254449"/>
              <a:gd name="connsiteX2" fmla="*/ 0 w 373711"/>
              <a:gd name="connsiteY2" fmla="*/ 246497 h 254449"/>
              <a:gd name="connsiteX0" fmla="*/ 326003 w 326003"/>
              <a:gd name="connsiteY0" fmla="*/ 254448 h 286253"/>
              <a:gd name="connsiteX1" fmla="*/ 143123 w 326003"/>
              <a:gd name="connsiteY1" fmla="*/ 6 h 286253"/>
              <a:gd name="connsiteX2" fmla="*/ 0 w 326003"/>
              <a:gd name="connsiteY2" fmla="*/ 286253 h 286253"/>
              <a:gd name="connsiteX0" fmla="*/ 326003 w 326003"/>
              <a:gd name="connsiteY0" fmla="*/ 255338 h 287143"/>
              <a:gd name="connsiteX1" fmla="*/ 143123 w 326003"/>
              <a:gd name="connsiteY1" fmla="*/ 896 h 287143"/>
              <a:gd name="connsiteX2" fmla="*/ 0 w 326003"/>
              <a:gd name="connsiteY2" fmla="*/ 287143 h 287143"/>
              <a:gd name="connsiteX0" fmla="*/ 345994 w 345994"/>
              <a:gd name="connsiteY0" fmla="*/ 255505 h 287310"/>
              <a:gd name="connsiteX1" fmla="*/ 163114 w 345994"/>
              <a:gd name="connsiteY1" fmla="*/ 1063 h 287310"/>
              <a:gd name="connsiteX2" fmla="*/ 19991 w 345994"/>
              <a:gd name="connsiteY2" fmla="*/ 287310 h 287310"/>
              <a:gd name="connsiteX0" fmla="*/ 326003 w 326003"/>
              <a:gd name="connsiteY0" fmla="*/ 255505 h 287310"/>
              <a:gd name="connsiteX1" fmla="*/ 143123 w 326003"/>
              <a:gd name="connsiteY1" fmla="*/ 1063 h 287310"/>
              <a:gd name="connsiteX2" fmla="*/ 0 w 326003"/>
              <a:gd name="connsiteY2" fmla="*/ 287310 h 287310"/>
              <a:gd name="connsiteX0" fmla="*/ 326003 w 326003"/>
              <a:gd name="connsiteY0" fmla="*/ 255505 h 287310"/>
              <a:gd name="connsiteX1" fmla="*/ 143123 w 326003"/>
              <a:gd name="connsiteY1" fmla="*/ 1063 h 287310"/>
              <a:gd name="connsiteX2" fmla="*/ 0 w 326003"/>
              <a:gd name="connsiteY2" fmla="*/ 287310 h 28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003" h="287310">
                <a:moveTo>
                  <a:pt x="326003" y="255505"/>
                </a:moveTo>
                <a:cubicBezTo>
                  <a:pt x="297510" y="41482"/>
                  <a:pt x="205408" y="2388"/>
                  <a:pt x="143123" y="1063"/>
                </a:cubicBezTo>
                <a:cubicBezTo>
                  <a:pt x="-6626" y="-16164"/>
                  <a:pt x="13253" y="179968"/>
                  <a:pt x="0" y="28731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96E82F-0837-C1F3-7FEE-6E0B39411C50}"/>
              </a:ext>
            </a:extLst>
          </p:cNvPr>
          <p:cNvSpPr txBox="1"/>
          <p:nvPr/>
        </p:nvSpPr>
        <p:spPr>
          <a:xfrm>
            <a:off x="2859812" y="2004299"/>
            <a:ext cx="160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Observations </a:t>
            </a:r>
          </a:p>
          <a:p>
            <a:r>
              <a:rPr lang="en-US" dirty="0">
                <a:solidFill>
                  <a:schemeClr val="accent1"/>
                </a:solidFill>
              </a:rPr>
              <a:t>from </a:t>
            </a:r>
            <a:r>
              <a:rPr lang="en-US" i="1" dirty="0">
                <a:solidFill>
                  <a:schemeClr val="accent1"/>
                </a:solidFill>
              </a:rPr>
              <a:t>t-1</a:t>
            </a:r>
            <a:r>
              <a:rPr lang="en-US" dirty="0">
                <a:solidFill>
                  <a:schemeClr val="accent1"/>
                </a:solidFill>
              </a:rPr>
              <a:t> to </a:t>
            </a:r>
            <a:r>
              <a:rPr lang="en-US" i="1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3C6921F-0CA9-0A79-CC63-03DD03799880}"/>
              </a:ext>
            </a:extLst>
          </p:cNvPr>
          <p:cNvSpPr/>
          <p:nvPr/>
        </p:nvSpPr>
        <p:spPr>
          <a:xfrm flipH="1">
            <a:off x="4388727" y="2686985"/>
            <a:ext cx="326003" cy="287310"/>
          </a:xfrm>
          <a:custGeom>
            <a:avLst/>
            <a:gdLst>
              <a:gd name="connsiteX0" fmla="*/ 373711 w 373711"/>
              <a:gd name="connsiteY0" fmla="*/ 254449 h 254449"/>
              <a:gd name="connsiteX1" fmla="*/ 190831 w 373711"/>
              <a:gd name="connsiteY1" fmla="*/ 7 h 254449"/>
              <a:gd name="connsiteX2" fmla="*/ 0 w 373711"/>
              <a:gd name="connsiteY2" fmla="*/ 246497 h 254449"/>
              <a:gd name="connsiteX0" fmla="*/ 326003 w 326003"/>
              <a:gd name="connsiteY0" fmla="*/ 254448 h 286253"/>
              <a:gd name="connsiteX1" fmla="*/ 143123 w 326003"/>
              <a:gd name="connsiteY1" fmla="*/ 6 h 286253"/>
              <a:gd name="connsiteX2" fmla="*/ 0 w 326003"/>
              <a:gd name="connsiteY2" fmla="*/ 286253 h 286253"/>
              <a:gd name="connsiteX0" fmla="*/ 326003 w 326003"/>
              <a:gd name="connsiteY0" fmla="*/ 255338 h 287143"/>
              <a:gd name="connsiteX1" fmla="*/ 143123 w 326003"/>
              <a:gd name="connsiteY1" fmla="*/ 896 h 287143"/>
              <a:gd name="connsiteX2" fmla="*/ 0 w 326003"/>
              <a:gd name="connsiteY2" fmla="*/ 287143 h 287143"/>
              <a:gd name="connsiteX0" fmla="*/ 345994 w 345994"/>
              <a:gd name="connsiteY0" fmla="*/ 255505 h 287310"/>
              <a:gd name="connsiteX1" fmla="*/ 163114 w 345994"/>
              <a:gd name="connsiteY1" fmla="*/ 1063 h 287310"/>
              <a:gd name="connsiteX2" fmla="*/ 19991 w 345994"/>
              <a:gd name="connsiteY2" fmla="*/ 287310 h 287310"/>
              <a:gd name="connsiteX0" fmla="*/ 326003 w 326003"/>
              <a:gd name="connsiteY0" fmla="*/ 255505 h 287310"/>
              <a:gd name="connsiteX1" fmla="*/ 143123 w 326003"/>
              <a:gd name="connsiteY1" fmla="*/ 1063 h 287310"/>
              <a:gd name="connsiteX2" fmla="*/ 0 w 326003"/>
              <a:gd name="connsiteY2" fmla="*/ 287310 h 287310"/>
              <a:gd name="connsiteX0" fmla="*/ 326003 w 326003"/>
              <a:gd name="connsiteY0" fmla="*/ 255505 h 287310"/>
              <a:gd name="connsiteX1" fmla="*/ 143123 w 326003"/>
              <a:gd name="connsiteY1" fmla="*/ 1063 h 287310"/>
              <a:gd name="connsiteX2" fmla="*/ 0 w 326003"/>
              <a:gd name="connsiteY2" fmla="*/ 287310 h 28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003" h="287310">
                <a:moveTo>
                  <a:pt x="326003" y="255505"/>
                </a:moveTo>
                <a:cubicBezTo>
                  <a:pt x="297510" y="41482"/>
                  <a:pt x="205408" y="2388"/>
                  <a:pt x="143123" y="1063"/>
                </a:cubicBezTo>
                <a:cubicBezTo>
                  <a:pt x="-6626" y="-16164"/>
                  <a:pt x="13253" y="179968"/>
                  <a:pt x="0" y="28731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2A251C-7F61-C604-51D6-368F597FC0E3}"/>
              </a:ext>
            </a:extLst>
          </p:cNvPr>
          <p:cNvSpPr txBox="1"/>
          <p:nvPr/>
        </p:nvSpPr>
        <p:spPr>
          <a:xfrm>
            <a:off x="4426318" y="2005247"/>
            <a:ext cx="160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Sets actions </a:t>
            </a:r>
          </a:p>
          <a:p>
            <a:r>
              <a:rPr lang="en-US" dirty="0">
                <a:solidFill>
                  <a:schemeClr val="accent2"/>
                </a:solidFill>
              </a:rPr>
              <a:t>from </a:t>
            </a:r>
            <a:r>
              <a:rPr lang="en-US" i="1" dirty="0">
                <a:solidFill>
                  <a:schemeClr val="accent2"/>
                </a:solidFill>
              </a:rPr>
              <a:t>t</a:t>
            </a:r>
            <a:r>
              <a:rPr lang="en-US" dirty="0">
                <a:solidFill>
                  <a:schemeClr val="accent2"/>
                </a:solidFill>
              </a:rPr>
              <a:t> to </a:t>
            </a:r>
            <a:r>
              <a:rPr lang="en-US" i="1" dirty="0">
                <a:solidFill>
                  <a:schemeClr val="accent2"/>
                </a:solidFill>
              </a:rPr>
              <a:t>t+1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830B0A-1013-6933-022F-83C873C58654}"/>
              </a:ext>
            </a:extLst>
          </p:cNvPr>
          <p:cNvCxnSpPr>
            <a:cxnSpLocks/>
          </p:cNvCxnSpPr>
          <p:nvPr/>
        </p:nvCxnSpPr>
        <p:spPr>
          <a:xfrm>
            <a:off x="6462193" y="3779162"/>
            <a:ext cx="5334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A082677-974B-5306-9CC9-BFDAF5D97447}"/>
                  </a:ext>
                </a:extLst>
              </p:cNvPr>
              <p:cNvSpPr txBox="1"/>
              <p:nvPr/>
            </p:nvSpPr>
            <p:spPr>
              <a:xfrm>
                <a:off x="6291665" y="3825006"/>
                <a:ext cx="17924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F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F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FR" dirty="0">
                    <a:solidFill>
                      <a:schemeClr val="bg2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minutes</a:t>
                </a:r>
              </a:p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Sub-intervals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A082677-974B-5306-9CC9-BFDAF5D97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665" y="3825006"/>
                <a:ext cx="1792434" cy="646331"/>
              </a:xfrm>
              <a:prstGeom prst="rect">
                <a:avLst/>
              </a:prstGeom>
              <a:blipFill>
                <a:blip r:embed="rId2"/>
                <a:stretch>
                  <a:fillRect l="-2817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1140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aphic 53">
            <a:extLst>
              <a:ext uri="{FF2B5EF4-FFF2-40B4-BE49-F238E27FC236}">
                <a16:creationId xmlns:a16="http://schemas.microsoft.com/office/drawing/2014/main" id="{E9C7685C-6623-19B9-E752-767C98FF4D91}"/>
              </a:ext>
            </a:extLst>
          </p:cNvPr>
          <p:cNvGrpSpPr/>
          <p:nvPr/>
        </p:nvGrpSpPr>
        <p:grpSpPr>
          <a:xfrm>
            <a:off x="2871676" y="1524000"/>
            <a:ext cx="6419850" cy="3429000"/>
            <a:chOff x="2871676" y="1524000"/>
            <a:chExt cx="6419850" cy="3429000"/>
          </a:xfrm>
          <a:solidFill>
            <a:srgbClr val="000000"/>
          </a:solidFill>
        </p:grpSpPr>
        <p:grpSp>
          <p:nvGrpSpPr>
            <p:cNvPr id="59" name="Graphic 53">
              <a:extLst>
                <a:ext uri="{FF2B5EF4-FFF2-40B4-BE49-F238E27FC236}">
                  <a16:creationId xmlns:a16="http://schemas.microsoft.com/office/drawing/2014/main" id="{A5CB5E37-B455-B0D2-8F2F-AFAF51AD24F8}"/>
                </a:ext>
              </a:extLst>
            </p:cNvPr>
            <p:cNvGrpSpPr/>
            <p:nvPr/>
          </p:nvGrpSpPr>
          <p:grpSpPr>
            <a:xfrm>
              <a:off x="3941619" y="1524000"/>
              <a:ext cx="4279963" cy="3429000"/>
              <a:chOff x="3941619" y="1524000"/>
              <a:chExt cx="4279963" cy="3429000"/>
            </a:xfrm>
            <a:solidFill>
              <a:srgbClr val="000000"/>
            </a:solidFill>
          </p:grpSpPr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E5989CA6-4CA8-4FD1-8ECC-A2827C40DE42}"/>
                  </a:ext>
                </a:extLst>
              </p:cNvPr>
              <p:cNvSpPr/>
              <p:nvPr/>
            </p:nvSpPr>
            <p:spPr>
              <a:xfrm>
                <a:off x="3941619" y="1524000"/>
                <a:ext cx="9525" cy="3429000"/>
              </a:xfrm>
              <a:custGeom>
                <a:avLst/>
                <a:gdLst>
                  <a:gd name="connsiteX0" fmla="*/ 188 w 9525"/>
                  <a:gd name="connsiteY0" fmla="*/ 0 h 3429000"/>
                  <a:gd name="connsiteX1" fmla="*/ 188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8" y="0"/>
                    </a:moveTo>
                    <a:lnTo>
                      <a:pt x="188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419C724F-1144-ECF6-E50A-A49759BB108D}"/>
                  </a:ext>
                </a:extLst>
              </p:cNvPr>
              <p:cNvSpPr/>
              <p:nvPr/>
            </p:nvSpPr>
            <p:spPr>
              <a:xfrm>
                <a:off x="5011657" y="1524000"/>
                <a:ext cx="9525" cy="3429000"/>
              </a:xfrm>
              <a:custGeom>
                <a:avLst/>
                <a:gdLst>
                  <a:gd name="connsiteX0" fmla="*/ 301 w 9525"/>
                  <a:gd name="connsiteY0" fmla="*/ 0 h 3429000"/>
                  <a:gd name="connsiteX1" fmla="*/ 30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01" y="0"/>
                    </a:moveTo>
                    <a:lnTo>
                      <a:pt x="30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C703AC09-92C9-049F-DE23-F3B4EAC8E7E6}"/>
                  </a:ext>
                </a:extLst>
              </p:cNvPr>
              <p:cNvSpPr/>
              <p:nvPr/>
            </p:nvSpPr>
            <p:spPr>
              <a:xfrm>
                <a:off x="6081601" y="1524000"/>
                <a:ext cx="9525" cy="3429000"/>
              </a:xfrm>
              <a:custGeom>
                <a:avLst/>
                <a:gdLst>
                  <a:gd name="connsiteX0" fmla="*/ 413 w 9525"/>
                  <a:gd name="connsiteY0" fmla="*/ 0 h 3429000"/>
                  <a:gd name="connsiteX1" fmla="*/ 41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13" y="0"/>
                    </a:moveTo>
                    <a:lnTo>
                      <a:pt x="41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F18F370-1C70-DC4F-3937-F34C38082E30}"/>
                  </a:ext>
                </a:extLst>
              </p:cNvPr>
              <p:cNvSpPr/>
              <p:nvPr/>
            </p:nvSpPr>
            <p:spPr>
              <a:xfrm>
                <a:off x="7151544" y="1524000"/>
                <a:ext cx="9525" cy="3429000"/>
              </a:xfrm>
              <a:custGeom>
                <a:avLst/>
                <a:gdLst>
                  <a:gd name="connsiteX0" fmla="*/ 525 w 9525"/>
                  <a:gd name="connsiteY0" fmla="*/ 0 h 3429000"/>
                  <a:gd name="connsiteX1" fmla="*/ 525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25" y="0"/>
                    </a:moveTo>
                    <a:lnTo>
                      <a:pt x="525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8552D39D-68BD-10B4-812A-754789183E8A}"/>
                  </a:ext>
                </a:extLst>
              </p:cNvPr>
              <p:cNvSpPr/>
              <p:nvPr/>
            </p:nvSpPr>
            <p:spPr>
              <a:xfrm>
                <a:off x="8221582" y="1524000"/>
                <a:ext cx="9525" cy="3429000"/>
              </a:xfrm>
              <a:custGeom>
                <a:avLst/>
                <a:gdLst>
                  <a:gd name="connsiteX0" fmla="*/ 638 w 9525"/>
                  <a:gd name="connsiteY0" fmla="*/ 0 h 3429000"/>
                  <a:gd name="connsiteX1" fmla="*/ 638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38" y="0"/>
                    </a:moveTo>
                    <a:lnTo>
                      <a:pt x="638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65" name="Graphic 53">
              <a:extLst>
                <a:ext uri="{FF2B5EF4-FFF2-40B4-BE49-F238E27FC236}">
                  <a16:creationId xmlns:a16="http://schemas.microsoft.com/office/drawing/2014/main" id="{5924B2D5-2262-55C4-06B1-ECBA4243A654}"/>
                </a:ext>
              </a:extLst>
            </p:cNvPr>
            <p:cNvGrpSpPr/>
            <p:nvPr/>
          </p:nvGrpSpPr>
          <p:grpSpPr>
            <a:xfrm>
              <a:off x="2871676" y="1585817"/>
              <a:ext cx="6419850" cy="2840640"/>
              <a:chOff x="2871676" y="1585817"/>
              <a:chExt cx="6419850" cy="2840640"/>
            </a:xfrm>
            <a:solidFill>
              <a:srgbClr val="000000"/>
            </a:solidFill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923B8485-08B4-AC21-7154-A0B87C93B39E}"/>
                  </a:ext>
                </a:extLst>
              </p:cNvPr>
              <p:cNvSpPr/>
              <p:nvPr/>
            </p:nvSpPr>
            <p:spPr>
              <a:xfrm>
                <a:off x="2871676" y="4426458"/>
                <a:ext cx="6419850" cy="9525"/>
              </a:xfrm>
              <a:custGeom>
                <a:avLst/>
                <a:gdLst>
                  <a:gd name="connsiteX0" fmla="*/ 0 w 6419850"/>
                  <a:gd name="connsiteY0" fmla="*/ 355 h 9525"/>
                  <a:gd name="connsiteX1" fmla="*/ 6419850 w 6419850"/>
                  <a:gd name="connsiteY1" fmla="*/ 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355"/>
                    </a:moveTo>
                    <a:lnTo>
                      <a:pt x="6419850" y="3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8885863D-467E-8301-EEE3-C62061A9A6F4}"/>
                  </a:ext>
                </a:extLst>
              </p:cNvPr>
              <p:cNvSpPr/>
              <p:nvPr/>
            </p:nvSpPr>
            <p:spPr>
              <a:xfrm>
                <a:off x="2871676" y="4071366"/>
                <a:ext cx="6419850" cy="9525"/>
              </a:xfrm>
              <a:custGeom>
                <a:avLst/>
                <a:gdLst>
                  <a:gd name="connsiteX0" fmla="*/ 0 w 6419850"/>
                  <a:gd name="connsiteY0" fmla="*/ 317 h 9525"/>
                  <a:gd name="connsiteX1" fmla="*/ 6419850 w 6419850"/>
                  <a:gd name="connsiteY1" fmla="*/ 3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317"/>
                    </a:moveTo>
                    <a:lnTo>
                      <a:pt x="6419850" y="3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29907F76-513B-4AC1-FA2B-F390AFA43680}"/>
                  </a:ext>
                </a:extLst>
              </p:cNvPr>
              <p:cNvSpPr/>
              <p:nvPr/>
            </p:nvSpPr>
            <p:spPr>
              <a:xfrm>
                <a:off x="2871676" y="3716273"/>
                <a:ext cx="6419850" cy="9525"/>
              </a:xfrm>
              <a:custGeom>
                <a:avLst/>
                <a:gdLst>
                  <a:gd name="connsiteX0" fmla="*/ 0 w 6419850"/>
                  <a:gd name="connsiteY0" fmla="*/ 280 h 9525"/>
                  <a:gd name="connsiteX1" fmla="*/ 6419850 w 6419850"/>
                  <a:gd name="connsiteY1" fmla="*/ 28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280"/>
                    </a:moveTo>
                    <a:lnTo>
                      <a:pt x="6419850" y="28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65F4EF36-089C-B3B1-5EC1-7CD939288DDD}"/>
                  </a:ext>
                </a:extLst>
              </p:cNvPr>
              <p:cNvSpPr/>
              <p:nvPr/>
            </p:nvSpPr>
            <p:spPr>
              <a:xfrm>
                <a:off x="2871676" y="3361182"/>
                <a:ext cx="6419850" cy="9525"/>
              </a:xfrm>
              <a:custGeom>
                <a:avLst/>
                <a:gdLst>
                  <a:gd name="connsiteX0" fmla="*/ 0 w 6419850"/>
                  <a:gd name="connsiteY0" fmla="*/ 243 h 9525"/>
                  <a:gd name="connsiteX1" fmla="*/ 6419850 w 6419850"/>
                  <a:gd name="connsiteY1" fmla="*/ 24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243"/>
                    </a:moveTo>
                    <a:lnTo>
                      <a:pt x="6419850" y="24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8552B31C-8379-BB54-0080-8E635A25859D}"/>
                  </a:ext>
                </a:extLst>
              </p:cNvPr>
              <p:cNvSpPr/>
              <p:nvPr/>
            </p:nvSpPr>
            <p:spPr>
              <a:xfrm>
                <a:off x="2871676" y="3006090"/>
                <a:ext cx="6419850" cy="9525"/>
              </a:xfrm>
              <a:custGeom>
                <a:avLst/>
                <a:gdLst>
                  <a:gd name="connsiteX0" fmla="*/ 0 w 6419850"/>
                  <a:gd name="connsiteY0" fmla="*/ 206 h 9525"/>
                  <a:gd name="connsiteX1" fmla="*/ 6419850 w 6419850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206"/>
                    </a:moveTo>
                    <a:lnTo>
                      <a:pt x="6419850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772A3B4F-3347-83D9-1C55-8301E3DF6BDD}"/>
                  </a:ext>
                </a:extLst>
              </p:cNvPr>
              <p:cNvSpPr/>
              <p:nvPr/>
            </p:nvSpPr>
            <p:spPr>
              <a:xfrm>
                <a:off x="2871676" y="2651093"/>
                <a:ext cx="6419850" cy="9525"/>
              </a:xfrm>
              <a:custGeom>
                <a:avLst/>
                <a:gdLst>
                  <a:gd name="connsiteX0" fmla="*/ 0 w 6419850"/>
                  <a:gd name="connsiteY0" fmla="*/ 168 h 9525"/>
                  <a:gd name="connsiteX1" fmla="*/ 6419850 w 6419850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168"/>
                    </a:moveTo>
                    <a:lnTo>
                      <a:pt x="6419850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3452469C-60FA-1110-89C0-1A73F36E8683}"/>
                  </a:ext>
                </a:extLst>
              </p:cNvPr>
              <p:cNvSpPr/>
              <p:nvPr/>
            </p:nvSpPr>
            <p:spPr>
              <a:xfrm>
                <a:off x="2871676" y="2296001"/>
                <a:ext cx="6419850" cy="9525"/>
              </a:xfrm>
              <a:custGeom>
                <a:avLst/>
                <a:gdLst>
                  <a:gd name="connsiteX0" fmla="*/ 0 w 6419850"/>
                  <a:gd name="connsiteY0" fmla="*/ 131 h 9525"/>
                  <a:gd name="connsiteX1" fmla="*/ 6419850 w 6419850"/>
                  <a:gd name="connsiteY1" fmla="*/ 13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131"/>
                    </a:moveTo>
                    <a:lnTo>
                      <a:pt x="6419850" y="13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865C8B1C-EAFA-A1D6-5009-642FA21396E1}"/>
                  </a:ext>
                </a:extLst>
              </p:cNvPr>
              <p:cNvSpPr/>
              <p:nvPr/>
            </p:nvSpPr>
            <p:spPr>
              <a:xfrm>
                <a:off x="2871676" y="1940909"/>
                <a:ext cx="6419850" cy="9525"/>
              </a:xfrm>
              <a:custGeom>
                <a:avLst/>
                <a:gdLst>
                  <a:gd name="connsiteX0" fmla="*/ 0 w 6419850"/>
                  <a:gd name="connsiteY0" fmla="*/ 94 h 9525"/>
                  <a:gd name="connsiteX1" fmla="*/ 6419850 w 6419850"/>
                  <a:gd name="connsiteY1" fmla="*/ 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94"/>
                    </a:moveTo>
                    <a:lnTo>
                      <a:pt x="6419850" y="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AC18807-C37F-2A4D-B1DE-B606253763B8}"/>
                  </a:ext>
                </a:extLst>
              </p:cNvPr>
              <p:cNvSpPr/>
              <p:nvPr/>
            </p:nvSpPr>
            <p:spPr>
              <a:xfrm>
                <a:off x="2871676" y="1585817"/>
                <a:ext cx="6419850" cy="9525"/>
              </a:xfrm>
              <a:custGeom>
                <a:avLst/>
                <a:gdLst>
                  <a:gd name="connsiteX0" fmla="*/ 0 w 6419850"/>
                  <a:gd name="connsiteY0" fmla="*/ 56 h 9525"/>
                  <a:gd name="connsiteX1" fmla="*/ 6419850 w 6419850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56"/>
                    </a:moveTo>
                    <a:lnTo>
                      <a:pt x="6419850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75" name="Freeform 74">
            <a:extLst>
              <a:ext uri="{FF2B5EF4-FFF2-40B4-BE49-F238E27FC236}">
                <a16:creationId xmlns:a16="http://schemas.microsoft.com/office/drawing/2014/main" id="{A2424D7E-E559-FB1B-5C1A-24DE5EC70CD7}"/>
              </a:ext>
            </a:extLst>
          </p:cNvPr>
          <p:cNvSpPr/>
          <p:nvPr/>
        </p:nvSpPr>
        <p:spPr>
          <a:xfrm flipV="1">
            <a:off x="2858190" y="4716215"/>
            <a:ext cx="6734860" cy="78831"/>
          </a:xfrm>
          <a:custGeom>
            <a:avLst/>
            <a:gdLst>
              <a:gd name="connsiteX0" fmla="*/ 0 w 6419850"/>
              <a:gd name="connsiteY0" fmla="*/ 392 h 9525"/>
              <a:gd name="connsiteX1" fmla="*/ 6419850 w 6419850"/>
              <a:gd name="connsiteY1" fmla="*/ 3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19850" h="9525">
                <a:moveTo>
                  <a:pt x="0" y="392"/>
                </a:moveTo>
                <a:lnTo>
                  <a:pt x="6419850" y="392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8E340409-9A7D-9650-150A-1CF0ADFDF458}"/>
              </a:ext>
            </a:extLst>
          </p:cNvPr>
          <p:cNvSpPr/>
          <p:nvPr/>
        </p:nvSpPr>
        <p:spPr>
          <a:xfrm>
            <a:off x="2147776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BDD2B1A1-AD62-C7E3-E5A6-5EFD1704AFD4}"/>
              </a:ext>
            </a:extLst>
          </p:cNvPr>
          <p:cNvSpPr/>
          <p:nvPr/>
        </p:nvSpPr>
        <p:spPr>
          <a:xfrm>
            <a:off x="2147776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78" name="Graphic 53">
            <a:extLst>
              <a:ext uri="{FF2B5EF4-FFF2-40B4-BE49-F238E27FC236}">
                <a16:creationId xmlns:a16="http://schemas.microsoft.com/office/drawing/2014/main" id="{95B7D414-B000-DA60-F324-C1D183F0E545}"/>
              </a:ext>
            </a:extLst>
          </p:cNvPr>
          <p:cNvGrpSpPr/>
          <p:nvPr/>
        </p:nvGrpSpPr>
        <p:grpSpPr>
          <a:xfrm>
            <a:off x="2871676" y="1695450"/>
            <a:ext cx="6419850" cy="3086100"/>
            <a:chOff x="2871676" y="1695450"/>
            <a:chExt cx="6419850" cy="3086100"/>
          </a:xfrm>
          <a:noFill/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30340DE-E262-F204-CE76-BECACE48E61D}"/>
                </a:ext>
              </a:extLst>
            </p:cNvPr>
            <p:cNvSpPr/>
            <p:nvPr/>
          </p:nvSpPr>
          <p:spPr>
            <a:xfrm>
              <a:off x="2871676" y="3238500"/>
              <a:ext cx="6419850" cy="346519"/>
            </a:xfrm>
            <a:custGeom>
              <a:avLst/>
              <a:gdLst>
                <a:gd name="connsiteX0" fmla="*/ 76 w 6419850"/>
                <a:gd name="connsiteY0" fmla="*/ 346570 h 346519"/>
                <a:gd name="connsiteX1" fmla="*/ 642061 w 6419850"/>
                <a:gd name="connsiteY1" fmla="*/ 346570 h 346519"/>
                <a:gd name="connsiteX2" fmla="*/ 642061 w 6419850"/>
                <a:gd name="connsiteY2" fmla="*/ 346570 h 346519"/>
                <a:gd name="connsiteX3" fmla="*/ 1284046 w 6419850"/>
                <a:gd name="connsiteY3" fmla="*/ 346570 h 346519"/>
                <a:gd name="connsiteX4" fmla="*/ 1284046 w 6419850"/>
                <a:gd name="connsiteY4" fmla="*/ 346570 h 346519"/>
                <a:gd name="connsiteX5" fmla="*/ 1926031 w 6419850"/>
                <a:gd name="connsiteY5" fmla="*/ 346570 h 346519"/>
                <a:gd name="connsiteX6" fmla="*/ 1926031 w 6419850"/>
                <a:gd name="connsiteY6" fmla="*/ 346570 h 346519"/>
                <a:gd name="connsiteX7" fmla="*/ 2568016 w 6419850"/>
                <a:gd name="connsiteY7" fmla="*/ 346570 h 346519"/>
                <a:gd name="connsiteX8" fmla="*/ 2568016 w 6419850"/>
                <a:gd name="connsiteY8" fmla="*/ 346570 h 346519"/>
                <a:gd name="connsiteX9" fmla="*/ 3210001 w 6419850"/>
                <a:gd name="connsiteY9" fmla="*/ 346570 h 346519"/>
                <a:gd name="connsiteX10" fmla="*/ 3210001 w 6419850"/>
                <a:gd name="connsiteY10" fmla="*/ 50 h 346519"/>
                <a:gd name="connsiteX11" fmla="*/ 3851986 w 6419850"/>
                <a:gd name="connsiteY11" fmla="*/ 50 h 346519"/>
                <a:gd name="connsiteX12" fmla="*/ 3851986 w 6419850"/>
                <a:gd name="connsiteY12" fmla="*/ 50 h 346519"/>
                <a:gd name="connsiteX13" fmla="*/ 4493971 w 6419850"/>
                <a:gd name="connsiteY13" fmla="*/ 50 h 346519"/>
                <a:gd name="connsiteX14" fmla="*/ 4493971 w 6419850"/>
                <a:gd name="connsiteY14" fmla="*/ 50 h 346519"/>
                <a:gd name="connsiteX15" fmla="*/ 5135956 w 6419850"/>
                <a:gd name="connsiteY15" fmla="*/ 50 h 346519"/>
                <a:gd name="connsiteX16" fmla="*/ 5135956 w 6419850"/>
                <a:gd name="connsiteY16" fmla="*/ 50 h 346519"/>
                <a:gd name="connsiteX17" fmla="*/ 5777941 w 6419850"/>
                <a:gd name="connsiteY17" fmla="*/ 50 h 346519"/>
                <a:gd name="connsiteX18" fmla="*/ 5777941 w 6419850"/>
                <a:gd name="connsiteY18" fmla="*/ 50 h 346519"/>
                <a:gd name="connsiteX19" fmla="*/ 6419926 w 6419850"/>
                <a:gd name="connsiteY19" fmla="*/ 50 h 346519"/>
                <a:gd name="connsiteX20" fmla="*/ 6419926 w 6419850"/>
                <a:gd name="connsiteY20" fmla="*/ 23291 h 34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419850" h="346519">
                  <a:moveTo>
                    <a:pt x="76" y="346570"/>
                  </a:moveTo>
                  <a:lnTo>
                    <a:pt x="642061" y="346570"/>
                  </a:lnTo>
                  <a:lnTo>
                    <a:pt x="642061" y="346570"/>
                  </a:lnTo>
                  <a:lnTo>
                    <a:pt x="1284046" y="346570"/>
                  </a:lnTo>
                  <a:lnTo>
                    <a:pt x="1284046" y="346570"/>
                  </a:lnTo>
                  <a:lnTo>
                    <a:pt x="1926031" y="346570"/>
                  </a:lnTo>
                  <a:lnTo>
                    <a:pt x="1926031" y="346570"/>
                  </a:lnTo>
                  <a:lnTo>
                    <a:pt x="2568016" y="346570"/>
                  </a:lnTo>
                  <a:lnTo>
                    <a:pt x="2568016" y="346570"/>
                  </a:lnTo>
                  <a:lnTo>
                    <a:pt x="3210001" y="346570"/>
                  </a:lnTo>
                  <a:lnTo>
                    <a:pt x="3210001" y="50"/>
                  </a:lnTo>
                  <a:lnTo>
                    <a:pt x="3851986" y="50"/>
                  </a:lnTo>
                  <a:lnTo>
                    <a:pt x="3851986" y="50"/>
                  </a:lnTo>
                  <a:lnTo>
                    <a:pt x="4493971" y="50"/>
                  </a:lnTo>
                  <a:lnTo>
                    <a:pt x="4493971" y="50"/>
                  </a:lnTo>
                  <a:lnTo>
                    <a:pt x="5135956" y="50"/>
                  </a:lnTo>
                  <a:lnTo>
                    <a:pt x="5135956" y="50"/>
                  </a:lnTo>
                  <a:lnTo>
                    <a:pt x="5777941" y="50"/>
                  </a:lnTo>
                  <a:lnTo>
                    <a:pt x="5777941" y="50"/>
                  </a:lnTo>
                  <a:lnTo>
                    <a:pt x="6419926" y="50"/>
                  </a:lnTo>
                  <a:lnTo>
                    <a:pt x="6419926" y="23291"/>
                  </a:lnTo>
                </a:path>
              </a:pathLst>
            </a:custGeom>
            <a:noFill/>
            <a:ln w="47625" cap="flat">
              <a:solidFill>
                <a:schemeClr val="accent1"/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1DB5846-C601-6206-AB5A-093B50E61AA8}"/>
                </a:ext>
              </a:extLst>
            </p:cNvPr>
            <p:cNvSpPr/>
            <p:nvPr/>
          </p:nvSpPr>
          <p:spPr>
            <a:xfrm>
              <a:off x="2871676" y="1695450"/>
              <a:ext cx="6419850" cy="3086100"/>
            </a:xfrm>
            <a:custGeom>
              <a:avLst/>
              <a:gdLst>
                <a:gd name="connsiteX0" fmla="*/ 76 w 6419850"/>
                <a:gd name="connsiteY0" fmla="*/ 3086150 h 3086100"/>
                <a:gd name="connsiteX1" fmla="*/ 642061 w 6419850"/>
                <a:gd name="connsiteY1" fmla="*/ 3086150 h 3086100"/>
                <a:gd name="connsiteX2" fmla="*/ 642061 w 6419850"/>
                <a:gd name="connsiteY2" fmla="*/ 1889620 h 3086100"/>
                <a:gd name="connsiteX3" fmla="*/ 1284046 w 6419850"/>
                <a:gd name="connsiteY3" fmla="*/ 1889620 h 3086100"/>
                <a:gd name="connsiteX4" fmla="*/ 1284046 w 6419850"/>
                <a:gd name="connsiteY4" fmla="*/ 1889620 h 3086100"/>
                <a:gd name="connsiteX5" fmla="*/ 1926031 w 6419850"/>
                <a:gd name="connsiteY5" fmla="*/ 1889620 h 3086100"/>
                <a:gd name="connsiteX6" fmla="*/ 1926031 w 6419850"/>
                <a:gd name="connsiteY6" fmla="*/ 1889620 h 3086100"/>
                <a:gd name="connsiteX7" fmla="*/ 2568016 w 6419850"/>
                <a:gd name="connsiteY7" fmla="*/ 1889620 h 3086100"/>
                <a:gd name="connsiteX8" fmla="*/ 2568016 w 6419850"/>
                <a:gd name="connsiteY8" fmla="*/ 693089 h 3086100"/>
                <a:gd name="connsiteX9" fmla="*/ 3210001 w 6419850"/>
                <a:gd name="connsiteY9" fmla="*/ 693089 h 3086100"/>
                <a:gd name="connsiteX10" fmla="*/ 3210001 w 6419850"/>
                <a:gd name="connsiteY10" fmla="*/ 3086150 h 3086100"/>
                <a:gd name="connsiteX11" fmla="*/ 3851986 w 6419850"/>
                <a:gd name="connsiteY11" fmla="*/ 3086150 h 3086100"/>
                <a:gd name="connsiteX12" fmla="*/ 3851986 w 6419850"/>
                <a:gd name="connsiteY12" fmla="*/ 1543100 h 3086100"/>
                <a:gd name="connsiteX13" fmla="*/ 4493971 w 6419850"/>
                <a:gd name="connsiteY13" fmla="*/ 1543100 h 3086100"/>
                <a:gd name="connsiteX14" fmla="*/ 4493971 w 6419850"/>
                <a:gd name="connsiteY14" fmla="*/ 1543100 h 3086100"/>
                <a:gd name="connsiteX15" fmla="*/ 5135956 w 6419850"/>
                <a:gd name="connsiteY15" fmla="*/ 1543100 h 3086100"/>
                <a:gd name="connsiteX16" fmla="*/ 5135956 w 6419850"/>
                <a:gd name="connsiteY16" fmla="*/ 1543100 h 3086100"/>
                <a:gd name="connsiteX17" fmla="*/ 5777941 w 6419850"/>
                <a:gd name="connsiteY17" fmla="*/ 1543100 h 3086100"/>
                <a:gd name="connsiteX18" fmla="*/ 5777941 w 6419850"/>
                <a:gd name="connsiteY18" fmla="*/ 50 h 3086100"/>
                <a:gd name="connsiteX19" fmla="*/ 6419926 w 6419850"/>
                <a:gd name="connsiteY19" fmla="*/ 50 h 3086100"/>
                <a:gd name="connsiteX20" fmla="*/ 6419926 w 6419850"/>
                <a:gd name="connsiteY20" fmla="*/ 308615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419850" h="3086100">
                  <a:moveTo>
                    <a:pt x="76" y="3086150"/>
                  </a:moveTo>
                  <a:lnTo>
                    <a:pt x="642061" y="3086150"/>
                  </a:lnTo>
                  <a:lnTo>
                    <a:pt x="642061" y="1889620"/>
                  </a:lnTo>
                  <a:lnTo>
                    <a:pt x="1284046" y="1889620"/>
                  </a:lnTo>
                  <a:lnTo>
                    <a:pt x="1284046" y="1889620"/>
                  </a:lnTo>
                  <a:lnTo>
                    <a:pt x="1926031" y="1889620"/>
                  </a:lnTo>
                  <a:lnTo>
                    <a:pt x="1926031" y="1889620"/>
                  </a:lnTo>
                  <a:lnTo>
                    <a:pt x="2568016" y="1889620"/>
                  </a:lnTo>
                  <a:lnTo>
                    <a:pt x="2568016" y="693089"/>
                  </a:lnTo>
                  <a:lnTo>
                    <a:pt x="3210001" y="693089"/>
                  </a:lnTo>
                  <a:lnTo>
                    <a:pt x="3210001" y="3086150"/>
                  </a:lnTo>
                  <a:lnTo>
                    <a:pt x="3851986" y="3086150"/>
                  </a:lnTo>
                  <a:lnTo>
                    <a:pt x="3851986" y="1543100"/>
                  </a:lnTo>
                  <a:lnTo>
                    <a:pt x="4493971" y="1543100"/>
                  </a:lnTo>
                  <a:lnTo>
                    <a:pt x="4493971" y="1543100"/>
                  </a:lnTo>
                  <a:lnTo>
                    <a:pt x="5135956" y="1543100"/>
                  </a:lnTo>
                  <a:lnTo>
                    <a:pt x="5135956" y="1543100"/>
                  </a:lnTo>
                  <a:lnTo>
                    <a:pt x="5777941" y="1543100"/>
                  </a:lnTo>
                  <a:lnTo>
                    <a:pt x="5777941" y="50"/>
                  </a:lnTo>
                  <a:lnTo>
                    <a:pt x="6419926" y="50"/>
                  </a:lnTo>
                  <a:lnTo>
                    <a:pt x="6419926" y="3086150"/>
                  </a:lnTo>
                </a:path>
              </a:pathLst>
            </a:custGeom>
            <a:noFill/>
            <a:ln w="57150" cap="flat">
              <a:solidFill>
                <a:srgbClr val="F58518">
                  <a:alpha val="69804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81" name="Freeform 80">
            <a:extLst>
              <a:ext uri="{FF2B5EF4-FFF2-40B4-BE49-F238E27FC236}">
                <a16:creationId xmlns:a16="http://schemas.microsoft.com/office/drawing/2014/main" id="{230C045F-9F99-5445-4E4B-6230ADA10AD5}"/>
              </a:ext>
            </a:extLst>
          </p:cNvPr>
          <p:cNvSpPr/>
          <p:nvPr/>
        </p:nvSpPr>
        <p:spPr>
          <a:xfrm>
            <a:off x="2147776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518276EE-1911-323C-91CA-D085961F4214}"/>
              </a:ext>
            </a:extLst>
          </p:cNvPr>
          <p:cNvSpPr/>
          <p:nvPr/>
        </p:nvSpPr>
        <p:spPr>
          <a:xfrm>
            <a:off x="2862151" y="1524000"/>
            <a:ext cx="45719" cy="3271046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83" name="Graphic 53">
            <a:extLst>
              <a:ext uri="{FF2B5EF4-FFF2-40B4-BE49-F238E27FC236}">
                <a16:creationId xmlns:a16="http://schemas.microsoft.com/office/drawing/2014/main" id="{E6F1ED65-CEFB-C308-54A0-F628F95CB26A}"/>
              </a:ext>
            </a:extLst>
          </p:cNvPr>
          <p:cNvGrpSpPr/>
          <p:nvPr/>
        </p:nvGrpSpPr>
        <p:grpSpPr>
          <a:xfrm>
            <a:off x="2223023" y="4907280"/>
            <a:ext cx="7399649" cy="564832"/>
            <a:chOff x="2223023" y="4907280"/>
            <a:chExt cx="7399649" cy="564832"/>
          </a:xfrm>
          <a:solidFill>
            <a:srgbClr val="2A3F5F"/>
          </a:solidFill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9C2B1C2-B927-4339-4FD8-0BFD4062EB46}"/>
                </a:ext>
              </a:extLst>
            </p:cNvPr>
            <p:cNvSpPr txBox="1"/>
            <p:nvPr/>
          </p:nvSpPr>
          <p:spPr>
            <a:xfrm>
              <a:off x="2546873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22:00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3CA2152-8146-6F9B-23C4-38B3E05F4D0F}"/>
                </a:ext>
              </a:extLst>
            </p:cNvPr>
            <p:cNvSpPr txBox="1"/>
            <p:nvPr/>
          </p:nvSpPr>
          <p:spPr>
            <a:xfrm>
              <a:off x="2223023" y="5133558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May 30, 2019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4B3BE11-7063-1150-255B-21AE28206CD4}"/>
                </a:ext>
              </a:extLst>
            </p:cNvPr>
            <p:cNvSpPr txBox="1"/>
            <p:nvPr/>
          </p:nvSpPr>
          <p:spPr>
            <a:xfrm>
              <a:off x="3616816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22:05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617B599-701E-2ACF-A21A-8915AB1B1A17}"/>
                </a:ext>
              </a:extLst>
            </p:cNvPr>
            <p:cNvSpPr txBox="1"/>
            <p:nvPr/>
          </p:nvSpPr>
          <p:spPr>
            <a:xfrm>
              <a:off x="468685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F01EBD9-2217-F32C-1D51-0EA615BB26FA}"/>
                </a:ext>
              </a:extLst>
            </p:cNvPr>
            <p:cNvSpPr txBox="1"/>
            <p:nvPr/>
          </p:nvSpPr>
          <p:spPr>
            <a:xfrm>
              <a:off x="5756798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22:15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524840F-4B80-3B38-4554-54D58135A7DE}"/>
                </a:ext>
              </a:extLst>
            </p:cNvPr>
            <p:cNvSpPr txBox="1"/>
            <p:nvPr/>
          </p:nvSpPr>
          <p:spPr>
            <a:xfrm>
              <a:off x="6826741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22:20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98000ED-24E2-9643-41A1-02306FD92654}"/>
                </a:ext>
              </a:extLst>
            </p:cNvPr>
            <p:cNvSpPr txBox="1"/>
            <p:nvPr/>
          </p:nvSpPr>
          <p:spPr>
            <a:xfrm>
              <a:off x="7896780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22:25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BF3DF8-0C4D-6F40-0D29-1E8D31EE7567}"/>
                </a:ext>
              </a:extLst>
            </p:cNvPr>
            <p:cNvSpPr txBox="1"/>
            <p:nvPr/>
          </p:nvSpPr>
          <p:spPr>
            <a:xfrm>
              <a:off x="8966723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22:30</a:t>
              </a:r>
            </a:p>
          </p:txBody>
        </p:sp>
      </p:grpSp>
      <p:grpSp>
        <p:nvGrpSpPr>
          <p:cNvPr id="92" name="Graphic 53">
            <a:extLst>
              <a:ext uri="{FF2B5EF4-FFF2-40B4-BE49-F238E27FC236}">
                <a16:creationId xmlns:a16="http://schemas.microsoft.com/office/drawing/2014/main" id="{39AADDA9-C401-BA0A-88BC-D13AAC12FCDB}"/>
              </a:ext>
            </a:extLst>
          </p:cNvPr>
          <p:cNvGrpSpPr/>
          <p:nvPr/>
        </p:nvGrpSpPr>
        <p:grpSpPr>
          <a:xfrm>
            <a:off x="2549072" y="1412938"/>
            <a:ext cx="288862" cy="3528256"/>
            <a:chOff x="2620216" y="1412938"/>
            <a:chExt cx="288862" cy="3528256"/>
          </a:xfrm>
          <a:solidFill>
            <a:srgbClr val="2A3F5F"/>
          </a:solidFill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3227455-3388-FD67-A4BB-D598C3A57E17}"/>
                </a:ext>
              </a:extLst>
            </p:cNvPr>
            <p:cNvSpPr txBox="1"/>
            <p:nvPr/>
          </p:nvSpPr>
          <p:spPr>
            <a:xfrm>
              <a:off x="2620216" y="460264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AD17EA5-E535-77EC-20AB-43308F325900}"/>
                </a:ext>
              </a:extLst>
            </p:cNvPr>
            <p:cNvSpPr txBox="1"/>
            <p:nvPr/>
          </p:nvSpPr>
          <p:spPr>
            <a:xfrm>
              <a:off x="2620216" y="425357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DC6716B-E5D0-CCB7-F411-348D497C3ACD}"/>
                </a:ext>
              </a:extLst>
            </p:cNvPr>
            <p:cNvSpPr txBox="1"/>
            <p:nvPr/>
          </p:nvSpPr>
          <p:spPr>
            <a:xfrm>
              <a:off x="2620216" y="38984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75F9A1A-EFA7-73CB-D6F4-233AB6A309A5}"/>
                </a:ext>
              </a:extLst>
            </p:cNvPr>
            <p:cNvSpPr txBox="1"/>
            <p:nvPr/>
          </p:nvSpPr>
          <p:spPr>
            <a:xfrm>
              <a:off x="2620216" y="354339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082846-8017-1DA4-2D10-8E49CF265758}"/>
                </a:ext>
              </a:extLst>
            </p:cNvPr>
            <p:cNvSpPr txBox="1"/>
            <p:nvPr/>
          </p:nvSpPr>
          <p:spPr>
            <a:xfrm>
              <a:off x="2620216" y="318830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E65C358-1E2A-DE58-CDE6-D20ED3154E5E}"/>
                </a:ext>
              </a:extLst>
            </p:cNvPr>
            <p:cNvSpPr txBox="1"/>
            <p:nvPr/>
          </p:nvSpPr>
          <p:spPr>
            <a:xfrm>
              <a:off x="2620216" y="283321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2237F24-4C3F-D775-FA4C-8FA667E1CF86}"/>
                </a:ext>
              </a:extLst>
            </p:cNvPr>
            <p:cNvSpPr txBox="1"/>
            <p:nvPr/>
          </p:nvSpPr>
          <p:spPr>
            <a:xfrm>
              <a:off x="2620216" y="247821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D5A73E8-8ECA-CDBC-F31D-514BB3E6FAD8}"/>
                </a:ext>
              </a:extLst>
            </p:cNvPr>
            <p:cNvSpPr txBox="1"/>
            <p:nvPr/>
          </p:nvSpPr>
          <p:spPr>
            <a:xfrm>
              <a:off x="2620216" y="21231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B76CC16-FBDC-C250-1A63-FE74C6FF247A}"/>
                </a:ext>
              </a:extLst>
            </p:cNvPr>
            <p:cNvSpPr txBox="1"/>
            <p:nvPr/>
          </p:nvSpPr>
          <p:spPr>
            <a:xfrm>
              <a:off x="2620216" y="17680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03E72FA-9ECB-A62E-87FD-3020E62FB080}"/>
                </a:ext>
              </a:extLst>
            </p:cNvPr>
            <p:cNvSpPr txBox="1"/>
            <p:nvPr/>
          </p:nvSpPr>
          <p:spPr>
            <a:xfrm>
              <a:off x="2620216" y="14129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C01B12B9-C9A1-B193-1828-C19121B78EDE}"/>
              </a:ext>
            </a:extLst>
          </p:cNvPr>
          <p:cNvSpPr txBox="1"/>
          <p:nvPr/>
        </p:nvSpPr>
        <p:spPr>
          <a:xfrm rot="16200000">
            <a:off x="1617231" y="3008743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A2EDF8-61A6-B4CB-185F-7F5FAD7300BD}"/>
              </a:ext>
            </a:extLst>
          </p:cNvPr>
          <p:cNvSpPr txBox="1"/>
          <p:nvPr/>
        </p:nvSpPr>
        <p:spPr>
          <a:xfrm>
            <a:off x="2908317" y="1496453"/>
            <a:ext cx="1812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uncontrolled netload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C52CB10-C5C7-2BC8-A0A3-89553732D200}"/>
              </a:ext>
            </a:extLst>
          </p:cNvPr>
          <p:cNvCxnSpPr>
            <a:cxnSpLocks/>
          </p:cNvCxnSpPr>
          <p:nvPr/>
        </p:nvCxnSpPr>
        <p:spPr>
          <a:xfrm>
            <a:off x="3096174" y="2478214"/>
            <a:ext cx="0" cy="10486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D2AFD9-A90F-86FE-342B-8D267F4A8381}"/>
              </a:ext>
            </a:extLst>
          </p:cNvPr>
          <p:cNvSpPr txBox="1"/>
          <p:nvPr/>
        </p:nvSpPr>
        <p:spPr>
          <a:xfrm>
            <a:off x="3603645" y="2525434"/>
            <a:ext cx="242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Reactive battery dispatch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00181C3-D1BE-8F84-9FCC-38699B64B9B6}"/>
              </a:ext>
            </a:extLst>
          </p:cNvPr>
          <p:cNvCxnSpPr>
            <a:cxnSpLocks/>
          </p:cNvCxnSpPr>
          <p:nvPr/>
        </p:nvCxnSpPr>
        <p:spPr>
          <a:xfrm>
            <a:off x="4655320" y="2951954"/>
            <a:ext cx="0" cy="5220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9BB12E6-884C-580D-C954-9EB916DA75FC}"/>
              </a:ext>
            </a:extLst>
          </p:cNvPr>
          <p:cNvCxnSpPr>
            <a:cxnSpLocks/>
            <a:endCxn id="80" idx="10"/>
          </p:cNvCxnSpPr>
          <p:nvPr/>
        </p:nvCxnSpPr>
        <p:spPr>
          <a:xfrm>
            <a:off x="6081677" y="1609259"/>
            <a:ext cx="0" cy="317234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74CEBDB-7597-5AB3-E840-FC86BA14B77F}"/>
              </a:ext>
            </a:extLst>
          </p:cNvPr>
          <p:cNvSpPr txBox="1"/>
          <p:nvPr/>
        </p:nvSpPr>
        <p:spPr>
          <a:xfrm>
            <a:off x="4751640" y="1281552"/>
            <a:ext cx="213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Interval start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0CBD1A6-B1B9-AA7E-D473-BFC0EB654518}"/>
              </a:ext>
            </a:extLst>
          </p:cNvPr>
          <p:cNvCxnSpPr>
            <a:cxnSpLocks/>
          </p:cNvCxnSpPr>
          <p:nvPr/>
        </p:nvCxnSpPr>
        <p:spPr>
          <a:xfrm>
            <a:off x="6118913" y="3002488"/>
            <a:ext cx="572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478C0A9-860E-8D5D-181B-2D3076E19AD5}"/>
              </a:ext>
            </a:extLst>
          </p:cNvPr>
          <p:cNvSpPr txBox="1"/>
          <p:nvPr/>
        </p:nvSpPr>
        <p:spPr>
          <a:xfrm>
            <a:off x="6065844" y="2383975"/>
            <a:ext cx="136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06B1B6-3BF6-E513-ED81-66D658091D5D}"/>
              </a:ext>
            </a:extLst>
          </p:cNvPr>
          <p:cNvSpPr txBox="1"/>
          <p:nvPr/>
        </p:nvSpPr>
        <p:spPr>
          <a:xfrm>
            <a:off x="6729546" y="3627140"/>
            <a:ext cx="229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to </a:t>
            </a:r>
            <a:r>
              <a:rPr lang="en-US" i="1" dirty="0" err="1"/>
              <a:t>unctrl</a:t>
            </a:r>
            <a:r>
              <a:rPr lang="en-US" i="1" baseline="30000" dirty="0" err="1"/>
              <a:t>A</a:t>
            </a:r>
            <a:r>
              <a:rPr lang="en-US" i="1" dirty="0"/>
              <a:t>(t-1) 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792D593-E3A4-DD85-2A13-4A23FA897096}"/>
              </a:ext>
            </a:extLst>
          </p:cNvPr>
          <p:cNvCxnSpPr>
            <a:cxnSpLocks/>
          </p:cNvCxnSpPr>
          <p:nvPr/>
        </p:nvCxnSpPr>
        <p:spPr>
          <a:xfrm>
            <a:off x="6392178" y="2707069"/>
            <a:ext cx="0" cy="258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8B021E5-B29E-BD88-C58F-7AAD1474D911}"/>
              </a:ext>
            </a:extLst>
          </p:cNvPr>
          <p:cNvCxnSpPr>
            <a:cxnSpLocks/>
          </p:cNvCxnSpPr>
          <p:nvPr/>
        </p:nvCxnSpPr>
        <p:spPr>
          <a:xfrm>
            <a:off x="6729547" y="3006852"/>
            <a:ext cx="572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5C9BA5-185A-44CA-6931-D1E2F15EAD07}"/>
              </a:ext>
            </a:extLst>
          </p:cNvPr>
          <p:cNvCxnSpPr>
            <a:cxnSpLocks/>
          </p:cNvCxnSpPr>
          <p:nvPr/>
        </p:nvCxnSpPr>
        <p:spPr>
          <a:xfrm>
            <a:off x="7365514" y="3010852"/>
            <a:ext cx="572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2FCCAA5-EF5C-FAB4-F393-98D67F188B14}"/>
              </a:ext>
            </a:extLst>
          </p:cNvPr>
          <p:cNvCxnSpPr>
            <a:cxnSpLocks/>
          </p:cNvCxnSpPr>
          <p:nvPr/>
        </p:nvCxnSpPr>
        <p:spPr>
          <a:xfrm>
            <a:off x="8004837" y="3010801"/>
            <a:ext cx="572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7545D79-9785-B72C-B4D7-CD916594561D}"/>
              </a:ext>
            </a:extLst>
          </p:cNvPr>
          <p:cNvCxnSpPr>
            <a:cxnSpLocks/>
          </p:cNvCxnSpPr>
          <p:nvPr/>
        </p:nvCxnSpPr>
        <p:spPr>
          <a:xfrm>
            <a:off x="8680307" y="3002488"/>
            <a:ext cx="572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41E470F-D16D-3B47-B0C8-A31B84C7FEAB}"/>
              </a:ext>
            </a:extLst>
          </p:cNvPr>
          <p:cNvCxnSpPr>
            <a:cxnSpLocks/>
          </p:cNvCxnSpPr>
          <p:nvPr/>
        </p:nvCxnSpPr>
        <p:spPr>
          <a:xfrm>
            <a:off x="7026736" y="3075996"/>
            <a:ext cx="0" cy="58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739633A-07A5-D065-92F3-0989DBC687DC}"/>
              </a:ext>
            </a:extLst>
          </p:cNvPr>
          <p:cNvSpPr txBox="1"/>
          <p:nvPr/>
        </p:nvSpPr>
        <p:spPr>
          <a:xfrm>
            <a:off x="7026736" y="881722"/>
            <a:ext cx="272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to </a:t>
            </a:r>
          </a:p>
          <a:p>
            <a:r>
              <a:rPr lang="en-US" i="1" dirty="0" err="1"/>
              <a:t>unctrl</a:t>
            </a:r>
            <a:r>
              <a:rPr lang="en-US" i="1" baseline="30000" dirty="0" err="1"/>
              <a:t>A</a:t>
            </a:r>
            <a:r>
              <a:rPr lang="en-US" i="1" dirty="0"/>
              <a:t>(t-1) + </a:t>
            </a:r>
            <a:r>
              <a:rPr lang="en-US" i="1" dirty="0" err="1"/>
              <a:t>unctrl</a:t>
            </a:r>
            <a:r>
              <a:rPr lang="en-US" i="1" baseline="30000" dirty="0" err="1"/>
              <a:t>F</a:t>
            </a:r>
            <a:r>
              <a:rPr lang="en-US" i="1" dirty="0"/>
              <a:t>(t) 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EE2EAB6-D3D7-171B-26B6-CD4F2227FA67}"/>
              </a:ext>
            </a:extLst>
          </p:cNvPr>
          <p:cNvCxnSpPr>
            <a:cxnSpLocks/>
          </p:cNvCxnSpPr>
          <p:nvPr/>
        </p:nvCxnSpPr>
        <p:spPr>
          <a:xfrm>
            <a:off x="8956576" y="1480229"/>
            <a:ext cx="0" cy="1451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0FFFB9B-FD6C-496E-1BAF-FC4D3208A392}"/>
              </a:ext>
            </a:extLst>
          </p:cNvPr>
          <p:cNvCxnSpPr>
            <a:cxnSpLocks/>
          </p:cNvCxnSpPr>
          <p:nvPr/>
        </p:nvCxnSpPr>
        <p:spPr>
          <a:xfrm>
            <a:off x="7657181" y="3084309"/>
            <a:ext cx="0" cy="58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1E913CC-ACF7-A451-4FC3-9BB54CFC2BF3}"/>
              </a:ext>
            </a:extLst>
          </p:cNvPr>
          <p:cNvCxnSpPr>
            <a:cxnSpLocks/>
          </p:cNvCxnSpPr>
          <p:nvPr/>
        </p:nvCxnSpPr>
        <p:spPr>
          <a:xfrm>
            <a:off x="8291252" y="3069692"/>
            <a:ext cx="0" cy="58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3028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4">
            <a:extLst>
              <a:ext uri="{FF2B5EF4-FFF2-40B4-BE49-F238E27FC236}">
                <a16:creationId xmlns:a16="http://schemas.microsoft.com/office/drawing/2014/main" id="{BFBFE391-202C-EBC5-A150-462380F4351D}"/>
              </a:ext>
            </a:extLst>
          </p:cNvPr>
          <p:cNvGrpSpPr/>
          <p:nvPr/>
        </p:nvGrpSpPr>
        <p:grpSpPr>
          <a:xfrm>
            <a:off x="2587478" y="920159"/>
            <a:ext cx="6353175" cy="4381500"/>
            <a:chOff x="2587478" y="920159"/>
            <a:chExt cx="6353175" cy="4381500"/>
          </a:xfrm>
          <a:solidFill>
            <a:srgbClr val="000000"/>
          </a:solidFill>
        </p:grpSpPr>
        <p:grpSp>
          <p:nvGrpSpPr>
            <p:cNvPr id="10" name="Graphic 4">
              <a:extLst>
                <a:ext uri="{FF2B5EF4-FFF2-40B4-BE49-F238E27FC236}">
                  <a16:creationId xmlns:a16="http://schemas.microsoft.com/office/drawing/2014/main" id="{5BE46741-A966-6670-C7B7-22469813C19C}"/>
                </a:ext>
              </a:extLst>
            </p:cNvPr>
            <p:cNvGrpSpPr/>
            <p:nvPr/>
          </p:nvGrpSpPr>
          <p:grpSpPr>
            <a:xfrm>
              <a:off x="3272230" y="920159"/>
              <a:ext cx="5478208" cy="4381500"/>
              <a:chOff x="3272230" y="920159"/>
              <a:chExt cx="5478208" cy="4381500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EE57F4E-D9B8-C602-7F73-96AF52E1552A}"/>
                  </a:ext>
                </a:extLst>
              </p:cNvPr>
              <p:cNvSpPr/>
              <p:nvPr/>
            </p:nvSpPr>
            <p:spPr>
              <a:xfrm>
                <a:off x="3272230" y="920159"/>
                <a:ext cx="9525" cy="4381500"/>
              </a:xfrm>
              <a:custGeom>
                <a:avLst/>
                <a:gdLst>
                  <a:gd name="connsiteX0" fmla="*/ 155 w 9525"/>
                  <a:gd name="connsiteY0" fmla="*/ 0 h 4381500"/>
                  <a:gd name="connsiteX1" fmla="*/ 1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55" y="0"/>
                    </a:moveTo>
                    <a:lnTo>
                      <a:pt x="1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F8BA40D-5B47-5FAA-2004-94DE8950A1D7}"/>
                  </a:ext>
                </a:extLst>
              </p:cNvPr>
              <p:cNvSpPr/>
              <p:nvPr/>
            </p:nvSpPr>
            <p:spPr>
              <a:xfrm>
                <a:off x="4185296" y="920159"/>
                <a:ext cx="9525" cy="4381500"/>
              </a:xfrm>
              <a:custGeom>
                <a:avLst/>
                <a:gdLst>
                  <a:gd name="connsiteX0" fmla="*/ 251 w 9525"/>
                  <a:gd name="connsiteY0" fmla="*/ 0 h 4381500"/>
                  <a:gd name="connsiteX1" fmla="*/ 25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51" y="0"/>
                    </a:moveTo>
                    <a:lnTo>
                      <a:pt x="25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A8F6025C-6E5B-E837-C010-1E099A8A4461}"/>
                  </a:ext>
                </a:extLst>
              </p:cNvPr>
              <p:cNvSpPr/>
              <p:nvPr/>
            </p:nvSpPr>
            <p:spPr>
              <a:xfrm>
                <a:off x="5098268" y="920159"/>
                <a:ext cx="9525" cy="4381500"/>
              </a:xfrm>
              <a:custGeom>
                <a:avLst/>
                <a:gdLst>
                  <a:gd name="connsiteX0" fmla="*/ 347 w 9525"/>
                  <a:gd name="connsiteY0" fmla="*/ 0 h 4381500"/>
                  <a:gd name="connsiteX1" fmla="*/ 34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47" y="0"/>
                    </a:moveTo>
                    <a:lnTo>
                      <a:pt x="34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CCA6550-8494-F9C2-F88A-BC6D15BE2DF5}"/>
                  </a:ext>
                </a:extLst>
              </p:cNvPr>
              <p:cNvSpPr/>
              <p:nvPr/>
            </p:nvSpPr>
            <p:spPr>
              <a:xfrm>
                <a:off x="6011334" y="920159"/>
                <a:ext cx="9525" cy="4381500"/>
              </a:xfrm>
              <a:custGeom>
                <a:avLst/>
                <a:gdLst>
                  <a:gd name="connsiteX0" fmla="*/ 442 w 9525"/>
                  <a:gd name="connsiteY0" fmla="*/ 0 h 4381500"/>
                  <a:gd name="connsiteX1" fmla="*/ 44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42" y="0"/>
                    </a:moveTo>
                    <a:lnTo>
                      <a:pt x="44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BD898BC8-DADF-68C9-6A0A-87379F2B67EA}"/>
                  </a:ext>
                </a:extLst>
              </p:cNvPr>
              <p:cNvSpPr/>
              <p:nvPr/>
            </p:nvSpPr>
            <p:spPr>
              <a:xfrm>
                <a:off x="7837372" y="920159"/>
                <a:ext cx="9525" cy="4381500"/>
              </a:xfrm>
              <a:custGeom>
                <a:avLst/>
                <a:gdLst>
                  <a:gd name="connsiteX0" fmla="*/ 634 w 9525"/>
                  <a:gd name="connsiteY0" fmla="*/ 0 h 4381500"/>
                  <a:gd name="connsiteX1" fmla="*/ 63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34" y="0"/>
                    </a:moveTo>
                    <a:lnTo>
                      <a:pt x="63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0E43C98-9628-121E-39E2-1C58843D7917}"/>
                  </a:ext>
                </a:extLst>
              </p:cNvPr>
              <p:cNvSpPr/>
              <p:nvPr/>
            </p:nvSpPr>
            <p:spPr>
              <a:xfrm>
                <a:off x="8750438" y="920159"/>
                <a:ext cx="9525" cy="4381500"/>
              </a:xfrm>
              <a:custGeom>
                <a:avLst/>
                <a:gdLst>
                  <a:gd name="connsiteX0" fmla="*/ 730 w 9525"/>
                  <a:gd name="connsiteY0" fmla="*/ 0 h 4381500"/>
                  <a:gd name="connsiteX1" fmla="*/ 73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30" y="0"/>
                    </a:moveTo>
                    <a:lnTo>
                      <a:pt x="73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2287294-44DA-3BF7-6231-838D556229AC}"/>
                  </a:ext>
                </a:extLst>
              </p:cNvPr>
              <p:cNvSpPr/>
              <p:nvPr/>
            </p:nvSpPr>
            <p:spPr>
              <a:xfrm>
                <a:off x="6924400" y="920159"/>
                <a:ext cx="9525" cy="4381500"/>
              </a:xfrm>
              <a:custGeom>
                <a:avLst/>
                <a:gdLst>
                  <a:gd name="connsiteX0" fmla="*/ 538 w 9525"/>
                  <a:gd name="connsiteY0" fmla="*/ 0 h 4381500"/>
                  <a:gd name="connsiteX1" fmla="*/ 53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38" y="0"/>
                    </a:moveTo>
                    <a:lnTo>
                      <a:pt x="53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8" name="Graphic 4">
              <a:extLst>
                <a:ext uri="{FF2B5EF4-FFF2-40B4-BE49-F238E27FC236}">
                  <a16:creationId xmlns:a16="http://schemas.microsoft.com/office/drawing/2014/main" id="{74E55599-ED82-BD0F-6618-2992522D7858}"/>
                </a:ext>
              </a:extLst>
            </p:cNvPr>
            <p:cNvGrpSpPr/>
            <p:nvPr/>
          </p:nvGrpSpPr>
          <p:grpSpPr>
            <a:xfrm>
              <a:off x="2587478" y="1146282"/>
              <a:ext cx="6353175" cy="2956083"/>
              <a:chOff x="2587478" y="1146282"/>
              <a:chExt cx="6353175" cy="2956083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E0889B74-4C05-069E-FEB3-DD3788B62AE0}"/>
                  </a:ext>
                </a:extLst>
              </p:cNvPr>
              <p:cNvSpPr/>
              <p:nvPr/>
            </p:nvSpPr>
            <p:spPr>
              <a:xfrm>
                <a:off x="2587478" y="4102366"/>
                <a:ext cx="6353175" cy="9525"/>
              </a:xfrm>
              <a:custGeom>
                <a:avLst/>
                <a:gdLst>
                  <a:gd name="connsiteX0" fmla="*/ 0 w 6353175"/>
                  <a:gd name="connsiteY0" fmla="*/ 384 h 9525"/>
                  <a:gd name="connsiteX1" fmla="*/ 6353175 w 6353175"/>
                  <a:gd name="connsiteY1" fmla="*/ 3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84"/>
                    </a:moveTo>
                    <a:lnTo>
                      <a:pt x="6353175" y="3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D55B5EA-1F38-93F7-AC65-0B4137136F5C}"/>
                  </a:ext>
                </a:extLst>
              </p:cNvPr>
              <p:cNvSpPr/>
              <p:nvPr/>
            </p:nvSpPr>
            <p:spPr>
              <a:xfrm>
                <a:off x="2587478" y="3117005"/>
                <a:ext cx="6353175" cy="9525"/>
              </a:xfrm>
              <a:custGeom>
                <a:avLst/>
                <a:gdLst>
                  <a:gd name="connsiteX0" fmla="*/ 0 w 6353175"/>
                  <a:gd name="connsiteY0" fmla="*/ 281 h 9525"/>
                  <a:gd name="connsiteX1" fmla="*/ 6353175 w 6353175"/>
                  <a:gd name="connsiteY1" fmla="*/ 28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1"/>
                    </a:moveTo>
                    <a:lnTo>
                      <a:pt x="6353175" y="28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2DD374D-EF97-DE9E-104F-ED4173EDD9D2}"/>
                  </a:ext>
                </a:extLst>
              </p:cNvPr>
              <p:cNvSpPr/>
              <p:nvPr/>
            </p:nvSpPr>
            <p:spPr>
              <a:xfrm>
                <a:off x="2587478" y="1146282"/>
                <a:ext cx="6353175" cy="9525"/>
              </a:xfrm>
              <a:custGeom>
                <a:avLst/>
                <a:gdLst>
                  <a:gd name="connsiteX0" fmla="*/ 0 w 6353175"/>
                  <a:gd name="connsiteY0" fmla="*/ 74 h 9525"/>
                  <a:gd name="connsiteX1" fmla="*/ 6353175 w 6353175"/>
                  <a:gd name="connsiteY1" fmla="*/ 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74"/>
                    </a:moveTo>
                    <a:lnTo>
                      <a:pt x="6353175" y="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55015DB-AA09-7CC1-3533-8E1B159E5B75}"/>
                  </a:ext>
                </a:extLst>
              </p:cNvPr>
              <p:cNvSpPr/>
              <p:nvPr/>
            </p:nvSpPr>
            <p:spPr>
              <a:xfrm>
                <a:off x="2587478" y="2131643"/>
                <a:ext cx="6353175" cy="9525"/>
              </a:xfrm>
              <a:custGeom>
                <a:avLst/>
                <a:gdLst>
                  <a:gd name="connsiteX0" fmla="*/ 0 w 6353175"/>
                  <a:gd name="connsiteY0" fmla="*/ 177 h 9525"/>
                  <a:gd name="connsiteX1" fmla="*/ 6353175 w 6353175"/>
                  <a:gd name="connsiteY1" fmla="*/ 17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7"/>
                    </a:moveTo>
                    <a:lnTo>
                      <a:pt x="6353175" y="17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F88236D2-D060-7C59-4F07-68036FCAA92B}"/>
              </a:ext>
            </a:extLst>
          </p:cNvPr>
          <p:cNvSpPr/>
          <p:nvPr/>
        </p:nvSpPr>
        <p:spPr>
          <a:xfrm>
            <a:off x="2576275" y="3558298"/>
            <a:ext cx="6353169" cy="1524285"/>
          </a:xfrm>
          <a:custGeom>
            <a:avLst/>
            <a:gdLst>
              <a:gd name="connsiteX0" fmla="*/ 83 w 5467350"/>
              <a:gd name="connsiteY0" fmla="*/ 1524336 h 1524285"/>
              <a:gd name="connsiteX1" fmla="*/ 97714 w 5467350"/>
              <a:gd name="connsiteY1" fmla="*/ 1521764 h 1524285"/>
              <a:gd name="connsiteX2" fmla="*/ 130290 w 5467350"/>
              <a:gd name="connsiteY2" fmla="*/ 1521764 h 1524285"/>
              <a:gd name="connsiteX3" fmla="*/ 390608 w 5467350"/>
              <a:gd name="connsiteY3" fmla="*/ 1521764 h 1524285"/>
              <a:gd name="connsiteX4" fmla="*/ 423183 w 5467350"/>
              <a:gd name="connsiteY4" fmla="*/ 1506905 h 1524285"/>
              <a:gd name="connsiteX5" fmla="*/ 488239 w 5467350"/>
              <a:gd name="connsiteY5" fmla="*/ 1504810 h 1524285"/>
              <a:gd name="connsiteX6" fmla="*/ 520815 w 5467350"/>
              <a:gd name="connsiteY6" fmla="*/ 1494999 h 1524285"/>
              <a:gd name="connsiteX7" fmla="*/ 650926 w 5467350"/>
              <a:gd name="connsiteY7" fmla="*/ 1458709 h 1524285"/>
              <a:gd name="connsiteX8" fmla="*/ 683502 w 5467350"/>
              <a:gd name="connsiteY8" fmla="*/ 1441564 h 1524285"/>
              <a:gd name="connsiteX9" fmla="*/ 748558 w 5467350"/>
              <a:gd name="connsiteY9" fmla="*/ 1420894 h 1524285"/>
              <a:gd name="connsiteX10" fmla="*/ 781133 w 5467350"/>
              <a:gd name="connsiteY10" fmla="*/ 1416132 h 1524285"/>
              <a:gd name="connsiteX11" fmla="*/ 1106602 w 5467350"/>
              <a:gd name="connsiteY11" fmla="*/ 1415941 h 1524285"/>
              <a:gd name="connsiteX12" fmla="*/ 1139083 w 5467350"/>
              <a:gd name="connsiteY12" fmla="*/ 1377841 h 1524285"/>
              <a:gd name="connsiteX13" fmla="*/ 1171658 w 5467350"/>
              <a:gd name="connsiteY13" fmla="*/ 1359458 h 1524285"/>
              <a:gd name="connsiteX14" fmla="*/ 1204234 w 5467350"/>
              <a:gd name="connsiteY14" fmla="*/ 1354410 h 1524285"/>
              <a:gd name="connsiteX15" fmla="*/ 1301865 w 5467350"/>
              <a:gd name="connsiteY15" fmla="*/ 1345076 h 1524285"/>
              <a:gd name="connsiteX16" fmla="*/ 1334345 w 5467350"/>
              <a:gd name="connsiteY16" fmla="*/ 1330502 h 1524285"/>
              <a:gd name="connsiteX17" fmla="*/ 1431976 w 5467350"/>
              <a:gd name="connsiteY17" fmla="*/ 1314310 h 1524285"/>
              <a:gd name="connsiteX18" fmla="*/ 1464552 w 5467350"/>
              <a:gd name="connsiteY18" fmla="*/ 1308118 h 1524285"/>
              <a:gd name="connsiteX19" fmla="*/ 1529608 w 5467350"/>
              <a:gd name="connsiteY19" fmla="*/ 1298498 h 1524285"/>
              <a:gd name="connsiteX20" fmla="*/ 1562183 w 5467350"/>
              <a:gd name="connsiteY20" fmla="*/ 1298498 h 1524285"/>
              <a:gd name="connsiteX21" fmla="*/ 1887652 w 5467350"/>
              <a:gd name="connsiteY21" fmla="*/ 1292593 h 1524285"/>
              <a:gd name="connsiteX22" fmla="*/ 1920133 w 5467350"/>
              <a:gd name="connsiteY22" fmla="*/ 1271733 h 1524285"/>
              <a:gd name="connsiteX23" fmla="*/ 1952708 w 5467350"/>
              <a:gd name="connsiteY23" fmla="*/ 1244396 h 1524285"/>
              <a:gd name="connsiteX24" fmla="*/ 1985284 w 5467350"/>
              <a:gd name="connsiteY24" fmla="*/ 1241920 h 1524285"/>
              <a:gd name="connsiteX25" fmla="*/ 2017764 w 5467350"/>
              <a:gd name="connsiteY25" fmla="*/ 1241729 h 1524285"/>
              <a:gd name="connsiteX26" fmla="*/ 2050339 w 5467350"/>
              <a:gd name="connsiteY26" fmla="*/ 1234014 h 1524285"/>
              <a:gd name="connsiteX27" fmla="*/ 2082915 w 5467350"/>
              <a:gd name="connsiteY27" fmla="*/ 1234014 h 1524285"/>
              <a:gd name="connsiteX28" fmla="*/ 2115395 w 5467350"/>
              <a:gd name="connsiteY28" fmla="*/ 1211916 h 1524285"/>
              <a:gd name="connsiteX29" fmla="*/ 2147971 w 5467350"/>
              <a:gd name="connsiteY29" fmla="*/ 1190675 h 1524285"/>
              <a:gd name="connsiteX30" fmla="*/ 2180546 w 5467350"/>
              <a:gd name="connsiteY30" fmla="*/ 1186484 h 1524285"/>
              <a:gd name="connsiteX31" fmla="*/ 2213026 w 5467350"/>
              <a:gd name="connsiteY31" fmla="*/ 1182388 h 1524285"/>
              <a:gd name="connsiteX32" fmla="*/ 2245602 w 5467350"/>
              <a:gd name="connsiteY32" fmla="*/ 1169625 h 1524285"/>
              <a:gd name="connsiteX33" fmla="*/ 2310658 w 5467350"/>
              <a:gd name="connsiteY33" fmla="*/ 1156099 h 1524285"/>
              <a:gd name="connsiteX34" fmla="*/ 2343233 w 5467350"/>
              <a:gd name="connsiteY34" fmla="*/ 1154576 h 1524285"/>
              <a:gd name="connsiteX35" fmla="*/ 2668703 w 5467350"/>
              <a:gd name="connsiteY35" fmla="*/ 1153051 h 1524285"/>
              <a:gd name="connsiteX36" fmla="*/ 2701182 w 5467350"/>
              <a:gd name="connsiteY36" fmla="*/ 1145717 h 1524285"/>
              <a:gd name="connsiteX37" fmla="*/ 2733758 w 5467350"/>
              <a:gd name="connsiteY37" fmla="*/ 1145717 h 1524285"/>
              <a:gd name="connsiteX38" fmla="*/ 2766334 w 5467350"/>
              <a:gd name="connsiteY38" fmla="*/ 1128382 h 1524285"/>
              <a:gd name="connsiteX39" fmla="*/ 2798814 w 5467350"/>
              <a:gd name="connsiteY39" fmla="*/ 1107617 h 1524285"/>
              <a:gd name="connsiteX40" fmla="*/ 2831389 w 5467350"/>
              <a:gd name="connsiteY40" fmla="*/ 1105807 h 1524285"/>
              <a:gd name="connsiteX41" fmla="*/ 2863965 w 5467350"/>
              <a:gd name="connsiteY41" fmla="*/ 1102759 h 1524285"/>
              <a:gd name="connsiteX42" fmla="*/ 2896445 w 5467350"/>
              <a:gd name="connsiteY42" fmla="*/ 1080947 h 1524285"/>
              <a:gd name="connsiteX43" fmla="*/ 2961596 w 5467350"/>
              <a:gd name="connsiteY43" fmla="*/ 1065136 h 1524285"/>
              <a:gd name="connsiteX44" fmla="*/ 2994076 w 5467350"/>
              <a:gd name="connsiteY44" fmla="*/ 1042180 h 1524285"/>
              <a:gd name="connsiteX45" fmla="*/ 3059228 w 5467350"/>
              <a:gd name="connsiteY45" fmla="*/ 1030941 h 1524285"/>
              <a:gd name="connsiteX46" fmla="*/ 3091707 w 5467350"/>
              <a:gd name="connsiteY46" fmla="*/ 1029512 h 1524285"/>
              <a:gd name="connsiteX47" fmla="*/ 3189339 w 5467350"/>
              <a:gd name="connsiteY47" fmla="*/ 1026178 h 1524285"/>
              <a:gd name="connsiteX48" fmla="*/ 3221914 w 5467350"/>
              <a:gd name="connsiteY48" fmla="*/ 1026178 h 1524285"/>
              <a:gd name="connsiteX49" fmla="*/ 3417177 w 5467350"/>
              <a:gd name="connsiteY49" fmla="*/ 1023892 h 1524285"/>
              <a:gd name="connsiteX50" fmla="*/ 3449753 w 5467350"/>
              <a:gd name="connsiteY50" fmla="*/ 1006652 h 1524285"/>
              <a:gd name="connsiteX51" fmla="*/ 3482232 w 5467350"/>
              <a:gd name="connsiteY51" fmla="*/ 992269 h 1524285"/>
              <a:gd name="connsiteX52" fmla="*/ 3514808 w 5467350"/>
              <a:gd name="connsiteY52" fmla="*/ 947883 h 1524285"/>
              <a:gd name="connsiteX53" fmla="*/ 3547384 w 5467350"/>
              <a:gd name="connsiteY53" fmla="*/ 908259 h 1524285"/>
              <a:gd name="connsiteX54" fmla="*/ 3579864 w 5467350"/>
              <a:gd name="connsiteY54" fmla="*/ 843394 h 1524285"/>
              <a:gd name="connsiteX55" fmla="*/ 3612439 w 5467350"/>
              <a:gd name="connsiteY55" fmla="*/ 787768 h 1524285"/>
              <a:gd name="connsiteX56" fmla="*/ 3645015 w 5467350"/>
              <a:gd name="connsiteY56" fmla="*/ 750715 h 1524285"/>
              <a:gd name="connsiteX57" fmla="*/ 3872757 w 5467350"/>
              <a:gd name="connsiteY57" fmla="*/ 523639 h 1524285"/>
              <a:gd name="connsiteX58" fmla="*/ 3905333 w 5467350"/>
              <a:gd name="connsiteY58" fmla="*/ 500875 h 1524285"/>
              <a:gd name="connsiteX59" fmla="*/ 3970389 w 5467350"/>
              <a:gd name="connsiteY59" fmla="*/ 469633 h 1524285"/>
              <a:gd name="connsiteX60" fmla="*/ 4002964 w 5467350"/>
              <a:gd name="connsiteY60" fmla="*/ 434580 h 1524285"/>
              <a:gd name="connsiteX61" fmla="*/ 4100596 w 5467350"/>
              <a:gd name="connsiteY61" fmla="*/ 316090 h 1524285"/>
              <a:gd name="connsiteX62" fmla="*/ 4133171 w 5467350"/>
              <a:gd name="connsiteY62" fmla="*/ 291420 h 1524285"/>
              <a:gd name="connsiteX63" fmla="*/ 4230803 w 5467350"/>
              <a:gd name="connsiteY63" fmla="*/ 286276 h 1524285"/>
              <a:gd name="connsiteX64" fmla="*/ 4263283 w 5467350"/>
              <a:gd name="connsiteY64" fmla="*/ 283609 h 1524285"/>
              <a:gd name="connsiteX65" fmla="*/ 4295858 w 5467350"/>
              <a:gd name="connsiteY65" fmla="*/ 266179 h 1524285"/>
              <a:gd name="connsiteX66" fmla="*/ 4328434 w 5467350"/>
              <a:gd name="connsiteY66" fmla="*/ 234270 h 1524285"/>
              <a:gd name="connsiteX67" fmla="*/ 4426065 w 5467350"/>
              <a:gd name="connsiteY67" fmla="*/ 188645 h 1524285"/>
              <a:gd name="connsiteX68" fmla="*/ 4458545 w 5467350"/>
              <a:gd name="connsiteY68" fmla="*/ 168357 h 1524285"/>
              <a:gd name="connsiteX69" fmla="*/ 4523696 w 5467350"/>
              <a:gd name="connsiteY69" fmla="*/ 123589 h 1524285"/>
              <a:gd name="connsiteX70" fmla="*/ 4556176 w 5467350"/>
              <a:gd name="connsiteY70" fmla="*/ 98348 h 1524285"/>
              <a:gd name="connsiteX71" fmla="*/ 4588752 w 5467350"/>
              <a:gd name="connsiteY71" fmla="*/ 67963 h 1524285"/>
              <a:gd name="connsiteX72" fmla="*/ 4621328 w 5467350"/>
              <a:gd name="connsiteY72" fmla="*/ 54914 h 1524285"/>
              <a:gd name="connsiteX73" fmla="*/ 4751439 w 5467350"/>
              <a:gd name="connsiteY73" fmla="*/ 53104 h 1524285"/>
              <a:gd name="connsiteX74" fmla="*/ 4784014 w 5467350"/>
              <a:gd name="connsiteY74" fmla="*/ 53104 h 1524285"/>
              <a:gd name="connsiteX75" fmla="*/ 5011852 w 5467350"/>
              <a:gd name="connsiteY75" fmla="*/ 53104 h 1524285"/>
              <a:gd name="connsiteX76" fmla="*/ 5044333 w 5467350"/>
              <a:gd name="connsiteY76" fmla="*/ 42151 h 1524285"/>
              <a:gd name="connsiteX77" fmla="*/ 5174539 w 5467350"/>
              <a:gd name="connsiteY77" fmla="*/ 14433 h 1524285"/>
              <a:gd name="connsiteX78" fmla="*/ 5207115 w 5467350"/>
              <a:gd name="connsiteY78" fmla="*/ 14433 h 1524285"/>
              <a:gd name="connsiteX79" fmla="*/ 5337227 w 5467350"/>
              <a:gd name="connsiteY79" fmla="*/ 8622 h 1524285"/>
              <a:gd name="connsiteX80" fmla="*/ 5369802 w 5467350"/>
              <a:gd name="connsiteY80" fmla="*/ 3574 h 1524285"/>
              <a:gd name="connsiteX81" fmla="*/ 5467433 w 5467350"/>
              <a:gd name="connsiteY81" fmla="*/ 50 h 152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67350" h="1524285">
                <a:moveTo>
                  <a:pt x="83" y="1524336"/>
                </a:moveTo>
                <a:lnTo>
                  <a:pt x="97714" y="1521764"/>
                </a:lnTo>
                <a:lnTo>
                  <a:pt x="130290" y="1521764"/>
                </a:lnTo>
                <a:lnTo>
                  <a:pt x="390608" y="1521764"/>
                </a:lnTo>
                <a:lnTo>
                  <a:pt x="423183" y="1506905"/>
                </a:lnTo>
                <a:lnTo>
                  <a:pt x="488239" y="1504810"/>
                </a:lnTo>
                <a:lnTo>
                  <a:pt x="520815" y="1494999"/>
                </a:lnTo>
                <a:lnTo>
                  <a:pt x="650926" y="1458709"/>
                </a:lnTo>
                <a:lnTo>
                  <a:pt x="683502" y="1441564"/>
                </a:lnTo>
                <a:lnTo>
                  <a:pt x="748558" y="1420894"/>
                </a:lnTo>
                <a:lnTo>
                  <a:pt x="781133" y="1416132"/>
                </a:lnTo>
                <a:lnTo>
                  <a:pt x="1106602" y="1415941"/>
                </a:lnTo>
                <a:lnTo>
                  <a:pt x="1139083" y="1377841"/>
                </a:lnTo>
                <a:lnTo>
                  <a:pt x="1171658" y="1359458"/>
                </a:lnTo>
                <a:lnTo>
                  <a:pt x="1204234" y="1354410"/>
                </a:lnTo>
                <a:lnTo>
                  <a:pt x="1301865" y="1345076"/>
                </a:lnTo>
                <a:lnTo>
                  <a:pt x="1334345" y="1330502"/>
                </a:lnTo>
                <a:lnTo>
                  <a:pt x="1431976" y="1314310"/>
                </a:lnTo>
                <a:lnTo>
                  <a:pt x="1464552" y="1308118"/>
                </a:lnTo>
                <a:lnTo>
                  <a:pt x="1529608" y="1298498"/>
                </a:lnTo>
                <a:lnTo>
                  <a:pt x="1562183" y="1298498"/>
                </a:lnTo>
                <a:lnTo>
                  <a:pt x="1887652" y="1292593"/>
                </a:lnTo>
                <a:lnTo>
                  <a:pt x="1920133" y="1271733"/>
                </a:lnTo>
                <a:lnTo>
                  <a:pt x="1952708" y="1244396"/>
                </a:lnTo>
                <a:lnTo>
                  <a:pt x="1985284" y="1241920"/>
                </a:lnTo>
                <a:lnTo>
                  <a:pt x="2017764" y="1241729"/>
                </a:lnTo>
                <a:lnTo>
                  <a:pt x="2050339" y="1234014"/>
                </a:lnTo>
                <a:lnTo>
                  <a:pt x="2082915" y="1234014"/>
                </a:lnTo>
                <a:lnTo>
                  <a:pt x="2115395" y="1211916"/>
                </a:lnTo>
                <a:lnTo>
                  <a:pt x="2147971" y="1190675"/>
                </a:lnTo>
                <a:lnTo>
                  <a:pt x="2180546" y="1186484"/>
                </a:lnTo>
                <a:lnTo>
                  <a:pt x="2213026" y="1182388"/>
                </a:lnTo>
                <a:lnTo>
                  <a:pt x="2245602" y="1169625"/>
                </a:lnTo>
                <a:lnTo>
                  <a:pt x="2310658" y="1156099"/>
                </a:lnTo>
                <a:lnTo>
                  <a:pt x="2343233" y="1154576"/>
                </a:lnTo>
                <a:lnTo>
                  <a:pt x="2668703" y="1153051"/>
                </a:lnTo>
                <a:lnTo>
                  <a:pt x="2701182" y="1145717"/>
                </a:lnTo>
                <a:lnTo>
                  <a:pt x="2733758" y="1145717"/>
                </a:lnTo>
                <a:lnTo>
                  <a:pt x="2766334" y="1128382"/>
                </a:lnTo>
                <a:lnTo>
                  <a:pt x="2798814" y="1107617"/>
                </a:lnTo>
                <a:lnTo>
                  <a:pt x="2831389" y="1105807"/>
                </a:lnTo>
                <a:lnTo>
                  <a:pt x="2863965" y="1102759"/>
                </a:lnTo>
                <a:lnTo>
                  <a:pt x="2896445" y="1080947"/>
                </a:lnTo>
                <a:lnTo>
                  <a:pt x="2961596" y="1065136"/>
                </a:lnTo>
                <a:lnTo>
                  <a:pt x="2994076" y="1042180"/>
                </a:lnTo>
                <a:lnTo>
                  <a:pt x="3059228" y="1030941"/>
                </a:lnTo>
                <a:lnTo>
                  <a:pt x="3091707" y="1029512"/>
                </a:lnTo>
                <a:lnTo>
                  <a:pt x="3189339" y="1026178"/>
                </a:lnTo>
                <a:lnTo>
                  <a:pt x="3221914" y="1026178"/>
                </a:lnTo>
                <a:lnTo>
                  <a:pt x="3417177" y="1023892"/>
                </a:lnTo>
                <a:lnTo>
                  <a:pt x="3449753" y="1006652"/>
                </a:lnTo>
                <a:lnTo>
                  <a:pt x="3482232" y="992269"/>
                </a:lnTo>
                <a:lnTo>
                  <a:pt x="3514808" y="947883"/>
                </a:lnTo>
                <a:lnTo>
                  <a:pt x="3547384" y="908259"/>
                </a:lnTo>
                <a:lnTo>
                  <a:pt x="3579864" y="843394"/>
                </a:lnTo>
                <a:lnTo>
                  <a:pt x="3612439" y="787768"/>
                </a:lnTo>
                <a:lnTo>
                  <a:pt x="3645015" y="750715"/>
                </a:lnTo>
                <a:lnTo>
                  <a:pt x="3872757" y="523639"/>
                </a:lnTo>
                <a:lnTo>
                  <a:pt x="3905333" y="500875"/>
                </a:lnTo>
                <a:lnTo>
                  <a:pt x="3970389" y="469633"/>
                </a:lnTo>
                <a:lnTo>
                  <a:pt x="4002964" y="434580"/>
                </a:lnTo>
                <a:lnTo>
                  <a:pt x="4100596" y="316090"/>
                </a:lnTo>
                <a:lnTo>
                  <a:pt x="4133171" y="291420"/>
                </a:lnTo>
                <a:lnTo>
                  <a:pt x="4230803" y="286276"/>
                </a:lnTo>
                <a:lnTo>
                  <a:pt x="4263283" y="283609"/>
                </a:lnTo>
                <a:lnTo>
                  <a:pt x="4295858" y="266179"/>
                </a:lnTo>
                <a:lnTo>
                  <a:pt x="4328434" y="234270"/>
                </a:lnTo>
                <a:lnTo>
                  <a:pt x="4426065" y="188645"/>
                </a:lnTo>
                <a:lnTo>
                  <a:pt x="4458545" y="168357"/>
                </a:lnTo>
                <a:lnTo>
                  <a:pt x="4523696" y="123589"/>
                </a:lnTo>
                <a:lnTo>
                  <a:pt x="4556176" y="98348"/>
                </a:lnTo>
                <a:lnTo>
                  <a:pt x="4588752" y="67963"/>
                </a:lnTo>
                <a:lnTo>
                  <a:pt x="4621328" y="54914"/>
                </a:lnTo>
                <a:lnTo>
                  <a:pt x="4751439" y="53104"/>
                </a:lnTo>
                <a:lnTo>
                  <a:pt x="4784014" y="53104"/>
                </a:lnTo>
                <a:lnTo>
                  <a:pt x="5011852" y="53104"/>
                </a:lnTo>
                <a:lnTo>
                  <a:pt x="5044333" y="42151"/>
                </a:lnTo>
                <a:lnTo>
                  <a:pt x="5174539" y="14433"/>
                </a:lnTo>
                <a:lnTo>
                  <a:pt x="5207115" y="14433"/>
                </a:lnTo>
                <a:lnTo>
                  <a:pt x="5337227" y="8622"/>
                </a:lnTo>
                <a:lnTo>
                  <a:pt x="5369802" y="3574"/>
                </a:lnTo>
                <a:lnTo>
                  <a:pt x="5467433" y="50"/>
                </a:lnTo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60" name="Right Triangle 67">
            <a:extLst>
              <a:ext uri="{FF2B5EF4-FFF2-40B4-BE49-F238E27FC236}">
                <a16:creationId xmlns:a16="http://schemas.microsoft.com/office/drawing/2014/main" id="{C6886183-5764-5FAE-6640-F02E79007D02}"/>
              </a:ext>
            </a:extLst>
          </p:cNvPr>
          <p:cNvSpPr/>
          <p:nvPr/>
        </p:nvSpPr>
        <p:spPr>
          <a:xfrm rot="5400000">
            <a:off x="3726473" y="-181892"/>
            <a:ext cx="4151912" cy="6444794"/>
          </a:xfrm>
          <a:custGeom>
            <a:avLst/>
            <a:gdLst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88097 w 4088097"/>
              <a:gd name="connsiteY2" fmla="*/ 5378261 h 5378261"/>
              <a:gd name="connsiteX3" fmla="*/ 0 w 4088097"/>
              <a:gd name="connsiteY3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81078 h 5381078"/>
              <a:gd name="connsiteX1" fmla="*/ 0 w 4088097"/>
              <a:gd name="connsiteY1" fmla="*/ 2817 h 5381078"/>
              <a:gd name="connsiteX2" fmla="*/ 3281108 w 4088097"/>
              <a:gd name="connsiteY2" fmla="*/ 4307129 h 5381078"/>
              <a:gd name="connsiteX3" fmla="*/ 4031145 w 4088097"/>
              <a:gd name="connsiteY3" fmla="*/ 4990452 h 5381078"/>
              <a:gd name="connsiteX4" fmla="*/ 4088097 w 4088097"/>
              <a:gd name="connsiteY4" fmla="*/ 5381078 h 5381078"/>
              <a:gd name="connsiteX5" fmla="*/ 0 w 4088097"/>
              <a:gd name="connsiteY5" fmla="*/ 5381078 h 5381078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0851 h 5380851"/>
              <a:gd name="connsiteX1" fmla="*/ 0 w 4088097"/>
              <a:gd name="connsiteY1" fmla="*/ 2590 h 5380851"/>
              <a:gd name="connsiteX2" fmla="*/ 3347212 w 4088097"/>
              <a:gd name="connsiteY2" fmla="*/ 4373003 h 5380851"/>
              <a:gd name="connsiteX3" fmla="*/ 4031145 w 4088097"/>
              <a:gd name="connsiteY3" fmla="*/ 4990225 h 5380851"/>
              <a:gd name="connsiteX4" fmla="*/ 4088097 w 4088097"/>
              <a:gd name="connsiteY4" fmla="*/ 5380851 h 5380851"/>
              <a:gd name="connsiteX5" fmla="*/ 0 w 4088097"/>
              <a:gd name="connsiteY5" fmla="*/ 5380851 h 5380851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704 h 5380704"/>
              <a:gd name="connsiteX1" fmla="*/ 0 w 4088097"/>
              <a:gd name="connsiteY1" fmla="*/ 2443 h 5380704"/>
              <a:gd name="connsiteX2" fmla="*/ 3600600 w 4088097"/>
              <a:gd name="connsiteY2" fmla="*/ 4284721 h 5380704"/>
              <a:gd name="connsiteX3" fmla="*/ 4031145 w 4088097"/>
              <a:gd name="connsiteY3" fmla="*/ 4990078 h 5380704"/>
              <a:gd name="connsiteX4" fmla="*/ 4088097 w 4088097"/>
              <a:gd name="connsiteY4" fmla="*/ 5380704 h 5380704"/>
              <a:gd name="connsiteX5" fmla="*/ 0 w 4088097"/>
              <a:gd name="connsiteY5" fmla="*/ 5380704 h 5380704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6267 h 5396267"/>
              <a:gd name="connsiteX1" fmla="*/ 0 w 4088097"/>
              <a:gd name="connsiteY1" fmla="*/ 18006 h 5396267"/>
              <a:gd name="connsiteX2" fmla="*/ 3033231 w 4088097"/>
              <a:gd name="connsiteY2" fmla="*/ 3501561 h 5396267"/>
              <a:gd name="connsiteX3" fmla="*/ 3600600 w 4088097"/>
              <a:gd name="connsiteY3" fmla="*/ 4300284 h 5396267"/>
              <a:gd name="connsiteX4" fmla="*/ 4031145 w 4088097"/>
              <a:gd name="connsiteY4" fmla="*/ 5005641 h 5396267"/>
              <a:gd name="connsiteX5" fmla="*/ 4088097 w 4088097"/>
              <a:gd name="connsiteY5" fmla="*/ 5396267 h 5396267"/>
              <a:gd name="connsiteX6" fmla="*/ 0 w 4088097"/>
              <a:gd name="connsiteY6" fmla="*/ 5396267 h 5396267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1285 h 5421285"/>
              <a:gd name="connsiteX1" fmla="*/ 0 w 4088097"/>
              <a:gd name="connsiteY1" fmla="*/ 43024 h 5421285"/>
              <a:gd name="connsiteX2" fmla="*/ 2476876 w 4088097"/>
              <a:gd name="connsiteY2" fmla="*/ 2716838 h 5421285"/>
              <a:gd name="connsiteX3" fmla="*/ 3033231 w 4088097"/>
              <a:gd name="connsiteY3" fmla="*/ 3526579 h 5421285"/>
              <a:gd name="connsiteX4" fmla="*/ 3600600 w 4088097"/>
              <a:gd name="connsiteY4" fmla="*/ 4325302 h 5421285"/>
              <a:gd name="connsiteX5" fmla="*/ 4031145 w 4088097"/>
              <a:gd name="connsiteY5" fmla="*/ 5030659 h 5421285"/>
              <a:gd name="connsiteX6" fmla="*/ 4088097 w 4088097"/>
              <a:gd name="connsiteY6" fmla="*/ 5421285 h 5421285"/>
              <a:gd name="connsiteX7" fmla="*/ 0 w 4088097"/>
              <a:gd name="connsiteY7" fmla="*/ 5421285 h 5421285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62745 h 5462745"/>
              <a:gd name="connsiteX1" fmla="*/ 0 w 4088097"/>
              <a:gd name="connsiteY1" fmla="*/ 84484 h 5462745"/>
              <a:gd name="connsiteX2" fmla="*/ 1981120 w 4088097"/>
              <a:gd name="connsiteY2" fmla="*/ 2031185 h 5462745"/>
              <a:gd name="connsiteX3" fmla="*/ 2476876 w 4088097"/>
              <a:gd name="connsiteY3" fmla="*/ 2758298 h 5462745"/>
              <a:gd name="connsiteX4" fmla="*/ 3033231 w 4088097"/>
              <a:gd name="connsiteY4" fmla="*/ 3568039 h 5462745"/>
              <a:gd name="connsiteX5" fmla="*/ 3600600 w 4088097"/>
              <a:gd name="connsiteY5" fmla="*/ 4366762 h 5462745"/>
              <a:gd name="connsiteX6" fmla="*/ 4031145 w 4088097"/>
              <a:gd name="connsiteY6" fmla="*/ 5072119 h 5462745"/>
              <a:gd name="connsiteX7" fmla="*/ 4088097 w 4088097"/>
              <a:gd name="connsiteY7" fmla="*/ 5462745 h 5462745"/>
              <a:gd name="connsiteX8" fmla="*/ 0 w 4088097"/>
              <a:gd name="connsiteY8" fmla="*/ 5462745 h 5462745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23656 h 5523656"/>
              <a:gd name="connsiteX1" fmla="*/ 0 w 4088097"/>
              <a:gd name="connsiteY1" fmla="*/ 145395 h 5523656"/>
              <a:gd name="connsiteX2" fmla="*/ 1242987 w 4088097"/>
              <a:gd name="connsiteY2" fmla="*/ 1574303 h 5523656"/>
              <a:gd name="connsiteX3" fmla="*/ 1981120 w 4088097"/>
              <a:gd name="connsiteY3" fmla="*/ 2092096 h 5523656"/>
              <a:gd name="connsiteX4" fmla="*/ 2476876 w 4088097"/>
              <a:gd name="connsiteY4" fmla="*/ 2819209 h 5523656"/>
              <a:gd name="connsiteX5" fmla="*/ 3033231 w 4088097"/>
              <a:gd name="connsiteY5" fmla="*/ 3628950 h 5523656"/>
              <a:gd name="connsiteX6" fmla="*/ 3600600 w 4088097"/>
              <a:gd name="connsiteY6" fmla="*/ 4427673 h 5523656"/>
              <a:gd name="connsiteX7" fmla="*/ 4031145 w 4088097"/>
              <a:gd name="connsiteY7" fmla="*/ 5133030 h 5523656"/>
              <a:gd name="connsiteX8" fmla="*/ 4088097 w 4088097"/>
              <a:gd name="connsiteY8" fmla="*/ 5523656 h 5523656"/>
              <a:gd name="connsiteX9" fmla="*/ 0 w 4088097"/>
              <a:gd name="connsiteY9" fmla="*/ 5523656 h 552365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51522 h 5551522"/>
              <a:gd name="connsiteX1" fmla="*/ 0 w 4088097"/>
              <a:gd name="connsiteY1" fmla="*/ 173261 h 5551522"/>
              <a:gd name="connsiteX2" fmla="*/ 984094 w 4088097"/>
              <a:gd name="connsiteY2" fmla="*/ 1271663 h 5551522"/>
              <a:gd name="connsiteX3" fmla="*/ 1242987 w 4088097"/>
              <a:gd name="connsiteY3" fmla="*/ 1602169 h 5551522"/>
              <a:gd name="connsiteX4" fmla="*/ 1981120 w 4088097"/>
              <a:gd name="connsiteY4" fmla="*/ 2119962 h 5551522"/>
              <a:gd name="connsiteX5" fmla="*/ 2476876 w 4088097"/>
              <a:gd name="connsiteY5" fmla="*/ 2847075 h 5551522"/>
              <a:gd name="connsiteX6" fmla="*/ 3033231 w 4088097"/>
              <a:gd name="connsiteY6" fmla="*/ 3656816 h 5551522"/>
              <a:gd name="connsiteX7" fmla="*/ 3600600 w 4088097"/>
              <a:gd name="connsiteY7" fmla="*/ 4455539 h 5551522"/>
              <a:gd name="connsiteX8" fmla="*/ 4031145 w 4088097"/>
              <a:gd name="connsiteY8" fmla="*/ 5160896 h 5551522"/>
              <a:gd name="connsiteX9" fmla="*/ 4088097 w 4088097"/>
              <a:gd name="connsiteY9" fmla="*/ 5551522 h 5551522"/>
              <a:gd name="connsiteX10" fmla="*/ 0 w 4088097"/>
              <a:gd name="connsiteY10" fmla="*/ 5551522 h 5551522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68304 h 5668304"/>
              <a:gd name="connsiteX1" fmla="*/ 0 w 4088097"/>
              <a:gd name="connsiteY1" fmla="*/ 290043 h 5668304"/>
              <a:gd name="connsiteX2" fmla="*/ 559941 w 4088097"/>
              <a:gd name="connsiteY2" fmla="*/ 661332 h 5668304"/>
              <a:gd name="connsiteX3" fmla="*/ 984094 w 4088097"/>
              <a:gd name="connsiteY3" fmla="*/ 1388445 h 5668304"/>
              <a:gd name="connsiteX4" fmla="*/ 1242987 w 4088097"/>
              <a:gd name="connsiteY4" fmla="*/ 1718951 h 5668304"/>
              <a:gd name="connsiteX5" fmla="*/ 1981120 w 4088097"/>
              <a:gd name="connsiteY5" fmla="*/ 2236744 h 5668304"/>
              <a:gd name="connsiteX6" fmla="*/ 2476876 w 4088097"/>
              <a:gd name="connsiteY6" fmla="*/ 2963857 h 5668304"/>
              <a:gd name="connsiteX7" fmla="*/ 3033231 w 4088097"/>
              <a:gd name="connsiteY7" fmla="*/ 3773598 h 5668304"/>
              <a:gd name="connsiteX8" fmla="*/ 3600600 w 4088097"/>
              <a:gd name="connsiteY8" fmla="*/ 4572321 h 5668304"/>
              <a:gd name="connsiteX9" fmla="*/ 4031145 w 4088097"/>
              <a:gd name="connsiteY9" fmla="*/ 5277678 h 5668304"/>
              <a:gd name="connsiteX10" fmla="*/ 4088097 w 4088097"/>
              <a:gd name="connsiteY10" fmla="*/ 5668304 h 5668304"/>
              <a:gd name="connsiteX11" fmla="*/ 0 w 4088097"/>
              <a:gd name="connsiteY11" fmla="*/ 5668304 h 5668304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67480 h 5867480"/>
              <a:gd name="connsiteX1" fmla="*/ 11017 w 4088097"/>
              <a:gd name="connsiteY1" fmla="*/ 384558 h 5867480"/>
              <a:gd name="connsiteX2" fmla="*/ 119267 w 4088097"/>
              <a:gd name="connsiteY2" fmla="*/ 425342 h 5867480"/>
              <a:gd name="connsiteX3" fmla="*/ 559941 w 4088097"/>
              <a:gd name="connsiteY3" fmla="*/ 860508 h 5867480"/>
              <a:gd name="connsiteX4" fmla="*/ 984094 w 4088097"/>
              <a:gd name="connsiteY4" fmla="*/ 1587621 h 5867480"/>
              <a:gd name="connsiteX5" fmla="*/ 1242987 w 4088097"/>
              <a:gd name="connsiteY5" fmla="*/ 1918127 h 5867480"/>
              <a:gd name="connsiteX6" fmla="*/ 1981120 w 4088097"/>
              <a:gd name="connsiteY6" fmla="*/ 2435920 h 5867480"/>
              <a:gd name="connsiteX7" fmla="*/ 2476876 w 4088097"/>
              <a:gd name="connsiteY7" fmla="*/ 3163033 h 5867480"/>
              <a:gd name="connsiteX8" fmla="*/ 3033231 w 4088097"/>
              <a:gd name="connsiteY8" fmla="*/ 3972774 h 5867480"/>
              <a:gd name="connsiteX9" fmla="*/ 3600600 w 4088097"/>
              <a:gd name="connsiteY9" fmla="*/ 4771497 h 5867480"/>
              <a:gd name="connsiteX10" fmla="*/ 4031145 w 4088097"/>
              <a:gd name="connsiteY10" fmla="*/ 5476854 h 5867480"/>
              <a:gd name="connsiteX11" fmla="*/ 4088097 w 4088097"/>
              <a:gd name="connsiteY11" fmla="*/ 5867480 h 5867480"/>
              <a:gd name="connsiteX12" fmla="*/ 0 w 4088097"/>
              <a:gd name="connsiteY12" fmla="*/ 5867480 h 5867480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19267 w 4088097"/>
              <a:gd name="connsiteY2" fmla="*/ 40784 h 5482922"/>
              <a:gd name="connsiteX3" fmla="*/ 559941 w 4088097"/>
              <a:gd name="connsiteY3" fmla="*/ 475950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90277 h 5490277"/>
              <a:gd name="connsiteX1" fmla="*/ 11017 w 4088097"/>
              <a:gd name="connsiteY1" fmla="*/ 7355 h 5490277"/>
              <a:gd name="connsiteX2" fmla="*/ 119267 w 4088097"/>
              <a:gd name="connsiteY2" fmla="*/ 48139 h 5490277"/>
              <a:gd name="connsiteX3" fmla="*/ 559941 w 4088097"/>
              <a:gd name="connsiteY3" fmla="*/ 483305 h 5490277"/>
              <a:gd name="connsiteX4" fmla="*/ 984094 w 4088097"/>
              <a:gd name="connsiteY4" fmla="*/ 1210418 h 5490277"/>
              <a:gd name="connsiteX5" fmla="*/ 1242987 w 4088097"/>
              <a:gd name="connsiteY5" fmla="*/ 1540924 h 5490277"/>
              <a:gd name="connsiteX6" fmla="*/ 1981120 w 4088097"/>
              <a:gd name="connsiteY6" fmla="*/ 2058717 h 5490277"/>
              <a:gd name="connsiteX7" fmla="*/ 2476876 w 4088097"/>
              <a:gd name="connsiteY7" fmla="*/ 2785830 h 5490277"/>
              <a:gd name="connsiteX8" fmla="*/ 3033231 w 4088097"/>
              <a:gd name="connsiteY8" fmla="*/ 3595571 h 5490277"/>
              <a:gd name="connsiteX9" fmla="*/ 3600600 w 4088097"/>
              <a:gd name="connsiteY9" fmla="*/ 4394294 h 5490277"/>
              <a:gd name="connsiteX10" fmla="*/ 4031145 w 4088097"/>
              <a:gd name="connsiteY10" fmla="*/ 5099651 h 5490277"/>
              <a:gd name="connsiteX11" fmla="*/ 4088097 w 4088097"/>
              <a:gd name="connsiteY11" fmla="*/ 5490277 h 5490277"/>
              <a:gd name="connsiteX12" fmla="*/ 0 w 4088097"/>
              <a:gd name="connsiteY12" fmla="*/ 5490277 h 5490277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98770 w 4088097"/>
              <a:gd name="connsiteY3" fmla="*/ 482921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89158 w 4088097"/>
              <a:gd name="connsiteY2" fmla="*/ 88253 h 5482922"/>
              <a:gd name="connsiteX3" fmla="*/ 598770 w 4088097"/>
              <a:gd name="connsiteY3" fmla="*/ 482731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89158 w 4088097"/>
              <a:gd name="connsiteY2" fmla="*/ 88253 h 5482922"/>
              <a:gd name="connsiteX3" fmla="*/ 598770 w 4088097"/>
              <a:gd name="connsiteY3" fmla="*/ 482731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89158 w 4088097"/>
              <a:gd name="connsiteY2" fmla="*/ 88253 h 5482922"/>
              <a:gd name="connsiteX3" fmla="*/ 598770 w 4088097"/>
              <a:gd name="connsiteY3" fmla="*/ 482731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89158 w 4088097"/>
              <a:gd name="connsiteY2" fmla="*/ 88253 h 5482922"/>
              <a:gd name="connsiteX3" fmla="*/ 598770 w 4088097"/>
              <a:gd name="connsiteY3" fmla="*/ 482731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89158 w 4088097"/>
              <a:gd name="connsiteY2" fmla="*/ 88253 h 5482922"/>
              <a:gd name="connsiteX3" fmla="*/ 598770 w 4088097"/>
              <a:gd name="connsiteY3" fmla="*/ 482731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577306 w 4088097"/>
              <a:gd name="connsiteY9" fmla="*/ 4393721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89158 w 4088097"/>
              <a:gd name="connsiteY2" fmla="*/ 88253 h 5482922"/>
              <a:gd name="connsiteX3" fmla="*/ 598770 w 4088097"/>
              <a:gd name="connsiteY3" fmla="*/ 482731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577306 w 4088097"/>
              <a:gd name="connsiteY9" fmla="*/ 4393721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89158 w 4088097"/>
              <a:gd name="connsiteY2" fmla="*/ 88253 h 5482922"/>
              <a:gd name="connsiteX3" fmla="*/ 598770 w 4088097"/>
              <a:gd name="connsiteY3" fmla="*/ 482731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577306 w 4088097"/>
              <a:gd name="connsiteY9" fmla="*/ 4393721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89158 w 4088097"/>
              <a:gd name="connsiteY2" fmla="*/ 88253 h 5482922"/>
              <a:gd name="connsiteX3" fmla="*/ 598770 w 4088097"/>
              <a:gd name="connsiteY3" fmla="*/ 482731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577306 w 4088097"/>
              <a:gd name="connsiteY9" fmla="*/ 4393721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53715"/>
              <a:gd name="connsiteY0" fmla="*/ 5482922 h 5496485"/>
              <a:gd name="connsiteX1" fmla="*/ 11017 w 4053715"/>
              <a:gd name="connsiteY1" fmla="*/ 0 h 5496485"/>
              <a:gd name="connsiteX2" fmla="*/ 189158 w 4053715"/>
              <a:gd name="connsiteY2" fmla="*/ 88253 h 5496485"/>
              <a:gd name="connsiteX3" fmla="*/ 598770 w 4053715"/>
              <a:gd name="connsiteY3" fmla="*/ 482731 h 5496485"/>
              <a:gd name="connsiteX4" fmla="*/ 984094 w 4053715"/>
              <a:gd name="connsiteY4" fmla="*/ 1203063 h 5496485"/>
              <a:gd name="connsiteX5" fmla="*/ 1242987 w 4053715"/>
              <a:gd name="connsiteY5" fmla="*/ 1533569 h 5496485"/>
              <a:gd name="connsiteX6" fmla="*/ 1981120 w 4053715"/>
              <a:gd name="connsiteY6" fmla="*/ 2051362 h 5496485"/>
              <a:gd name="connsiteX7" fmla="*/ 2476876 w 4053715"/>
              <a:gd name="connsiteY7" fmla="*/ 2778475 h 5496485"/>
              <a:gd name="connsiteX8" fmla="*/ 3033231 w 4053715"/>
              <a:gd name="connsiteY8" fmla="*/ 3588216 h 5496485"/>
              <a:gd name="connsiteX9" fmla="*/ 3577306 w 4053715"/>
              <a:gd name="connsiteY9" fmla="*/ 4393721 h 5496485"/>
              <a:gd name="connsiteX10" fmla="*/ 4031145 w 4053715"/>
              <a:gd name="connsiteY10" fmla="*/ 5092296 h 5496485"/>
              <a:gd name="connsiteX11" fmla="*/ 4025975 w 4053715"/>
              <a:gd name="connsiteY11" fmla="*/ 5496485 h 5496485"/>
              <a:gd name="connsiteX12" fmla="*/ 0 w 4053715"/>
              <a:gd name="connsiteY12" fmla="*/ 5482922 h 5496485"/>
              <a:gd name="connsiteX0" fmla="*/ 0 w 4054953"/>
              <a:gd name="connsiteY0" fmla="*/ 5482922 h 5496485"/>
              <a:gd name="connsiteX1" fmla="*/ 11017 w 4054953"/>
              <a:gd name="connsiteY1" fmla="*/ 0 h 5496485"/>
              <a:gd name="connsiteX2" fmla="*/ 189158 w 4054953"/>
              <a:gd name="connsiteY2" fmla="*/ 88253 h 5496485"/>
              <a:gd name="connsiteX3" fmla="*/ 598770 w 4054953"/>
              <a:gd name="connsiteY3" fmla="*/ 482731 h 5496485"/>
              <a:gd name="connsiteX4" fmla="*/ 984094 w 4054953"/>
              <a:gd name="connsiteY4" fmla="*/ 1203063 h 5496485"/>
              <a:gd name="connsiteX5" fmla="*/ 1242987 w 4054953"/>
              <a:gd name="connsiteY5" fmla="*/ 1533569 h 5496485"/>
              <a:gd name="connsiteX6" fmla="*/ 1981120 w 4054953"/>
              <a:gd name="connsiteY6" fmla="*/ 2051362 h 5496485"/>
              <a:gd name="connsiteX7" fmla="*/ 2476876 w 4054953"/>
              <a:gd name="connsiteY7" fmla="*/ 2778475 h 5496485"/>
              <a:gd name="connsiteX8" fmla="*/ 3033231 w 4054953"/>
              <a:gd name="connsiteY8" fmla="*/ 3588216 h 5496485"/>
              <a:gd name="connsiteX9" fmla="*/ 3577306 w 4054953"/>
              <a:gd name="connsiteY9" fmla="*/ 4393721 h 5496485"/>
              <a:gd name="connsiteX10" fmla="*/ 4031145 w 4054953"/>
              <a:gd name="connsiteY10" fmla="*/ 5092296 h 5496485"/>
              <a:gd name="connsiteX11" fmla="*/ 4025975 w 4054953"/>
              <a:gd name="connsiteY11" fmla="*/ 5496485 h 5496485"/>
              <a:gd name="connsiteX12" fmla="*/ 0 w 4054953"/>
              <a:gd name="connsiteY12" fmla="*/ 5482922 h 549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54953" h="5496485">
                <a:moveTo>
                  <a:pt x="0" y="5482922"/>
                </a:moveTo>
                <a:cubicBezTo>
                  <a:pt x="1836" y="3644265"/>
                  <a:pt x="9181" y="1838657"/>
                  <a:pt x="11017" y="0"/>
                </a:cubicBezTo>
                <a:cubicBezTo>
                  <a:pt x="152080" y="34"/>
                  <a:pt x="103178" y="41978"/>
                  <a:pt x="189158" y="88253"/>
                </a:cubicBezTo>
                <a:cubicBezTo>
                  <a:pt x="242086" y="354864"/>
                  <a:pt x="449124" y="298199"/>
                  <a:pt x="598770" y="482731"/>
                </a:cubicBezTo>
                <a:cubicBezTo>
                  <a:pt x="531431" y="1161557"/>
                  <a:pt x="855563" y="1020368"/>
                  <a:pt x="984094" y="1203063"/>
                </a:cubicBezTo>
                <a:cubicBezTo>
                  <a:pt x="1059057" y="1479773"/>
                  <a:pt x="1073143" y="1390350"/>
                  <a:pt x="1242987" y="1533569"/>
                </a:cubicBezTo>
                <a:cubicBezTo>
                  <a:pt x="1451989" y="1935137"/>
                  <a:pt x="1791079" y="1821844"/>
                  <a:pt x="1981120" y="2051362"/>
                </a:cubicBezTo>
                <a:cubicBezTo>
                  <a:pt x="1951276" y="2768185"/>
                  <a:pt x="2225552" y="2572765"/>
                  <a:pt x="2476876" y="2778475"/>
                </a:cubicBezTo>
                <a:cubicBezTo>
                  <a:pt x="2420554" y="3518812"/>
                  <a:pt x="2783248" y="3378833"/>
                  <a:pt x="3033231" y="3588216"/>
                </a:cubicBezTo>
                <a:cubicBezTo>
                  <a:pt x="3006375" y="4346412"/>
                  <a:pt x="3333679" y="4178992"/>
                  <a:pt x="3577306" y="4393721"/>
                </a:cubicBezTo>
                <a:cubicBezTo>
                  <a:pt x="3502010" y="4916521"/>
                  <a:pt x="3746083" y="4974815"/>
                  <a:pt x="4031145" y="5092296"/>
                </a:cubicBezTo>
                <a:cubicBezTo>
                  <a:pt x="4094846" y="5228495"/>
                  <a:pt x="4008599" y="5334864"/>
                  <a:pt x="4025975" y="5496485"/>
                </a:cubicBezTo>
                <a:lnTo>
                  <a:pt x="0" y="5482922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95BE533-B939-5BB0-EAA4-1E68E7398AC5}"/>
              </a:ext>
            </a:extLst>
          </p:cNvPr>
          <p:cNvSpPr/>
          <p:nvPr/>
        </p:nvSpPr>
        <p:spPr>
          <a:xfrm>
            <a:off x="1796903" y="4439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1DF8B15-291E-DC7B-9FC4-041987A5DF94}"/>
              </a:ext>
            </a:extLst>
          </p:cNvPr>
          <p:cNvSpPr/>
          <p:nvPr/>
        </p:nvSpPr>
        <p:spPr>
          <a:xfrm>
            <a:off x="1796903" y="4439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896B06D9-8BCF-0692-1025-D13C9134367D}"/>
              </a:ext>
            </a:extLst>
          </p:cNvPr>
          <p:cNvGrpSpPr/>
          <p:nvPr/>
        </p:nvGrpSpPr>
        <p:grpSpPr>
          <a:xfrm>
            <a:off x="2587478" y="1139234"/>
            <a:ext cx="6353175" cy="3943350"/>
            <a:chOff x="2587478" y="1139234"/>
            <a:chExt cx="6353175" cy="3943350"/>
          </a:xfrm>
          <a:noFill/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353EC94-252E-D36A-F96A-CCA2F3617676}"/>
                </a:ext>
              </a:extLst>
            </p:cNvPr>
            <p:cNvSpPr/>
            <p:nvPr/>
          </p:nvSpPr>
          <p:spPr>
            <a:xfrm>
              <a:off x="2587478" y="3873670"/>
              <a:ext cx="6353175" cy="1208913"/>
            </a:xfrm>
            <a:custGeom>
              <a:avLst/>
              <a:gdLst>
                <a:gd name="connsiteX0" fmla="*/ 83 w 6353175"/>
                <a:gd name="connsiteY0" fmla="*/ 1208963 h 1208913"/>
                <a:gd name="connsiteX1" fmla="*/ 532721 w 6353175"/>
                <a:gd name="connsiteY1" fmla="*/ 1201248 h 1208913"/>
                <a:gd name="connsiteX2" fmla="*/ 570726 w 6353175"/>
                <a:gd name="connsiteY2" fmla="*/ 1198771 h 1208913"/>
                <a:gd name="connsiteX3" fmla="*/ 1293578 w 6353175"/>
                <a:gd name="connsiteY3" fmla="*/ 1191913 h 1208913"/>
                <a:gd name="connsiteX4" fmla="*/ 1331583 w 6353175"/>
                <a:gd name="connsiteY4" fmla="*/ 1180293 h 1208913"/>
                <a:gd name="connsiteX5" fmla="*/ 1407688 w 6353175"/>
                <a:gd name="connsiteY5" fmla="*/ 1162576 h 1208913"/>
                <a:gd name="connsiteX6" fmla="*/ 1445692 w 6353175"/>
                <a:gd name="connsiteY6" fmla="*/ 1141526 h 1208913"/>
                <a:gd name="connsiteX7" fmla="*/ 1750016 w 6353175"/>
                <a:gd name="connsiteY7" fmla="*/ 1108284 h 1208913"/>
                <a:gd name="connsiteX8" fmla="*/ 1788116 w 6353175"/>
                <a:gd name="connsiteY8" fmla="*/ 1108284 h 1208913"/>
                <a:gd name="connsiteX9" fmla="*/ 2206549 w 6353175"/>
                <a:gd name="connsiteY9" fmla="*/ 1105808 h 1208913"/>
                <a:gd name="connsiteX10" fmla="*/ 2244649 w 6353175"/>
                <a:gd name="connsiteY10" fmla="*/ 1089710 h 1208913"/>
                <a:gd name="connsiteX11" fmla="*/ 2282654 w 6353175"/>
                <a:gd name="connsiteY11" fmla="*/ 1069327 h 1208913"/>
                <a:gd name="connsiteX12" fmla="*/ 2320659 w 6353175"/>
                <a:gd name="connsiteY12" fmla="*/ 1067041 h 1208913"/>
                <a:gd name="connsiteX13" fmla="*/ 2396764 w 6353175"/>
                <a:gd name="connsiteY13" fmla="*/ 1041895 h 1208913"/>
                <a:gd name="connsiteX14" fmla="*/ 2434864 w 6353175"/>
                <a:gd name="connsiteY14" fmla="*/ 1036084 h 1208913"/>
                <a:gd name="connsiteX15" fmla="*/ 2548973 w 6353175"/>
                <a:gd name="connsiteY15" fmla="*/ 1012177 h 1208913"/>
                <a:gd name="connsiteX16" fmla="*/ 2586978 w 6353175"/>
                <a:gd name="connsiteY16" fmla="*/ 1012177 h 1208913"/>
                <a:gd name="connsiteX17" fmla="*/ 2853297 w 6353175"/>
                <a:gd name="connsiteY17" fmla="*/ 1006176 h 1208913"/>
                <a:gd name="connsiteX18" fmla="*/ 2891302 w 6353175"/>
                <a:gd name="connsiteY18" fmla="*/ 1006176 h 1208913"/>
                <a:gd name="connsiteX19" fmla="*/ 3195721 w 6353175"/>
                <a:gd name="connsiteY19" fmla="*/ 1001509 h 1208913"/>
                <a:gd name="connsiteX20" fmla="*/ 3233725 w 6353175"/>
                <a:gd name="connsiteY20" fmla="*/ 983983 h 1208913"/>
                <a:gd name="connsiteX21" fmla="*/ 3385935 w 6353175"/>
                <a:gd name="connsiteY21" fmla="*/ 959027 h 1208913"/>
                <a:gd name="connsiteX22" fmla="*/ 3423940 w 6353175"/>
                <a:gd name="connsiteY22" fmla="*/ 959027 h 1208913"/>
                <a:gd name="connsiteX23" fmla="*/ 3994582 w 6353175"/>
                <a:gd name="connsiteY23" fmla="*/ 955027 h 1208913"/>
                <a:gd name="connsiteX24" fmla="*/ 4032682 w 6353175"/>
                <a:gd name="connsiteY24" fmla="*/ 941596 h 1208913"/>
                <a:gd name="connsiteX25" fmla="*/ 4070687 w 6353175"/>
                <a:gd name="connsiteY25" fmla="*/ 931405 h 1208913"/>
                <a:gd name="connsiteX26" fmla="*/ 4108692 w 6353175"/>
                <a:gd name="connsiteY26" fmla="*/ 895591 h 1208913"/>
                <a:gd name="connsiteX27" fmla="*/ 4146792 w 6353175"/>
                <a:gd name="connsiteY27" fmla="*/ 851109 h 1208913"/>
                <a:gd name="connsiteX28" fmla="*/ 4184797 w 6353175"/>
                <a:gd name="connsiteY28" fmla="*/ 777290 h 1208913"/>
                <a:gd name="connsiteX29" fmla="*/ 4222897 w 6353175"/>
                <a:gd name="connsiteY29" fmla="*/ 707091 h 1208913"/>
                <a:gd name="connsiteX30" fmla="*/ 4260901 w 6353175"/>
                <a:gd name="connsiteY30" fmla="*/ 660133 h 1208913"/>
                <a:gd name="connsiteX31" fmla="*/ 4298906 w 6353175"/>
                <a:gd name="connsiteY31" fmla="*/ 628891 h 1208913"/>
                <a:gd name="connsiteX32" fmla="*/ 4337006 w 6353175"/>
                <a:gd name="connsiteY32" fmla="*/ 584600 h 1208913"/>
                <a:gd name="connsiteX33" fmla="*/ 4413111 w 6353175"/>
                <a:gd name="connsiteY33" fmla="*/ 541737 h 1208913"/>
                <a:gd name="connsiteX34" fmla="*/ 4451116 w 6353175"/>
                <a:gd name="connsiteY34" fmla="*/ 505351 h 1208913"/>
                <a:gd name="connsiteX35" fmla="*/ 4489121 w 6353175"/>
                <a:gd name="connsiteY35" fmla="*/ 474205 h 1208913"/>
                <a:gd name="connsiteX36" fmla="*/ 4527221 w 6353175"/>
                <a:gd name="connsiteY36" fmla="*/ 456107 h 1208913"/>
                <a:gd name="connsiteX37" fmla="*/ 4565225 w 6353175"/>
                <a:gd name="connsiteY37" fmla="*/ 432771 h 1208913"/>
                <a:gd name="connsiteX38" fmla="*/ 4603325 w 6353175"/>
                <a:gd name="connsiteY38" fmla="*/ 422484 h 1208913"/>
                <a:gd name="connsiteX39" fmla="*/ 4641330 w 6353175"/>
                <a:gd name="connsiteY39" fmla="*/ 412387 h 1208913"/>
                <a:gd name="connsiteX40" fmla="*/ 4679335 w 6353175"/>
                <a:gd name="connsiteY40" fmla="*/ 380288 h 1208913"/>
                <a:gd name="connsiteX41" fmla="*/ 4755439 w 6353175"/>
                <a:gd name="connsiteY41" fmla="*/ 305517 h 1208913"/>
                <a:gd name="connsiteX42" fmla="*/ 4793539 w 6353175"/>
                <a:gd name="connsiteY42" fmla="*/ 278275 h 1208913"/>
                <a:gd name="connsiteX43" fmla="*/ 4831544 w 6353175"/>
                <a:gd name="connsiteY43" fmla="*/ 252367 h 1208913"/>
                <a:gd name="connsiteX44" fmla="*/ 4869549 w 6353175"/>
                <a:gd name="connsiteY44" fmla="*/ 244176 h 1208913"/>
                <a:gd name="connsiteX45" fmla="*/ 4983753 w 6353175"/>
                <a:gd name="connsiteY45" fmla="*/ 227221 h 1208913"/>
                <a:gd name="connsiteX46" fmla="*/ 5021759 w 6353175"/>
                <a:gd name="connsiteY46" fmla="*/ 202361 h 1208913"/>
                <a:gd name="connsiteX47" fmla="*/ 5097863 w 6353175"/>
                <a:gd name="connsiteY47" fmla="*/ 122923 h 1208913"/>
                <a:gd name="connsiteX48" fmla="*/ 5135868 w 6353175"/>
                <a:gd name="connsiteY48" fmla="*/ 102444 h 1208913"/>
                <a:gd name="connsiteX49" fmla="*/ 5364182 w 6353175"/>
                <a:gd name="connsiteY49" fmla="*/ 8527 h 1208913"/>
                <a:gd name="connsiteX50" fmla="*/ 5402187 w 6353175"/>
                <a:gd name="connsiteY50" fmla="*/ 1479 h 1208913"/>
                <a:gd name="connsiteX51" fmla="*/ 5668506 w 6353175"/>
                <a:gd name="connsiteY51" fmla="*/ 50 h 1208913"/>
                <a:gd name="connsiteX52" fmla="*/ 5706511 w 6353175"/>
                <a:gd name="connsiteY52" fmla="*/ 50 h 1208913"/>
                <a:gd name="connsiteX53" fmla="*/ 6353258 w 6353175"/>
                <a:gd name="connsiteY53" fmla="*/ 50 h 120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353175" h="1208913">
                  <a:moveTo>
                    <a:pt x="83" y="1208963"/>
                  </a:moveTo>
                  <a:lnTo>
                    <a:pt x="532721" y="1201248"/>
                  </a:lnTo>
                  <a:lnTo>
                    <a:pt x="570726" y="1198771"/>
                  </a:lnTo>
                  <a:lnTo>
                    <a:pt x="1293578" y="1191913"/>
                  </a:lnTo>
                  <a:lnTo>
                    <a:pt x="1331583" y="1180293"/>
                  </a:lnTo>
                  <a:lnTo>
                    <a:pt x="1407688" y="1162576"/>
                  </a:lnTo>
                  <a:lnTo>
                    <a:pt x="1445692" y="1141526"/>
                  </a:lnTo>
                  <a:lnTo>
                    <a:pt x="1750016" y="1108284"/>
                  </a:lnTo>
                  <a:lnTo>
                    <a:pt x="1788116" y="1108284"/>
                  </a:lnTo>
                  <a:lnTo>
                    <a:pt x="2206549" y="1105808"/>
                  </a:lnTo>
                  <a:lnTo>
                    <a:pt x="2244649" y="1089710"/>
                  </a:lnTo>
                  <a:lnTo>
                    <a:pt x="2282654" y="1069327"/>
                  </a:lnTo>
                  <a:lnTo>
                    <a:pt x="2320659" y="1067041"/>
                  </a:lnTo>
                  <a:lnTo>
                    <a:pt x="2396764" y="1041895"/>
                  </a:lnTo>
                  <a:lnTo>
                    <a:pt x="2434864" y="1036084"/>
                  </a:lnTo>
                  <a:lnTo>
                    <a:pt x="2548973" y="1012177"/>
                  </a:lnTo>
                  <a:lnTo>
                    <a:pt x="2586978" y="1012177"/>
                  </a:lnTo>
                  <a:lnTo>
                    <a:pt x="2853297" y="1006176"/>
                  </a:lnTo>
                  <a:lnTo>
                    <a:pt x="2891302" y="1006176"/>
                  </a:lnTo>
                  <a:lnTo>
                    <a:pt x="3195721" y="1001509"/>
                  </a:lnTo>
                  <a:lnTo>
                    <a:pt x="3233725" y="983983"/>
                  </a:lnTo>
                  <a:lnTo>
                    <a:pt x="3385935" y="959027"/>
                  </a:lnTo>
                  <a:lnTo>
                    <a:pt x="3423940" y="959027"/>
                  </a:lnTo>
                  <a:lnTo>
                    <a:pt x="3994582" y="955027"/>
                  </a:lnTo>
                  <a:lnTo>
                    <a:pt x="4032682" y="941596"/>
                  </a:lnTo>
                  <a:lnTo>
                    <a:pt x="4070687" y="931405"/>
                  </a:lnTo>
                  <a:lnTo>
                    <a:pt x="4108692" y="895591"/>
                  </a:lnTo>
                  <a:lnTo>
                    <a:pt x="4146792" y="851109"/>
                  </a:lnTo>
                  <a:lnTo>
                    <a:pt x="4184797" y="777290"/>
                  </a:lnTo>
                  <a:lnTo>
                    <a:pt x="4222897" y="707091"/>
                  </a:lnTo>
                  <a:lnTo>
                    <a:pt x="4260901" y="660133"/>
                  </a:lnTo>
                  <a:lnTo>
                    <a:pt x="4298906" y="628891"/>
                  </a:lnTo>
                  <a:lnTo>
                    <a:pt x="4337006" y="584600"/>
                  </a:lnTo>
                  <a:lnTo>
                    <a:pt x="4413111" y="541737"/>
                  </a:lnTo>
                  <a:lnTo>
                    <a:pt x="4451116" y="505351"/>
                  </a:lnTo>
                  <a:lnTo>
                    <a:pt x="4489121" y="474205"/>
                  </a:lnTo>
                  <a:lnTo>
                    <a:pt x="4527221" y="456107"/>
                  </a:lnTo>
                  <a:lnTo>
                    <a:pt x="4565225" y="432771"/>
                  </a:lnTo>
                  <a:lnTo>
                    <a:pt x="4603325" y="422484"/>
                  </a:lnTo>
                  <a:lnTo>
                    <a:pt x="4641330" y="412387"/>
                  </a:lnTo>
                  <a:lnTo>
                    <a:pt x="4679335" y="380288"/>
                  </a:lnTo>
                  <a:lnTo>
                    <a:pt x="4755439" y="305517"/>
                  </a:lnTo>
                  <a:lnTo>
                    <a:pt x="4793539" y="278275"/>
                  </a:lnTo>
                  <a:lnTo>
                    <a:pt x="4831544" y="252367"/>
                  </a:lnTo>
                  <a:lnTo>
                    <a:pt x="4869549" y="244176"/>
                  </a:lnTo>
                  <a:lnTo>
                    <a:pt x="4983753" y="227221"/>
                  </a:lnTo>
                  <a:lnTo>
                    <a:pt x="5021759" y="202361"/>
                  </a:lnTo>
                  <a:lnTo>
                    <a:pt x="5097863" y="122923"/>
                  </a:lnTo>
                  <a:lnTo>
                    <a:pt x="5135868" y="102444"/>
                  </a:lnTo>
                  <a:lnTo>
                    <a:pt x="5364182" y="8527"/>
                  </a:lnTo>
                  <a:lnTo>
                    <a:pt x="5402187" y="1479"/>
                  </a:lnTo>
                  <a:lnTo>
                    <a:pt x="5668506" y="50"/>
                  </a:lnTo>
                  <a:lnTo>
                    <a:pt x="5706511" y="50"/>
                  </a:lnTo>
                  <a:lnTo>
                    <a:pt x="6353258" y="50"/>
                  </a:ln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A801221-3931-C3CE-1669-9BF2BF62E040}"/>
                </a:ext>
              </a:extLst>
            </p:cNvPr>
            <p:cNvSpPr/>
            <p:nvPr/>
          </p:nvSpPr>
          <p:spPr>
            <a:xfrm>
              <a:off x="2587478" y="3875004"/>
              <a:ext cx="6353175" cy="1207579"/>
            </a:xfrm>
            <a:custGeom>
              <a:avLst/>
              <a:gdLst>
                <a:gd name="connsiteX0" fmla="*/ 83 w 6353175"/>
                <a:gd name="connsiteY0" fmla="*/ 1207630 h 1207579"/>
                <a:gd name="connsiteX1" fmla="*/ 837045 w 6353175"/>
                <a:gd name="connsiteY1" fmla="*/ 1202772 h 1207579"/>
                <a:gd name="connsiteX2" fmla="*/ 875050 w 6353175"/>
                <a:gd name="connsiteY2" fmla="*/ 1193056 h 1207579"/>
                <a:gd name="connsiteX3" fmla="*/ 1027259 w 6353175"/>
                <a:gd name="connsiteY3" fmla="*/ 1190770 h 1207579"/>
                <a:gd name="connsiteX4" fmla="*/ 1065264 w 6353175"/>
                <a:gd name="connsiteY4" fmla="*/ 1190770 h 1207579"/>
                <a:gd name="connsiteX5" fmla="*/ 1597902 w 6353175"/>
                <a:gd name="connsiteY5" fmla="*/ 1190770 h 1207579"/>
                <a:gd name="connsiteX6" fmla="*/ 1635907 w 6353175"/>
                <a:gd name="connsiteY6" fmla="*/ 1177816 h 1207579"/>
                <a:gd name="connsiteX7" fmla="*/ 1750016 w 6353175"/>
                <a:gd name="connsiteY7" fmla="*/ 1111808 h 1207579"/>
                <a:gd name="connsiteX8" fmla="*/ 1788116 w 6353175"/>
                <a:gd name="connsiteY8" fmla="*/ 1107046 h 1207579"/>
                <a:gd name="connsiteX9" fmla="*/ 2510873 w 6353175"/>
                <a:gd name="connsiteY9" fmla="*/ 1103712 h 1207579"/>
                <a:gd name="connsiteX10" fmla="*/ 2548973 w 6353175"/>
                <a:gd name="connsiteY10" fmla="*/ 1083709 h 1207579"/>
                <a:gd name="connsiteX11" fmla="*/ 2663082 w 6353175"/>
                <a:gd name="connsiteY11" fmla="*/ 1015224 h 1207579"/>
                <a:gd name="connsiteX12" fmla="*/ 2701087 w 6353175"/>
                <a:gd name="connsiteY12" fmla="*/ 1006557 h 1207579"/>
                <a:gd name="connsiteX13" fmla="*/ 2853297 w 6353175"/>
                <a:gd name="connsiteY13" fmla="*/ 1004747 h 1207579"/>
                <a:gd name="connsiteX14" fmla="*/ 2891302 w 6353175"/>
                <a:gd name="connsiteY14" fmla="*/ 1004747 h 1207579"/>
                <a:gd name="connsiteX15" fmla="*/ 3462040 w 6353175"/>
                <a:gd name="connsiteY15" fmla="*/ 1003795 h 1207579"/>
                <a:gd name="connsiteX16" fmla="*/ 3500044 w 6353175"/>
                <a:gd name="connsiteY16" fmla="*/ 993317 h 1207579"/>
                <a:gd name="connsiteX17" fmla="*/ 3538049 w 6353175"/>
                <a:gd name="connsiteY17" fmla="*/ 969505 h 1207579"/>
                <a:gd name="connsiteX18" fmla="*/ 3576149 w 6353175"/>
                <a:gd name="connsiteY18" fmla="*/ 956741 h 1207579"/>
                <a:gd name="connsiteX19" fmla="*/ 3690259 w 6353175"/>
                <a:gd name="connsiteY19" fmla="*/ 953503 h 1207579"/>
                <a:gd name="connsiteX20" fmla="*/ 3728263 w 6353175"/>
                <a:gd name="connsiteY20" fmla="*/ 953503 h 1207579"/>
                <a:gd name="connsiteX21" fmla="*/ 4260901 w 6353175"/>
                <a:gd name="connsiteY21" fmla="*/ 947121 h 1207579"/>
                <a:gd name="connsiteX22" fmla="*/ 4298906 w 6353175"/>
                <a:gd name="connsiteY22" fmla="*/ 944073 h 1207579"/>
                <a:gd name="connsiteX23" fmla="*/ 4337006 w 6353175"/>
                <a:gd name="connsiteY23" fmla="*/ 896733 h 1207579"/>
                <a:gd name="connsiteX24" fmla="*/ 4375011 w 6353175"/>
                <a:gd name="connsiteY24" fmla="*/ 866158 h 1207579"/>
                <a:gd name="connsiteX25" fmla="*/ 4489121 w 6353175"/>
                <a:gd name="connsiteY25" fmla="*/ 745857 h 1207579"/>
                <a:gd name="connsiteX26" fmla="*/ 4527221 w 6353175"/>
                <a:gd name="connsiteY26" fmla="*/ 718997 h 1207579"/>
                <a:gd name="connsiteX27" fmla="*/ 4603325 w 6353175"/>
                <a:gd name="connsiteY27" fmla="*/ 671848 h 1207579"/>
                <a:gd name="connsiteX28" fmla="*/ 4641330 w 6353175"/>
                <a:gd name="connsiteY28" fmla="*/ 662799 h 1207579"/>
                <a:gd name="connsiteX29" fmla="*/ 4679335 w 6353175"/>
                <a:gd name="connsiteY29" fmla="*/ 632986 h 1207579"/>
                <a:gd name="connsiteX30" fmla="*/ 4717435 w 6353175"/>
                <a:gd name="connsiteY30" fmla="*/ 589266 h 1207579"/>
                <a:gd name="connsiteX31" fmla="*/ 4831544 w 6353175"/>
                <a:gd name="connsiteY31" fmla="*/ 458964 h 1207579"/>
                <a:gd name="connsiteX32" fmla="*/ 4869549 w 6353175"/>
                <a:gd name="connsiteY32" fmla="*/ 452392 h 1207579"/>
                <a:gd name="connsiteX33" fmla="*/ 4945653 w 6353175"/>
                <a:gd name="connsiteY33" fmla="*/ 441534 h 1207579"/>
                <a:gd name="connsiteX34" fmla="*/ 4983753 w 6353175"/>
                <a:gd name="connsiteY34" fmla="*/ 428961 h 1207579"/>
                <a:gd name="connsiteX35" fmla="*/ 5021759 w 6353175"/>
                <a:gd name="connsiteY35" fmla="*/ 392289 h 1207579"/>
                <a:gd name="connsiteX36" fmla="*/ 5059763 w 6353175"/>
                <a:gd name="connsiteY36" fmla="*/ 336092 h 1207579"/>
                <a:gd name="connsiteX37" fmla="*/ 5097863 w 6353175"/>
                <a:gd name="connsiteY37" fmla="*/ 289324 h 1207579"/>
                <a:gd name="connsiteX38" fmla="*/ 5135868 w 6353175"/>
                <a:gd name="connsiteY38" fmla="*/ 227602 h 1207579"/>
                <a:gd name="connsiteX39" fmla="*/ 5211973 w 6353175"/>
                <a:gd name="connsiteY39" fmla="*/ 150545 h 1207579"/>
                <a:gd name="connsiteX40" fmla="*/ 5249977 w 6353175"/>
                <a:gd name="connsiteY40" fmla="*/ 123970 h 1207579"/>
                <a:gd name="connsiteX41" fmla="*/ 5364182 w 6353175"/>
                <a:gd name="connsiteY41" fmla="*/ 20338 h 1207579"/>
                <a:gd name="connsiteX42" fmla="*/ 5402187 w 6353175"/>
                <a:gd name="connsiteY42" fmla="*/ 2622 h 1207579"/>
                <a:gd name="connsiteX43" fmla="*/ 5516297 w 6353175"/>
                <a:gd name="connsiteY43" fmla="*/ 50 h 1207579"/>
                <a:gd name="connsiteX44" fmla="*/ 5554397 w 6353175"/>
                <a:gd name="connsiteY44" fmla="*/ 50 h 1207579"/>
                <a:gd name="connsiteX45" fmla="*/ 6353258 w 6353175"/>
                <a:gd name="connsiteY45" fmla="*/ 50 h 120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353175" h="1207579">
                  <a:moveTo>
                    <a:pt x="83" y="1207630"/>
                  </a:moveTo>
                  <a:lnTo>
                    <a:pt x="837045" y="1202772"/>
                  </a:lnTo>
                  <a:lnTo>
                    <a:pt x="875050" y="1193056"/>
                  </a:lnTo>
                  <a:lnTo>
                    <a:pt x="1027259" y="1190770"/>
                  </a:lnTo>
                  <a:lnTo>
                    <a:pt x="1065264" y="1190770"/>
                  </a:lnTo>
                  <a:lnTo>
                    <a:pt x="1597902" y="1190770"/>
                  </a:lnTo>
                  <a:lnTo>
                    <a:pt x="1635907" y="1177816"/>
                  </a:lnTo>
                  <a:lnTo>
                    <a:pt x="1750016" y="1111808"/>
                  </a:lnTo>
                  <a:lnTo>
                    <a:pt x="1788116" y="1107046"/>
                  </a:lnTo>
                  <a:lnTo>
                    <a:pt x="2510873" y="1103712"/>
                  </a:lnTo>
                  <a:lnTo>
                    <a:pt x="2548973" y="1083709"/>
                  </a:lnTo>
                  <a:lnTo>
                    <a:pt x="2663082" y="1015224"/>
                  </a:lnTo>
                  <a:lnTo>
                    <a:pt x="2701087" y="1006557"/>
                  </a:lnTo>
                  <a:lnTo>
                    <a:pt x="2853297" y="1004747"/>
                  </a:lnTo>
                  <a:lnTo>
                    <a:pt x="2891302" y="1004747"/>
                  </a:lnTo>
                  <a:lnTo>
                    <a:pt x="3462040" y="1003795"/>
                  </a:lnTo>
                  <a:lnTo>
                    <a:pt x="3500044" y="993317"/>
                  </a:lnTo>
                  <a:lnTo>
                    <a:pt x="3538049" y="969505"/>
                  </a:lnTo>
                  <a:lnTo>
                    <a:pt x="3576149" y="956741"/>
                  </a:lnTo>
                  <a:lnTo>
                    <a:pt x="3690259" y="953503"/>
                  </a:lnTo>
                  <a:lnTo>
                    <a:pt x="3728263" y="953503"/>
                  </a:lnTo>
                  <a:lnTo>
                    <a:pt x="4260901" y="947121"/>
                  </a:lnTo>
                  <a:lnTo>
                    <a:pt x="4298906" y="944073"/>
                  </a:lnTo>
                  <a:lnTo>
                    <a:pt x="4337006" y="896733"/>
                  </a:lnTo>
                  <a:lnTo>
                    <a:pt x="4375011" y="866158"/>
                  </a:lnTo>
                  <a:lnTo>
                    <a:pt x="4489121" y="745857"/>
                  </a:lnTo>
                  <a:lnTo>
                    <a:pt x="4527221" y="718997"/>
                  </a:lnTo>
                  <a:lnTo>
                    <a:pt x="4603325" y="671848"/>
                  </a:lnTo>
                  <a:lnTo>
                    <a:pt x="4641330" y="662799"/>
                  </a:lnTo>
                  <a:lnTo>
                    <a:pt x="4679335" y="632986"/>
                  </a:lnTo>
                  <a:lnTo>
                    <a:pt x="4717435" y="589266"/>
                  </a:lnTo>
                  <a:lnTo>
                    <a:pt x="4831544" y="458964"/>
                  </a:lnTo>
                  <a:lnTo>
                    <a:pt x="4869549" y="452392"/>
                  </a:lnTo>
                  <a:lnTo>
                    <a:pt x="4945653" y="441534"/>
                  </a:lnTo>
                  <a:lnTo>
                    <a:pt x="4983753" y="428961"/>
                  </a:lnTo>
                  <a:lnTo>
                    <a:pt x="5021759" y="392289"/>
                  </a:lnTo>
                  <a:lnTo>
                    <a:pt x="5059763" y="336092"/>
                  </a:lnTo>
                  <a:lnTo>
                    <a:pt x="5097863" y="289324"/>
                  </a:lnTo>
                  <a:lnTo>
                    <a:pt x="5135868" y="227602"/>
                  </a:lnTo>
                  <a:lnTo>
                    <a:pt x="5211973" y="150545"/>
                  </a:lnTo>
                  <a:lnTo>
                    <a:pt x="5249977" y="123970"/>
                  </a:lnTo>
                  <a:lnTo>
                    <a:pt x="5364182" y="20338"/>
                  </a:lnTo>
                  <a:lnTo>
                    <a:pt x="5402187" y="2622"/>
                  </a:lnTo>
                  <a:lnTo>
                    <a:pt x="5516297" y="50"/>
                  </a:lnTo>
                  <a:lnTo>
                    <a:pt x="5554397" y="50"/>
                  </a:lnTo>
                  <a:lnTo>
                    <a:pt x="6353258" y="50"/>
                  </a:ln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573A398-2C23-EE5C-7416-F4E2B186483F}"/>
                </a:ext>
              </a:extLst>
            </p:cNvPr>
            <p:cNvSpPr/>
            <p:nvPr/>
          </p:nvSpPr>
          <p:spPr>
            <a:xfrm>
              <a:off x="2587478" y="1139234"/>
              <a:ext cx="6353175" cy="3943350"/>
            </a:xfrm>
            <a:custGeom>
              <a:avLst/>
              <a:gdLst>
                <a:gd name="connsiteX0" fmla="*/ 83 w 6353175"/>
                <a:gd name="connsiteY0" fmla="*/ 3943400 h 3943350"/>
                <a:gd name="connsiteX1" fmla="*/ 380512 w 6353175"/>
                <a:gd name="connsiteY1" fmla="*/ 3941495 h 3943350"/>
                <a:gd name="connsiteX2" fmla="*/ 418516 w 6353175"/>
                <a:gd name="connsiteY2" fmla="*/ 3928541 h 3943350"/>
                <a:gd name="connsiteX3" fmla="*/ 456616 w 6353175"/>
                <a:gd name="connsiteY3" fmla="*/ 3894251 h 3943350"/>
                <a:gd name="connsiteX4" fmla="*/ 494621 w 6353175"/>
                <a:gd name="connsiteY4" fmla="*/ 3832910 h 3943350"/>
                <a:gd name="connsiteX5" fmla="*/ 608731 w 6353175"/>
                <a:gd name="connsiteY5" fmla="*/ 3642982 h 3943350"/>
                <a:gd name="connsiteX6" fmla="*/ 646831 w 6353175"/>
                <a:gd name="connsiteY6" fmla="*/ 3609930 h 3943350"/>
                <a:gd name="connsiteX7" fmla="*/ 837045 w 6353175"/>
                <a:gd name="connsiteY7" fmla="*/ 3479342 h 3943350"/>
                <a:gd name="connsiteX8" fmla="*/ 875050 w 6353175"/>
                <a:gd name="connsiteY8" fmla="*/ 3469627 h 3943350"/>
                <a:gd name="connsiteX9" fmla="*/ 989159 w 6353175"/>
                <a:gd name="connsiteY9" fmla="*/ 3465150 h 3943350"/>
                <a:gd name="connsiteX10" fmla="*/ 1027259 w 6353175"/>
                <a:gd name="connsiteY10" fmla="*/ 3465150 h 3943350"/>
                <a:gd name="connsiteX11" fmla="*/ 1293578 w 6353175"/>
                <a:gd name="connsiteY11" fmla="*/ 3464769 h 3943350"/>
                <a:gd name="connsiteX12" fmla="*/ 1331583 w 6353175"/>
                <a:gd name="connsiteY12" fmla="*/ 3409048 h 3943350"/>
                <a:gd name="connsiteX13" fmla="*/ 1483792 w 6353175"/>
                <a:gd name="connsiteY13" fmla="*/ 3164541 h 3943350"/>
                <a:gd name="connsiteX14" fmla="*/ 1521797 w 6353175"/>
                <a:gd name="connsiteY14" fmla="*/ 3091484 h 3943350"/>
                <a:gd name="connsiteX15" fmla="*/ 1559802 w 6353175"/>
                <a:gd name="connsiteY15" fmla="*/ 3043478 h 3943350"/>
                <a:gd name="connsiteX16" fmla="*/ 1597902 w 6353175"/>
                <a:gd name="connsiteY16" fmla="*/ 3015379 h 3943350"/>
                <a:gd name="connsiteX17" fmla="*/ 1750016 w 6353175"/>
                <a:gd name="connsiteY17" fmla="*/ 2927464 h 3943350"/>
                <a:gd name="connsiteX18" fmla="*/ 1788116 w 6353175"/>
                <a:gd name="connsiteY18" fmla="*/ 2922796 h 3943350"/>
                <a:gd name="connsiteX19" fmla="*/ 2206549 w 6353175"/>
                <a:gd name="connsiteY19" fmla="*/ 2917462 h 3943350"/>
                <a:gd name="connsiteX20" fmla="*/ 2244649 w 6353175"/>
                <a:gd name="connsiteY20" fmla="*/ 2877267 h 3943350"/>
                <a:gd name="connsiteX21" fmla="*/ 2282654 w 6353175"/>
                <a:gd name="connsiteY21" fmla="*/ 2807925 h 3943350"/>
                <a:gd name="connsiteX22" fmla="*/ 2320659 w 6353175"/>
                <a:gd name="connsiteY22" fmla="*/ 2766301 h 3943350"/>
                <a:gd name="connsiteX23" fmla="*/ 2358759 w 6353175"/>
                <a:gd name="connsiteY23" fmla="*/ 2697911 h 3943350"/>
                <a:gd name="connsiteX24" fmla="*/ 2396764 w 6353175"/>
                <a:gd name="connsiteY24" fmla="*/ 2605709 h 3943350"/>
                <a:gd name="connsiteX25" fmla="*/ 2472868 w 6353175"/>
                <a:gd name="connsiteY25" fmla="*/ 2498267 h 3943350"/>
                <a:gd name="connsiteX26" fmla="*/ 2510873 w 6353175"/>
                <a:gd name="connsiteY26" fmla="*/ 2458072 h 3943350"/>
                <a:gd name="connsiteX27" fmla="*/ 2586978 w 6353175"/>
                <a:gd name="connsiteY27" fmla="*/ 2414923 h 3943350"/>
                <a:gd name="connsiteX28" fmla="*/ 2625078 w 6353175"/>
                <a:gd name="connsiteY28" fmla="*/ 2386920 h 3943350"/>
                <a:gd name="connsiteX29" fmla="*/ 2701087 w 6353175"/>
                <a:gd name="connsiteY29" fmla="*/ 2360916 h 3943350"/>
                <a:gd name="connsiteX30" fmla="*/ 2739187 w 6353175"/>
                <a:gd name="connsiteY30" fmla="*/ 2358916 h 3943350"/>
                <a:gd name="connsiteX31" fmla="*/ 3119616 w 6353175"/>
                <a:gd name="connsiteY31" fmla="*/ 2356916 h 3943350"/>
                <a:gd name="connsiteX32" fmla="*/ 3157621 w 6353175"/>
                <a:gd name="connsiteY32" fmla="*/ 2338628 h 3943350"/>
                <a:gd name="connsiteX33" fmla="*/ 3195721 w 6353175"/>
                <a:gd name="connsiteY33" fmla="*/ 2313863 h 3943350"/>
                <a:gd name="connsiteX34" fmla="*/ 3233725 w 6353175"/>
                <a:gd name="connsiteY34" fmla="*/ 2250236 h 3943350"/>
                <a:gd name="connsiteX35" fmla="*/ 3309830 w 6353175"/>
                <a:gd name="connsiteY35" fmla="*/ 2102694 h 3943350"/>
                <a:gd name="connsiteX36" fmla="*/ 3347835 w 6353175"/>
                <a:gd name="connsiteY36" fmla="*/ 2044591 h 3943350"/>
                <a:gd name="connsiteX37" fmla="*/ 3385935 w 6353175"/>
                <a:gd name="connsiteY37" fmla="*/ 1988489 h 3943350"/>
                <a:gd name="connsiteX38" fmla="*/ 3423940 w 6353175"/>
                <a:gd name="connsiteY38" fmla="*/ 1959247 h 3943350"/>
                <a:gd name="connsiteX39" fmla="*/ 3462040 w 6353175"/>
                <a:gd name="connsiteY39" fmla="*/ 1933625 h 3943350"/>
                <a:gd name="connsiteX40" fmla="*/ 3500044 w 6353175"/>
                <a:gd name="connsiteY40" fmla="*/ 1888953 h 3943350"/>
                <a:gd name="connsiteX41" fmla="*/ 3538049 w 6353175"/>
                <a:gd name="connsiteY41" fmla="*/ 1865045 h 3943350"/>
                <a:gd name="connsiteX42" fmla="*/ 3576149 w 6353175"/>
                <a:gd name="connsiteY42" fmla="*/ 1852377 h 3943350"/>
                <a:gd name="connsiteX43" fmla="*/ 3728263 w 6353175"/>
                <a:gd name="connsiteY43" fmla="*/ 1846281 h 3943350"/>
                <a:gd name="connsiteX44" fmla="*/ 3766363 w 6353175"/>
                <a:gd name="connsiteY44" fmla="*/ 1846281 h 3943350"/>
                <a:gd name="connsiteX45" fmla="*/ 3994582 w 6353175"/>
                <a:gd name="connsiteY45" fmla="*/ 1843995 h 3943350"/>
                <a:gd name="connsiteX46" fmla="*/ 4032682 w 6353175"/>
                <a:gd name="connsiteY46" fmla="*/ 1826659 h 3943350"/>
                <a:gd name="connsiteX47" fmla="*/ 4070687 w 6353175"/>
                <a:gd name="connsiteY47" fmla="*/ 1805704 h 3943350"/>
                <a:gd name="connsiteX48" fmla="*/ 4108692 w 6353175"/>
                <a:gd name="connsiteY48" fmla="*/ 1743506 h 3943350"/>
                <a:gd name="connsiteX49" fmla="*/ 4146792 w 6353175"/>
                <a:gd name="connsiteY49" fmla="*/ 1680832 h 3943350"/>
                <a:gd name="connsiteX50" fmla="*/ 4184797 w 6353175"/>
                <a:gd name="connsiteY50" fmla="*/ 1583867 h 3943350"/>
                <a:gd name="connsiteX51" fmla="*/ 4222897 w 6353175"/>
                <a:gd name="connsiteY51" fmla="*/ 1487950 h 3943350"/>
                <a:gd name="connsiteX52" fmla="*/ 4260901 w 6353175"/>
                <a:gd name="connsiteY52" fmla="*/ 1421466 h 3943350"/>
                <a:gd name="connsiteX53" fmla="*/ 4375011 w 6353175"/>
                <a:gd name="connsiteY53" fmla="*/ 1299260 h 3943350"/>
                <a:gd name="connsiteX54" fmla="*/ 4413111 w 6353175"/>
                <a:gd name="connsiteY54" fmla="*/ 1255921 h 3943350"/>
                <a:gd name="connsiteX55" fmla="*/ 4489121 w 6353175"/>
                <a:gd name="connsiteY55" fmla="*/ 1178864 h 3943350"/>
                <a:gd name="connsiteX56" fmla="*/ 4527221 w 6353175"/>
                <a:gd name="connsiteY56" fmla="*/ 1152099 h 3943350"/>
                <a:gd name="connsiteX57" fmla="*/ 4603325 w 6353175"/>
                <a:gd name="connsiteY57" fmla="*/ 1104855 h 3943350"/>
                <a:gd name="connsiteX58" fmla="*/ 4641330 w 6353175"/>
                <a:gd name="connsiteY58" fmla="*/ 1095806 h 3943350"/>
                <a:gd name="connsiteX59" fmla="*/ 4717435 w 6353175"/>
                <a:gd name="connsiteY59" fmla="*/ 1020749 h 3943350"/>
                <a:gd name="connsiteX60" fmla="*/ 4755439 w 6353175"/>
                <a:gd name="connsiteY60" fmla="*/ 977506 h 3943350"/>
                <a:gd name="connsiteX61" fmla="*/ 4793539 w 6353175"/>
                <a:gd name="connsiteY61" fmla="*/ 924451 h 3943350"/>
                <a:gd name="connsiteX62" fmla="*/ 4831544 w 6353175"/>
                <a:gd name="connsiteY62" fmla="*/ 890447 h 3943350"/>
                <a:gd name="connsiteX63" fmla="*/ 4983753 w 6353175"/>
                <a:gd name="connsiteY63" fmla="*/ 858062 h 3943350"/>
                <a:gd name="connsiteX64" fmla="*/ 5021759 w 6353175"/>
                <a:gd name="connsiteY64" fmla="*/ 821486 h 3943350"/>
                <a:gd name="connsiteX65" fmla="*/ 5173968 w 6353175"/>
                <a:gd name="connsiteY65" fmla="*/ 612984 h 3943350"/>
                <a:gd name="connsiteX66" fmla="*/ 5211973 w 6353175"/>
                <a:gd name="connsiteY66" fmla="*/ 579742 h 3943350"/>
                <a:gd name="connsiteX67" fmla="*/ 5288077 w 6353175"/>
                <a:gd name="connsiteY67" fmla="*/ 520306 h 3943350"/>
                <a:gd name="connsiteX68" fmla="*/ 5326082 w 6353175"/>
                <a:gd name="connsiteY68" fmla="*/ 486682 h 3943350"/>
                <a:gd name="connsiteX69" fmla="*/ 5364182 w 6353175"/>
                <a:gd name="connsiteY69" fmla="*/ 449535 h 3943350"/>
                <a:gd name="connsiteX70" fmla="*/ 5402187 w 6353175"/>
                <a:gd name="connsiteY70" fmla="*/ 431723 h 3943350"/>
                <a:gd name="connsiteX71" fmla="*/ 5554397 w 6353175"/>
                <a:gd name="connsiteY71" fmla="*/ 429151 h 3943350"/>
                <a:gd name="connsiteX72" fmla="*/ 5592401 w 6353175"/>
                <a:gd name="connsiteY72" fmla="*/ 429151 h 3943350"/>
                <a:gd name="connsiteX73" fmla="*/ 5858720 w 6353175"/>
                <a:gd name="connsiteY73" fmla="*/ 429151 h 3943350"/>
                <a:gd name="connsiteX74" fmla="*/ 5896725 w 6353175"/>
                <a:gd name="connsiteY74" fmla="*/ 404386 h 3943350"/>
                <a:gd name="connsiteX75" fmla="*/ 6010834 w 6353175"/>
                <a:gd name="connsiteY75" fmla="*/ 254558 h 3943350"/>
                <a:gd name="connsiteX76" fmla="*/ 6048934 w 6353175"/>
                <a:gd name="connsiteY76" fmla="*/ 173596 h 3943350"/>
                <a:gd name="connsiteX77" fmla="*/ 6125039 w 6353175"/>
                <a:gd name="connsiteY77" fmla="*/ 94348 h 3943350"/>
                <a:gd name="connsiteX78" fmla="*/ 6163044 w 6353175"/>
                <a:gd name="connsiteY78" fmla="*/ 73297 h 3943350"/>
                <a:gd name="connsiteX79" fmla="*/ 6277154 w 6353175"/>
                <a:gd name="connsiteY79" fmla="*/ 12623 h 3943350"/>
                <a:gd name="connsiteX80" fmla="*/ 6315254 w 6353175"/>
                <a:gd name="connsiteY80" fmla="*/ 1860 h 3943350"/>
                <a:gd name="connsiteX81" fmla="*/ 6353258 w 6353175"/>
                <a:gd name="connsiteY81" fmla="*/ 50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353175" h="3943350">
                  <a:moveTo>
                    <a:pt x="83" y="3943400"/>
                  </a:moveTo>
                  <a:lnTo>
                    <a:pt x="380512" y="3941495"/>
                  </a:lnTo>
                  <a:lnTo>
                    <a:pt x="418516" y="3928541"/>
                  </a:lnTo>
                  <a:lnTo>
                    <a:pt x="456616" y="3894251"/>
                  </a:lnTo>
                  <a:lnTo>
                    <a:pt x="494621" y="3832910"/>
                  </a:lnTo>
                  <a:lnTo>
                    <a:pt x="608731" y="3642982"/>
                  </a:lnTo>
                  <a:lnTo>
                    <a:pt x="646831" y="3609930"/>
                  </a:lnTo>
                  <a:lnTo>
                    <a:pt x="837045" y="3479342"/>
                  </a:lnTo>
                  <a:lnTo>
                    <a:pt x="875050" y="3469627"/>
                  </a:lnTo>
                  <a:lnTo>
                    <a:pt x="989159" y="3465150"/>
                  </a:lnTo>
                  <a:lnTo>
                    <a:pt x="1027259" y="3465150"/>
                  </a:lnTo>
                  <a:lnTo>
                    <a:pt x="1293578" y="3464769"/>
                  </a:lnTo>
                  <a:lnTo>
                    <a:pt x="1331583" y="3409048"/>
                  </a:lnTo>
                  <a:lnTo>
                    <a:pt x="1483792" y="3164541"/>
                  </a:lnTo>
                  <a:lnTo>
                    <a:pt x="1521797" y="3091484"/>
                  </a:lnTo>
                  <a:lnTo>
                    <a:pt x="1559802" y="3043478"/>
                  </a:lnTo>
                  <a:lnTo>
                    <a:pt x="1597902" y="3015379"/>
                  </a:lnTo>
                  <a:lnTo>
                    <a:pt x="1750016" y="2927464"/>
                  </a:lnTo>
                  <a:lnTo>
                    <a:pt x="1788116" y="2922796"/>
                  </a:lnTo>
                  <a:lnTo>
                    <a:pt x="2206549" y="2917462"/>
                  </a:lnTo>
                  <a:lnTo>
                    <a:pt x="2244649" y="2877267"/>
                  </a:lnTo>
                  <a:lnTo>
                    <a:pt x="2282654" y="2807925"/>
                  </a:lnTo>
                  <a:lnTo>
                    <a:pt x="2320659" y="2766301"/>
                  </a:lnTo>
                  <a:lnTo>
                    <a:pt x="2358759" y="2697911"/>
                  </a:lnTo>
                  <a:lnTo>
                    <a:pt x="2396764" y="2605709"/>
                  </a:lnTo>
                  <a:lnTo>
                    <a:pt x="2472868" y="2498267"/>
                  </a:lnTo>
                  <a:lnTo>
                    <a:pt x="2510873" y="2458072"/>
                  </a:lnTo>
                  <a:lnTo>
                    <a:pt x="2586978" y="2414923"/>
                  </a:lnTo>
                  <a:lnTo>
                    <a:pt x="2625078" y="2386920"/>
                  </a:lnTo>
                  <a:lnTo>
                    <a:pt x="2701087" y="2360916"/>
                  </a:lnTo>
                  <a:lnTo>
                    <a:pt x="2739187" y="2358916"/>
                  </a:lnTo>
                  <a:lnTo>
                    <a:pt x="3119616" y="2356916"/>
                  </a:lnTo>
                  <a:lnTo>
                    <a:pt x="3157621" y="2338628"/>
                  </a:lnTo>
                  <a:lnTo>
                    <a:pt x="3195721" y="2313863"/>
                  </a:lnTo>
                  <a:lnTo>
                    <a:pt x="3233725" y="2250236"/>
                  </a:lnTo>
                  <a:lnTo>
                    <a:pt x="3309830" y="2102694"/>
                  </a:lnTo>
                  <a:lnTo>
                    <a:pt x="3347835" y="2044591"/>
                  </a:lnTo>
                  <a:lnTo>
                    <a:pt x="3385935" y="1988489"/>
                  </a:lnTo>
                  <a:lnTo>
                    <a:pt x="3423940" y="1959247"/>
                  </a:lnTo>
                  <a:lnTo>
                    <a:pt x="3462040" y="1933625"/>
                  </a:lnTo>
                  <a:lnTo>
                    <a:pt x="3500044" y="1888953"/>
                  </a:lnTo>
                  <a:lnTo>
                    <a:pt x="3538049" y="1865045"/>
                  </a:lnTo>
                  <a:lnTo>
                    <a:pt x="3576149" y="1852377"/>
                  </a:lnTo>
                  <a:lnTo>
                    <a:pt x="3728263" y="1846281"/>
                  </a:lnTo>
                  <a:lnTo>
                    <a:pt x="3766363" y="1846281"/>
                  </a:lnTo>
                  <a:lnTo>
                    <a:pt x="3994582" y="1843995"/>
                  </a:lnTo>
                  <a:lnTo>
                    <a:pt x="4032682" y="1826659"/>
                  </a:lnTo>
                  <a:lnTo>
                    <a:pt x="4070687" y="1805704"/>
                  </a:lnTo>
                  <a:lnTo>
                    <a:pt x="4108692" y="1743506"/>
                  </a:lnTo>
                  <a:lnTo>
                    <a:pt x="4146792" y="1680832"/>
                  </a:lnTo>
                  <a:lnTo>
                    <a:pt x="4184797" y="1583867"/>
                  </a:lnTo>
                  <a:lnTo>
                    <a:pt x="4222897" y="1487950"/>
                  </a:lnTo>
                  <a:lnTo>
                    <a:pt x="4260901" y="1421466"/>
                  </a:lnTo>
                  <a:lnTo>
                    <a:pt x="4375011" y="1299260"/>
                  </a:lnTo>
                  <a:lnTo>
                    <a:pt x="4413111" y="1255921"/>
                  </a:lnTo>
                  <a:lnTo>
                    <a:pt x="4489121" y="1178864"/>
                  </a:lnTo>
                  <a:lnTo>
                    <a:pt x="4527221" y="1152099"/>
                  </a:lnTo>
                  <a:lnTo>
                    <a:pt x="4603325" y="1104855"/>
                  </a:lnTo>
                  <a:lnTo>
                    <a:pt x="4641330" y="1095806"/>
                  </a:lnTo>
                  <a:lnTo>
                    <a:pt x="4717435" y="1020749"/>
                  </a:lnTo>
                  <a:lnTo>
                    <a:pt x="4755439" y="977506"/>
                  </a:lnTo>
                  <a:lnTo>
                    <a:pt x="4793539" y="924451"/>
                  </a:lnTo>
                  <a:lnTo>
                    <a:pt x="4831544" y="890447"/>
                  </a:lnTo>
                  <a:lnTo>
                    <a:pt x="4983753" y="858062"/>
                  </a:lnTo>
                  <a:lnTo>
                    <a:pt x="5021759" y="821486"/>
                  </a:lnTo>
                  <a:lnTo>
                    <a:pt x="5173968" y="612984"/>
                  </a:lnTo>
                  <a:lnTo>
                    <a:pt x="5211973" y="579742"/>
                  </a:lnTo>
                  <a:lnTo>
                    <a:pt x="5288077" y="520306"/>
                  </a:lnTo>
                  <a:lnTo>
                    <a:pt x="5326082" y="486682"/>
                  </a:lnTo>
                  <a:lnTo>
                    <a:pt x="5364182" y="449535"/>
                  </a:lnTo>
                  <a:lnTo>
                    <a:pt x="5402187" y="431723"/>
                  </a:lnTo>
                  <a:lnTo>
                    <a:pt x="5554397" y="429151"/>
                  </a:lnTo>
                  <a:lnTo>
                    <a:pt x="5592401" y="429151"/>
                  </a:lnTo>
                  <a:lnTo>
                    <a:pt x="5858720" y="429151"/>
                  </a:lnTo>
                  <a:lnTo>
                    <a:pt x="5896725" y="404386"/>
                  </a:lnTo>
                  <a:lnTo>
                    <a:pt x="6010834" y="254558"/>
                  </a:lnTo>
                  <a:lnTo>
                    <a:pt x="6048934" y="173596"/>
                  </a:lnTo>
                  <a:lnTo>
                    <a:pt x="6125039" y="94348"/>
                  </a:lnTo>
                  <a:lnTo>
                    <a:pt x="6163044" y="73297"/>
                  </a:lnTo>
                  <a:lnTo>
                    <a:pt x="6277154" y="12623"/>
                  </a:lnTo>
                  <a:lnTo>
                    <a:pt x="6315254" y="1860"/>
                  </a:lnTo>
                  <a:lnTo>
                    <a:pt x="6353258" y="50"/>
                  </a:lnTo>
                </a:path>
              </a:pathLst>
            </a:custGeom>
            <a:noFill/>
            <a:ln w="38100" cap="flat">
              <a:solidFill>
                <a:srgbClr val="F64B5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E19C4529-2C03-5A51-1FA7-DA76EB4B90C6}"/>
              </a:ext>
            </a:extLst>
          </p:cNvPr>
          <p:cNvSpPr/>
          <p:nvPr/>
        </p:nvSpPr>
        <p:spPr>
          <a:xfrm>
            <a:off x="1796903" y="4439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4E1321D4-B565-BFF9-1953-50C6AB15CEFE}"/>
              </a:ext>
            </a:extLst>
          </p:cNvPr>
          <p:cNvSpPr/>
          <p:nvPr/>
        </p:nvSpPr>
        <p:spPr>
          <a:xfrm>
            <a:off x="2577953" y="920159"/>
            <a:ext cx="45719" cy="4177093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DB43AF19-BFD9-D55A-05AF-2241717CA046}"/>
              </a:ext>
            </a:extLst>
          </p:cNvPr>
          <p:cNvGrpSpPr/>
          <p:nvPr/>
        </p:nvGrpSpPr>
        <p:grpSpPr>
          <a:xfrm>
            <a:off x="2875990" y="5213406"/>
            <a:ext cx="6189332" cy="572981"/>
            <a:chOff x="2875990" y="5255939"/>
            <a:chExt cx="6189332" cy="564832"/>
          </a:xfrm>
          <a:solidFill>
            <a:srgbClr val="2A3F5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7CC931-6A4A-0292-276B-A16F8C8FE5A0}"/>
                </a:ext>
              </a:extLst>
            </p:cNvPr>
            <p:cNvSpPr txBox="1"/>
            <p:nvPr/>
          </p:nvSpPr>
          <p:spPr>
            <a:xfrm>
              <a:off x="2875990" y="5255939"/>
              <a:ext cx="801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May 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7EBF98-7001-89B5-E393-8866C3D1C073}"/>
                </a:ext>
              </a:extLst>
            </p:cNvPr>
            <p:cNvSpPr txBox="1"/>
            <p:nvPr/>
          </p:nvSpPr>
          <p:spPr>
            <a:xfrm>
              <a:off x="2976002" y="5482217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2019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A71461-F9FD-93CF-4428-DCEE8060940F}"/>
                </a:ext>
              </a:extLst>
            </p:cNvPr>
            <p:cNvSpPr txBox="1"/>
            <p:nvPr/>
          </p:nvSpPr>
          <p:spPr>
            <a:xfrm>
              <a:off x="3884306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Jun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49EEEB-0880-32B4-849B-58B1F5DEC4C7}"/>
                </a:ext>
              </a:extLst>
            </p:cNvPr>
            <p:cNvSpPr txBox="1"/>
            <p:nvPr/>
          </p:nvSpPr>
          <p:spPr>
            <a:xfrm>
              <a:off x="4797278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DE5DA8-7941-F0EA-A4F1-9876358DB0DA}"/>
                </a:ext>
              </a:extLst>
            </p:cNvPr>
            <p:cNvSpPr txBox="1"/>
            <p:nvPr/>
          </p:nvSpPr>
          <p:spPr>
            <a:xfrm>
              <a:off x="5710344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E81D6E-01CF-4AE7-628F-043BF31CCD0F}"/>
                </a:ext>
              </a:extLst>
            </p:cNvPr>
            <p:cNvSpPr txBox="1"/>
            <p:nvPr/>
          </p:nvSpPr>
          <p:spPr>
            <a:xfrm>
              <a:off x="6623410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D77627-02BB-6D3A-58DA-A21B33AF8FCF}"/>
                </a:ext>
              </a:extLst>
            </p:cNvPr>
            <p:cNvSpPr txBox="1"/>
            <p:nvPr/>
          </p:nvSpPr>
          <p:spPr>
            <a:xfrm>
              <a:off x="7536382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76E966-6BD0-225A-A4E9-023429EED28C}"/>
                </a:ext>
              </a:extLst>
            </p:cNvPr>
            <p:cNvSpPr txBox="1"/>
            <p:nvPr/>
          </p:nvSpPr>
          <p:spPr>
            <a:xfrm>
              <a:off x="8449448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6</a:t>
              </a:r>
            </a:p>
          </p:txBody>
        </p:sp>
      </p:grp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4747F6B5-17BE-7274-08B8-370BCA6F7E57}"/>
              </a:ext>
            </a:extLst>
          </p:cNvPr>
          <p:cNvGrpSpPr/>
          <p:nvPr/>
        </p:nvGrpSpPr>
        <p:grpSpPr>
          <a:xfrm>
            <a:off x="2126468" y="973403"/>
            <a:ext cx="498411" cy="4279999"/>
            <a:chOff x="2126468" y="973403"/>
            <a:chExt cx="498411" cy="4279999"/>
          </a:xfrm>
          <a:solidFill>
            <a:srgbClr val="2A3F5F"/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AA3520-9A90-2022-DFA8-96B65D54CA71}"/>
                </a:ext>
              </a:extLst>
            </p:cNvPr>
            <p:cNvSpPr txBox="1"/>
            <p:nvPr/>
          </p:nvSpPr>
          <p:spPr>
            <a:xfrm>
              <a:off x="2336017" y="491484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2CEF77-61EE-2638-E4B7-968052199E2D}"/>
                </a:ext>
              </a:extLst>
            </p:cNvPr>
            <p:cNvSpPr txBox="1"/>
            <p:nvPr/>
          </p:nvSpPr>
          <p:spPr>
            <a:xfrm>
              <a:off x="2231243" y="39294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7DC911-6310-7E7E-0C4A-CA5738C9D63F}"/>
                </a:ext>
              </a:extLst>
            </p:cNvPr>
            <p:cNvSpPr txBox="1"/>
            <p:nvPr/>
          </p:nvSpPr>
          <p:spPr>
            <a:xfrm>
              <a:off x="2126468" y="29441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23F82ED-EE5A-D077-6C89-FF77FDE5F0DD}"/>
                </a:ext>
              </a:extLst>
            </p:cNvPr>
            <p:cNvSpPr txBox="1"/>
            <p:nvPr/>
          </p:nvSpPr>
          <p:spPr>
            <a:xfrm>
              <a:off x="2126468" y="195876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B3468F-8AD1-FB6B-C82C-6EAB8295AA28}"/>
                </a:ext>
              </a:extLst>
            </p:cNvPr>
            <p:cNvSpPr txBox="1"/>
            <p:nvPr/>
          </p:nvSpPr>
          <p:spPr>
            <a:xfrm>
              <a:off x="2126468" y="97340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77B1733-7827-E724-E09B-ABD0351A897A}"/>
              </a:ext>
            </a:extLst>
          </p:cNvPr>
          <p:cNvSpPr txBox="1"/>
          <p:nvPr/>
        </p:nvSpPr>
        <p:spPr>
          <a:xfrm rot="16200000">
            <a:off x="517637" y="2906091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A07B64-EB8F-5826-2947-AA7F60C2525E}"/>
              </a:ext>
            </a:extLst>
          </p:cNvPr>
          <p:cNvSpPr txBox="1"/>
          <p:nvPr/>
        </p:nvSpPr>
        <p:spPr>
          <a:xfrm>
            <a:off x="5013770" y="2241977"/>
            <a:ext cx="13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BC0A7B-6611-B755-03CB-0E64CD342968}"/>
              </a:ext>
            </a:extLst>
          </p:cNvPr>
          <p:cNvCxnSpPr/>
          <p:nvPr/>
        </p:nvCxnSpPr>
        <p:spPr>
          <a:xfrm>
            <a:off x="5374378" y="2905508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3C31101-9C82-F68C-7FE0-DA175076C08E}"/>
              </a:ext>
            </a:extLst>
          </p:cNvPr>
          <p:cNvSpPr txBox="1"/>
          <p:nvPr/>
        </p:nvSpPr>
        <p:spPr>
          <a:xfrm>
            <a:off x="5910146" y="3228228"/>
            <a:ext cx="1313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  <a:p>
            <a:r>
              <a:rPr lang="en-FR" dirty="0">
                <a:solidFill>
                  <a:schemeClr val="accent6"/>
                </a:solidFill>
              </a:rPr>
              <a:t>= 11.6 € 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A036A7-3EFB-3639-E964-0CC2D51ACC33}"/>
              </a:ext>
            </a:extLst>
          </p:cNvPr>
          <p:cNvCxnSpPr>
            <a:cxnSpLocks/>
          </p:cNvCxnSpPr>
          <p:nvPr/>
        </p:nvCxnSpPr>
        <p:spPr>
          <a:xfrm>
            <a:off x="6012683" y="4054462"/>
            <a:ext cx="3564" cy="743802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919749-7915-8813-DD68-87F42E05AEA3}"/>
              </a:ext>
            </a:extLst>
          </p:cNvPr>
          <p:cNvSpPr txBox="1"/>
          <p:nvPr/>
        </p:nvSpPr>
        <p:spPr>
          <a:xfrm>
            <a:off x="7728204" y="4216812"/>
            <a:ext cx="132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Reactive dispatch</a:t>
            </a:r>
          </a:p>
          <a:p>
            <a:r>
              <a:rPr lang="en-FR" dirty="0">
                <a:solidFill>
                  <a:schemeClr val="accent1"/>
                </a:solidFill>
              </a:rPr>
              <a:t>= 12.2 € 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A79885-71B6-537A-B9F5-C656F4AAAF66}"/>
              </a:ext>
            </a:extLst>
          </p:cNvPr>
          <p:cNvCxnSpPr>
            <a:cxnSpLocks/>
          </p:cNvCxnSpPr>
          <p:nvPr/>
        </p:nvCxnSpPr>
        <p:spPr>
          <a:xfrm flipV="1">
            <a:off x="7844319" y="4011075"/>
            <a:ext cx="0" cy="2713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A485D9C3-63D3-5791-2A75-AA14A27A9477}"/>
              </a:ext>
            </a:extLst>
          </p:cNvPr>
          <p:cNvSpPr/>
          <p:nvPr/>
        </p:nvSpPr>
        <p:spPr>
          <a:xfrm>
            <a:off x="2587478" y="5087727"/>
            <a:ext cx="6353175" cy="9525"/>
          </a:xfrm>
          <a:custGeom>
            <a:avLst/>
            <a:gdLst>
              <a:gd name="connsiteX0" fmla="*/ 0 w 6353175"/>
              <a:gd name="connsiteY0" fmla="*/ 488 h 9525"/>
              <a:gd name="connsiteX1" fmla="*/ 6353175 w 6353175"/>
              <a:gd name="connsiteY1" fmla="*/ 4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88"/>
                </a:moveTo>
                <a:lnTo>
                  <a:pt x="6353175" y="488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09E410-E227-453C-65DC-1D8C9400E39A}"/>
                  </a:ext>
                </a:extLst>
              </p:cNvPr>
              <p:cNvSpPr txBox="1"/>
              <p:nvPr/>
            </p:nvSpPr>
            <p:spPr>
              <a:xfrm>
                <a:off x="7728204" y="2244006"/>
                <a:ext cx="13137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Predictive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e-6</a:t>
                </a:r>
              </a:p>
              <a:p>
                <a:r>
                  <a:rPr lang="en-FR" dirty="0">
                    <a:solidFill>
                      <a:schemeClr val="accent2"/>
                    </a:solidFill>
                  </a:rPr>
                  <a:t>= 14.9 € 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09E410-E227-453C-65DC-1D8C9400E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204" y="2244006"/>
                <a:ext cx="1313759" cy="923330"/>
              </a:xfrm>
              <a:prstGeom prst="rect">
                <a:avLst/>
              </a:prstGeom>
              <a:blipFill>
                <a:blip r:embed="rId2"/>
                <a:stretch>
                  <a:fillRect l="-3846" t="-2703" b="-9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8D1F19-EF86-D705-FCCF-804943BA4185}"/>
              </a:ext>
            </a:extLst>
          </p:cNvPr>
          <p:cNvCxnSpPr>
            <a:cxnSpLocks/>
          </p:cNvCxnSpPr>
          <p:nvPr/>
        </p:nvCxnSpPr>
        <p:spPr>
          <a:xfrm>
            <a:off x="7837372" y="3169907"/>
            <a:ext cx="0" cy="41934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188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280459DF-6586-A506-7A58-DCF0DD2B42D0}"/>
              </a:ext>
            </a:extLst>
          </p:cNvPr>
          <p:cNvGrpSpPr/>
          <p:nvPr/>
        </p:nvGrpSpPr>
        <p:grpSpPr>
          <a:xfrm>
            <a:off x="2552700" y="1524000"/>
            <a:ext cx="7353300" cy="3667125"/>
            <a:chOff x="2552700" y="1524000"/>
            <a:chExt cx="7353300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677578E2-3B0B-50BF-FA32-447B8B1A5A90}"/>
                </a:ext>
              </a:extLst>
            </p:cNvPr>
            <p:cNvGrpSpPr/>
            <p:nvPr/>
          </p:nvGrpSpPr>
          <p:grpSpPr>
            <a:xfrm>
              <a:off x="2633472" y="1524000"/>
              <a:ext cx="6464426" cy="3667125"/>
              <a:chOff x="2633472" y="1524000"/>
              <a:chExt cx="6464426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56FD46D2-668A-78D7-4767-76E53EEE80EA}"/>
                  </a:ext>
                </a:extLst>
              </p:cNvPr>
              <p:cNvSpPr/>
              <p:nvPr/>
            </p:nvSpPr>
            <p:spPr>
              <a:xfrm>
                <a:off x="2633472" y="1524000"/>
                <a:ext cx="9525" cy="3667125"/>
              </a:xfrm>
              <a:custGeom>
                <a:avLst/>
                <a:gdLst>
                  <a:gd name="connsiteX0" fmla="*/ 86 w 9525"/>
                  <a:gd name="connsiteY0" fmla="*/ 0 h 3667125"/>
                  <a:gd name="connsiteX1" fmla="*/ 8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86" y="0"/>
                    </a:moveTo>
                    <a:lnTo>
                      <a:pt x="8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42A619F-1FC9-83B3-8A46-0FDA896B165D}"/>
                  </a:ext>
                </a:extLst>
              </p:cNvPr>
              <p:cNvSpPr/>
              <p:nvPr/>
            </p:nvSpPr>
            <p:spPr>
              <a:xfrm>
                <a:off x="3441573" y="1524000"/>
                <a:ext cx="9525" cy="3667125"/>
              </a:xfrm>
              <a:custGeom>
                <a:avLst/>
                <a:gdLst>
                  <a:gd name="connsiteX0" fmla="*/ 171 w 9525"/>
                  <a:gd name="connsiteY0" fmla="*/ 0 h 3667125"/>
                  <a:gd name="connsiteX1" fmla="*/ 17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71" y="0"/>
                    </a:moveTo>
                    <a:lnTo>
                      <a:pt x="17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A2F0601-72F2-3018-FAA2-4BBFEEDBD5A2}"/>
                  </a:ext>
                </a:extLst>
              </p:cNvPr>
              <p:cNvSpPr/>
              <p:nvPr/>
            </p:nvSpPr>
            <p:spPr>
              <a:xfrm>
                <a:off x="4249578" y="1524000"/>
                <a:ext cx="9525" cy="3667125"/>
              </a:xfrm>
              <a:custGeom>
                <a:avLst/>
                <a:gdLst>
                  <a:gd name="connsiteX0" fmla="*/ 256 w 9525"/>
                  <a:gd name="connsiteY0" fmla="*/ 0 h 3667125"/>
                  <a:gd name="connsiteX1" fmla="*/ 25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56" y="0"/>
                    </a:moveTo>
                    <a:lnTo>
                      <a:pt x="25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B8AA248-A467-35AA-400A-602E54FE0B40}"/>
                  </a:ext>
                </a:extLst>
              </p:cNvPr>
              <p:cNvSpPr/>
              <p:nvPr/>
            </p:nvSpPr>
            <p:spPr>
              <a:xfrm>
                <a:off x="5057679" y="1524000"/>
                <a:ext cx="9525" cy="3667125"/>
              </a:xfrm>
              <a:custGeom>
                <a:avLst/>
                <a:gdLst>
                  <a:gd name="connsiteX0" fmla="*/ 341 w 9525"/>
                  <a:gd name="connsiteY0" fmla="*/ 0 h 3667125"/>
                  <a:gd name="connsiteX1" fmla="*/ 34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41" y="0"/>
                    </a:moveTo>
                    <a:lnTo>
                      <a:pt x="34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2078E97-EF88-F296-5CE5-294535C63F77}"/>
                  </a:ext>
                </a:extLst>
              </p:cNvPr>
              <p:cNvSpPr/>
              <p:nvPr/>
            </p:nvSpPr>
            <p:spPr>
              <a:xfrm>
                <a:off x="5865685" y="1524000"/>
                <a:ext cx="9525" cy="3667125"/>
              </a:xfrm>
              <a:custGeom>
                <a:avLst/>
                <a:gdLst>
                  <a:gd name="connsiteX0" fmla="*/ 426 w 9525"/>
                  <a:gd name="connsiteY0" fmla="*/ 0 h 3667125"/>
                  <a:gd name="connsiteX1" fmla="*/ 42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26" y="0"/>
                    </a:moveTo>
                    <a:lnTo>
                      <a:pt x="42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33B7B4A-CCF3-B354-B797-DAC5F5B2CA3D}"/>
                  </a:ext>
                </a:extLst>
              </p:cNvPr>
              <p:cNvSpPr/>
              <p:nvPr/>
            </p:nvSpPr>
            <p:spPr>
              <a:xfrm>
                <a:off x="6673786" y="1524000"/>
                <a:ext cx="9525" cy="3667125"/>
              </a:xfrm>
              <a:custGeom>
                <a:avLst/>
                <a:gdLst>
                  <a:gd name="connsiteX0" fmla="*/ 511 w 9525"/>
                  <a:gd name="connsiteY0" fmla="*/ 0 h 3667125"/>
                  <a:gd name="connsiteX1" fmla="*/ 51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11" y="0"/>
                    </a:moveTo>
                    <a:lnTo>
                      <a:pt x="51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A6EBE40-CF07-34AF-54A3-53B126B13422}"/>
                  </a:ext>
                </a:extLst>
              </p:cNvPr>
              <p:cNvSpPr/>
              <p:nvPr/>
            </p:nvSpPr>
            <p:spPr>
              <a:xfrm>
                <a:off x="7481792" y="1524000"/>
                <a:ext cx="9525" cy="3667125"/>
              </a:xfrm>
              <a:custGeom>
                <a:avLst/>
                <a:gdLst>
                  <a:gd name="connsiteX0" fmla="*/ 595 w 9525"/>
                  <a:gd name="connsiteY0" fmla="*/ 0 h 3667125"/>
                  <a:gd name="connsiteX1" fmla="*/ 5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95" y="0"/>
                    </a:moveTo>
                    <a:lnTo>
                      <a:pt x="5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B2E847F4-B757-7839-18EC-2D2DD2F47BF0}"/>
                  </a:ext>
                </a:extLst>
              </p:cNvPr>
              <p:cNvSpPr/>
              <p:nvPr/>
            </p:nvSpPr>
            <p:spPr>
              <a:xfrm>
                <a:off x="8289893" y="1524000"/>
                <a:ext cx="9525" cy="3667125"/>
              </a:xfrm>
              <a:custGeom>
                <a:avLst/>
                <a:gdLst>
                  <a:gd name="connsiteX0" fmla="*/ 680 w 9525"/>
                  <a:gd name="connsiteY0" fmla="*/ 0 h 3667125"/>
                  <a:gd name="connsiteX1" fmla="*/ 6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80" y="0"/>
                    </a:moveTo>
                    <a:lnTo>
                      <a:pt x="6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A8D1F44-487D-DA0B-DEC9-60723F4CD0D1}"/>
                  </a:ext>
                </a:extLst>
              </p:cNvPr>
              <p:cNvSpPr/>
              <p:nvPr/>
            </p:nvSpPr>
            <p:spPr>
              <a:xfrm>
                <a:off x="9097899" y="1524000"/>
                <a:ext cx="9525" cy="3667125"/>
              </a:xfrm>
              <a:custGeom>
                <a:avLst/>
                <a:gdLst>
                  <a:gd name="connsiteX0" fmla="*/ 765 w 9525"/>
                  <a:gd name="connsiteY0" fmla="*/ 0 h 3667125"/>
                  <a:gd name="connsiteX1" fmla="*/ 76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65" y="0"/>
                    </a:moveTo>
                    <a:lnTo>
                      <a:pt x="76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2B6B4155-0297-1A20-7D5A-B2C3891ACE47}"/>
                </a:ext>
              </a:extLst>
            </p:cNvPr>
            <p:cNvGrpSpPr/>
            <p:nvPr/>
          </p:nvGrpSpPr>
          <p:grpSpPr>
            <a:xfrm>
              <a:off x="2552700" y="1566005"/>
              <a:ext cx="7353300" cy="3262598"/>
              <a:chOff x="2552700" y="1566005"/>
              <a:chExt cx="7353300" cy="3262598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505CC67A-4598-A7E0-3F36-EACC9AF77543}"/>
                  </a:ext>
                </a:extLst>
              </p:cNvPr>
              <p:cNvSpPr/>
              <p:nvPr/>
            </p:nvSpPr>
            <p:spPr>
              <a:xfrm>
                <a:off x="2552700" y="4828603"/>
                <a:ext cx="7353300" cy="9525"/>
              </a:xfrm>
              <a:custGeom>
                <a:avLst/>
                <a:gdLst>
                  <a:gd name="connsiteX0" fmla="*/ 0 w 7353300"/>
                  <a:gd name="connsiteY0" fmla="*/ 397 h 9525"/>
                  <a:gd name="connsiteX1" fmla="*/ 7353300 w 7353300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397"/>
                    </a:moveTo>
                    <a:lnTo>
                      <a:pt x="7353300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A8FBAEF-37E0-88E5-4A87-5B90C70F1BEE}"/>
                  </a:ext>
                </a:extLst>
              </p:cNvPr>
              <p:cNvSpPr/>
              <p:nvPr/>
            </p:nvSpPr>
            <p:spPr>
              <a:xfrm>
                <a:off x="2552700" y="4466082"/>
                <a:ext cx="7353300" cy="9525"/>
              </a:xfrm>
              <a:custGeom>
                <a:avLst/>
                <a:gdLst>
                  <a:gd name="connsiteX0" fmla="*/ 0 w 7353300"/>
                  <a:gd name="connsiteY0" fmla="*/ 359 h 9525"/>
                  <a:gd name="connsiteX1" fmla="*/ 7353300 w 7353300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359"/>
                    </a:moveTo>
                    <a:lnTo>
                      <a:pt x="7353300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5F4F6E1-83F0-56AB-71D8-B2EA289BBE53}"/>
                  </a:ext>
                </a:extLst>
              </p:cNvPr>
              <p:cNvSpPr/>
              <p:nvPr/>
            </p:nvSpPr>
            <p:spPr>
              <a:xfrm>
                <a:off x="2552700" y="4103560"/>
                <a:ext cx="7353300" cy="9525"/>
              </a:xfrm>
              <a:custGeom>
                <a:avLst/>
                <a:gdLst>
                  <a:gd name="connsiteX0" fmla="*/ 0 w 7353300"/>
                  <a:gd name="connsiteY0" fmla="*/ 321 h 9525"/>
                  <a:gd name="connsiteX1" fmla="*/ 7353300 w 7353300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321"/>
                    </a:moveTo>
                    <a:lnTo>
                      <a:pt x="7353300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56654C9-F59D-4A55-087E-A5A587ADB99B}"/>
                  </a:ext>
                </a:extLst>
              </p:cNvPr>
              <p:cNvSpPr/>
              <p:nvPr/>
            </p:nvSpPr>
            <p:spPr>
              <a:xfrm>
                <a:off x="2552700" y="3741039"/>
                <a:ext cx="7353300" cy="9525"/>
              </a:xfrm>
              <a:custGeom>
                <a:avLst/>
                <a:gdLst>
                  <a:gd name="connsiteX0" fmla="*/ 0 w 7353300"/>
                  <a:gd name="connsiteY0" fmla="*/ 283 h 9525"/>
                  <a:gd name="connsiteX1" fmla="*/ 7353300 w 7353300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283"/>
                    </a:moveTo>
                    <a:lnTo>
                      <a:pt x="7353300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1FC1C50-F779-AEC2-E87C-E277A92B3986}"/>
                  </a:ext>
                </a:extLst>
              </p:cNvPr>
              <p:cNvSpPr/>
              <p:nvPr/>
            </p:nvSpPr>
            <p:spPr>
              <a:xfrm>
                <a:off x="2552700" y="3378517"/>
                <a:ext cx="7353300" cy="9525"/>
              </a:xfrm>
              <a:custGeom>
                <a:avLst/>
                <a:gdLst>
                  <a:gd name="connsiteX0" fmla="*/ 0 w 7353300"/>
                  <a:gd name="connsiteY0" fmla="*/ 245 h 9525"/>
                  <a:gd name="connsiteX1" fmla="*/ 7353300 w 7353300"/>
                  <a:gd name="connsiteY1" fmla="*/ 24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245"/>
                    </a:moveTo>
                    <a:lnTo>
                      <a:pt x="7353300" y="24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5391B0CB-313C-9EBE-38C6-78298203A37B}"/>
                  </a:ext>
                </a:extLst>
              </p:cNvPr>
              <p:cNvSpPr/>
              <p:nvPr/>
            </p:nvSpPr>
            <p:spPr>
              <a:xfrm>
                <a:off x="2552700" y="3015996"/>
                <a:ext cx="7353300" cy="9525"/>
              </a:xfrm>
              <a:custGeom>
                <a:avLst/>
                <a:gdLst>
                  <a:gd name="connsiteX0" fmla="*/ 0 w 7353300"/>
                  <a:gd name="connsiteY0" fmla="*/ 207 h 9525"/>
                  <a:gd name="connsiteX1" fmla="*/ 7353300 w 7353300"/>
                  <a:gd name="connsiteY1" fmla="*/ 2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207"/>
                    </a:moveTo>
                    <a:lnTo>
                      <a:pt x="7353300" y="2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0CE7A85-0AB6-B53D-3E52-58B74ECEFBA0}"/>
                  </a:ext>
                </a:extLst>
              </p:cNvPr>
              <p:cNvSpPr/>
              <p:nvPr/>
            </p:nvSpPr>
            <p:spPr>
              <a:xfrm>
                <a:off x="2552700" y="2653474"/>
                <a:ext cx="7353300" cy="9525"/>
              </a:xfrm>
              <a:custGeom>
                <a:avLst/>
                <a:gdLst>
                  <a:gd name="connsiteX0" fmla="*/ 0 w 7353300"/>
                  <a:gd name="connsiteY0" fmla="*/ 169 h 9525"/>
                  <a:gd name="connsiteX1" fmla="*/ 7353300 w 7353300"/>
                  <a:gd name="connsiteY1" fmla="*/ 16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169"/>
                    </a:moveTo>
                    <a:lnTo>
                      <a:pt x="7353300" y="16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0518912E-4183-D4AB-CD87-12593DFBDD13}"/>
                  </a:ext>
                </a:extLst>
              </p:cNvPr>
              <p:cNvSpPr/>
              <p:nvPr/>
            </p:nvSpPr>
            <p:spPr>
              <a:xfrm>
                <a:off x="2552700" y="2291048"/>
                <a:ext cx="7353300" cy="9525"/>
              </a:xfrm>
              <a:custGeom>
                <a:avLst/>
                <a:gdLst>
                  <a:gd name="connsiteX0" fmla="*/ 0 w 7353300"/>
                  <a:gd name="connsiteY0" fmla="*/ 131 h 9525"/>
                  <a:gd name="connsiteX1" fmla="*/ 7353300 w 7353300"/>
                  <a:gd name="connsiteY1" fmla="*/ 13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131"/>
                    </a:moveTo>
                    <a:lnTo>
                      <a:pt x="7353300" y="13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14F4DEDC-CB7E-F1C2-0887-ECFC4EB378CD}"/>
                  </a:ext>
                </a:extLst>
              </p:cNvPr>
              <p:cNvSpPr/>
              <p:nvPr/>
            </p:nvSpPr>
            <p:spPr>
              <a:xfrm>
                <a:off x="2552700" y="1928526"/>
                <a:ext cx="7353300" cy="9525"/>
              </a:xfrm>
              <a:custGeom>
                <a:avLst/>
                <a:gdLst>
                  <a:gd name="connsiteX0" fmla="*/ 0 w 7353300"/>
                  <a:gd name="connsiteY0" fmla="*/ 92 h 9525"/>
                  <a:gd name="connsiteX1" fmla="*/ 7353300 w 7353300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92"/>
                    </a:moveTo>
                    <a:lnTo>
                      <a:pt x="7353300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FED5684-9F02-D54A-3777-210D7B0C5C81}"/>
                  </a:ext>
                </a:extLst>
              </p:cNvPr>
              <p:cNvSpPr/>
              <p:nvPr/>
            </p:nvSpPr>
            <p:spPr>
              <a:xfrm>
                <a:off x="2552700" y="1566005"/>
                <a:ext cx="7353300" cy="9525"/>
              </a:xfrm>
              <a:custGeom>
                <a:avLst/>
                <a:gdLst>
                  <a:gd name="connsiteX0" fmla="*/ 0 w 7353300"/>
                  <a:gd name="connsiteY0" fmla="*/ 54 h 9525"/>
                  <a:gd name="connsiteX1" fmla="*/ 7353300 w 735330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54"/>
                    </a:moveTo>
                    <a:lnTo>
                      <a:pt x="735330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7843CC86-D865-8E61-1BE7-E789D83FF7D4}"/>
              </a:ext>
            </a:extLst>
          </p:cNvPr>
          <p:cNvSpPr/>
          <p:nvPr/>
        </p:nvSpPr>
        <p:spPr>
          <a:xfrm>
            <a:off x="2552700" y="5191125"/>
            <a:ext cx="7353300" cy="9525"/>
          </a:xfrm>
          <a:custGeom>
            <a:avLst/>
            <a:gdLst>
              <a:gd name="connsiteX0" fmla="*/ 0 w 7353300"/>
              <a:gd name="connsiteY0" fmla="*/ 435 h 9525"/>
              <a:gd name="connsiteX1" fmla="*/ 7353300 w 7353300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53300" h="9525">
                <a:moveTo>
                  <a:pt x="0" y="435"/>
                </a:moveTo>
                <a:lnTo>
                  <a:pt x="7353300" y="43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2" name="Graphic 2">
            <a:extLst>
              <a:ext uri="{FF2B5EF4-FFF2-40B4-BE49-F238E27FC236}">
                <a16:creationId xmlns:a16="http://schemas.microsoft.com/office/drawing/2014/main" id="{52ACC5E2-683D-2E70-D549-C8F963295EB5}"/>
              </a:ext>
            </a:extLst>
          </p:cNvPr>
          <p:cNvGrpSpPr/>
          <p:nvPr/>
        </p:nvGrpSpPr>
        <p:grpSpPr>
          <a:xfrm>
            <a:off x="4090416" y="1707356"/>
            <a:ext cx="5651563" cy="3483768"/>
            <a:chOff x="4090416" y="1707356"/>
            <a:chExt cx="5651563" cy="3483768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E2E0ECD-4411-112C-056F-B14AE7635CAF}"/>
                </a:ext>
              </a:extLst>
            </p:cNvPr>
            <p:cNvSpPr/>
            <p:nvPr/>
          </p:nvSpPr>
          <p:spPr>
            <a:xfrm>
              <a:off x="4090416" y="1707356"/>
              <a:ext cx="5651563" cy="3483768"/>
            </a:xfrm>
            <a:custGeom>
              <a:avLst/>
              <a:gdLst>
                <a:gd name="connsiteX0" fmla="*/ 5651642 w 5651563"/>
                <a:gd name="connsiteY0" fmla="*/ 3483819 h 3483768"/>
                <a:gd name="connsiteX1" fmla="*/ 78 w 5651563"/>
                <a:gd name="connsiteY1" fmla="*/ 3483819 h 3483768"/>
                <a:gd name="connsiteX2" fmla="*/ 78 w 5651563"/>
                <a:gd name="connsiteY2" fmla="*/ 3480199 h 3483768"/>
                <a:gd name="connsiteX3" fmla="*/ 20271 w 5651563"/>
                <a:gd name="connsiteY3" fmla="*/ 3480199 h 3483768"/>
                <a:gd name="connsiteX4" fmla="*/ 20271 w 5651563"/>
                <a:gd name="connsiteY4" fmla="*/ 3476580 h 3483768"/>
                <a:gd name="connsiteX5" fmla="*/ 26748 w 5651563"/>
                <a:gd name="connsiteY5" fmla="*/ 3476580 h 3483768"/>
                <a:gd name="connsiteX6" fmla="*/ 26748 w 5651563"/>
                <a:gd name="connsiteY6" fmla="*/ 3472960 h 3483768"/>
                <a:gd name="connsiteX7" fmla="*/ 27605 w 5651563"/>
                <a:gd name="connsiteY7" fmla="*/ 3472960 h 3483768"/>
                <a:gd name="connsiteX8" fmla="*/ 27605 w 5651563"/>
                <a:gd name="connsiteY8" fmla="*/ 3469341 h 3483768"/>
                <a:gd name="connsiteX9" fmla="*/ 38083 w 5651563"/>
                <a:gd name="connsiteY9" fmla="*/ 3469341 h 3483768"/>
                <a:gd name="connsiteX10" fmla="*/ 38083 w 5651563"/>
                <a:gd name="connsiteY10" fmla="*/ 3465721 h 3483768"/>
                <a:gd name="connsiteX11" fmla="*/ 38845 w 5651563"/>
                <a:gd name="connsiteY11" fmla="*/ 3465721 h 3483768"/>
                <a:gd name="connsiteX12" fmla="*/ 38845 w 5651563"/>
                <a:gd name="connsiteY12" fmla="*/ 3462102 h 3483768"/>
                <a:gd name="connsiteX13" fmla="*/ 48560 w 5651563"/>
                <a:gd name="connsiteY13" fmla="*/ 3462102 h 3483768"/>
                <a:gd name="connsiteX14" fmla="*/ 48560 w 5651563"/>
                <a:gd name="connsiteY14" fmla="*/ 3458482 h 3483768"/>
                <a:gd name="connsiteX15" fmla="*/ 51799 w 5651563"/>
                <a:gd name="connsiteY15" fmla="*/ 3458482 h 3483768"/>
                <a:gd name="connsiteX16" fmla="*/ 51799 w 5651563"/>
                <a:gd name="connsiteY16" fmla="*/ 3454863 h 3483768"/>
                <a:gd name="connsiteX17" fmla="*/ 51799 w 5651563"/>
                <a:gd name="connsiteY17" fmla="*/ 3454863 h 3483768"/>
                <a:gd name="connsiteX18" fmla="*/ 51799 w 5651563"/>
                <a:gd name="connsiteY18" fmla="*/ 3451148 h 3483768"/>
                <a:gd name="connsiteX19" fmla="*/ 55037 w 5651563"/>
                <a:gd name="connsiteY19" fmla="*/ 3451148 h 3483768"/>
                <a:gd name="connsiteX20" fmla="*/ 55037 w 5651563"/>
                <a:gd name="connsiteY20" fmla="*/ 3447529 h 3483768"/>
                <a:gd name="connsiteX21" fmla="*/ 57419 w 5651563"/>
                <a:gd name="connsiteY21" fmla="*/ 3447529 h 3483768"/>
                <a:gd name="connsiteX22" fmla="*/ 57419 w 5651563"/>
                <a:gd name="connsiteY22" fmla="*/ 3443909 h 3483768"/>
                <a:gd name="connsiteX23" fmla="*/ 58276 w 5651563"/>
                <a:gd name="connsiteY23" fmla="*/ 3443909 h 3483768"/>
                <a:gd name="connsiteX24" fmla="*/ 58276 w 5651563"/>
                <a:gd name="connsiteY24" fmla="*/ 3440290 h 3483768"/>
                <a:gd name="connsiteX25" fmla="*/ 58276 w 5651563"/>
                <a:gd name="connsiteY25" fmla="*/ 3440290 h 3483768"/>
                <a:gd name="connsiteX26" fmla="*/ 58276 w 5651563"/>
                <a:gd name="connsiteY26" fmla="*/ 3436670 h 3483768"/>
                <a:gd name="connsiteX27" fmla="*/ 59895 w 5651563"/>
                <a:gd name="connsiteY27" fmla="*/ 3436670 h 3483768"/>
                <a:gd name="connsiteX28" fmla="*/ 59895 w 5651563"/>
                <a:gd name="connsiteY28" fmla="*/ 3433051 h 3483768"/>
                <a:gd name="connsiteX29" fmla="*/ 60657 w 5651563"/>
                <a:gd name="connsiteY29" fmla="*/ 3433051 h 3483768"/>
                <a:gd name="connsiteX30" fmla="*/ 60657 w 5651563"/>
                <a:gd name="connsiteY30" fmla="*/ 3429431 h 3483768"/>
                <a:gd name="connsiteX31" fmla="*/ 62276 w 5651563"/>
                <a:gd name="connsiteY31" fmla="*/ 3429431 h 3483768"/>
                <a:gd name="connsiteX32" fmla="*/ 62276 w 5651563"/>
                <a:gd name="connsiteY32" fmla="*/ 3425812 h 3483768"/>
                <a:gd name="connsiteX33" fmla="*/ 64753 w 5651563"/>
                <a:gd name="connsiteY33" fmla="*/ 3425812 h 3483768"/>
                <a:gd name="connsiteX34" fmla="*/ 64753 w 5651563"/>
                <a:gd name="connsiteY34" fmla="*/ 3422192 h 3483768"/>
                <a:gd name="connsiteX35" fmla="*/ 67991 w 5651563"/>
                <a:gd name="connsiteY35" fmla="*/ 3422192 h 3483768"/>
                <a:gd name="connsiteX36" fmla="*/ 67991 w 5651563"/>
                <a:gd name="connsiteY36" fmla="*/ 3418573 h 3483768"/>
                <a:gd name="connsiteX37" fmla="*/ 70373 w 5651563"/>
                <a:gd name="connsiteY37" fmla="*/ 3418573 h 3483768"/>
                <a:gd name="connsiteX38" fmla="*/ 70373 w 5651563"/>
                <a:gd name="connsiteY38" fmla="*/ 3414953 h 3483768"/>
                <a:gd name="connsiteX39" fmla="*/ 71230 w 5651563"/>
                <a:gd name="connsiteY39" fmla="*/ 3414953 h 3483768"/>
                <a:gd name="connsiteX40" fmla="*/ 71230 w 5651563"/>
                <a:gd name="connsiteY40" fmla="*/ 3411334 h 3483768"/>
                <a:gd name="connsiteX41" fmla="*/ 71992 w 5651563"/>
                <a:gd name="connsiteY41" fmla="*/ 3411334 h 3483768"/>
                <a:gd name="connsiteX42" fmla="*/ 71992 w 5651563"/>
                <a:gd name="connsiteY42" fmla="*/ 3407714 h 3483768"/>
                <a:gd name="connsiteX43" fmla="*/ 76087 w 5651563"/>
                <a:gd name="connsiteY43" fmla="*/ 3407714 h 3483768"/>
                <a:gd name="connsiteX44" fmla="*/ 76087 w 5651563"/>
                <a:gd name="connsiteY44" fmla="*/ 3404095 h 3483768"/>
                <a:gd name="connsiteX45" fmla="*/ 76849 w 5651563"/>
                <a:gd name="connsiteY45" fmla="*/ 3404095 h 3483768"/>
                <a:gd name="connsiteX46" fmla="*/ 76849 w 5651563"/>
                <a:gd name="connsiteY46" fmla="*/ 3400475 h 3483768"/>
                <a:gd name="connsiteX47" fmla="*/ 76849 w 5651563"/>
                <a:gd name="connsiteY47" fmla="*/ 3400475 h 3483768"/>
                <a:gd name="connsiteX48" fmla="*/ 76849 w 5651563"/>
                <a:gd name="connsiteY48" fmla="*/ 3396856 h 3483768"/>
                <a:gd name="connsiteX49" fmla="*/ 78469 w 5651563"/>
                <a:gd name="connsiteY49" fmla="*/ 3396856 h 3483768"/>
                <a:gd name="connsiteX50" fmla="*/ 78469 w 5651563"/>
                <a:gd name="connsiteY50" fmla="*/ 3393236 h 3483768"/>
                <a:gd name="connsiteX51" fmla="*/ 79326 w 5651563"/>
                <a:gd name="connsiteY51" fmla="*/ 3393236 h 3483768"/>
                <a:gd name="connsiteX52" fmla="*/ 79326 w 5651563"/>
                <a:gd name="connsiteY52" fmla="*/ 3389521 h 3483768"/>
                <a:gd name="connsiteX53" fmla="*/ 79326 w 5651563"/>
                <a:gd name="connsiteY53" fmla="*/ 3389521 h 3483768"/>
                <a:gd name="connsiteX54" fmla="*/ 79326 w 5651563"/>
                <a:gd name="connsiteY54" fmla="*/ 3385902 h 3483768"/>
                <a:gd name="connsiteX55" fmla="*/ 87327 w 5651563"/>
                <a:gd name="connsiteY55" fmla="*/ 3385902 h 3483768"/>
                <a:gd name="connsiteX56" fmla="*/ 87327 w 5651563"/>
                <a:gd name="connsiteY56" fmla="*/ 3382282 h 3483768"/>
                <a:gd name="connsiteX57" fmla="*/ 87327 w 5651563"/>
                <a:gd name="connsiteY57" fmla="*/ 3382282 h 3483768"/>
                <a:gd name="connsiteX58" fmla="*/ 87327 w 5651563"/>
                <a:gd name="connsiteY58" fmla="*/ 3378663 h 3483768"/>
                <a:gd name="connsiteX59" fmla="*/ 89803 w 5651563"/>
                <a:gd name="connsiteY59" fmla="*/ 3378663 h 3483768"/>
                <a:gd name="connsiteX60" fmla="*/ 89803 w 5651563"/>
                <a:gd name="connsiteY60" fmla="*/ 3375043 h 3483768"/>
                <a:gd name="connsiteX61" fmla="*/ 90566 w 5651563"/>
                <a:gd name="connsiteY61" fmla="*/ 3375043 h 3483768"/>
                <a:gd name="connsiteX62" fmla="*/ 90566 w 5651563"/>
                <a:gd name="connsiteY62" fmla="*/ 3371424 h 3483768"/>
                <a:gd name="connsiteX63" fmla="*/ 91423 w 5651563"/>
                <a:gd name="connsiteY63" fmla="*/ 3371424 h 3483768"/>
                <a:gd name="connsiteX64" fmla="*/ 91423 w 5651563"/>
                <a:gd name="connsiteY64" fmla="*/ 3367804 h 3483768"/>
                <a:gd name="connsiteX65" fmla="*/ 93042 w 5651563"/>
                <a:gd name="connsiteY65" fmla="*/ 3367804 h 3483768"/>
                <a:gd name="connsiteX66" fmla="*/ 93042 w 5651563"/>
                <a:gd name="connsiteY66" fmla="*/ 3364185 h 3483768"/>
                <a:gd name="connsiteX67" fmla="*/ 96280 w 5651563"/>
                <a:gd name="connsiteY67" fmla="*/ 3364185 h 3483768"/>
                <a:gd name="connsiteX68" fmla="*/ 96280 w 5651563"/>
                <a:gd name="connsiteY68" fmla="*/ 3360565 h 3483768"/>
                <a:gd name="connsiteX69" fmla="*/ 97042 w 5651563"/>
                <a:gd name="connsiteY69" fmla="*/ 3360565 h 3483768"/>
                <a:gd name="connsiteX70" fmla="*/ 97042 w 5651563"/>
                <a:gd name="connsiteY70" fmla="*/ 3356946 h 3483768"/>
                <a:gd name="connsiteX71" fmla="*/ 98662 w 5651563"/>
                <a:gd name="connsiteY71" fmla="*/ 3356946 h 3483768"/>
                <a:gd name="connsiteX72" fmla="*/ 98662 w 5651563"/>
                <a:gd name="connsiteY72" fmla="*/ 3353326 h 3483768"/>
                <a:gd name="connsiteX73" fmla="*/ 100281 w 5651563"/>
                <a:gd name="connsiteY73" fmla="*/ 3353326 h 3483768"/>
                <a:gd name="connsiteX74" fmla="*/ 100281 w 5651563"/>
                <a:gd name="connsiteY74" fmla="*/ 3349707 h 3483768"/>
                <a:gd name="connsiteX75" fmla="*/ 101138 w 5651563"/>
                <a:gd name="connsiteY75" fmla="*/ 3349707 h 3483768"/>
                <a:gd name="connsiteX76" fmla="*/ 101138 w 5651563"/>
                <a:gd name="connsiteY76" fmla="*/ 3346087 h 3483768"/>
                <a:gd name="connsiteX77" fmla="*/ 101900 w 5651563"/>
                <a:gd name="connsiteY77" fmla="*/ 3346087 h 3483768"/>
                <a:gd name="connsiteX78" fmla="*/ 101900 w 5651563"/>
                <a:gd name="connsiteY78" fmla="*/ 3342468 h 3483768"/>
                <a:gd name="connsiteX79" fmla="*/ 104377 w 5651563"/>
                <a:gd name="connsiteY79" fmla="*/ 3342468 h 3483768"/>
                <a:gd name="connsiteX80" fmla="*/ 104377 w 5651563"/>
                <a:gd name="connsiteY80" fmla="*/ 3338848 h 3483768"/>
                <a:gd name="connsiteX81" fmla="*/ 105139 w 5651563"/>
                <a:gd name="connsiteY81" fmla="*/ 3338848 h 3483768"/>
                <a:gd name="connsiteX82" fmla="*/ 105139 w 5651563"/>
                <a:gd name="connsiteY82" fmla="*/ 3335229 h 3483768"/>
                <a:gd name="connsiteX83" fmla="*/ 105901 w 5651563"/>
                <a:gd name="connsiteY83" fmla="*/ 3335229 h 3483768"/>
                <a:gd name="connsiteX84" fmla="*/ 105901 w 5651563"/>
                <a:gd name="connsiteY84" fmla="*/ 3331609 h 3483768"/>
                <a:gd name="connsiteX85" fmla="*/ 107520 w 5651563"/>
                <a:gd name="connsiteY85" fmla="*/ 3331609 h 3483768"/>
                <a:gd name="connsiteX86" fmla="*/ 107520 w 5651563"/>
                <a:gd name="connsiteY86" fmla="*/ 3327895 h 3483768"/>
                <a:gd name="connsiteX87" fmla="*/ 107520 w 5651563"/>
                <a:gd name="connsiteY87" fmla="*/ 3327895 h 3483768"/>
                <a:gd name="connsiteX88" fmla="*/ 107520 w 5651563"/>
                <a:gd name="connsiteY88" fmla="*/ 3324275 h 3483768"/>
                <a:gd name="connsiteX89" fmla="*/ 108377 w 5651563"/>
                <a:gd name="connsiteY89" fmla="*/ 3324275 h 3483768"/>
                <a:gd name="connsiteX90" fmla="*/ 108377 w 5651563"/>
                <a:gd name="connsiteY90" fmla="*/ 3320656 h 3483768"/>
                <a:gd name="connsiteX91" fmla="*/ 110758 w 5651563"/>
                <a:gd name="connsiteY91" fmla="*/ 3320656 h 3483768"/>
                <a:gd name="connsiteX92" fmla="*/ 110758 w 5651563"/>
                <a:gd name="connsiteY92" fmla="*/ 3317036 h 3483768"/>
                <a:gd name="connsiteX93" fmla="*/ 115616 w 5651563"/>
                <a:gd name="connsiteY93" fmla="*/ 3317036 h 3483768"/>
                <a:gd name="connsiteX94" fmla="*/ 115616 w 5651563"/>
                <a:gd name="connsiteY94" fmla="*/ 3313416 h 3483768"/>
                <a:gd name="connsiteX95" fmla="*/ 118093 w 5651563"/>
                <a:gd name="connsiteY95" fmla="*/ 3313416 h 3483768"/>
                <a:gd name="connsiteX96" fmla="*/ 118093 w 5651563"/>
                <a:gd name="connsiteY96" fmla="*/ 3309797 h 3483768"/>
                <a:gd name="connsiteX97" fmla="*/ 118093 w 5651563"/>
                <a:gd name="connsiteY97" fmla="*/ 3309797 h 3483768"/>
                <a:gd name="connsiteX98" fmla="*/ 118093 w 5651563"/>
                <a:gd name="connsiteY98" fmla="*/ 3306178 h 3483768"/>
                <a:gd name="connsiteX99" fmla="*/ 118855 w 5651563"/>
                <a:gd name="connsiteY99" fmla="*/ 3306178 h 3483768"/>
                <a:gd name="connsiteX100" fmla="*/ 118855 w 5651563"/>
                <a:gd name="connsiteY100" fmla="*/ 3302558 h 3483768"/>
                <a:gd name="connsiteX101" fmla="*/ 118855 w 5651563"/>
                <a:gd name="connsiteY101" fmla="*/ 3302558 h 3483768"/>
                <a:gd name="connsiteX102" fmla="*/ 118855 w 5651563"/>
                <a:gd name="connsiteY102" fmla="*/ 3298939 h 3483768"/>
                <a:gd name="connsiteX103" fmla="*/ 121331 w 5651563"/>
                <a:gd name="connsiteY103" fmla="*/ 3298939 h 3483768"/>
                <a:gd name="connsiteX104" fmla="*/ 121331 w 5651563"/>
                <a:gd name="connsiteY104" fmla="*/ 3295319 h 3483768"/>
                <a:gd name="connsiteX105" fmla="*/ 121331 w 5651563"/>
                <a:gd name="connsiteY105" fmla="*/ 3295319 h 3483768"/>
                <a:gd name="connsiteX106" fmla="*/ 121331 w 5651563"/>
                <a:gd name="connsiteY106" fmla="*/ 3291699 h 3483768"/>
                <a:gd name="connsiteX107" fmla="*/ 122093 w 5651563"/>
                <a:gd name="connsiteY107" fmla="*/ 3291699 h 3483768"/>
                <a:gd name="connsiteX108" fmla="*/ 122093 w 5651563"/>
                <a:gd name="connsiteY108" fmla="*/ 3288080 h 3483768"/>
                <a:gd name="connsiteX109" fmla="*/ 122093 w 5651563"/>
                <a:gd name="connsiteY109" fmla="*/ 3288080 h 3483768"/>
                <a:gd name="connsiteX110" fmla="*/ 122093 w 5651563"/>
                <a:gd name="connsiteY110" fmla="*/ 3284461 h 3483768"/>
                <a:gd name="connsiteX111" fmla="*/ 122950 w 5651563"/>
                <a:gd name="connsiteY111" fmla="*/ 3284461 h 3483768"/>
                <a:gd name="connsiteX112" fmla="*/ 122950 w 5651563"/>
                <a:gd name="connsiteY112" fmla="*/ 3280841 h 3483768"/>
                <a:gd name="connsiteX113" fmla="*/ 123712 w 5651563"/>
                <a:gd name="connsiteY113" fmla="*/ 3280841 h 3483768"/>
                <a:gd name="connsiteX114" fmla="*/ 123712 w 5651563"/>
                <a:gd name="connsiteY114" fmla="*/ 3277222 h 3483768"/>
                <a:gd name="connsiteX115" fmla="*/ 126189 w 5651563"/>
                <a:gd name="connsiteY115" fmla="*/ 3277222 h 3483768"/>
                <a:gd name="connsiteX116" fmla="*/ 126189 w 5651563"/>
                <a:gd name="connsiteY116" fmla="*/ 3273602 h 3483768"/>
                <a:gd name="connsiteX117" fmla="*/ 126951 w 5651563"/>
                <a:gd name="connsiteY117" fmla="*/ 3273602 h 3483768"/>
                <a:gd name="connsiteX118" fmla="*/ 126951 w 5651563"/>
                <a:gd name="connsiteY118" fmla="*/ 3269983 h 3483768"/>
                <a:gd name="connsiteX119" fmla="*/ 127808 w 5651563"/>
                <a:gd name="connsiteY119" fmla="*/ 3269983 h 3483768"/>
                <a:gd name="connsiteX120" fmla="*/ 127808 w 5651563"/>
                <a:gd name="connsiteY120" fmla="*/ 3266268 h 3483768"/>
                <a:gd name="connsiteX121" fmla="*/ 127808 w 5651563"/>
                <a:gd name="connsiteY121" fmla="*/ 3266268 h 3483768"/>
                <a:gd name="connsiteX122" fmla="*/ 127808 w 5651563"/>
                <a:gd name="connsiteY122" fmla="*/ 3262648 h 3483768"/>
                <a:gd name="connsiteX123" fmla="*/ 130190 w 5651563"/>
                <a:gd name="connsiteY123" fmla="*/ 3262648 h 3483768"/>
                <a:gd name="connsiteX124" fmla="*/ 130190 w 5651563"/>
                <a:gd name="connsiteY124" fmla="*/ 3259029 h 3483768"/>
                <a:gd name="connsiteX125" fmla="*/ 130951 w 5651563"/>
                <a:gd name="connsiteY125" fmla="*/ 3259029 h 3483768"/>
                <a:gd name="connsiteX126" fmla="*/ 130951 w 5651563"/>
                <a:gd name="connsiteY126" fmla="*/ 3255409 h 3483768"/>
                <a:gd name="connsiteX127" fmla="*/ 131809 w 5651563"/>
                <a:gd name="connsiteY127" fmla="*/ 3255409 h 3483768"/>
                <a:gd name="connsiteX128" fmla="*/ 131809 w 5651563"/>
                <a:gd name="connsiteY128" fmla="*/ 3251790 h 3483768"/>
                <a:gd name="connsiteX129" fmla="*/ 133428 w 5651563"/>
                <a:gd name="connsiteY129" fmla="*/ 3251790 h 3483768"/>
                <a:gd name="connsiteX130" fmla="*/ 133428 w 5651563"/>
                <a:gd name="connsiteY130" fmla="*/ 3248170 h 3483768"/>
                <a:gd name="connsiteX131" fmla="*/ 134190 w 5651563"/>
                <a:gd name="connsiteY131" fmla="*/ 3248170 h 3483768"/>
                <a:gd name="connsiteX132" fmla="*/ 134190 w 5651563"/>
                <a:gd name="connsiteY132" fmla="*/ 3244551 h 3483768"/>
                <a:gd name="connsiteX133" fmla="*/ 135047 w 5651563"/>
                <a:gd name="connsiteY133" fmla="*/ 3244551 h 3483768"/>
                <a:gd name="connsiteX134" fmla="*/ 135047 w 5651563"/>
                <a:gd name="connsiteY134" fmla="*/ 3240931 h 3483768"/>
                <a:gd name="connsiteX135" fmla="*/ 136666 w 5651563"/>
                <a:gd name="connsiteY135" fmla="*/ 3240931 h 3483768"/>
                <a:gd name="connsiteX136" fmla="*/ 136666 w 5651563"/>
                <a:gd name="connsiteY136" fmla="*/ 3237312 h 3483768"/>
                <a:gd name="connsiteX137" fmla="*/ 137428 w 5651563"/>
                <a:gd name="connsiteY137" fmla="*/ 3237312 h 3483768"/>
                <a:gd name="connsiteX138" fmla="*/ 137428 w 5651563"/>
                <a:gd name="connsiteY138" fmla="*/ 3233692 h 3483768"/>
                <a:gd name="connsiteX139" fmla="*/ 137428 w 5651563"/>
                <a:gd name="connsiteY139" fmla="*/ 3233692 h 3483768"/>
                <a:gd name="connsiteX140" fmla="*/ 137428 w 5651563"/>
                <a:gd name="connsiteY140" fmla="*/ 3230073 h 3483768"/>
                <a:gd name="connsiteX141" fmla="*/ 139048 w 5651563"/>
                <a:gd name="connsiteY141" fmla="*/ 3230073 h 3483768"/>
                <a:gd name="connsiteX142" fmla="*/ 139048 w 5651563"/>
                <a:gd name="connsiteY142" fmla="*/ 3226453 h 3483768"/>
                <a:gd name="connsiteX143" fmla="*/ 140667 w 5651563"/>
                <a:gd name="connsiteY143" fmla="*/ 3226453 h 3483768"/>
                <a:gd name="connsiteX144" fmla="*/ 140667 w 5651563"/>
                <a:gd name="connsiteY144" fmla="*/ 3222834 h 3483768"/>
                <a:gd name="connsiteX145" fmla="*/ 141524 w 5651563"/>
                <a:gd name="connsiteY145" fmla="*/ 3222834 h 3483768"/>
                <a:gd name="connsiteX146" fmla="*/ 141524 w 5651563"/>
                <a:gd name="connsiteY146" fmla="*/ 3219214 h 3483768"/>
                <a:gd name="connsiteX147" fmla="*/ 141524 w 5651563"/>
                <a:gd name="connsiteY147" fmla="*/ 3219214 h 3483768"/>
                <a:gd name="connsiteX148" fmla="*/ 141524 w 5651563"/>
                <a:gd name="connsiteY148" fmla="*/ 3215595 h 3483768"/>
                <a:gd name="connsiteX149" fmla="*/ 141524 w 5651563"/>
                <a:gd name="connsiteY149" fmla="*/ 3215595 h 3483768"/>
                <a:gd name="connsiteX150" fmla="*/ 141524 w 5651563"/>
                <a:gd name="connsiteY150" fmla="*/ 3211975 h 3483768"/>
                <a:gd name="connsiteX151" fmla="*/ 142286 w 5651563"/>
                <a:gd name="connsiteY151" fmla="*/ 3211975 h 3483768"/>
                <a:gd name="connsiteX152" fmla="*/ 142286 w 5651563"/>
                <a:gd name="connsiteY152" fmla="*/ 3208261 h 3483768"/>
                <a:gd name="connsiteX153" fmla="*/ 142286 w 5651563"/>
                <a:gd name="connsiteY153" fmla="*/ 3208261 h 3483768"/>
                <a:gd name="connsiteX154" fmla="*/ 142286 w 5651563"/>
                <a:gd name="connsiteY154" fmla="*/ 3204641 h 3483768"/>
                <a:gd name="connsiteX155" fmla="*/ 142286 w 5651563"/>
                <a:gd name="connsiteY155" fmla="*/ 3204641 h 3483768"/>
                <a:gd name="connsiteX156" fmla="*/ 142286 w 5651563"/>
                <a:gd name="connsiteY156" fmla="*/ 3201022 h 3483768"/>
                <a:gd name="connsiteX157" fmla="*/ 143144 w 5651563"/>
                <a:gd name="connsiteY157" fmla="*/ 3201022 h 3483768"/>
                <a:gd name="connsiteX158" fmla="*/ 143144 w 5651563"/>
                <a:gd name="connsiteY158" fmla="*/ 3197402 h 3483768"/>
                <a:gd name="connsiteX159" fmla="*/ 143905 w 5651563"/>
                <a:gd name="connsiteY159" fmla="*/ 3197402 h 3483768"/>
                <a:gd name="connsiteX160" fmla="*/ 143905 w 5651563"/>
                <a:gd name="connsiteY160" fmla="*/ 3193783 h 3483768"/>
                <a:gd name="connsiteX161" fmla="*/ 144763 w 5651563"/>
                <a:gd name="connsiteY161" fmla="*/ 3193783 h 3483768"/>
                <a:gd name="connsiteX162" fmla="*/ 144763 w 5651563"/>
                <a:gd name="connsiteY162" fmla="*/ 3190163 h 3483768"/>
                <a:gd name="connsiteX163" fmla="*/ 144763 w 5651563"/>
                <a:gd name="connsiteY163" fmla="*/ 3190163 h 3483768"/>
                <a:gd name="connsiteX164" fmla="*/ 144763 w 5651563"/>
                <a:gd name="connsiteY164" fmla="*/ 3186544 h 3483768"/>
                <a:gd name="connsiteX165" fmla="*/ 144763 w 5651563"/>
                <a:gd name="connsiteY165" fmla="*/ 3186544 h 3483768"/>
                <a:gd name="connsiteX166" fmla="*/ 144763 w 5651563"/>
                <a:gd name="connsiteY166" fmla="*/ 3182924 h 3483768"/>
                <a:gd name="connsiteX167" fmla="*/ 146382 w 5651563"/>
                <a:gd name="connsiteY167" fmla="*/ 3182924 h 3483768"/>
                <a:gd name="connsiteX168" fmla="*/ 146382 w 5651563"/>
                <a:gd name="connsiteY168" fmla="*/ 3179305 h 3483768"/>
                <a:gd name="connsiteX169" fmla="*/ 147144 w 5651563"/>
                <a:gd name="connsiteY169" fmla="*/ 3179305 h 3483768"/>
                <a:gd name="connsiteX170" fmla="*/ 147144 w 5651563"/>
                <a:gd name="connsiteY170" fmla="*/ 3175685 h 3483768"/>
                <a:gd name="connsiteX171" fmla="*/ 148001 w 5651563"/>
                <a:gd name="connsiteY171" fmla="*/ 3175685 h 3483768"/>
                <a:gd name="connsiteX172" fmla="*/ 148001 w 5651563"/>
                <a:gd name="connsiteY172" fmla="*/ 3172066 h 3483768"/>
                <a:gd name="connsiteX173" fmla="*/ 148001 w 5651563"/>
                <a:gd name="connsiteY173" fmla="*/ 3172066 h 3483768"/>
                <a:gd name="connsiteX174" fmla="*/ 148001 w 5651563"/>
                <a:gd name="connsiteY174" fmla="*/ 3168446 h 3483768"/>
                <a:gd name="connsiteX175" fmla="*/ 150382 w 5651563"/>
                <a:gd name="connsiteY175" fmla="*/ 3168446 h 3483768"/>
                <a:gd name="connsiteX176" fmla="*/ 150382 w 5651563"/>
                <a:gd name="connsiteY176" fmla="*/ 3164827 h 3483768"/>
                <a:gd name="connsiteX177" fmla="*/ 152002 w 5651563"/>
                <a:gd name="connsiteY177" fmla="*/ 3164827 h 3483768"/>
                <a:gd name="connsiteX178" fmla="*/ 152002 w 5651563"/>
                <a:gd name="connsiteY178" fmla="*/ 3161207 h 3483768"/>
                <a:gd name="connsiteX179" fmla="*/ 152002 w 5651563"/>
                <a:gd name="connsiteY179" fmla="*/ 3161207 h 3483768"/>
                <a:gd name="connsiteX180" fmla="*/ 152002 w 5651563"/>
                <a:gd name="connsiteY180" fmla="*/ 3157588 h 3483768"/>
                <a:gd name="connsiteX181" fmla="*/ 152859 w 5651563"/>
                <a:gd name="connsiteY181" fmla="*/ 3157588 h 3483768"/>
                <a:gd name="connsiteX182" fmla="*/ 152859 w 5651563"/>
                <a:gd name="connsiteY182" fmla="*/ 3153968 h 3483768"/>
                <a:gd name="connsiteX183" fmla="*/ 153621 w 5651563"/>
                <a:gd name="connsiteY183" fmla="*/ 3153968 h 3483768"/>
                <a:gd name="connsiteX184" fmla="*/ 153621 w 5651563"/>
                <a:gd name="connsiteY184" fmla="*/ 3150349 h 3483768"/>
                <a:gd name="connsiteX185" fmla="*/ 154383 w 5651563"/>
                <a:gd name="connsiteY185" fmla="*/ 3150349 h 3483768"/>
                <a:gd name="connsiteX186" fmla="*/ 154383 w 5651563"/>
                <a:gd name="connsiteY186" fmla="*/ 3146634 h 3483768"/>
                <a:gd name="connsiteX187" fmla="*/ 154383 w 5651563"/>
                <a:gd name="connsiteY187" fmla="*/ 3146634 h 3483768"/>
                <a:gd name="connsiteX188" fmla="*/ 154383 w 5651563"/>
                <a:gd name="connsiteY188" fmla="*/ 3143014 h 3483768"/>
                <a:gd name="connsiteX189" fmla="*/ 155240 w 5651563"/>
                <a:gd name="connsiteY189" fmla="*/ 3143014 h 3483768"/>
                <a:gd name="connsiteX190" fmla="*/ 155240 w 5651563"/>
                <a:gd name="connsiteY190" fmla="*/ 3139395 h 3483768"/>
                <a:gd name="connsiteX191" fmla="*/ 156002 w 5651563"/>
                <a:gd name="connsiteY191" fmla="*/ 3139395 h 3483768"/>
                <a:gd name="connsiteX192" fmla="*/ 156002 w 5651563"/>
                <a:gd name="connsiteY192" fmla="*/ 3135775 h 3483768"/>
                <a:gd name="connsiteX193" fmla="*/ 156002 w 5651563"/>
                <a:gd name="connsiteY193" fmla="*/ 3135775 h 3483768"/>
                <a:gd name="connsiteX194" fmla="*/ 156002 w 5651563"/>
                <a:gd name="connsiteY194" fmla="*/ 3132156 h 3483768"/>
                <a:gd name="connsiteX195" fmla="*/ 156859 w 5651563"/>
                <a:gd name="connsiteY195" fmla="*/ 3132156 h 3483768"/>
                <a:gd name="connsiteX196" fmla="*/ 156859 w 5651563"/>
                <a:gd name="connsiteY196" fmla="*/ 3128536 h 3483768"/>
                <a:gd name="connsiteX197" fmla="*/ 156859 w 5651563"/>
                <a:gd name="connsiteY197" fmla="*/ 3128536 h 3483768"/>
                <a:gd name="connsiteX198" fmla="*/ 156859 w 5651563"/>
                <a:gd name="connsiteY198" fmla="*/ 3124917 h 3483768"/>
                <a:gd name="connsiteX199" fmla="*/ 159241 w 5651563"/>
                <a:gd name="connsiteY199" fmla="*/ 3124917 h 3483768"/>
                <a:gd name="connsiteX200" fmla="*/ 159241 w 5651563"/>
                <a:gd name="connsiteY200" fmla="*/ 3121297 h 3483768"/>
                <a:gd name="connsiteX201" fmla="*/ 160098 w 5651563"/>
                <a:gd name="connsiteY201" fmla="*/ 3121297 h 3483768"/>
                <a:gd name="connsiteX202" fmla="*/ 160098 w 5651563"/>
                <a:gd name="connsiteY202" fmla="*/ 3117678 h 3483768"/>
                <a:gd name="connsiteX203" fmla="*/ 161717 w 5651563"/>
                <a:gd name="connsiteY203" fmla="*/ 3117678 h 3483768"/>
                <a:gd name="connsiteX204" fmla="*/ 161717 w 5651563"/>
                <a:gd name="connsiteY204" fmla="*/ 3114058 h 3483768"/>
                <a:gd name="connsiteX205" fmla="*/ 161717 w 5651563"/>
                <a:gd name="connsiteY205" fmla="*/ 3114058 h 3483768"/>
                <a:gd name="connsiteX206" fmla="*/ 161717 w 5651563"/>
                <a:gd name="connsiteY206" fmla="*/ 3110439 h 3483768"/>
                <a:gd name="connsiteX207" fmla="*/ 161717 w 5651563"/>
                <a:gd name="connsiteY207" fmla="*/ 3110439 h 3483768"/>
                <a:gd name="connsiteX208" fmla="*/ 161717 w 5651563"/>
                <a:gd name="connsiteY208" fmla="*/ 3106820 h 3483768"/>
                <a:gd name="connsiteX209" fmla="*/ 162479 w 5651563"/>
                <a:gd name="connsiteY209" fmla="*/ 3106820 h 3483768"/>
                <a:gd name="connsiteX210" fmla="*/ 162479 w 5651563"/>
                <a:gd name="connsiteY210" fmla="*/ 3103200 h 3483768"/>
                <a:gd name="connsiteX211" fmla="*/ 163337 w 5651563"/>
                <a:gd name="connsiteY211" fmla="*/ 3103200 h 3483768"/>
                <a:gd name="connsiteX212" fmla="*/ 163337 w 5651563"/>
                <a:gd name="connsiteY212" fmla="*/ 3099580 h 3483768"/>
                <a:gd name="connsiteX213" fmla="*/ 164956 w 5651563"/>
                <a:gd name="connsiteY213" fmla="*/ 3099580 h 3483768"/>
                <a:gd name="connsiteX214" fmla="*/ 164956 w 5651563"/>
                <a:gd name="connsiteY214" fmla="*/ 3095961 h 3483768"/>
                <a:gd name="connsiteX215" fmla="*/ 164956 w 5651563"/>
                <a:gd name="connsiteY215" fmla="*/ 3095961 h 3483768"/>
                <a:gd name="connsiteX216" fmla="*/ 164956 w 5651563"/>
                <a:gd name="connsiteY216" fmla="*/ 3092341 h 3483768"/>
                <a:gd name="connsiteX217" fmla="*/ 164956 w 5651563"/>
                <a:gd name="connsiteY217" fmla="*/ 3092341 h 3483768"/>
                <a:gd name="connsiteX218" fmla="*/ 164956 w 5651563"/>
                <a:gd name="connsiteY218" fmla="*/ 3088722 h 3483768"/>
                <a:gd name="connsiteX219" fmla="*/ 166575 w 5651563"/>
                <a:gd name="connsiteY219" fmla="*/ 3088722 h 3483768"/>
                <a:gd name="connsiteX220" fmla="*/ 166575 w 5651563"/>
                <a:gd name="connsiteY220" fmla="*/ 3085007 h 3483768"/>
                <a:gd name="connsiteX221" fmla="*/ 167337 w 5651563"/>
                <a:gd name="connsiteY221" fmla="*/ 3085007 h 3483768"/>
                <a:gd name="connsiteX222" fmla="*/ 167337 w 5651563"/>
                <a:gd name="connsiteY222" fmla="*/ 3081388 h 3483768"/>
                <a:gd name="connsiteX223" fmla="*/ 168956 w 5651563"/>
                <a:gd name="connsiteY223" fmla="*/ 3081388 h 3483768"/>
                <a:gd name="connsiteX224" fmla="*/ 168956 w 5651563"/>
                <a:gd name="connsiteY224" fmla="*/ 3077768 h 3483768"/>
                <a:gd name="connsiteX225" fmla="*/ 169813 w 5651563"/>
                <a:gd name="connsiteY225" fmla="*/ 3077768 h 3483768"/>
                <a:gd name="connsiteX226" fmla="*/ 169813 w 5651563"/>
                <a:gd name="connsiteY226" fmla="*/ 3074149 h 3483768"/>
                <a:gd name="connsiteX227" fmla="*/ 172195 w 5651563"/>
                <a:gd name="connsiteY227" fmla="*/ 3074149 h 3483768"/>
                <a:gd name="connsiteX228" fmla="*/ 172195 w 5651563"/>
                <a:gd name="connsiteY228" fmla="*/ 3070529 h 3483768"/>
                <a:gd name="connsiteX229" fmla="*/ 172195 w 5651563"/>
                <a:gd name="connsiteY229" fmla="*/ 3070529 h 3483768"/>
                <a:gd name="connsiteX230" fmla="*/ 172195 w 5651563"/>
                <a:gd name="connsiteY230" fmla="*/ 3066910 h 3483768"/>
                <a:gd name="connsiteX231" fmla="*/ 173052 w 5651563"/>
                <a:gd name="connsiteY231" fmla="*/ 3066910 h 3483768"/>
                <a:gd name="connsiteX232" fmla="*/ 173052 w 5651563"/>
                <a:gd name="connsiteY232" fmla="*/ 3063290 h 3483768"/>
                <a:gd name="connsiteX233" fmla="*/ 174671 w 5651563"/>
                <a:gd name="connsiteY233" fmla="*/ 3063290 h 3483768"/>
                <a:gd name="connsiteX234" fmla="*/ 174671 w 5651563"/>
                <a:gd name="connsiteY234" fmla="*/ 3059671 h 3483768"/>
                <a:gd name="connsiteX235" fmla="*/ 178672 w 5651563"/>
                <a:gd name="connsiteY235" fmla="*/ 3059671 h 3483768"/>
                <a:gd name="connsiteX236" fmla="*/ 178672 w 5651563"/>
                <a:gd name="connsiteY236" fmla="*/ 3056051 h 3483768"/>
                <a:gd name="connsiteX237" fmla="*/ 179434 w 5651563"/>
                <a:gd name="connsiteY237" fmla="*/ 3056051 h 3483768"/>
                <a:gd name="connsiteX238" fmla="*/ 179434 w 5651563"/>
                <a:gd name="connsiteY238" fmla="*/ 3052432 h 3483768"/>
                <a:gd name="connsiteX239" fmla="*/ 180291 w 5651563"/>
                <a:gd name="connsiteY239" fmla="*/ 3052432 h 3483768"/>
                <a:gd name="connsiteX240" fmla="*/ 180291 w 5651563"/>
                <a:gd name="connsiteY240" fmla="*/ 3048812 h 3483768"/>
                <a:gd name="connsiteX241" fmla="*/ 180291 w 5651563"/>
                <a:gd name="connsiteY241" fmla="*/ 3048812 h 3483768"/>
                <a:gd name="connsiteX242" fmla="*/ 180291 w 5651563"/>
                <a:gd name="connsiteY242" fmla="*/ 3045193 h 3483768"/>
                <a:gd name="connsiteX243" fmla="*/ 181053 w 5651563"/>
                <a:gd name="connsiteY243" fmla="*/ 3045193 h 3483768"/>
                <a:gd name="connsiteX244" fmla="*/ 181053 w 5651563"/>
                <a:gd name="connsiteY244" fmla="*/ 3041573 h 3483768"/>
                <a:gd name="connsiteX245" fmla="*/ 181910 w 5651563"/>
                <a:gd name="connsiteY245" fmla="*/ 3041573 h 3483768"/>
                <a:gd name="connsiteX246" fmla="*/ 181910 w 5651563"/>
                <a:gd name="connsiteY246" fmla="*/ 3037954 h 3483768"/>
                <a:gd name="connsiteX247" fmla="*/ 185149 w 5651563"/>
                <a:gd name="connsiteY247" fmla="*/ 3037954 h 3483768"/>
                <a:gd name="connsiteX248" fmla="*/ 185149 w 5651563"/>
                <a:gd name="connsiteY248" fmla="*/ 3034334 h 3483768"/>
                <a:gd name="connsiteX249" fmla="*/ 185149 w 5651563"/>
                <a:gd name="connsiteY249" fmla="*/ 3034334 h 3483768"/>
                <a:gd name="connsiteX250" fmla="*/ 185149 w 5651563"/>
                <a:gd name="connsiteY250" fmla="*/ 3030715 h 3483768"/>
                <a:gd name="connsiteX251" fmla="*/ 185149 w 5651563"/>
                <a:gd name="connsiteY251" fmla="*/ 3030715 h 3483768"/>
                <a:gd name="connsiteX252" fmla="*/ 185149 w 5651563"/>
                <a:gd name="connsiteY252" fmla="*/ 3027095 h 3483768"/>
                <a:gd name="connsiteX253" fmla="*/ 185149 w 5651563"/>
                <a:gd name="connsiteY253" fmla="*/ 3027095 h 3483768"/>
                <a:gd name="connsiteX254" fmla="*/ 185149 w 5651563"/>
                <a:gd name="connsiteY254" fmla="*/ 3023380 h 3483768"/>
                <a:gd name="connsiteX255" fmla="*/ 185149 w 5651563"/>
                <a:gd name="connsiteY255" fmla="*/ 3023380 h 3483768"/>
                <a:gd name="connsiteX256" fmla="*/ 185149 w 5651563"/>
                <a:gd name="connsiteY256" fmla="*/ 3019761 h 3483768"/>
                <a:gd name="connsiteX257" fmla="*/ 185149 w 5651563"/>
                <a:gd name="connsiteY257" fmla="*/ 3019761 h 3483768"/>
                <a:gd name="connsiteX258" fmla="*/ 185149 w 5651563"/>
                <a:gd name="connsiteY258" fmla="*/ 3016141 h 3483768"/>
                <a:gd name="connsiteX259" fmla="*/ 185911 w 5651563"/>
                <a:gd name="connsiteY259" fmla="*/ 3016141 h 3483768"/>
                <a:gd name="connsiteX260" fmla="*/ 185911 w 5651563"/>
                <a:gd name="connsiteY260" fmla="*/ 3012522 h 3483768"/>
                <a:gd name="connsiteX261" fmla="*/ 186768 w 5651563"/>
                <a:gd name="connsiteY261" fmla="*/ 3012522 h 3483768"/>
                <a:gd name="connsiteX262" fmla="*/ 186768 w 5651563"/>
                <a:gd name="connsiteY262" fmla="*/ 3008903 h 3483768"/>
                <a:gd name="connsiteX263" fmla="*/ 187530 w 5651563"/>
                <a:gd name="connsiteY263" fmla="*/ 3008903 h 3483768"/>
                <a:gd name="connsiteX264" fmla="*/ 187530 w 5651563"/>
                <a:gd name="connsiteY264" fmla="*/ 3005283 h 3483768"/>
                <a:gd name="connsiteX265" fmla="*/ 188387 w 5651563"/>
                <a:gd name="connsiteY265" fmla="*/ 3005283 h 3483768"/>
                <a:gd name="connsiteX266" fmla="*/ 188387 w 5651563"/>
                <a:gd name="connsiteY266" fmla="*/ 3001663 h 3483768"/>
                <a:gd name="connsiteX267" fmla="*/ 189149 w 5651563"/>
                <a:gd name="connsiteY267" fmla="*/ 3001663 h 3483768"/>
                <a:gd name="connsiteX268" fmla="*/ 189149 w 5651563"/>
                <a:gd name="connsiteY268" fmla="*/ 2998044 h 3483768"/>
                <a:gd name="connsiteX269" fmla="*/ 190769 w 5651563"/>
                <a:gd name="connsiteY269" fmla="*/ 2998044 h 3483768"/>
                <a:gd name="connsiteX270" fmla="*/ 190769 w 5651563"/>
                <a:gd name="connsiteY270" fmla="*/ 2994424 h 3483768"/>
                <a:gd name="connsiteX271" fmla="*/ 190769 w 5651563"/>
                <a:gd name="connsiteY271" fmla="*/ 2994424 h 3483768"/>
                <a:gd name="connsiteX272" fmla="*/ 190769 w 5651563"/>
                <a:gd name="connsiteY272" fmla="*/ 2990805 h 3483768"/>
                <a:gd name="connsiteX273" fmla="*/ 190769 w 5651563"/>
                <a:gd name="connsiteY273" fmla="*/ 2990805 h 3483768"/>
                <a:gd name="connsiteX274" fmla="*/ 190769 w 5651563"/>
                <a:gd name="connsiteY274" fmla="*/ 2987185 h 3483768"/>
                <a:gd name="connsiteX275" fmla="*/ 191626 w 5651563"/>
                <a:gd name="connsiteY275" fmla="*/ 2987185 h 3483768"/>
                <a:gd name="connsiteX276" fmla="*/ 191626 w 5651563"/>
                <a:gd name="connsiteY276" fmla="*/ 2983566 h 3483768"/>
                <a:gd name="connsiteX277" fmla="*/ 192388 w 5651563"/>
                <a:gd name="connsiteY277" fmla="*/ 2983566 h 3483768"/>
                <a:gd name="connsiteX278" fmla="*/ 192388 w 5651563"/>
                <a:gd name="connsiteY278" fmla="*/ 2979946 h 3483768"/>
                <a:gd name="connsiteX279" fmla="*/ 192388 w 5651563"/>
                <a:gd name="connsiteY279" fmla="*/ 2979946 h 3483768"/>
                <a:gd name="connsiteX280" fmla="*/ 192388 w 5651563"/>
                <a:gd name="connsiteY280" fmla="*/ 2976327 h 3483768"/>
                <a:gd name="connsiteX281" fmla="*/ 193245 w 5651563"/>
                <a:gd name="connsiteY281" fmla="*/ 2976327 h 3483768"/>
                <a:gd name="connsiteX282" fmla="*/ 193245 w 5651563"/>
                <a:gd name="connsiteY282" fmla="*/ 2972707 h 3483768"/>
                <a:gd name="connsiteX283" fmla="*/ 193245 w 5651563"/>
                <a:gd name="connsiteY283" fmla="*/ 2972707 h 3483768"/>
                <a:gd name="connsiteX284" fmla="*/ 193245 w 5651563"/>
                <a:gd name="connsiteY284" fmla="*/ 2969088 h 3483768"/>
                <a:gd name="connsiteX285" fmla="*/ 193245 w 5651563"/>
                <a:gd name="connsiteY285" fmla="*/ 2969088 h 3483768"/>
                <a:gd name="connsiteX286" fmla="*/ 193245 w 5651563"/>
                <a:gd name="connsiteY286" fmla="*/ 2965468 h 3483768"/>
                <a:gd name="connsiteX287" fmla="*/ 194007 w 5651563"/>
                <a:gd name="connsiteY287" fmla="*/ 2965468 h 3483768"/>
                <a:gd name="connsiteX288" fmla="*/ 194007 w 5651563"/>
                <a:gd name="connsiteY288" fmla="*/ 2961754 h 3483768"/>
                <a:gd name="connsiteX289" fmla="*/ 194007 w 5651563"/>
                <a:gd name="connsiteY289" fmla="*/ 2961754 h 3483768"/>
                <a:gd name="connsiteX290" fmla="*/ 194007 w 5651563"/>
                <a:gd name="connsiteY290" fmla="*/ 2958134 h 3483768"/>
                <a:gd name="connsiteX291" fmla="*/ 195626 w 5651563"/>
                <a:gd name="connsiteY291" fmla="*/ 2958134 h 3483768"/>
                <a:gd name="connsiteX292" fmla="*/ 195626 w 5651563"/>
                <a:gd name="connsiteY292" fmla="*/ 2954515 h 3483768"/>
                <a:gd name="connsiteX293" fmla="*/ 195626 w 5651563"/>
                <a:gd name="connsiteY293" fmla="*/ 2954515 h 3483768"/>
                <a:gd name="connsiteX294" fmla="*/ 195626 w 5651563"/>
                <a:gd name="connsiteY294" fmla="*/ 2950895 h 3483768"/>
                <a:gd name="connsiteX295" fmla="*/ 196483 w 5651563"/>
                <a:gd name="connsiteY295" fmla="*/ 2950895 h 3483768"/>
                <a:gd name="connsiteX296" fmla="*/ 196483 w 5651563"/>
                <a:gd name="connsiteY296" fmla="*/ 2947276 h 3483768"/>
                <a:gd name="connsiteX297" fmla="*/ 197245 w 5651563"/>
                <a:gd name="connsiteY297" fmla="*/ 2947276 h 3483768"/>
                <a:gd name="connsiteX298" fmla="*/ 197245 w 5651563"/>
                <a:gd name="connsiteY298" fmla="*/ 2943656 h 3483768"/>
                <a:gd name="connsiteX299" fmla="*/ 198865 w 5651563"/>
                <a:gd name="connsiteY299" fmla="*/ 2943656 h 3483768"/>
                <a:gd name="connsiteX300" fmla="*/ 198865 w 5651563"/>
                <a:gd name="connsiteY300" fmla="*/ 2940037 h 3483768"/>
                <a:gd name="connsiteX301" fmla="*/ 199722 w 5651563"/>
                <a:gd name="connsiteY301" fmla="*/ 2940037 h 3483768"/>
                <a:gd name="connsiteX302" fmla="*/ 199722 w 5651563"/>
                <a:gd name="connsiteY302" fmla="*/ 2936417 h 3483768"/>
                <a:gd name="connsiteX303" fmla="*/ 199722 w 5651563"/>
                <a:gd name="connsiteY303" fmla="*/ 2936417 h 3483768"/>
                <a:gd name="connsiteX304" fmla="*/ 199722 w 5651563"/>
                <a:gd name="connsiteY304" fmla="*/ 2932798 h 3483768"/>
                <a:gd name="connsiteX305" fmla="*/ 200484 w 5651563"/>
                <a:gd name="connsiteY305" fmla="*/ 2932798 h 3483768"/>
                <a:gd name="connsiteX306" fmla="*/ 200484 w 5651563"/>
                <a:gd name="connsiteY306" fmla="*/ 2929178 h 3483768"/>
                <a:gd name="connsiteX307" fmla="*/ 201341 w 5651563"/>
                <a:gd name="connsiteY307" fmla="*/ 2929178 h 3483768"/>
                <a:gd name="connsiteX308" fmla="*/ 201341 w 5651563"/>
                <a:gd name="connsiteY308" fmla="*/ 2925559 h 3483768"/>
                <a:gd name="connsiteX309" fmla="*/ 201341 w 5651563"/>
                <a:gd name="connsiteY309" fmla="*/ 2925559 h 3483768"/>
                <a:gd name="connsiteX310" fmla="*/ 201341 w 5651563"/>
                <a:gd name="connsiteY310" fmla="*/ 2921939 h 3483768"/>
                <a:gd name="connsiteX311" fmla="*/ 202103 w 5651563"/>
                <a:gd name="connsiteY311" fmla="*/ 2921939 h 3483768"/>
                <a:gd name="connsiteX312" fmla="*/ 202103 w 5651563"/>
                <a:gd name="connsiteY312" fmla="*/ 2918320 h 3483768"/>
                <a:gd name="connsiteX313" fmla="*/ 203723 w 5651563"/>
                <a:gd name="connsiteY313" fmla="*/ 2918320 h 3483768"/>
                <a:gd name="connsiteX314" fmla="*/ 203723 w 5651563"/>
                <a:gd name="connsiteY314" fmla="*/ 2914700 h 3483768"/>
                <a:gd name="connsiteX315" fmla="*/ 205342 w 5651563"/>
                <a:gd name="connsiteY315" fmla="*/ 2914700 h 3483768"/>
                <a:gd name="connsiteX316" fmla="*/ 205342 w 5651563"/>
                <a:gd name="connsiteY316" fmla="*/ 2911081 h 3483768"/>
                <a:gd name="connsiteX317" fmla="*/ 205342 w 5651563"/>
                <a:gd name="connsiteY317" fmla="*/ 2911081 h 3483768"/>
                <a:gd name="connsiteX318" fmla="*/ 205342 w 5651563"/>
                <a:gd name="connsiteY318" fmla="*/ 2907461 h 3483768"/>
                <a:gd name="connsiteX319" fmla="*/ 205342 w 5651563"/>
                <a:gd name="connsiteY319" fmla="*/ 2907461 h 3483768"/>
                <a:gd name="connsiteX320" fmla="*/ 205342 w 5651563"/>
                <a:gd name="connsiteY320" fmla="*/ 2903841 h 3483768"/>
                <a:gd name="connsiteX321" fmla="*/ 206961 w 5651563"/>
                <a:gd name="connsiteY321" fmla="*/ 2903841 h 3483768"/>
                <a:gd name="connsiteX322" fmla="*/ 206961 w 5651563"/>
                <a:gd name="connsiteY322" fmla="*/ 2900127 h 3483768"/>
                <a:gd name="connsiteX323" fmla="*/ 206961 w 5651563"/>
                <a:gd name="connsiteY323" fmla="*/ 2900127 h 3483768"/>
                <a:gd name="connsiteX324" fmla="*/ 206961 w 5651563"/>
                <a:gd name="connsiteY324" fmla="*/ 2896507 h 3483768"/>
                <a:gd name="connsiteX325" fmla="*/ 207723 w 5651563"/>
                <a:gd name="connsiteY325" fmla="*/ 2896507 h 3483768"/>
                <a:gd name="connsiteX326" fmla="*/ 207723 w 5651563"/>
                <a:gd name="connsiteY326" fmla="*/ 2892888 h 3483768"/>
                <a:gd name="connsiteX327" fmla="*/ 208580 w 5651563"/>
                <a:gd name="connsiteY327" fmla="*/ 2892888 h 3483768"/>
                <a:gd name="connsiteX328" fmla="*/ 208580 w 5651563"/>
                <a:gd name="connsiteY328" fmla="*/ 2889268 h 3483768"/>
                <a:gd name="connsiteX329" fmla="*/ 208580 w 5651563"/>
                <a:gd name="connsiteY329" fmla="*/ 2889268 h 3483768"/>
                <a:gd name="connsiteX330" fmla="*/ 208580 w 5651563"/>
                <a:gd name="connsiteY330" fmla="*/ 2885649 h 3483768"/>
                <a:gd name="connsiteX331" fmla="*/ 209342 w 5651563"/>
                <a:gd name="connsiteY331" fmla="*/ 2885649 h 3483768"/>
                <a:gd name="connsiteX332" fmla="*/ 209342 w 5651563"/>
                <a:gd name="connsiteY332" fmla="*/ 2882029 h 3483768"/>
                <a:gd name="connsiteX333" fmla="*/ 210199 w 5651563"/>
                <a:gd name="connsiteY333" fmla="*/ 2882029 h 3483768"/>
                <a:gd name="connsiteX334" fmla="*/ 210199 w 5651563"/>
                <a:gd name="connsiteY334" fmla="*/ 2878410 h 3483768"/>
                <a:gd name="connsiteX335" fmla="*/ 211819 w 5651563"/>
                <a:gd name="connsiteY335" fmla="*/ 2878410 h 3483768"/>
                <a:gd name="connsiteX336" fmla="*/ 211819 w 5651563"/>
                <a:gd name="connsiteY336" fmla="*/ 2874790 h 3483768"/>
                <a:gd name="connsiteX337" fmla="*/ 211819 w 5651563"/>
                <a:gd name="connsiteY337" fmla="*/ 2874790 h 3483768"/>
                <a:gd name="connsiteX338" fmla="*/ 211819 w 5651563"/>
                <a:gd name="connsiteY338" fmla="*/ 2871171 h 3483768"/>
                <a:gd name="connsiteX339" fmla="*/ 211819 w 5651563"/>
                <a:gd name="connsiteY339" fmla="*/ 2871171 h 3483768"/>
                <a:gd name="connsiteX340" fmla="*/ 211819 w 5651563"/>
                <a:gd name="connsiteY340" fmla="*/ 2867551 h 3483768"/>
                <a:gd name="connsiteX341" fmla="*/ 211819 w 5651563"/>
                <a:gd name="connsiteY341" fmla="*/ 2867551 h 3483768"/>
                <a:gd name="connsiteX342" fmla="*/ 211819 w 5651563"/>
                <a:gd name="connsiteY342" fmla="*/ 2863932 h 3483768"/>
                <a:gd name="connsiteX343" fmla="*/ 213438 w 5651563"/>
                <a:gd name="connsiteY343" fmla="*/ 2863932 h 3483768"/>
                <a:gd name="connsiteX344" fmla="*/ 213438 w 5651563"/>
                <a:gd name="connsiteY344" fmla="*/ 2860312 h 3483768"/>
                <a:gd name="connsiteX345" fmla="*/ 213438 w 5651563"/>
                <a:gd name="connsiteY345" fmla="*/ 2860312 h 3483768"/>
                <a:gd name="connsiteX346" fmla="*/ 213438 w 5651563"/>
                <a:gd name="connsiteY346" fmla="*/ 2856693 h 3483768"/>
                <a:gd name="connsiteX347" fmla="*/ 213438 w 5651563"/>
                <a:gd name="connsiteY347" fmla="*/ 2856693 h 3483768"/>
                <a:gd name="connsiteX348" fmla="*/ 213438 w 5651563"/>
                <a:gd name="connsiteY348" fmla="*/ 2853073 h 3483768"/>
                <a:gd name="connsiteX349" fmla="*/ 213438 w 5651563"/>
                <a:gd name="connsiteY349" fmla="*/ 2853073 h 3483768"/>
                <a:gd name="connsiteX350" fmla="*/ 213438 w 5651563"/>
                <a:gd name="connsiteY350" fmla="*/ 2849454 h 3483768"/>
                <a:gd name="connsiteX351" fmla="*/ 215057 w 5651563"/>
                <a:gd name="connsiteY351" fmla="*/ 2849454 h 3483768"/>
                <a:gd name="connsiteX352" fmla="*/ 215057 w 5651563"/>
                <a:gd name="connsiteY352" fmla="*/ 2845834 h 3483768"/>
                <a:gd name="connsiteX353" fmla="*/ 215819 w 5651563"/>
                <a:gd name="connsiteY353" fmla="*/ 2845834 h 3483768"/>
                <a:gd name="connsiteX354" fmla="*/ 215819 w 5651563"/>
                <a:gd name="connsiteY354" fmla="*/ 2842215 h 3483768"/>
                <a:gd name="connsiteX355" fmla="*/ 216676 w 5651563"/>
                <a:gd name="connsiteY355" fmla="*/ 2842215 h 3483768"/>
                <a:gd name="connsiteX356" fmla="*/ 216676 w 5651563"/>
                <a:gd name="connsiteY356" fmla="*/ 2838500 h 3483768"/>
                <a:gd name="connsiteX357" fmla="*/ 217438 w 5651563"/>
                <a:gd name="connsiteY357" fmla="*/ 2838500 h 3483768"/>
                <a:gd name="connsiteX358" fmla="*/ 217438 w 5651563"/>
                <a:gd name="connsiteY358" fmla="*/ 2834881 h 3483768"/>
                <a:gd name="connsiteX359" fmla="*/ 217438 w 5651563"/>
                <a:gd name="connsiteY359" fmla="*/ 2834881 h 3483768"/>
                <a:gd name="connsiteX360" fmla="*/ 217438 w 5651563"/>
                <a:gd name="connsiteY360" fmla="*/ 2831261 h 3483768"/>
                <a:gd name="connsiteX361" fmla="*/ 220677 w 5651563"/>
                <a:gd name="connsiteY361" fmla="*/ 2831261 h 3483768"/>
                <a:gd name="connsiteX362" fmla="*/ 220677 w 5651563"/>
                <a:gd name="connsiteY362" fmla="*/ 2827641 h 3483768"/>
                <a:gd name="connsiteX363" fmla="*/ 220677 w 5651563"/>
                <a:gd name="connsiteY363" fmla="*/ 2827641 h 3483768"/>
                <a:gd name="connsiteX364" fmla="*/ 220677 w 5651563"/>
                <a:gd name="connsiteY364" fmla="*/ 2824022 h 3483768"/>
                <a:gd name="connsiteX365" fmla="*/ 220677 w 5651563"/>
                <a:gd name="connsiteY365" fmla="*/ 2824022 h 3483768"/>
                <a:gd name="connsiteX366" fmla="*/ 220677 w 5651563"/>
                <a:gd name="connsiteY366" fmla="*/ 2820403 h 3483768"/>
                <a:gd name="connsiteX367" fmla="*/ 221534 w 5651563"/>
                <a:gd name="connsiteY367" fmla="*/ 2820403 h 3483768"/>
                <a:gd name="connsiteX368" fmla="*/ 221534 w 5651563"/>
                <a:gd name="connsiteY368" fmla="*/ 2816783 h 3483768"/>
                <a:gd name="connsiteX369" fmla="*/ 223153 w 5651563"/>
                <a:gd name="connsiteY369" fmla="*/ 2816783 h 3483768"/>
                <a:gd name="connsiteX370" fmla="*/ 223153 w 5651563"/>
                <a:gd name="connsiteY370" fmla="*/ 2813164 h 3483768"/>
                <a:gd name="connsiteX371" fmla="*/ 223153 w 5651563"/>
                <a:gd name="connsiteY371" fmla="*/ 2813164 h 3483768"/>
                <a:gd name="connsiteX372" fmla="*/ 223153 w 5651563"/>
                <a:gd name="connsiteY372" fmla="*/ 2809544 h 3483768"/>
                <a:gd name="connsiteX373" fmla="*/ 223153 w 5651563"/>
                <a:gd name="connsiteY373" fmla="*/ 2809544 h 3483768"/>
                <a:gd name="connsiteX374" fmla="*/ 223153 w 5651563"/>
                <a:gd name="connsiteY374" fmla="*/ 2805924 h 3483768"/>
                <a:gd name="connsiteX375" fmla="*/ 223916 w 5651563"/>
                <a:gd name="connsiteY375" fmla="*/ 2805924 h 3483768"/>
                <a:gd name="connsiteX376" fmla="*/ 223916 w 5651563"/>
                <a:gd name="connsiteY376" fmla="*/ 2802305 h 3483768"/>
                <a:gd name="connsiteX377" fmla="*/ 223916 w 5651563"/>
                <a:gd name="connsiteY377" fmla="*/ 2802305 h 3483768"/>
                <a:gd name="connsiteX378" fmla="*/ 223916 w 5651563"/>
                <a:gd name="connsiteY378" fmla="*/ 2798686 h 3483768"/>
                <a:gd name="connsiteX379" fmla="*/ 223916 w 5651563"/>
                <a:gd name="connsiteY379" fmla="*/ 2798686 h 3483768"/>
                <a:gd name="connsiteX380" fmla="*/ 223916 w 5651563"/>
                <a:gd name="connsiteY380" fmla="*/ 2795066 h 3483768"/>
                <a:gd name="connsiteX381" fmla="*/ 224773 w 5651563"/>
                <a:gd name="connsiteY381" fmla="*/ 2795066 h 3483768"/>
                <a:gd name="connsiteX382" fmla="*/ 224773 w 5651563"/>
                <a:gd name="connsiteY382" fmla="*/ 2791447 h 3483768"/>
                <a:gd name="connsiteX383" fmla="*/ 224773 w 5651563"/>
                <a:gd name="connsiteY383" fmla="*/ 2791447 h 3483768"/>
                <a:gd name="connsiteX384" fmla="*/ 224773 w 5651563"/>
                <a:gd name="connsiteY384" fmla="*/ 2787827 h 3483768"/>
                <a:gd name="connsiteX385" fmla="*/ 225535 w 5651563"/>
                <a:gd name="connsiteY385" fmla="*/ 2787827 h 3483768"/>
                <a:gd name="connsiteX386" fmla="*/ 225535 w 5651563"/>
                <a:gd name="connsiteY386" fmla="*/ 2784208 h 3483768"/>
                <a:gd name="connsiteX387" fmla="*/ 228773 w 5651563"/>
                <a:gd name="connsiteY387" fmla="*/ 2784208 h 3483768"/>
                <a:gd name="connsiteX388" fmla="*/ 228773 w 5651563"/>
                <a:gd name="connsiteY388" fmla="*/ 2780493 h 3483768"/>
                <a:gd name="connsiteX389" fmla="*/ 229535 w 5651563"/>
                <a:gd name="connsiteY389" fmla="*/ 2780493 h 3483768"/>
                <a:gd name="connsiteX390" fmla="*/ 229535 w 5651563"/>
                <a:gd name="connsiteY390" fmla="*/ 2776873 h 3483768"/>
                <a:gd name="connsiteX391" fmla="*/ 230392 w 5651563"/>
                <a:gd name="connsiteY391" fmla="*/ 2776873 h 3483768"/>
                <a:gd name="connsiteX392" fmla="*/ 230392 w 5651563"/>
                <a:gd name="connsiteY392" fmla="*/ 2773254 h 3483768"/>
                <a:gd name="connsiteX393" fmla="*/ 232012 w 5651563"/>
                <a:gd name="connsiteY393" fmla="*/ 2773254 h 3483768"/>
                <a:gd name="connsiteX394" fmla="*/ 232012 w 5651563"/>
                <a:gd name="connsiteY394" fmla="*/ 2769634 h 3483768"/>
                <a:gd name="connsiteX395" fmla="*/ 232012 w 5651563"/>
                <a:gd name="connsiteY395" fmla="*/ 2769634 h 3483768"/>
                <a:gd name="connsiteX396" fmla="*/ 232012 w 5651563"/>
                <a:gd name="connsiteY396" fmla="*/ 2766015 h 3483768"/>
                <a:gd name="connsiteX397" fmla="*/ 232774 w 5651563"/>
                <a:gd name="connsiteY397" fmla="*/ 2766015 h 3483768"/>
                <a:gd name="connsiteX398" fmla="*/ 232774 w 5651563"/>
                <a:gd name="connsiteY398" fmla="*/ 2762395 h 3483768"/>
                <a:gd name="connsiteX399" fmla="*/ 232774 w 5651563"/>
                <a:gd name="connsiteY399" fmla="*/ 2762395 h 3483768"/>
                <a:gd name="connsiteX400" fmla="*/ 232774 w 5651563"/>
                <a:gd name="connsiteY400" fmla="*/ 2758776 h 3483768"/>
                <a:gd name="connsiteX401" fmla="*/ 233631 w 5651563"/>
                <a:gd name="connsiteY401" fmla="*/ 2758776 h 3483768"/>
                <a:gd name="connsiteX402" fmla="*/ 233631 w 5651563"/>
                <a:gd name="connsiteY402" fmla="*/ 2755156 h 3483768"/>
                <a:gd name="connsiteX403" fmla="*/ 233631 w 5651563"/>
                <a:gd name="connsiteY403" fmla="*/ 2755156 h 3483768"/>
                <a:gd name="connsiteX404" fmla="*/ 233631 w 5651563"/>
                <a:gd name="connsiteY404" fmla="*/ 2751537 h 3483768"/>
                <a:gd name="connsiteX405" fmla="*/ 233631 w 5651563"/>
                <a:gd name="connsiteY405" fmla="*/ 2751537 h 3483768"/>
                <a:gd name="connsiteX406" fmla="*/ 233631 w 5651563"/>
                <a:gd name="connsiteY406" fmla="*/ 2747917 h 3483768"/>
                <a:gd name="connsiteX407" fmla="*/ 234393 w 5651563"/>
                <a:gd name="connsiteY407" fmla="*/ 2747917 h 3483768"/>
                <a:gd name="connsiteX408" fmla="*/ 234393 w 5651563"/>
                <a:gd name="connsiteY408" fmla="*/ 2744298 h 3483768"/>
                <a:gd name="connsiteX409" fmla="*/ 234393 w 5651563"/>
                <a:gd name="connsiteY409" fmla="*/ 2744298 h 3483768"/>
                <a:gd name="connsiteX410" fmla="*/ 234393 w 5651563"/>
                <a:gd name="connsiteY410" fmla="*/ 2740678 h 3483768"/>
                <a:gd name="connsiteX411" fmla="*/ 235250 w 5651563"/>
                <a:gd name="connsiteY411" fmla="*/ 2740678 h 3483768"/>
                <a:gd name="connsiteX412" fmla="*/ 235250 w 5651563"/>
                <a:gd name="connsiteY412" fmla="*/ 2737059 h 3483768"/>
                <a:gd name="connsiteX413" fmla="*/ 236012 w 5651563"/>
                <a:gd name="connsiteY413" fmla="*/ 2737059 h 3483768"/>
                <a:gd name="connsiteX414" fmla="*/ 236012 w 5651563"/>
                <a:gd name="connsiteY414" fmla="*/ 2733439 h 3483768"/>
                <a:gd name="connsiteX415" fmla="*/ 236012 w 5651563"/>
                <a:gd name="connsiteY415" fmla="*/ 2733439 h 3483768"/>
                <a:gd name="connsiteX416" fmla="*/ 236012 w 5651563"/>
                <a:gd name="connsiteY416" fmla="*/ 2729820 h 3483768"/>
                <a:gd name="connsiteX417" fmla="*/ 237632 w 5651563"/>
                <a:gd name="connsiteY417" fmla="*/ 2729820 h 3483768"/>
                <a:gd name="connsiteX418" fmla="*/ 237632 w 5651563"/>
                <a:gd name="connsiteY418" fmla="*/ 2726200 h 3483768"/>
                <a:gd name="connsiteX419" fmla="*/ 237632 w 5651563"/>
                <a:gd name="connsiteY419" fmla="*/ 2726200 h 3483768"/>
                <a:gd name="connsiteX420" fmla="*/ 237632 w 5651563"/>
                <a:gd name="connsiteY420" fmla="*/ 2722581 h 3483768"/>
                <a:gd name="connsiteX421" fmla="*/ 237632 w 5651563"/>
                <a:gd name="connsiteY421" fmla="*/ 2722581 h 3483768"/>
                <a:gd name="connsiteX422" fmla="*/ 237632 w 5651563"/>
                <a:gd name="connsiteY422" fmla="*/ 2718866 h 3483768"/>
                <a:gd name="connsiteX423" fmla="*/ 238489 w 5651563"/>
                <a:gd name="connsiteY423" fmla="*/ 2718866 h 3483768"/>
                <a:gd name="connsiteX424" fmla="*/ 238489 w 5651563"/>
                <a:gd name="connsiteY424" fmla="*/ 2715247 h 3483768"/>
                <a:gd name="connsiteX425" fmla="*/ 238489 w 5651563"/>
                <a:gd name="connsiteY425" fmla="*/ 2715247 h 3483768"/>
                <a:gd name="connsiteX426" fmla="*/ 238489 w 5651563"/>
                <a:gd name="connsiteY426" fmla="*/ 2711627 h 3483768"/>
                <a:gd name="connsiteX427" fmla="*/ 238489 w 5651563"/>
                <a:gd name="connsiteY427" fmla="*/ 2711627 h 3483768"/>
                <a:gd name="connsiteX428" fmla="*/ 238489 w 5651563"/>
                <a:gd name="connsiteY428" fmla="*/ 2708008 h 3483768"/>
                <a:gd name="connsiteX429" fmla="*/ 240108 w 5651563"/>
                <a:gd name="connsiteY429" fmla="*/ 2708008 h 3483768"/>
                <a:gd name="connsiteX430" fmla="*/ 240108 w 5651563"/>
                <a:gd name="connsiteY430" fmla="*/ 2704388 h 3483768"/>
                <a:gd name="connsiteX431" fmla="*/ 240108 w 5651563"/>
                <a:gd name="connsiteY431" fmla="*/ 2704388 h 3483768"/>
                <a:gd name="connsiteX432" fmla="*/ 240108 w 5651563"/>
                <a:gd name="connsiteY432" fmla="*/ 2700769 h 3483768"/>
                <a:gd name="connsiteX433" fmla="*/ 241727 w 5651563"/>
                <a:gd name="connsiteY433" fmla="*/ 2700769 h 3483768"/>
                <a:gd name="connsiteX434" fmla="*/ 241727 w 5651563"/>
                <a:gd name="connsiteY434" fmla="*/ 2697149 h 3483768"/>
                <a:gd name="connsiteX435" fmla="*/ 242489 w 5651563"/>
                <a:gd name="connsiteY435" fmla="*/ 2697149 h 3483768"/>
                <a:gd name="connsiteX436" fmla="*/ 242489 w 5651563"/>
                <a:gd name="connsiteY436" fmla="*/ 2693530 h 3483768"/>
                <a:gd name="connsiteX437" fmla="*/ 242489 w 5651563"/>
                <a:gd name="connsiteY437" fmla="*/ 2693530 h 3483768"/>
                <a:gd name="connsiteX438" fmla="*/ 242489 w 5651563"/>
                <a:gd name="connsiteY438" fmla="*/ 2689910 h 3483768"/>
                <a:gd name="connsiteX439" fmla="*/ 242489 w 5651563"/>
                <a:gd name="connsiteY439" fmla="*/ 2689910 h 3483768"/>
                <a:gd name="connsiteX440" fmla="*/ 242489 w 5651563"/>
                <a:gd name="connsiteY440" fmla="*/ 2686291 h 3483768"/>
                <a:gd name="connsiteX441" fmla="*/ 242489 w 5651563"/>
                <a:gd name="connsiteY441" fmla="*/ 2686291 h 3483768"/>
                <a:gd name="connsiteX442" fmla="*/ 242489 w 5651563"/>
                <a:gd name="connsiteY442" fmla="*/ 2682671 h 3483768"/>
                <a:gd name="connsiteX443" fmla="*/ 242489 w 5651563"/>
                <a:gd name="connsiteY443" fmla="*/ 2682671 h 3483768"/>
                <a:gd name="connsiteX444" fmla="*/ 242489 w 5651563"/>
                <a:gd name="connsiteY444" fmla="*/ 2679052 h 3483768"/>
                <a:gd name="connsiteX445" fmla="*/ 242489 w 5651563"/>
                <a:gd name="connsiteY445" fmla="*/ 2679052 h 3483768"/>
                <a:gd name="connsiteX446" fmla="*/ 242489 w 5651563"/>
                <a:gd name="connsiteY446" fmla="*/ 2675432 h 3483768"/>
                <a:gd name="connsiteX447" fmla="*/ 243346 w 5651563"/>
                <a:gd name="connsiteY447" fmla="*/ 2675432 h 3483768"/>
                <a:gd name="connsiteX448" fmla="*/ 243346 w 5651563"/>
                <a:gd name="connsiteY448" fmla="*/ 2671813 h 3483768"/>
                <a:gd name="connsiteX449" fmla="*/ 244108 w 5651563"/>
                <a:gd name="connsiteY449" fmla="*/ 2671813 h 3483768"/>
                <a:gd name="connsiteX450" fmla="*/ 244108 w 5651563"/>
                <a:gd name="connsiteY450" fmla="*/ 2668193 h 3483768"/>
                <a:gd name="connsiteX451" fmla="*/ 244108 w 5651563"/>
                <a:gd name="connsiteY451" fmla="*/ 2668193 h 3483768"/>
                <a:gd name="connsiteX452" fmla="*/ 244108 w 5651563"/>
                <a:gd name="connsiteY452" fmla="*/ 2664574 h 3483768"/>
                <a:gd name="connsiteX453" fmla="*/ 244966 w 5651563"/>
                <a:gd name="connsiteY453" fmla="*/ 2664574 h 3483768"/>
                <a:gd name="connsiteX454" fmla="*/ 244966 w 5651563"/>
                <a:gd name="connsiteY454" fmla="*/ 2660954 h 3483768"/>
                <a:gd name="connsiteX455" fmla="*/ 245728 w 5651563"/>
                <a:gd name="connsiteY455" fmla="*/ 2660954 h 3483768"/>
                <a:gd name="connsiteX456" fmla="*/ 245728 w 5651563"/>
                <a:gd name="connsiteY456" fmla="*/ 2657239 h 3483768"/>
                <a:gd name="connsiteX457" fmla="*/ 247347 w 5651563"/>
                <a:gd name="connsiteY457" fmla="*/ 2657239 h 3483768"/>
                <a:gd name="connsiteX458" fmla="*/ 247347 w 5651563"/>
                <a:gd name="connsiteY458" fmla="*/ 2653620 h 3483768"/>
                <a:gd name="connsiteX459" fmla="*/ 248204 w 5651563"/>
                <a:gd name="connsiteY459" fmla="*/ 2653620 h 3483768"/>
                <a:gd name="connsiteX460" fmla="*/ 248204 w 5651563"/>
                <a:gd name="connsiteY460" fmla="*/ 2650000 h 3483768"/>
                <a:gd name="connsiteX461" fmla="*/ 248204 w 5651563"/>
                <a:gd name="connsiteY461" fmla="*/ 2650000 h 3483768"/>
                <a:gd name="connsiteX462" fmla="*/ 248204 w 5651563"/>
                <a:gd name="connsiteY462" fmla="*/ 2646381 h 3483768"/>
                <a:gd name="connsiteX463" fmla="*/ 248204 w 5651563"/>
                <a:gd name="connsiteY463" fmla="*/ 2646381 h 3483768"/>
                <a:gd name="connsiteX464" fmla="*/ 248204 w 5651563"/>
                <a:gd name="connsiteY464" fmla="*/ 2642761 h 3483768"/>
                <a:gd name="connsiteX465" fmla="*/ 249824 w 5651563"/>
                <a:gd name="connsiteY465" fmla="*/ 2642761 h 3483768"/>
                <a:gd name="connsiteX466" fmla="*/ 249824 w 5651563"/>
                <a:gd name="connsiteY466" fmla="*/ 2639142 h 3483768"/>
                <a:gd name="connsiteX467" fmla="*/ 250586 w 5651563"/>
                <a:gd name="connsiteY467" fmla="*/ 2639142 h 3483768"/>
                <a:gd name="connsiteX468" fmla="*/ 250586 w 5651563"/>
                <a:gd name="connsiteY468" fmla="*/ 2635522 h 3483768"/>
                <a:gd name="connsiteX469" fmla="*/ 252205 w 5651563"/>
                <a:gd name="connsiteY469" fmla="*/ 2635522 h 3483768"/>
                <a:gd name="connsiteX470" fmla="*/ 252205 w 5651563"/>
                <a:gd name="connsiteY470" fmla="*/ 2631903 h 3483768"/>
                <a:gd name="connsiteX471" fmla="*/ 252967 w 5651563"/>
                <a:gd name="connsiteY471" fmla="*/ 2631903 h 3483768"/>
                <a:gd name="connsiteX472" fmla="*/ 252967 w 5651563"/>
                <a:gd name="connsiteY472" fmla="*/ 2628283 h 3483768"/>
                <a:gd name="connsiteX473" fmla="*/ 252967 w 5651563"/>
                <a:gd name="connsiteY473" fmla="*/ 2628283 h 3483768"/>
                <a:gd name="connsiteX474" fmla="*/ 252967 w 5651563"/>
                <a:gd name="connsiteY474" fmla="*/ 2624664 h 3483768"/>
                <a:gd name="connsiteX475" fmla="*/ 253824 w 5651563"/>
                <a:gd name="connsiteY475" fmla="*/ 2624664 h 3483768"/>
                <a:gd name="connsiteX476" fmla="*/ 253824 w 5651563"/>
                <a:gd name="connsiteY476" fmla="*/ 2621045 h 3483768"/>
                <a:gd name="connsiteX477" fmla="*/ 255443 w 5651563"/>
                <a:gd name="connsiteY477" fmla="*/ 2621045 h 3483768"/>
                <a:gd name="connsiteX478" fmla="*/ 255443 w 5651563"/>
                <a:gd name="connsiteY478" fmla="*/ 2617425 h 3483768"/>
                <a:gd name="connsiteX479" fmla="*/ 255443 w 5651563"/>
                <a:gd name="connsiteY479" fmla="*/ 2617425 h 3483768"/>
                <a:gd name="connsiteX480" fmla="*/ 255443 w 5651563"/>
                <a:gd name="connsiteY480" fmla="*/ 2613805 h 3483768"/>
                <a:gd name="connsiteX481" fmla="*/ 257824 w 5651563"/>
                <a:gd name="connsiteY481" fmla="*/ 2613805 h 3483768"/>
                <a:gd name="connsiteX482" fmla="*/ 257824 w 5651563"/>
                <a:gd name="connsiteY482" fmla="*/ 2610186 h 3483768"/>
                <a:gd name="connsiteX483" fmla="*/ 258682 w 5651563"/>
                <a:gd name="connsiteY483" fmla="*/ 2610186 h 3483768"/>
                <a:gd name="connsiteX484" fmla="*/ 258682 w 5651563"/>
                <a:gd name="connsiteY484" fmla="*/ 2606566 h 3483768"/>
                <a:gd name="connsiteX485" fmla="*/ 259444 w 5651563"/>
                <a:gd name="connsiteY485" fmla="*/ 2606566 h 3483768"/>
                <a:gd name="connsiteX486" fmla="*/ 259444 w 5651563"/>
                <a:gd name="connsiteY486" fmla="*/ 2602947 h 3483768"/>
                <a:gd name="connsiteX487" fmla="*/ 259444 w 5651563"/>
                <a:gd name="connsiteY487" fmla="*/ 2602947 h 3483768"/>
                <a:gd name="connsiteX488" fmla="*/ 259444 w 5651563"/>
                <a:gd name="connsiteY488" fmla="*/ 2599328 h 3483768"/>
                <a:gd name="connsiteX489" fmla="*/ 260301 w 5651563"/>
                <a:gd name="connsiteY489" fmla="*/ 2599328 h 3483768"/>
                <a:gd name="connsiteX490" fmla="*/ 260301 w 5651563"/>
                <a:gd name="connsiteY490" fmla="*/ 2595613 h 3483768"/>
                <a:gd name="connsiteX491" fmla="*/ 261063 w 5651563"/>
                <a:gd name="connsiteY491" fmla="*/ 2595613 h 3483768"/>
                <a:gd name="connsiteX492" fmla="*/ 261063 w 5651563"/>
                <a:gd name="connsiteY492" fmla="*/ 2591993 h 3483768"/>
                <a:gd name="connsiteX493" fmla="*/ 261063 w 5651563"/>
                <a:gd name="connsiteY493" fmla="*/ 2591993 h 3483768"/>
                <a:gd name="connsiteX494" fmla="*/ 261063 w 5651563"/>
                <a:gd name="connsiteY494" fmla="*/ 2588374 h 3483768"/>
                <a:gd name="connsiteX495" fmla="*/ 261920 w 5651563"/>
                <a:gd name="connsiteY495" fmla="*/ 2588374 h 3483768"/>
                <a:gd name="connsiteX496" fmla="*/ 261920 w 5651563"/>
                <a:gd name="connsiteY496" fmla="*/ 2584754 h 3483768"/>
                <a:gd name="connsiteX497" fmla="*/ 262682 w 5651563"/>
                <a:gd name="connsiteY497" fmla="*/ 2584754 h 3483768"/>
                <a:gd name="connsiteX498" fmla="*/ 262682 w 5651563"/>
                <a:gd name="connsiteY498" fmla="*/ 2581135 h 3483768"/>
                <a:gd name="connsiteX499" fmla="*/ 264301 w 5651563"/>
                <a:gd name="connsiteY499" fmla="*/ 2581135 h 3483768"/>
                <a:gd name="connsiteX500" fmla="*/ 264301 w 5651563"/>
                <a:gd name="connsiteY500" fmla="*/ 2577515 h 3483768"/>
                <a:gd name="connsiteX501" fmla="*/ 265159 w 5651563"/>
                <a:gd name="connsiteY501" fmla="*/ 2577515 h 3483768"/>
                <a:gd name="connsiteX502" fmla="*/ 265159 w 5651563"/>
                <a:gd name="connsiteY502" fmla="*/ 2573896 h 3483768"/>
                <a:gd name="connsiteX503" fmla="*/ 265159 w 5651563"/>
                <a:gd name="connsiteY503" fmla="*/ 2573896 h 3483768"/>
                <a:gd name="connsiteX504" fmla="*/ 265159 w 5651563"/>
                <a:gd name="connsiteY504" fmla="*/ 2570276 h 3483768"/>
                <a:gd name="connsiteX505" fmla="*/ 265159 w 5651563"/>
                <a:gd name="connsiteY505" fmla="*/ 2570276 h 3483768"/>
                <a:gd name="connsiteX506" fmla="*/ 265159 w 5651563"/>
                <a:gd name="connsiteY506" fmla="*/ 2566657 h 3483768"/>
                <a:gd name="connsiteX507" fmla="*/ 265921 w 5651563"/>
                <a:gd name="connsiteY507" fmla="*/ 2566657 h 3483768"/>
                <a:gd name="connsiteX508" fmla="*/ 265921 w 5651563"/>
                <a:gd name="connsiteY508" fmla="*/ 2563037 h 3483768"/>
                <a:gd name="connsiteX509" fmla="*/ 265921 w 5651563"/>
                <a:gd name="connsiteY509" fmla="*/ 2563037 h 3483768"/>
                <a:gd name="connsiteX510" fmla="*/ 265921 w 5651563"/>
                <a:gd name="connsiteY510" fmla="*/ 2559418 h 3483768"/>
                <a:gd name="connsiteX511" fmla="*/ 265921 w 5651563"/>
                <a:gd name="connsiteY511" fmla="*/ 2559418 h 3483768"/>
                <a:gd name="connsiteX512" fmla="*/ 265921 w 5651563"/>
                <a:gd name="connsiteY512" fmla="*/ 2555798 h 3483768"/>
                <a:gd name="connsiteX513" fmla="*/ 267540 w 5651563"/>
                <a:gd name="connsiteY513" fmla="*/ 2555798 h 3483768"/>
                <a:gd name="connsiteX514" fmla="*/ 267540 w 5651563"/>
                <a:gd name="connsiteY514" fmla="*/ 2552179 h 3483768"/>
                <a:gd name="connsiteX515" fmla="*/ 267540 w 5651563"/>
                <a:gd name="connsiteY515" fmla="*/ 2552179 h 3483768"/>
                <a:gd name="connsiteX516" fmla="*/ 267540 w 5651563"/>
                <a:gd name="connsiteY516" fmla="*/ 2548559 h 3483768"/>
                <a:gd name="connsiteX517" fmla="*/ 268397 w 5651563"/>
                <a:gd name="connsiteY517" fmla="*/ 2548559 h 3483768"/>
                <a:gd name="connsiteX518" fmla="*/ 268397 w 5651563"/>
                <a:gd name="connsiteY518" fmla="*/ 2544940 h 3483768"/>
                <a:gd name="connsiteX519" fmla="*/ 270016 w 5651563"/>
                <a:gd name="connsiteY519" fmla="*/ 2544940 h 3483768"/>
                <a:gd name="connsiteX520" fmla="*/ 270016 w 5651563"/>
                <a:gd name="connsiteY520" fmla="*/ 2541320 h 3483768"/>
                <a:gd name="connsiteX521" fmla="*/ 270778 w 5651563"/>
                <a:gd name="connsiteY521" fmla="*/ 2541320 h 3483768"/>
                <a:gd name="connsiteX522" fmla="*/ 270778 w 5651563"/>
                <a:gd name="connsiteY522" fmla="*/ 2537701 h 3483768"/>
                <a:gd name="connsiteX523" fmla="*/ 271636 w 5651563"/>
                <a:gd name="connsiteY523" fmla="*/ 2537701 h 3483768"/>
                <a:gd name="connsiteX524" fmla="*/ 271636 w 5651563"/>
                <a:gd name="connsiteY524" fmla="*/ 2533986 h 3483768"/>
                <a:gd name="connsiteX525" fmla="*/ 273255 w 5651563"/>
                <a:gd name="connsiteY525" fmla="*/ 2533986 h 3483768"/>
                <a:gd name="connsiteX526" fmla="*/ 273255 w 5651563"/>
                <a:gd name="connsiteY526" fmla="*/ 2530366 h 3483768"/>
                <a:gd name="connsiteX527" fmla="*/ 273255 w 5651563"/>
                <a:gd name="connsiteY527" fmla="*/ 2530366 h 3483768"/>
                <a:gd name="connsiteX528" fmla="*/ 273255 w 5651563"/>
                <a:gd name="connsiteY528" fmla="*/ 2526747 h 3483768"/>
                <a:gd name="connsiteX529" fmla="*/ 273255 w 5651563"/>
                <a:gd name="connsiteY529" fmla="*/ 2526747 h 3483768"/>
                <a:gd name="connsiteX530" fmla="*/ 273255 w 5651563"/>
                <a:gd name="connsiteY530" fmla="*/ 2523128 h 3483768"/>
                <a:gd name="connsiteX531" fmla="*/ 273255 w 5651563"/>
                <a:gd name="connsiteY531" fmla="*/ 2523128 h 3483768"/>
                <a:gd name="connsiteX532" fmla="*/ 273255 w 5651563"/>
                <a:gd name="connsiteY532" fmla="*/ 2519508 h 3483768"/>
                <a:gd name="connsiteX533" fmla="*/ 274017 w 5651563"/>
                <a:gd name="connsiteY533" fmla="*/ 2519508 h 3483768"/>
                <a:gd name="connsiteX534" fmla="*/ 274017 w 5651563"/>
                <a:gd name="connsiteY534" fmla="*/ 2515888 h 3483768"/>
                <a:gd name="connsiteX535" fmla="*/ 274874 w 5651563"/>
                <a:gd name="connsiteY535" fmla="*/ 2515888 h 3483768"/>
                <a:gd name="connsiteX536" fmla="*/ 274874 w 5651563"/>
                <a:gd name="connsiteY536" fmla="*/ 2512269 h 3483768"/>
                <a:gd name="connsiteX537" fmla="*/ 274874 w 5651563"/>
                <a:gd name="connsiteY537" fmla="*/ 2512269 h 3483768"/>
                <a:gd name="connsiteX538" fmla="*/ 274874 w 5651563"/>
                <a:gd name="connsiteY538" fmla="*/ 2508649 h 3483768"/>
                <a:gd name="connsiteX539" fmla="*/ 278017 w 5651563"/>
                <a:gd name="connsiteY539" fmla="*/ 2508649 h 3483768"/>
                <a:gd name="connsiteX540" fmla="*/ 278017 w 5651563"/>
                <a:gd name="connsiteY540" fmla="*/ 2505030 h 3483768"/>
                <a:gd name="connsiteX541" fmla="*/ 278017 w 5651563"/>
                <a:gd name="connsiteY541" fmla="*/ 2505030 h 3483768"/>
                <a:gd name="connsiteX542" fmla="*/ 278017 w 5651563"/>
                <a:gd name="connsiteY542" fmla="*/ 2501410 h 3483768"/>
                <a:gd name="connsiteX543" fmla="*/ 278875 w 5651563"/>
                <a:gd name="connsiteY543" fmla="*/ 2501410 h 3483768"/>
                <a:gd name="connsiteX544" fmla="*/ 278875 w 5651563"/>
                <a:gd name="connsiteY544" fmla="*/ 2497791 h 3483768"/>
                <a:gd name="connsiteX545" fmla="*/ 279637 w 5651563"/>
                <a:gd name="connsiteY545" fmla="*/ 2497791 h 3483768"/>
                <a:gd name="connsiteX546" fmla="*/ 279637 w 5651563"/>
                <a:gd name="connsiteY546" fmla="*/ 2494171 h 3483768"/>
                <a:gd name="connsiteX547" fmla="*/ 279637 w 5651563"/>
                <a:gd name="connsiteY547" fmla="*/ 2494171 h 3483768"/>
                <a:gd name="connsiteX548" fmla="*/ 279637 w 5651563"/>
                <a:gd name="connsiteY548" fmla="*/ 2490552 h 3483768"/>
                <a:gd name="connsiteX549" fmla="*/ 281256 w 5651563"/>
                <a:gd name="connsiteY549" fmla="*/ 2490552 h 3483768"/>
                <a:gd name="connsiteX550" fmla="*/ 281256 w 5651563"/>
                <a:gd name="connsiteY550" fmla="*/ 2486932 h 3483768"/>
                <a:gd name="connsiteX551" fmla="*/ 281256 w 5651563"/>
                <a:gd name="connsiteY551" fmla="*/ 2486932 h 3483768"/>
                <a:gd name="connsiteX552" fmla="*/ 281256 w 5651563"/>
                <a:gd name="connsiteY552" fmla="*/ 2483313 h 3483768"/>
                <a:gd name="connsiteX553" fmla="*/ 282113 w 5651563"/>
                <a:gd name="connsiteY553" fmla="*/ 2483313 h 3483768"/>
                <a:gd name="connsiteX554" fmla="*/ 282113 w 5651563"/>
                <a:gd name="connsiteY554" fmla="*/ 2479693 h 3483768"/>
                <a:gd name="connsiteX555" fmla="*/ 282113 w 5651563"/>
                <a:gd name="connsiteY555" fmla="*/ 2479693 h 3483768"/>
                <a:gd name="connsiteX556" fmla="*/ 282113 w 5651563"/>
                <a:gd name="connsiteY556" fmla="*/ 2476074 h 3483768"/>
                <a:gd name="connsiteX557" fmla="*/ 282875 w 5651563"/>
                <a:gd name="connsiteY557" fmla="*/ 2476074 h 3483768"/>
                <a:gd name="connsiteX558" fmla="*/ 282875 w 5651563"/>
                <a:gd name="connsiteY558" fmla="*/ 2472359 h 3483768"/>
                <a:gd name="connsiteX559" fmla="*/ 285352 w 5651563"/>
                <a:gd name="connsiteY559" fmla="*/ 2472359 h 3483768"/>
                <a:gd name="connsiteX560" fmla="*/ 285352 w 5651563"/>
                <a:gd name="connsiteY560" fmla="*/ 2468740 h 3483768"/>
                <a:gd name="connsiteX561" fmla="*/ 286971 w 5651563"/>
                <a:gd name="connsiteY561" fmla="*/ 2468740 h 3483768"/>
                <a:gd name="connsiteX562" fmla="*/ 286971 w 5651563"/>
                <a:gd name="connsiteY562" fmla="*/ 2465120 h 3483768"/>
                <a:gd name="connsiteX563" fmla="*/ 286971 w 5651563"/>
                <a:gd name="connsiteY563" fmla="*/ 2465120 h 3483768"/>
                <a:gd name="connsiteX564" fmla="*/ 286971 w 5651563"/>
                <a:gd name="connsiteY564" fmla="*/ 2461501 h 3483768"/>
                <a:gd name="connsiteX565" fmla="*/ 287733 w 5651563"/>
                <a:gd name="connsiteY565" fmla="*/ 2461501 h 3483768"/>
                <a:gd name="connsiteX566" fmla="*/ 287733 w 5651563"/>
                <a:gd name="connsiteY566" fmla="*/ 2457881 h 3483768"/>
                <a:gd name="connsiteX567" fmla="*/ 290209 w 5651563"/>
                <a:gd name="connsiteY567" fmla="*/ 2457881 h 3483768"/>
                <a:gd name="connsiteX568" fmla="*/ 290209 w 5651563"/>
                <a:gd name="connsiteY568" fmla="*/ 2454262 h 3483768"/>
                <a:gd name="connsiteX569" fmla="*/ 290971 w 5651563"/>
                <a:gd name="connsiteY569" fmla="*/ 2454262 h 3483768"/>
                <a:gd name="connsiteX570" fmla="*/ 290971 w 5651563"/>
                <a:gd name="connsiteY570" fmla="*/ 2450642 h 3483768"/>
                <a:gd name="connsiteX571" fmla="*/ 291829 w 5651563"/>
                <a:gd name="connsiteY571" fmla="*/ 2450642 h 3483768"/>
                <a:gd name="connsiteX572" fmla="*/ 291829 w 5651563"/>
                <a:gd name="connsiteY572" fmla="*/ 2447023 h 3483768"/>
                <a:gd name="connsiteX573" fmla="*/ 291829 w 5651563"/>
                <a:gd name="connsiteY573" fmla="*/ 2447023 h 3483768"/>
                <a:gd name="connsiteX574" fmla="*/ 291829 w 5651563"/>
                <a:gd name="connsiteY574" fmla="*/ 2443403 h 3483768"/>
                <a:gd name="connsiteX575" fmla="*/ 293448 w 5651563"/>
                <a:gd name="connsiteY575" fmla="*/ 2443403 h 3483768"/>
                <a:gd name="connsiteX576" fmla="*/ 293448 w 5651563"/>
                <a:gd name="connsiteY576" fmla="*/ 2439784 h 3483768"/>
                <a:gd name="connsiteX577" fmla="*/ 293448 w 5651563"/>
                <a:gd name="connsiteY577" fmla="*/ 2439784 h 3483768"/>
                <a:gd name="connsiteX578" fmla="*/ 293448 w 5651563"/>
                <a:gd name="connsiteY578" fmla="*/ 2436164 h 3483768"/>
                <a:gd name="connsiteX579" fmla="*/ 295067 w 5651563"/>
                <a:gd name="connsiteY579" fmla="*/ 2436164 h 3483768"/>
                <a:gd name="connsiteX580" fmla="*/ 295067 w 5651563"/>
                <a:gd name="connsiteY580" fmla="*/ 2432545 h 3483768"/>
                <a:gd name="connsiteX581" fmla="*/ 295829 w 5651563"/>
                <a:gd name="connsiteY581" fmla="*/ 2432545 h 3483768"/>
                <a:gd name="connsiteX582" fmla="*/ 295829 w 5651563"/>
                <a:gd name="connsiteY582" fmla="*/ 2428925 h 3483768"/>
                <a:gd name="connsiteX583" fmla="*/ 296687 w 5651563"/>
                <a:gd name="connsiteY583" fmla="*/ 2428925 h 3483768"/>
                <a:gd name="connsiteX584" fmla="*/ 296687 w 5651563"/>
                <a:gd name="connsiteY584" fmla="*/ 2425306 h 3483768"/>
                <a:gd name="connsiteX585" fmla="*/ 297449 w 5651563"/>
                <a:gd name="connsiteY585" fmla="*/ 2425306 h 3483768"/>
                <a:gd name="connsiteX586" fmla="*/ 297449 w 5651563"/>
                <a:gd name="connsiteY586" fmla="*/ 2421686 h 3483768"/>
                <a:gd name="connsiteX587" fmla="*/ 298306 w 5651563"/>
                <a:gd name="connsiteY587" fmla="*/ 2421686 h 3483768"/>
                <a:gd name="connsiteX588" fmla="*/ 298306 w 5651563"/>
                <a:gd name="connsiteY588" fmla="*/ 2418066 h 3483768"/>
                <a:gd name="connsiteX589" fmla="*/ 299925 w 5651563"/>
                <a:gd name="connsiteY589" fmla="*/ 2418066 h 3483768"/>
                <a:gd name="connsiteX590" fmla="*/ 299925 w 5651563"/>
                <a:gd name="connsiteY590" fmla="*/ 2414447 h 3483768"/>
                <a:gd name="connsiteX591" fmla="*/ 299925 w 5651563"/>
                <a:gd name="connsiteY591" fmla="*/ 2414447 h 3483768"/>
                <a:gd name="connsiteX592" fmla="*/ 299925 w 5651563"/>
                <a:gd name="connsiteY592" fmla="*/ 2410732 h 3483768"/>
                <a:gd name="connsiteX593" fmla="*/ 300687 w 5651563"/>
                <a:gd name="connsiteY593" fmla="*/ 2410732 h 3483768"/>
                <a:gd name="connsiteX594" fmla="*/ 300687 w 5651563"/>
                <a:gd name="connsiteY594" fmla="*/ 2407113 h 3483768"/>
                <a:gd name="connsiteX595" fmla="*/ 301449 w 5651563"/>
                <a:gd name="connsiteY595" fmla="*/ 2407113 h 3483768"/>
                <a:gd name="connsiteX596" fmla="*/ 301449 w 5651563"/>
                <a:gd name="connsiteY596" fmla="*/ 2403493 h 3483768"/>
                <a:gd name="connsiteX597" fmla="*/ 302306 w 5651563"/>
                <a:gd name="connsiteY597" fmla="*/ 2403493 h 3483768"/>
                <a:gd name="connsiteX598" fmla="*/ 302306 w 5651563"/>
                <a:gd name="connsiteY598" fmla="*/ 2399874 h 3483768"/>
                <a:gd name="connsiteX599" fmla="*/ 303068 w 5651563"/>
                <a:gd name="connsiteY599" fmla="*/ 2399874 h 3483768"/>
                <a:gd name="connsiteX600" fmla="*/ 303068 w 5651563"/>
                <a:gd name="connsiteY600" fmla="*/ 2396254 h 3483768"/>
                <a:gd name="connsiteX601" fmla="*/ 303925 w 5651563"/>
                <a:gd name="connsiteY601" fmla="*/ 2396254 h 3483768"/>
                <a:gd name="connsiteX602" fmla="*/ 303925 w 5651563"/>
                <a:gd name="connsiteY602" fmla="*/ 2392635 h 3483768"/>
                <a:gd name="connsiteX603" fmla="*/ 303925 w 5651563"/>
                <a:gd name="connsiteY603" fmla="*/ 2392635 h 3483768"/>
                <a:gd name="connsiteX604" fmla="*/ 303925 w 5651563"/>
                <a:gd name="connsiteY604" fmla="*/ 2389015 h 3483768"/>
                <a:gd name="connsiteX605" fmla="*/ 304687 w 5651563"/>
                <a:gd name="connsiteY605" fmla="*/ 2389015 h 3483768"/>
                <a:gd name="connsiteX606" fmla="*/ 304687 w 5651563"/>
                <a:gd name="connsiteY606" fmla="*/ 2385396 h 3483768"/>
                <a:gd name="connsiteX607" fmla="*/ 305545 w 5651563"/>
                <a:gd name="connsiteY607" fmla="*/ 2385396 h 3483768"/>
                <a:gd name="connsiteX608" fmla="*/ 305545 w 5651563"/>
                <a:gd name="connsiteY608" fmla="*/ 2381776 h 3483768"/>
                <a:gd name="connsiteX609" fmla="*/ 305545 w 5651563"/>
                <a:gd name="connsiteY609" fmla="*/ 2381776 h 3483768"/>
                <a:gd name="connsiteX610" fmla="*/ 305545 w 5651563"/>
                <a:gd name="connsiteY610" fmla="*/ 2378157 h 3483768"/>
                <a:gd name="connsiteX611" fmla="*/ 307164 w 5651563"/>
                <a:gd name="connsiteY611" fmla="*/ 2378157 h 3483768"/>
                <a:gd name="connsiteX612" fmla="*/ 307164 w 5651563"/>
                <a:gd name="connsiteY612" fmla="*/ 2374537 h 3483768"/>
                <a:gd name="connsiteX613" fmla="*/ 308783 w 5651563"/>
                <a:gd name="connsiteY613" fmla="*/ 2374537 h 3483768"/>
                <a:gd name="connsiteX614" fmla="*/ 308783 w 5651563"/>
                <a:gd name="connsiteY614" fmla="*/ 2370918 h 3483768"/>
                <a:gd name="connsiteX615" fmla="*/ 308783 w 5651563"/>
                <a:gd name="connsiteY615" fmla="*/ 2370918 h 3483768"/>
                <a:gd name="connsiteX616" fmla="*/ 308783 w 5651563"/>
                <a:gd name="connsiteY616" fmla="*/ 2367298 h 3483768"/>
                <a:gd name="connsiteX617" fmla="*/ 309545 w 5651563"/>
                <a:gd name="connsiteY617" fmla="*/ 2367298 h 3483768"/>
                <a:gd name="connsiteX618" fmla="*/ 309545 w 5651563"/>
                <a:gd name="connsiteY618" fmla="*/ 2363679 h 3483768"/>
                <a:gd name="connsiteX619" fmla="*/ 309545 w 5651563"/>
                <a:gd name="connsiteY619" fmla="*/ 2363679 h 3483768"/>
                <a:gd name="connsiteX620" fmla="*/ 309545 w 5651563"/>
                <a:gd name="connsiteY620" fmla="*/ 2360059 h 3483768"/>
                <a:gd name="connsiteX621" fmla="*/ 310403 w 5651563"/>
                <a:gd name="connsiteY621" fmla="*/ 2360059 h 3483768"/>
                <a:gd name="connsiteX622" fmla="*/ 310403 w 5651563"/>
                <a:gd name="connsiteY622" fmla="*/ 2356440 h 3483768"/>
                <a:gd name="connsiteX623" fmla="*/ 310403 w 5651563"/>
                <a:gd name="connsiteY623" fmla="*/ 2356440 h 3483768"/>
                <a:gd name="connsiteX624" fmla="*/ 310403 w 5651563"/>
                <a:gd name="connsiteY624" fmla="*/ 2352725 h 3483768"/>
                <a:gd name="connsiteX625" fmla="*/ 311165 w 5651563"/>
                <a:gd name="connsiteY625" fmla="*/ 2352725 h 3483768"/>
                <a:gd name="connsiteX626" fmla="*/ 311165 w 5651563"/>
                <a:gd name="connsiteY626" fmla="*/ 2349106 h 3483768"/>
                <a:gd name="connsiteX627" fmla="*/ 312022 w 5651563"/>
                <a:gd name="connsiteY627" fmla="*/ 2349106 h 3483768"/>
                <a:gd name="connsiteX628" fmla="*/ 312022 w 5651563"/>
                <a:gd name="connsiteY628" fmla="*/ 2345486 h 3483768"/>
                <a:gd name="connsiteX629" fmla="*/ 312784 w 5651563"/>
                <a:gd name="connsiteY629" fmla="*/ 2345486 h 3483768"/>
                <a:gd name="connsiteX630" fmla="*/ 312784 w 5651563"/>
                <a:gd name="connsiteY630" fmla="*/ 2341866 h 3483768"/>
                <a:gd name="connsiteX631" fmla="*/ 313641 w 5651563"/>
                <a:gd name="connsiteY631" fmla="*/ 2341866 h 3483768"/>
                <a:gd name="connsiteX632" fmla="*/ 313641 w 5651563"/>
                <a:gd name="connsiteY632" fmla="*/ 2338247 h 3483768"/>
                <a:gd name="connsiteX633" fmla="*/ 314403 w 5651563"/>
                <a:gd name="connsiteY633" fmla="*/ 2338247 h 3483768"/>
                <a:gd name="connsiteX634" fmla="*/ 314403 w 5651563"/>
                <a:gd name="connsiteY634" fmla="*/ 2334628 h 3483768"/>
                <a:gd name="connsiteX635" fmla="*/ 314403 w 5651563"/>
                <a:gd name="connsiteY635" fmla="*/ 2334628 h 3483768"/>
                <a:gd name="connsiteX636" fmla="*/ 314403 w 5651563"/>
                <a:gd name="connsiteY636" fmla="*/ 2331008 h 3483768"/>
                <a:gd name="connsiteX637" fmla="*/ 316879 w 5651563"/>
                <a:gd name="connsiteY637" fmla="*/ 2331008 h 3483768"/>
                <a:gd name="connsiteX638" fmla="*/ 316879 w 5651563"/>
                <a:gd name="connsiteY638" fmla="*/ 2327389 h 3483768"/>
                <a:gd name="connsiteX639" fmla="*/ 319261 w 5651563"/>
                <a:gd name="connsiteY639" fmla="*/ 2327389 h 3483768"/>
                <a:gd name="connsiteX640" fmla="*/ 319261 w 5651563"/>
                <a:gd name="connsiteY640" fmla="*/ 2323769 h 3483768"/>
                <a:gd name="connsiteX641" fmla="*/ 320880 w 5651563"/>
                <a:gd name="connsiteY641" fmla="*/ 2323769 h 3483768"/>
                <a:gd name="connsiteX642" fmla="*/ 320880 w 5651563"/>
                <a:gd name="connsiteY642" fmla="*/ 2320149 h 3483768"/>
                <a:gd name="connsiteX643" fmla="*/ 321737 w 5651563"/>
                <a:gd name="connsiteY643" fmla="*/ 2320149 h 3483768"/>
                <a:gd name="connsiteX644" fmla="*/ 321737 w 5651563"/>
                <a:gd name="connsiteY644" fmla="*/ 2316530 h 3483768"/>
                <a:gd name="connsiteX645" fmla="*/ 321737 w 5651563"/>
                <a:gd name="connsiteY645" fmla="*/ 2316530 h 3483768"/>
                <a:gd name="connsiteX646" fmla="*/ 321737 w 5651563"/>
                <a:gd name="connsiteY646" fmla="*/ 2312911 h 3483768"/>
                <a:gd name="connsiteX647" fmla="*/ 322499 w 5651563"/>
                <a:gd name="connsiteY647" fmla="*/ 2312911 h 3483768"/>
                <a:gd name="connsiteX648" fmla="*/ 322499 w 5651563"/>
                <a:gd name="connsiteY648" fmla="*/ 2309291 h 3483768"/>
                <a:gd name="connsiteX649" fmla="*/ 323357 w 5651563"/>
                <a:gd name="connsiteY649" fmla="*/ 2309291 h 3483768"/>
                <a:gd name="connsiteX650" fmla="*/ 323357 w 5651563"/>
                <a:gd name="connsiteY650" fmla="*/ 2305672 h 3483768"/>
                <a:gd name="connsiteX651" fmla="*/ 324119 w 5651563"/>
                <a:gd name="connsiteY651" fmla="*/ 2305672 h 3483768"/>
                <a:gd name="connsiteX652" fmla="*/ 324119 w 5651563"/>
                <a:gd name="connsiteY652" fmla="*/ 2302052 h 3483768"/>
                <a:gd name="connsiteX653" fmla="*/ 324119 w 5651563"/>
                <a:gd name="connsiteY653" fmla="*/ 2302052 h 3483768"/>
                <a:gd name="connsiteX654" fmla="*/ 324119 w 5651563"/>
                <a:gd name="connsiteY654" fmla="*/ 2298433 h 3483768"/>
                <a:gd name="connsiteX655" fmla="*/ 324976 w 5651563"/>
                <a:gd name="connsiteY655" fmla="*/ 2298433 h 3483768"/>
                <a:gd name="connsiteX656" fmla="*/ 324976 w 5651563"/>
                <a:gd name="connsiteY656" fmla="*/ 2294813 h 3483768"/>
                <a:gd name="connsiteX657" fmla="*/ 327357 w 5651563"/>
                <a:gd name="connsiteY657" fmla="*/ 2294813 h 3483768"/>
                <a:gd name="connsiteX658" fmla="*/ 327357 w 5651563"/>
                <a:gd name="connsiteY658" fmla="*/ 2291098 h 3483768"/>
                <a:gd name="connsiteX659" fmla="*/ 328976 w 5651563"/>
                <a:gd name="connsiteY659" fmla="*/ 2291098 h 3483768"/>
                <a:gd name="connsiteX660" fmla="*/ 328976 w 5651563"/>
                <a:gd name="connsiteY660" fmla="*/ 2287479 h 3483768"/>
                <a:gd name="connsiteX661" fmla="*/ 328976 w 5651563"/>
                <a:gd name="connsiteY661" fmla="*/ 2287479 h 3483768"/>
                <a:gd name="connsiteX662" fmla="*/ 328976 w 5651563"/>
                <a:gd name="connsiteY662" fmla="*/ 2283859 h 3483768"/>
                <a:gd name="connsiteX663" fmla="*/ 329738 w 5651563"/>
                <a:gd name="connsiteY663" fmla="*/ 2283859 h 3483768"/>
                <a:gd name="connsiteX664" fmla="*/ 329738 w 5651563"/>
                <a:gd name="connsiteY664" fmla="*/ 2280240 h 3483768"/>
                <a:gd name="connsiteX665" fmla="*/ 331358 w 5651563"/>
                <a:gd name="connsiteY665" fmla="*/ 2280240 h 3483768"/>
                <a:gd name="connsiteX666" fmla="*/ 331358 w 5651563"/>
                <a:gd name="connsiteY666" fmla="*/ 2276620 h 3483768"/>
                <a:gd name="connsiteX667" fmla="*/ 332215 w 5651563"/>
                <a:gd name="connsiteY667" fmla="*/ 2276620 h 3483768"/>
                <a:gd name="connsiteX668" fmla="*/ 332215 w 5651563"/>
                <a:gd name="connsiteY668" fmla="*/ 2273001 h 3483768"/>
                <a:gd name="connsiteX669" fmla="*/ 334596 w 5651563"/>
                <a:gd name="connsiteY669" fmla="*/ 2273001 h 3483768"/>
                <a:gd name="connsiteX670" fmla="*/ 334596 w 5651563"/>
                <a:gd name="connsiteY670" fmla="*/ 2269381 h 3483768"/>
                <a:gd name="connsiteX671" fmla="*/ 334596 w 5651563"/>
                <a:gd name="connsiteY671" fmla="*/ 2269381 h 3483768"/>
                <a:gd name="connsiteX672" fmla="*/ 334596 w 5651563"/>
                <a:gd name="connsiteY672" fmla="*/ 2265762 h 3483768"/>
                <a:gd name="connsiteX673" fmla="*/ 337834 w 5651563"/>
                <a:gd name="connsiteY673" fmla="*/ 2265762 h 3483768"/>
                <a:gd name="connsiteX674" fmla="*/ 337834 w 5651563"/>
                <a:gd name="connsiteY674" fmla="*/ 2262142 h 3483768"/>
                <a:gd name="connsiteX675" fmla="*/ 338692 w 5651563"/>
                <a:gd name="connsiteY675" fmla="*/ 2262142 h 3483768"/>
                <a:gd name="connsiteX676" fmla="*/ 338692 w 5651563"/>
                <a:gd name="connsiteY676" fmla="*/ 2258523 h 3483768"/>
                <a:gd name="connsiteX677" fmla="*/ 339454 w 5651563"/>
                <a:gd name="connsiteY677" fmla="*/ 2258523 h 3483768"/>
                <a:gd name="connsiteX678" fmla="*/ 339454 w 5651563"/>
                <a:gd name="connsiteY678" fmla="*/ 2254903 h 3483768"/>
                <a:gd name="connsiteX679" fmla="*/ 339454 w 5651563"/>
                <a:gd name="connsiteY679" fmla="*/ 2254903 h 3483768"/>
                <a:gd name="connsiteX680" fmla="*/ 339454 w 5651563"/>
                <a:gd name="connsiteY680" fmla="*/ 2251284 h 3483768"/>
                <a:gd name="connsiteX681" fmla="*/ 341073 w 5651563"/>
                <a:gd name="connsiteY681" fmla="*/ 2251284 h 3483768"/>
                <a:gd name="connsiteX682" fmla="*/ 341073 w 5651563"/>
                <a:gd name="connsiteY682" fmla="*/ 2247664 h 3483768"/>
                <a:gd name="connsiteX683" fmla="*/ 341073 w 5651563"/>
                <a:gd name="connsiteY683" fmla="*/ 2247664 h 3483768"/>
                <a:gd name="connsiteX684" fmla="*/ 341073 w 5651563"/>
                <a:gd name="connsiteY684" fmla="*/ 2244045 h 3483768"/>
                <a:gd name="connsiteX685" fmla="*/ 341073 w 5651563"/>
                <a:gd name="connsiteY685" fmla="*/ 2244045 h 3483768"/>
                <a:gd name="connsiteX686" fmla="*/ 341073 w 5651563"/>
                <a:gd name="connsiteY686" fmla="*/ 2240425 h 3483768"/>
                <a:gd name="connsiteX687" fmla="*/ 341930 w 5651563"/>
                <a:gd name="connsiteY687" fmla="*/ 2240425 h 3483768"/>
                <a:gd name="connsiteX688" fmla="*/ 341930 w 5651563"/>
                <a:gd name="connsiteY688" fmla="*/ 2236806 h 3483768"/>
                <a:gd name="connsiteX689" fmla="*/ 341930 w 5651563"/>
                <a:gd name="connsiteY689" fmla="*/ 2236806 h 3483768"/>
                <a:gd name="connsiteX690" fmla="*/ 341930 w 5651563"/>
                <a:gd name="connsiteY690" fmla="*/ 2233186 h 3483768"/>
                <a:gd name="connsiteX691" fmla="*/ 341930 w 5651563"/>
                <a:gd name="connsiteY691" fmla="*/ 2233186 h 3483768"/>
                <a:gd name="connsiteX692" fmla="*/ 341930 w 5651563"/>
                <a:gd name="connsiteY692" fmla="*/ 2229472 h 3483768"/>
                <a:gd name="connsiteX693" fmla="*/ 343549 w 5651563"/>
                <a:gd name="connsiteY693" fmla="*/ 2229472 h 3483768"/>
                <a:gd name="connsiteX694" fmla="*/ 343549 w 5651563"/>
                <a:gd name="connsiteY694" fmla="*/ 2225852 h 3483768"/>
                <a:gd name="connsiteX695" fmla="*/ 343549 w 5651563"/>
                <a:gd name="connsiteY695" fmla="*/ 2225852 h 3483768"/>
                <a:gd name="connsiteX696" fmla="*/ 343549 w 5651563"/>
                <a:gd name="connsiteY696" fmla="*/ 2222233 h 3483768"/>
                <a:gd name="connsiteX697" fmla="*/ 344312 w 5651563"/>
                <a:gd name="connsiteY697" fmla="*/ 2222233 h 3483768"/>
                <a:gd name="connsiteX698" fmla="*/ 344312 w 5651563"/>
                <a:gd name="connsiteY698" fmla="*/ 2218613 h 3483768"/>
                <a:gd name="connsiteX699" fmla="*/ 345169 w 5651563"/>
                <a:gd name="connsiteY699" fmla="*/ 2218613 h 3483768"/>
                <a:gd name="connsiteX700" fmla="*/ 345169 w 5651563"/>
                <a:gd name="connsiteY700" fmla="*/ 2214994 h 3483768"/>
                <a:gd name="connsiteX701" fmla="*/ 345931 w 5651563"/>
                <a:gd name="connsiteY701" fmla="*/ 2214994 h 3483768"/>
                <a:gd name="connsiteX702" fmla="*/ 345931 w 5651563"/>
                <a:gd name="connsiteY702" fmla="*/ 2211374 h 3483768"/>
                <a:gd name="connsiteX703" fmla="*/ 345931 w 5651563"/>
                <a:gd name="connsiteY703" fmla="*/ 2211374 h 3483768"/>
                <a:gd name="connsiteX704" fmla="*/ 345931 w 5651563"/>
                <a:gd name="connsiteY704" fmla="*/ 2207755 h 3483768"/>
                <a:gd name="connsiteX705" fmla="*/ 345931 w 5651563"/>
                <a:gd name="connsiteY705" fmla="*/ 2207755 h 3483768"/>
                <a:gd name="connsiteX706" fmla="*/ 345931 w 5651563"/>
                <a:gd name="connsiteY706" fmla="*/ 2204135 h 3483768"/>
                <a:gd name="connsiteX707" fmla="*/ 346788 w 5651563"/>
                <a:gd name="connsiteY707" fmla="*/ 2204135 h 3483768"/>
                <a:gd name="connsiteX708" fmla="*/ 346788 w 5651563"/>
                <a:gd name="connsiteY708" fmla="*/ 2200516 h 3483768"/>
                <a:gd name="connsiteX709" fmla="*/ 348407 w 5651563"/>
                <a:gd name="connsiteY709" fmla="*/ 2200516 h 3483768"/>
                <a:gd name="connsiteX710" fmla="*/ 348407 w 5651563"/>
                <a:gd name="connsiteY710" fmla="*/ 2196896 h 3483768"/>
                <a:gd name="connsiteX711" fmla="*/ 348407 w 5651563"/>
                <a:gd name="connsiteY711" fmla="*/ 2196896 h 3483768"/>
                <a:gd name="connsiteX712" fmla="*/ 348407 w 5651563"/>
                <a:gd name="connsiteY712" fmla="*/ 2193277 h 3483768"/>
                <a:gd name="connsiteX713" fmla="*/ 350788 w 5651563"/>
                <a:gd name="connsiteY713" fmla="*/ 2193277 h 3483768"/>
                <a:gd name="connsiteX714" fmla="*/ 350788 w 5651563"/>
                <a:gd name="connsiteY714" fmla="*/ 2189657 h 3483768"/>
                <a:gd name="connsiteX715" fmla="*/ 350788 w 5651563"/>
                <a:gd name="connsiteY715" fmla="*/ 2189657 h 3483768"/>
                <a:gd name="connsiteX716" fmla="*/ 350788 w 5651563"/>
                <a:gd name="connsiteY716" fmla="*/ 2186038 h 3483768"/>
                <a:gd name="connsiteX717" fmla="*/ 351550 w 5651563"/>
                <a:gd name="connsiteY717" fmla="*/ 2186038 h 3483768"/>
                <a:gd name="connsiteX718" fmla="*/ 351550 w 5651563"/>
                <a:gd name="connsiteY718" fmla="*/ 2182418 h 3483768"/>
                <a:gd name="connsiteX719" fmla="*/ 353170 w 5651563"/>
                <a:gd name="connsiteY719" fmla="*/ 2182418 h 3483768"/>
                <a:gd name="connsiteX720" fmla="*/ 353170 w 5651563"/>
                <a:gd name="connsiteY720" fmla="*/ 2178799 h 3483768"/>
                <a:gd name="connsiteX721" fmla="*/ 353170 w 5651563"/>
                <a:gd name="connsiteY721" fmla="*/ 2178799 h 3483768"/>
                <a:gd name="connsiteX722" fmla="*/ 353170 w 5651563"/>
                <a:gd name="connsiteY722" fmla="*/ 2175179 h 3483768"/>
                <a:gd name="connsiteX723" fmla="*/ 353170 w 5651563"/>
                <a:gd name="connsiteY723" fmla="*/ 2175179 h 3483768"/>
                <a:gd name="connsiteX724" fmla="*/ 353170 w 5651563"/>
                <a:gd name="connsiteY724" fmla="*/ 2171560 h 3483768"/>
                <a:gd name="connsiteX725" fmla="*/ 354789 w 5651563"/>
                <a:gd name="connsiteY725" fmla="*/ 2171560 h 3483768"/>
                <a:gd name="connsiteX726" fmla="*/ 354789 w 5651563"/>
                <a:gd name="connsiteY726" fmla="*/ 2167845 h 3483768"/>
                <a:gd name="connsiteX727" fmla="*/ 354789 w 5651563"/>
                <a:gd name="connsiteY727" fmla="*/ 2167845 h 3483768"/>
                <a:gd name="connsiteX728" fmla="*/ 354789 w 5651563"/>
                <a:gd name="connsiteY728" fmla="*/ 2164225 h 3483768"/>
                <a:gd name="connsiteX729" fmla="*/ 355646 w 5651563"/>
                <a:gd name="connsiteY729" fmla="*/ 2164225 h 3483768"/>
                <a:gd name="connsiteX730" fmla="*/ 355646 w 5651563"/>
                <a:gd name="connsiteY730" fmla="*/ 2160606 h 3483768"/>
                <a:gd name="connsiteX731" fmla="*/ 356408 w 5651563"/>
                <a:gd name="connsiteY731" fmla="*/ 2160606 h 3483768"/>
                <a:gd name="connsiteX732" fmla="*/ 356408 w 5651563"/>
                <a:gd name="connsiteY732" fmla="*/ 2156986 h 3483768"/>
                <a:gd name="connsiteX733" fmla="*/ 356408 w 5651563"/>
                <a:gd name="connsiteY733" fmla="*/ 2156986 h 3483768"/>
                <a:gd name="connsiteX734" fmla="*/ 356408 w 5651563"/>
                <a:gd name="connsiteY734" fmla="*/ 2153367 h 3483768"/>
                <a:gd name="connsiteX735" fmla="*/ 358028 w 5651563"/>
                <a:gd name="connsiteY735" fmla="*/ 2153367 h 3483768"/>
                <a:gd name="connsiteX736" fmla="*/ 358028 w 5651563"/>
                <a:gd name="connsiteY736" fmla="*/ 2149747 h 3483768"/>
                <a:gd name="connsiteX737" fmla="*/ 358885 w 5651563"/>
                <a:gd name="connsiteY737" fmla="*/ 2149747 h 3483768"/>
                <a:gd name="connsiteX738" fmla="*/ 358885 w 5651563"/>
                <a:gd name="connsiteY738" fmla="*/ 2146128 h 3483768"/>
                <a:gd name="connsiteX739" fmla="*/ 359647 w 5651563"/>
                <a:gd name="connsiteY739" fmla="*/ 2146128 h 3483768"/>
                <a:gd name="connsiteX740" fmla="*/ 359647 w 5651563"/>
                <a:gd name="connsiteY740" fmla="*/ 2142508 h 3483768"/>
                <a:gd name="connsiteX741" fmla="*/ 359647 w 5651563"/>
                <a:gd name="connsiteY741" fmla="*/ 2142508 h 3483768"/>
                <a:gd name="connsiteX742" fmla="*/ 359647 w 5651563"/>
                <a:gd name="connsiteY742" fmla="*/ 2138889 h 3483768"/>
                <a:gd name="connsiteX743" fmla="*/ 360504 w 5651563"/>
                <a:gd name="connsiteY743" fmla="*/ 2138889 h 3483768"/>
                <a:gd name="connsiteX744" fmla="*/ 360504 w 5651563"/>
                <a:gd name="connsiteY744" fmla="*/ 2135269 h 3483768"/>
                <a:gd name="connsiteX745" fmla="*/ 360504 w 5651563"/>
                <a:gd name="connsiteY745" fmla="*/ 2135269 h 3483768"/>
                <a:gd name="connsiteX746" fmla="*/ 360504 w 5651563"/>
                <a:gd name="connsiteY746" fmla="*/ 2131650 h 3483768"/>
                <a:gd name="connsiteX747" fmla="*/ 361266 w 5651563"/>
                <a:gd name="connsiteY747" fmla="*/ 2131650 h 3483768"/>
                <a:gd name="connsiteX748" fmla="*/ 361266 w 5651563"/>
                <a:gd name="connsiteY748" fmla="*/ 2128030 h 3483768"/>
                <a:gd name="connsiteX749" fmla="*/ 362123 w 5651563"/>
                <a:gd name="connsiteY749" fmla="*/ 2128030 h 3483768"/>
                <a:gd name="connsiteX750" fmla="*/ 362123 w 5651563"/>
                <a:gd name="connsiteY750" fmla="*/ 2124411 h 3483768"/>
                <a:gd name="connsiteX751" fmla="*/ 362885 w 5651563"/>
                <a:gd name="connsiteY751" fmla="*/ 2124411 h 3483768"/>
                <a:gd name="connsiteX752" fmla="*/ 362885 w 5651563"/>
                <a:gd name="connsiteY752" fmla="*/ 2120791 h 3483768"/>
                <a:gd name="connsiteX753" fmla="*/ 363742 w 5651563"/>
                <a:gd name="connsiteY753" fmla="*/ 2120791 h 3483768"/>
                <a:gd name="connsiteX754" fmla="*/ 363742 w 5651563"/>
                <a:gd name="connsiteY754" fmla="*/ 2117172 h 3483768"/>
                <a:gd name="connsiteX755" fmla="*/ 363742 w 5651563"/>
                <a:gd name="connsiteY755" fmla="*/ 2117172 h 3483768"/>
                <a:gd name="connsiteX756" fmla="*/ 363742 w 5651563"/>
                <a:gd name="connsiteY756" fmla="*/ 2113552 h 3483768"/>
                <a:gd name="connsiteX757" fmla="*/ 366124 w 5651563"/>
                <a:gd name="connsiteY757" fmla="*/ 2113552 h 3483768"/>
                <a:gd name="connsiteX758" fmla="*/ 366124 w 5651563"/>
                <a:gd name="connsiteY758" fmla="*/ 2109933 h 3483768"/>
                <a:gd name="connsiteX759" fmla="*/ 366124 w 5651563"/>
                <a:gd name="connsiteY759" fmla="*/ 2109933 h 3483768"/>
                <a:gd name="connsiteX760" fmla="*/ 366124 w 5651563"/>
                <a:gd name="connsiteY760" fmla="*/ 2106218 h 3483768"/>
                <a:gd name="connsiteX761" fmla="*/ 366981 w 5651563"/>
                <a:gd name="connsiteY761" fmla="*/ 2106218 h 3483768"/>
                <a:gd name="connsiteX762" fmla="*/ 366981 w 5651563"/>
                <a:gd name="connsiteY762" fmla="*/ 2102599 h 3483768"/>
                <a:gd name="connsiteX763" fmla="*/ 369362 w 5651563"/>
                <a:gd name="connsiteY763" fmla="*/ 2102599 h 3483768"/>
                <a:gd name="connsiteX764" fmla="*/ 369362 w 5651563"/>
                <a:gd name="connsiteY764" fmla="*/ 2098979 h 3483768"/>
                <a:gd name="connsiteX765" fmla="*/ 370982 w 5651563"/>
                <a:gd name="connsiteY765" fmla="*/ 2098979 h 3483768"/>
                <a:gd name="connsiteX766" fmla="*/ 370982 w 5651563"/>
                <a:gd name="connsiteY766" fmla="*/ 2095360 h 3483768"/>
                <a:gd name="connsiteX767" fmla="*/ 370982 w 5651563"/>
                <a:gd name="connsiteY767" fmla="*/ 2095360 h 3483768"/>
                <a:gd name="connsiteX768" fmla="*/ 370982 w 5651563"/>
                <a:gd name="connsiteY768" fmla="*/ 2091740 h 3483768"/>
                <a:gd name="connsiteX769" fmla="*/ 373458 w 5651563"/>
                <a:gd name="connsiteY769" fmla="*/ 2091740 h 3483768"/>
                <a:gd name="connsiteX770" fmla="*/ 373458 w 5651563"/>
                <a:gd name="connsiteY770" fmla="*/ 2088121 h 3483768"/>
                <a:gd name="connsiteX771" fmla="*/ 374982 w 5651563"/>
                <a:gd name="connsiteY771" fmla="*/ 2088121 h 3483768"/>
                <a:gd name="connsiteX772" fmla="*/ 374982 w 5651563"/>
                <a:gd name="connsiteY772" fmla="*/ 2084501 h 3483768"/>
                <a:gd name="connsiteX773" fmla="*/ 375839 w 5651563"/>
                <a:gd name="connsiteY773" fmla="*/ 2084501 h 3483768"/>
                <a:gd name="connsiteX774" fmla="*/ 375839 w 5651563"/>
                <a:gd name="connsiteY774" fmla="*/ 2080882 h 3483768"/>
                <a:gd name="connsiteX775" fmla="*/ 376601 w 5651563"/>
                <a:gd name="connsiteY775" fmla="*/ 2080882 h 3483768"/>
                <a:gd name="connsiteX776" fmla="*/ 376601 w 5651563"/>
                <a:gd name="connsiteY776" fmla="*/ 2077262 h 3483768"/>
                <a:gd name="connsiteX777" fmla="*/ 378220 w 5651563"/>
                <a:gd name="connsiteY777" fmla="*/ 2077262 h 3483768"/>
                <a:gd name="connsiteX778" fmla="*/ 378220 w 5651563"/>
                <a:gd name="connsiteY778" fmla="*/ 2073643 h 3483768"/>
                <a:gd name="connsiteX779" fmla="*/ 379078 w 5651563"/>
                <a:gd name="connsiteY779" fmla="*/ 2073643 h 3483768"/>
                <a:gd name="connsiteX780" fmla="*/ 379078 w 5651563"/>
                <a:gd name="connsiteY780" fmla="*/ 2070023 h 3483768"/>
                <a:gd name="connsiteX781" fmla="*/ 379078 w 5651563"/>
                <a:gd name="connsiteY781" fmla="*/ 2070023 h 3483768"/>
                <a:gd name="connsiteX782" fmla="*/ 379078 w 5651563"/>
                <a:gd name="connsiteY782" fmla="*/ 2066404 h 3483768"/>
                <a:gd name="connsiteX783" fmla="*/ 379840 w 5651563"/>
                <a:gd name="connsiteY783" fmla="*/ 2066404 h 3483768"/>
                <a:gd name="connsiteX784" fmla="*/ 379840 w 5651563"/>
                <a:gd name="connsiteY784" fmla="*/ 2062784 h 3483768"/>
                <a:gd name="connsiteX785" fmla="*/ 379840 w 5651563"/>
                <a:gd name="connsiteY785" fmla="*/ 2062784 h 3483768"/>
                <a:gd name="connsiteX786" fmla="*/ 379840 w 5651563"/>
                <a:gd name="connsiteY786" fmla="*/ 2059164 h 3483768"/>
                <a:gd name="connsiteX787" fmla="*/ 379840 w 5651563"/>
                <a:gd name="connsiteY787" fmla="*/ 2059164 h 3483768"/>
                <a:gd name="connsiteX788" fmla="*/ 379840 w 5651563"/>
                <a:gd name="connsiteY788" fmla="*/ 2055545 h 3483768"/>
                <a:gd name="connsiteX789" fmla="*/ 380697 w 5651563"/>
                <a:gd name="connsiteY789" fmla="*/ 2055545 h 3483768"/>
                <a:gd name="connsiteX790" fmla="*/ 380697 w 5651563"/>
                <a:gd name="connsiteY790" fmla="*/ 2051926 h 3483768"/>
                <a:gd name="connsiteX791" fmla="*/ 381459 w 5651563"/>
                <a:gd name="connsiteY791" fmla="*/ 2051926 h 3483768"/>
                <a:gd name="connsiteX792" fmla="*/ 381459 w 5651563"/>
                <a:gd name="connsiteY792" fmla="*/ 2048306 h 3483768"/>
                <a:gd name="connsiteX793" fmla="*/ 383078 w 5651563"/>
                <a:gd name="connsiteY793" fmla="*/ 2048306 h 3483768"/>
                <a:gd name="connsiteX794" fmla="*/ 383078 w 5651563"/>
                <a:gd name="connsiteY794" fmla="*/ 2044591 h 3483768"/>
                <a:gd name="connsiteX795" fmla="*/ 384698 w 5651563"/>
                <a:gd name="connsiteY795" fmla="*/ 2044591 h 3483768"/>
                <a:gd name="connsiteX796" fmla="*/ 384698 w 5651563"/>
                <a:gd name="connsiteY796" fmla="*/ 2040972 h 3483768"/>
                <a:gd name="connsiteX797" fmla="*/ 384698 w 5651563"/>
                <a:gd name="connsiteY797" fmla="*/ 2040972 h 3483768"/>
                <a:gd name="connsiteX798" fmla="*/ 384698 w 5651563"/>
                <a:gd name="connsiteY798" fmla="*/ 2037352 h 3483768"/>
                <a:gd name="connsiteX799" fmla="*/ 384698 w 5651563"/>
                <a:gd name="connsiteY799" fmla="*/ 2037352 h 3483768"/>
                <a:gd name="connsiteX800" fmla="*/ 384698 w 5651563"/>
                <a:gd name="connsiteY800" fmla="*/ 2033733 h 3483768"/>
                <a:gd name="connsiteX801" fmla="*/ 385555 w 5651563"/>
                <a:gd name="connsiteY801" fmla="*/ 2033733 h 3483768"/>
                <a:gd name="connsiteX802" fmla="*/ 385555 w 5651563"/>
                <a:gd name="connsiteY802" fmla="*/ 2030113 h 3483768"/>
                <a:gd name="connsiteX803" fmla="*/ 385555 w 5651563"/>
                <a:gd name="connsiteY803" fmla="*/ 2030113 h 3483768"/>
                <a:gd name="connsiteX804" fmla="*/ 385555 w 5651563"/>
                <a:gd name="connsiteY804" fmla="*/ 2026494 h 3483768"/>
                <a:gd name="connsiteX805" fmla="*/ 387174 w 5651563"/>
                <a:gd name="connsiteY805" fmla="*/ 2026494 h 3483768"/>
                <a:gd name="connsiteX806" fmla="*/ 387174 w 5651563"/>
                <a:gd name="connsiteY806" fmla="*/ 2022874 h 3483768"/>
                <a:gd name="connsiteX807" fmla="*/ 389555 w 5651563"/>
                <a:gd name="connsiteY807" fmla="*/ 2022874 h 3483768"/>
                <a:gd name="connsiteX808" fmla="*/ 389555 w 5651563"/>
                <a:gd name="connsiteY808" fmla="*/ 2019255 h 3483768"/>
                <a:gd name="connsiteX809" fmla="*/ 392032 w 5651563"/>
                <a:gd name="connsiteY809" fmla="*/ 2019255 h 3483768"/>
                <a:gd name="connsiteX810" fmla="*/ 392032 w 5651563"/>
                <a:gd name="connsiteY810" fmla="*/ 2015635 h 3483768"/>
                <a:gd name="connsiteX811" fmla="*/ 392794 w 5651563"/>
                <a:gd name="connsiteY811" fmla="*/ 2015635 h 3483768"/>
                <a:gd name="connsiteX812" fmla="*/ 392794 w 5651563"/>
                <a:gd name="connsiteY812" fmla="*/ 2012016 h 3483768"/>
                <a:gd name="connsiteX813" fmla="*/ 393651 w 5651563"/>
                <a:gd name="connsiteY813" fmla="*/ 2012016 h 3483768"/>
                <a:gd name="connsiteX814" fmla="*/ 393651 w 5651563"/>
                <a:gd name="connsiteY814" fmla="*/ 2008396 h 3483768"/>
                <a:gd name="connsiteX815" fmla="*/ 394413 w 5651563"/>
                <a:gd name="connsiteY815" fmla="*/ 2008396 h 3483768"/>
                <a:gd name="connsiteX816" fmla="*/ 394413 w 5651563"/>
                <a:gd name="connsiteY816" fmla="*/ 2004777 h 3483768"/>
                <a:gd name="connsiteX817" fmla="*/ 396032 w 5651563"/>
                <a:gd name="connsiteY817" fmla="*/ 2004777 h 3483768"/>
                <a:gd name="connsiteX818" fmla="*/ 396032 w 5651563"/>
                <a:gd name="connsiteY818" fmla="*/ 2001157 h 3483768"/>
                <a:gd name="connsiteX819" fmla="*/ 396032 w 5651563"/>
                <a:gd name="connsiteY819" fmla="*/ 2001157 h 3483768"/>
                <a:gd name="connsiteX820" fmla="*/ 396032 w 5651563"/>
                <a:gd name="connsiteY820" fmla="*/ 1997538 h 3483768"/>
                <a:gd name="connsiteX821" fmla="*/ 397651 w 5651563"/>
                <a:gd name="connsiteY821" fmla="*/ 1997538 h 3483768"/>
                <a:gd name="connsiteX822" fmla="*/ 397651 w 5651563"/>
                <a:gd name="connsiteY822" fmla="*/ 1993918 h 3483768"/>
                <a:gd name="connsiteX823" fmla="*/ 397651 w 5651563"/>
                <a:gd name="connsiteY823" fmla="*/ 1993918 h 3483768"/>
                <a:gd name="connsiteX824" fmla="*/ 397651 w 5651563"/>
                <a:gd name="connsiteY824" fmla="*/ 1990299 h 3483768"/>
                <a:gd name="connsiteX825" fmla="*/ 400033 w 5651563"/>
                <a:gd name="connsiteY825" fmla="*/ 1990299 h 3483768"/>
                <a:gd name="connsiteX826" fmla="*/ 400033 w 5651563"/>
                <a:gd name="connsiteY826" fmla="*/ 1986679 h 3483768"/>
                <a:gd name="connsiteX827" fmla="*/ 400890 w 5651563"/>
                <a:gd name="connsiteY827" fmla="*/ 1986679 h 3483768"/>
                <a:gd name="connsiteX828" fmla="*/ 400890 w 5651563"/>
                <a:gd name="connsiteY828" fmla="*/ 1982964 h 3483768"/>
                <a:gd name="connsiteX829" fmla="*/ 401652 w 5651563"/>
                <a:gd name="connsiteY829" fmla="*/ 1982964 h 3483768"/>
                <a:gd name="connsiteX830" fmla="*/ 401652 w 5651563"/>
                <a:gd name="connsiteY830" fmla="*/ 1979345 h 3483768"/>
                <a:gd name="connsiteX831" fmla="*/ 406510 w 5651563"/>
                <a:gd name="connsiteY831" fmla="*/ 1979345 h 3483768"/>
                <a:gd name="connsiteX832" fmla="*/ 406510 w 5651563"/>
                <a:gd name="connsiteY832" fmla="*/ 1975726 h 3483768"/>
                <a:gd name="connsiteX833" fmla="*/ 406510 w 5651563"/>
                <a:gd name="connsiteY833" fmla="*/ 1975726 h 3483768"/>
                <a:gd name="connsiteX834" fmla="*/ 406510 w 5651563"/>
                <a:gd name="connsiteY834" fmla="*/ 1972106 h 3483768"/>
                <a:gd name="connsiteX835" fmla="*/ 406510 w 5651563"/>
                <a:gd name="connsiteY835" fmla="*/ 1972106 h 3483768"/>
                <a:gd name="connsiteX836" fmla="*/ 406510 w 5651563"/>
                <a:gd name="connsiteY836" fmla="*/ 1968487 h 3483768"/>
                <a:gd name="connsiteX837" fmla="*/ 407367 w 5651563"/>
                <a:gd name="connsiteY837" fmla="*/ 1968487 h 3483768"/>
                <a:gd name="connsiteX838" fmla="*/ 407367 w 5651563"/>
                <a:gd name="connsiteY838" fmla="*/ 1964867 h 3483768"/>
                <a:gd name="connsiteX839" fmla="*/ 408986 w 5651563"/>
                <a:gd name="connsiteY839" fmla="*/ 1964867 h 3483768"/>
                <a:gd name="connsiteX840" fmla="*/ 408986 w 5651563"/>
                <a:gd name="connsiteY840" fmla="*/ 1961248 h 3483768"/>
                <a:gd name="connsiteX841" fmla="*/ 409748 w 5651563"/>
                <a:gd name="connsiteY841" fmla="*/ 1961248 h 3483768"/>
                <a:gd name="connsiteX842" fmla="*/ 409748 w 5651563"/>
                <a:gd name="connsiteY842" fmla="*/ 1957628 h 3483768"/>
                <a:gd name="connsiteX843" fmla="*/ 409748 w 5651563"/>
                <a:gd name="connsiteY843" fmla="*/ 1957628 h 3483768"/>
                <a:gd name="connsiteX844" fmla="*/ 409748 w 5651563"/>
                <a:gd name="connsiteY844" fmla="*/ 1954009 h 3483768"/>
                <a:gd name="connsiteX845" fmla="*/ 409748 w 5651563"/>
                <a:gd name="connsiteY845" fmla="*/ 1954009 h 3483768"/>
                <a:gd name="connsiteX846" fmla="*/ 409748 w 5651563"/>
                <a:gd name="connsiteY846" fmla="*/ 1950389 h 3483768"/>
                <a:gd name="connsiteX847" fmla="*/ 411367 w 5651563"/>
                <a:gd name="connsiteY847" fmla="*/ 1950389 h 3483768"/>
                <a:gd name="connsiteX848" fmla="*/ 411367 w 5651563"/>
                <a:gd name="connsiteY848" fmla="*/ 1946770 h 3483768"/>
                <a:gd name="connsiteX849" fmla="*/ 412225 w 5651563"/>
                <a:gd name="connsiteY849" fmla="*/ 1946770 h 3483768"/>
                <a:gd name="connsiteX850" fmla="*/ 412225 w 5651563"/>
                <a:gd name="connsiteY850" fmla="*/ 1943150 h 3483768"/>
                <a:gd name="connsiteX851" fmla="*/ 412987 w 5651563"/>
                <a:gd name="connsiteY851" fmla="*/ 1943150 h 3483768"/>
                <a:gd name="connsiteX852" fmla="*/ 412987 w 5651563"/>
                <a:gd name="connsiteY852" fmla="*/ 1939531 h 3483768"/>
                <a:gd name="connsiteX853" fmla="*/ 414606 w 5651563"/>
                <a:gd name="connsiteY853" fmla="*/ 1939531 h 3483768"/>
                <a:gd name="connsiteX854" fmla="*/ 414606 w 5651563"/>
                <a:gd name="connsiteY854" fmla="*/ 1935911 h 3483768"/>
                <a:gd name="connsiteX855" fmla="*/ 415463 w 5651563"/>
                <a:gd name="connsiteY855" fmla="*/ 1935911 h 3483768"/>
                <a:gd name="connsiteX856" fmla="*/ 415463 w 5651563"/>
                <a:gd name="connsiteY856" fmla="*/ 1932292 h 3483768"/>
                <a:gd name="connsiteX857" fmla="*/ 415463 w 5651563"/>
                <a:gd name="connsiteY857" fmla="*/ 1932292 h 3483768"/>
                <a:gd name="connsiteX858" fmla="*/ 415463 w 5651563"/>
                <a:gd name="connsiteY858" fmla="*/ 1928672 h 3483768"/>
                <a:gd name="connsiteX859" fmla="*/ 415463 w 5651563"/>
                <a:gd name="connsiteY859" fmla="*/ 1928672 h 3483768"/>
                <a:gd name="connsiteX860" fmla="*/ 415463 w 5651563"/>
                <a:gd name="connsiteY860" fmla="*/ 1924957 h 3483768"/>
                <a:gd name="connsiteX861" fmla="*/ 416225 w 5651563"/>
                <a:gd name="connsiteY861" fmla="*/ 1924957 h 3483768"/>
                <a:gd name="connsiteX862" fmla="*/ 416225 w 5651563"/>
                <a:gd name="connsiteY862" fmla="*/ 1921338 h 3483768"/>
                <a:gd name="connsiteX863" fmla="*/ 417083 w 5651563"/>
                <a:gd name="connsiteY863" fmla="*/ 1921338 h 3483768"/>
                <a:gd name="connsiteX864" fmla="*/ 417083 w 5651563"/>
                <a:gd name="connsiteY864" fmla="*/ 1917718 h 3483768"/>
                <a:gd name="connsiteX865" fmla="*/ 419464 w 5651563"/>
                <a:gd name="connsiteY865" fmla="*/ 1917718 h 3483768"/>
                <a:gd name="connsiteX866" fmla="*/ 419464 w 5651563"/>
                <a:gd name="connsiteY866" fmla="*/ 1914099 h 3483768"/>
                <a:gd name="connsiteX867" fmla="*/ 419464 w 5651563"/>
                <a:gd name="connsiteY867" fmla="*/ 1914099 h 3483768"/>
                <a:gd name="connsiteX868" fmla="*/ 419464 w 5651563"/>
                <a:gd name="connsiteY868" fmla="*/ 1910479 h 3483768"/>
                <a:gd name="connsiteX869" fmla="*/ 420321 w 5651563"/>
                <a:gd name="connsiteY869" fmla="*/ 1910479 h 3483768"/>
                <a:gd name="connsiteX870" fmla="*/ 420321 w 5651563"/>
                <a:gd name="connsiteY870" fmla="*/ 1906860 h 3483768"/>
                <a:gd name="connsiteX871" fmla="*/ 421083 w 5651563"/>
                <a:gd name="connsiteY871" fmla="*/ 1906860 h 3483768"/>
                <a:gd name="connsiteX872" fmla="*/ 421083 w 5651563"/>
                <a:gd name="connsiteY872" fmla="*/ 1903240 h 3483768"/>
                <a:gd name="connsiteX873" fmla="*/ 421083 w 5651563"/>
                <a:gd name="connsiteY873" fmla="*/ 1903240 h 3483768"/>
                <a:gd name="connsiteX874" fmla="*/ 421083 w 5651563"/>
                <a:gd name="connsiteY874" fmla="*/ 1899621 h 3483768"/>
                <a:gd name="connsiteX875" fmla="*/ 424321 w 5651563"/>
                <a:gd name="connsiteY875" fmla="*/ 1899621 h 3483768"/>
                <a:gd name="connsiteX876" fmla="*/ 424321 w 5651563"/>
                <a:gd name="connsiteY876" fmla="*/ 1896001 h 3483768"/>
                <a:gd name="connsiteX877" fmla="*/ 424321 w 5651563"/>
                <a:gd name="connsiteY877" fmla="*/ 1896001 h 3483768"/>
                <a:gd name="connsiteX878" fmla="*/ 424321 w 5651563"/>
                <a:gd name="connsiteY878" fmla="*/ 1892382 h 3483768"/>
                <a:gd name="connsiteX879" fmla="*/ 425083 w 5651563"/>
                <a:gd name="connsiteY879" fmla="*/ 1892382 h 3483768"/>
                <a:gd name="connsiteX880" fmla="*/ 425083 w 5651563"/>
                <a:gd name="connsiteY880" fmla="*/ 1888762 h 3483768"/>
                <a:gd name="connsiteX881" fmla="*/ 425083 w 5651563"/>
                <a:gd name="connsiteY881" fmla="*/ 1888762 h 3483768"/>
                <a:gd name="connsiteX882" fmla="*/ 425083 w 5651563"/>
                <a:gd name="connsiteY882" fmla="*/ 1885143 h 3483768"/>
                <a:gd name="connsiteX883" fmla="*/ 425941 w 5651563"/>
                <a:gd name="connsiteY883" fmla="*/ 1885143 h 3483768"/>
                <a:gd name="connsiteX884" fmla="*/ 425941 w 5651563"/>
                <a:gd name="connsiteY884" fmla="*/ 1881523 h 3483768"/>
                <a:gd name="connsiteX885" fmla="*/ 425941 w 5651563"/>
                <a:gd name="connsiteY885" fmla="*/ 1881523 h 3483768"/>
                <a:gd name="connsiteX886" fmla="*/ 425941 w 5651563"/>
                <a:gd name="connsiteY886" fmla="*/ 1877904 h 3483768"/>
                <a:gd name="connsiteX887" fmla="*/ 429179 w 5651563"/>
                <a:gd name="connsiteY887" fmla="*/ 1877904 h 3483768"/>
                <a:gd name="connsiteX888" fmla="*/ 429179 w 5651563"/>
                <a:gd name="connsiteY888" fmla="*/ 1874284 h 3483768"/>
                <a:gd name="connsiteX889" fmla="*/ 429179 w 5651563"/>
                <a:gd name="connsiteY889" fmla="*/ 1874284 h 3483768"/>
                <a:gd name="connsiteX890" fmla="*/ 429179 w 5651563"/>
                <a:gd name="connsiteY890" fmla="*/ 1870665 h 3483768"/>
                <a:gd name="connsiteX891" fmla="*/ 429941 w 5651563"/>
                <a:gd name="connsiteY891" fmla="*/ 1870665 h 3483768"/>
                <a:gd name="connsiteX892" fmla="*/ 429941 w 5651563"/>
                <a:gd name="connsiteY892" fmla="*/ 1867045 h 3483768"/>
                <a:gd name="connsiteX893" fmla="*/ 430799 w 5651563"/>
                <a:gd name="connsiteY893" fmla="*/ 1867045 h 3483768"/>
                <a:gd name="connsiteX894" fmla="*/ 430799 w 5651563"/>
                <a:gd name="connsiteY894" fmla="*/ 1863331 h 3483768"/>
                <a:gd name="connsiteX895" fmla="*/ 430799 w 5651563"/>
                <a:gd name="connsiteY895" fmla="*/ 1863331 h 3483768"/>
                <a:gd name="connsiteX896" fmla="*/ 430799 w 5651563"/>
                <a:gd name="connsiteY896" fmla="*/ 1859711 h 3483768"/>
                <a:gd name="connsiteX897" fmla="*/ 434037 w 5651563"/>
                <a:gd name="connsiteY897" fmla="*/ 1859711 h 3483768"/>
                <a:gd name="connsiteX898" fmla="*/ 434037 w 5651563"/>
                <a:gd name="connsiteY898" fmla="*/ 1856092 h 3483768"/>
                <a:gd name="connsiteX899" fmla="*/ 436418 w 5651563"/>
                <a:gd name="connsiteY899" fmla="*/ 1856092 h 3483768"/>
                <a:gd name="connsiteX900" fmla="*/ 436418 w 5651563"/>
                <a:gd name="connsiteY900" fmla="*/ 1852472 h 3483768"/>
                <a:gd name="connsiteX901" fmla="*/ 436418 w 5651563"/>
                <a:gd name="connsiteY901" fmla="*/ 1852472 h 3483768"/>
                <a:gd name="connsiteX902" fmla="*/ 436418 w 5651563"/>
                <a:gd name="connsiteY902" fmla="*/ 1848853 h 3483768"/>
                <a:gd name="connsiteX903" fmla="*/ 438037 w 5651563"/>
                <a:gd name="connsiteY903" fmla="*/ 1848853 h 3483768"/>
                <a:gd name="connsiteX904" fmla="*/ 438037 w 5651563"/>
                <a:gd name="connsiteY904" fmla="*/ 1845233 h 3483768"/>
                <a:gd name="connsiteX905" fmla="*/ 438037 w 5651563"/>
                <a:gd name="connsiteY905" fmla="*/ 1845233 h 3483768"/>
                <a:gd name="connsiteX906" fmla="*/ 438037 w 5651563"/>
                <a:gd name="connsiteY906" fmla="*/ 1841614 h 3483768"/>
                <a:gd name="connsiteX907" fmla="*/ 439657 w 5651563"/>
                <a:gd name="connsiteY907" fmla="*/ 1841614 h 3483768"/>
                <a:gd name="connsiteX908" fmla="*/ 439657 w 5651563"/>
                <a:gd name="connsiteY908" fmla="*/ 1837994 h 3483768"/>
                <a:gd name="connsiteX909" fmla="*/ 439657 w 5651563"/>
                <a:gd name="connsiteY909" fmla="*/ 1837994 h 3483768"/>
                <a:gd name="connsiteX910" fmla="*/ 439657 w 5651563"/>
                <a:gd name="connsiteY910" fmla="*/ 1834375 h 3483768"/>
                <a:gd name="connsiteX911" fmla="*/ 440514 w 5651563"/>
                <a:gd name="connsiteY911" fmla="*/ 1834375 h 3483768"/>
                <a:gd name="connsiteX912" fmla="*/ 440514 w 5651563"/>
                <a:gd name="connsiteY912" fmla="*/ 1830755 h 3483768"/>
                <a:gd name="connsiteX913" fmla="*/ 442133 w 5651563"/>
                <a:gd name="connsiteY913" fmla="*/ 1830755 h 3483768"/>
                <a:gd name="connsiteX914" fmla="*/ 442133 w 5651563"/>
                <a:gd name="connsiteY914" fmla="*/ 1827136 h 3483768"/>
                <a:gd name="connsiteX915" fmla="*/ 442133 w 5651563"/>
                <a:gd name="connsiteY915" fmla="*/ 1827136 h 3483768"/>
                <a:gd name="connsiteX916" fmla="*/ 442133 w 5651563"/>
                <a:gd name="connsiteY916" fmla="*/ 1823516 h 3483768"/>
                <a:gd name="connsiteX917" fmla="*/ 443753 w 5651563"/>
                <a:gd name="connsiteY917" fmla="*/ 1823516 h 3483768"/>
                <a:gd name="connsiteX918" fmla="*/ 443753 w 5651563"/>
                <a:gd name="connsiteY918" fmla="*/ 1819897 h 3483768"/>
                <a:gd name="connsiteX919" fmla="*/ 444515 w 5651563"/>
                <a:gd name="connsiteY919" fmla="*/ 1819897 h 3483768"/>
                <a:gd name="connsiteX920" fmla="*/ 444515 w 5651563"/>
                <a:gd name="connsiteY920" fmla="*/ 1816277 h 3483768"/>
                <a:gd name="connsiteX921" fmla="*/ 445372 w 5651563"/>
                <a:gd name="connsiteY921" fmla="*/ 1816277 h 3483768"/>
                <a:gd name="connsiteX922" fmla="*/ 445372 w 5651563"/>
                <a:gd name="connsiteY922" fmla="*/ 1812658 h 3483768"/>
                <a:gd name="connsiteX923" fmla="*/ 449372 w 5651563"/>
                <a:gd name="connsiteY923" fmla="*/ 1812658 h 3483768"/>
                <a:gd name="connsiteX924" fmla="*/ 449372 w 5651563"/>
                <a:gd name="connsiteY924" fmla="*/ 1809038 h 3483768"/>
                <a:gd name="connsiteX925" fmla="*/ 450991 w 5651563"/>
                <a:gd name="connsiteY925" fmla="*/ 1809038 h 3483768"/>
                <a:gd name="connsiteX926" fmla="*/ 450991 w 5651563"/>
                <a:gd name="connsiteY926" fmla="*/ 1805418 h 3483768"/>
                <a:gd name="connsiteX927" fmla="*/ 451753 w 5651563"/>
                <a:gd name="connsiteY927" fmla="*/ 1805418 h 3483768"/>
                <a:gd name="connsiteX928" fmla="*/ 451753 w 5651563"/>
                <a:gd name="connsiteY928" fmla="*/ 1801704 h 3483768"/>
                <a:gd name="connsiteX929" fmla="*/ 453373 w 5651563"/>
                <a:gd name="connsiteY929" fmla="*/ 1801704 h 3483768"/>
                <a:gd name="connsiteX930" fmla="*/ 453373 w 5651563"/>
                <a:gd name="connsiteY930" fmla="*/ 1798084 h 3483768"/>
                <a:gd name="connsiteX931" fmla="*/ 460707 w 5651563"/>
                <a:gd name="connsiteY931" fmla="*/ 1798084 h 3483768"/>
                <a:gd name="connsiteX932" fmla="*/ 460707 w 5651563"/>
                <a:gd name="connsiteY932" fmla="*/ 1794465 h 3483768"/>
                <a:gd name="connsiteX933" fmla="*/ 461469 w 5651563"/>
                <a:gd name="connsiteY933" fmla="*/ 1794465 h 3483768"/>
                <a:gd name="connsiteX934" fmla="*/ 461469 w 5651563"/>
                <a:gd name="connsiteY934" fmla="*/ 1790845 h 3483768"/>
                <a:gd name="connsiteX935" fmla="*/ 461469 w 5651563"/>
                <a:gd name="connsiteY935" fmla="*/ 1790845 h 3483768"/>
                <a:gd name="connsiteX936" fmla="*/ 461469 w 5651563"/>
                <a:gd name="connsiteY936" fmla="*/ 1787226 h 3483768"/>
                <a:gd name="connsiteX937" fmla="*/ 462326 w 5651563"/>
                <a:gd name="connsiteY937" fmla="*/ 1787226 h 3483768"/>
                <a:gd name="connsiteX938" fmla="*/ 462326 w 5651563"/>
                <a:gd name="connsiteY938" fmla="*/ 1783606 h 3483768"/>
                <a:gd name="connsiteX939" fmla="*/ 462326 w 5651563"/>
                <a:gd name="connsiteY939" fmla="*/ 1783606 h 3483768"/>
                <a:gd name="connsiteX940" fmla="*/ 462326 w 5651563"/>
                <a:gd name="connsiteY940" fmla="*/ 1779987 h 3483768"/>
                <a:gd name="connsiteX941" fmla="*/ 463945 w 5651563"/>
                <a:gd name="connsiteY941" fmla="*/ 1779987 h 3483768"/>
                <a:gd name="connsiteX942" fmla="*/ 463945 w 5651563"/>
                <a:gd name="connsiteY942" fmla="*/ 1776367 h 3483768"/>
                <a:gd name="connsiteX943" fmla="*/ 464708 w 5651563"/>
                <a:gd name="connsiteY943" fmla="*/ 1776367 h 3483768"/>
                <a:gd name="connsiteX944" fmla="*/ 464708 w 5651563"/>
                <a:gd name="connsiteY944" fmla="*/ 1772748 h 3483768"/>
                <a:gd name="connsiteX945" fmla="*/ 466327 w 5651563"/>
                <a:gd name="connsiteY945" fmla="*/ 1772748 h 3483768"/>
                <a:gd name="connsiteX946" fmla="*/ 466327 w 5651563"/>
                <a:gd name="connsiteY946" fmla="*/ 1769128 h 3483768"/>
                <a:gd name="connsiteX947" fmla="*/ 467946 w 5651563"/>
                <a:gd name="connsiteY947" fmla="*/ 1769128 h 3483768"/>
                <a:gd name="connsiteX948" fmla="*/ 467946 w 5651563"/>
                <a:gd name="connsiteY948" fmla="*/ 1765509 h 3483768"/>
                <a:gd name="connsiteX949" fmla="*/ 470423 w 5651563"/>
                <a:gd name="connsiteY949" fmla="*/ 1765509 h 3483768"/>
                <a:gd name="connsiteX950" fmla="*/ 470423 w 5651563"/>
                <a:gd name="connsiteY950" fmla="*/ 1761889 h 3483768"/>
                <a:gd name="connsiteX951" fmla="*/ 471184 w 5651563"/>
                <a:gd name="connsiteY951" fmla="*/ 1761889 h 3483768"/>
                <a:gd name="connsiteX952" fmla="*/ 471184 w 5651563"/>
                <a:gd name="connsiteY952" fmla="*/ 1758270 h 3483768"/>
                <a:gd name="connsiteX953" fmla="*/ 472804 w 5651563"/>
                <a:gd name="connsiteY953" fmla="*/ 1758270 h 3483768"/>
                <a:gd name="connsiteX954" fmla="*/ 472804 w 5651563"/>
                <a:gd name="connsiteY954" fmla="*/ 1754650 h 3483768"/>
                <a:gd name="connsiteX955" fmla="*/ 472804 w 5651563"/>
                <a:gd name="connsiteY955" fmla="*/ 1754650 h 3483768"/>
                <a:gd name="connsiteX956" fmla="*/ 472804 w 5651563"/>
                <a:gd name="connsiteY956" fmla="*/ 1751031 h 3483768"/>
                <a:gd name="connsiteX957" fmla="*/ 474423 w 5651563"/>
                <a:gd name="connsiteY957" fmla="*/ 1751031 h 3483768"/>
                <a:gd name="connsiteX958" fmla="*/ 474423 w 5651563"/>
                <a:gd name="connsiteY958" fmla="*/ 1747411 h 3483768"/>
                <a:gd name="connsiteX959" fmla="*/ 475185 w 5651563"/>
                <a:gd name="connsiteY959" fmla="*/ 1747411 h 3483768"/>
                <a:gd name="connsiteX960" fmla="*/ 475185 w 5651563"/>
                <a:gd name="connsiteY960" fmla="*/ 1743792 h 3483768"/>
                <a:gd name="connsiteX961" fmla="*/ 477662 w 5651563"/>
                <a:gd name="connsiteY961" fmla="*/ 1743792 h 3483768"/>
                <a:gd name="connsiteX962" fmla="*/ 477662 w 5651563"/>
                <a:gd name="connsiteY962" fmla="*/ 1740077 h 3483768"/>
                <a:gd name="connsiteX963" fmla="*/ 480043 w 5651563"/>
                <a:gd name="connsiteY963" fmla="*/ 1740077 h 3483768"/>
                <a:gd name="connsiteX964" fmla="*/ 480043 w 5651563"/>
                <a:gd name="connsiteY964" fmla="*/ 1736458 h 3483768"/>
                <a:gd name="connsiteX965" fmla="*/ 480043 w 5651563"/>
                <a:gd name="connsiteY965" fmla="*/ 1736458 h 3483768"/>
                <a:gd name="connsiteX966" fmla="*/ 480043 w 5651563"/>
                <a:gd name="connsiteY966" fmla="*/ 1732838 h 3483768"/>
                <a:gd name="connsiteX967" fmla="*/ 480043 w 5651563"/>
                <a:gd name="connsiteY967" fmla="*/ 1732838 h 3483768"/>
                <a:gd name="connsiteX968" fmla="*/ 480043 w 5651563"/>
                <a:gd name="connsiteY968" fmla="*/ 1729218 h 3483768"/>
                <a:gd name="connsiteX969" fmla="*/ 484900 w 5651563"/>
                <a:gd name="connsiteY969" fmla="*/ 1729218 h 3483768"/>
                <a:gd name="connsiteX970" fmla="*/ 484900 w 5651563"/>
                <a:gd name="connsiteY970" fmla="*/ 1725599 h 3483768"/>
                <a:gd name="connsiteX971" fmla="*/ 484900 w 5651563"/>
                <a:gd name="connsiteY971" fmla="*/ 1725599 h 3483768"/>
                <a:gd name="connsiteX972" fmla="*/ 484900 w 5651563"/>
                <a:gd name="connsiteY972" fmla="*/ 1721980 h 3483768"/>
                <a:gd name="connsiteX973" fmla="*/ 484900 w 5651563"/>
                <a:gd name="connsiteY973" fmla="*/ 1721980 h 3483768"/>
                <a:gd name="connsiteX974" fmla="*/ 484900 w 5651563"/>
                <a:gd name="connsiteY974" fmla="*/ 1718360 h 3483768"/>
                <a:gd name="connsiteX975" fmla="*/ 487377 w 5651563"/>
                <a:gd name="connsiteY975" fmla="*/ 1718360 h 3483768"/>
                <a:gd name="connsiteX976" fmla="*/ 487377 w 5651563"/>
                <a:gd name="connsiteY976" fmla="*/ 1714741 h 3483768"/>
                <a:gd name="connsiteX977" fmla="*/ 488996 w 5651563"/>
                <a:gd name="connsiteY977" fmla="*/ 1714741 h 3483768"/>
                <a:gd name="connsiteX978" fmla="*/ 488996 w 5651563"/>
                <a:gd name="connsiteY978" fmla="*/ 1711121 h 3483768"/>
                <a:gd name="connsiteX979" fmla="*/ 488996 w 5651563"/>
                <a:gd name="connsiteY979" fmla="*/ 1711121 h 3483768"/>
                <a:gd name="connsiteX980" fmla="*/ 488996 w 5651563"/>
                <a:gd name="connsiteY980" fmla="*/ 1707502 h 3483768"/>
                <a:gd name="connsiteX981" fmla="*/ 491378 w 5651563"/>
                <a:gd name="connsiteY981" fmla="*/ 1707502 h 3483768"/>
                <a:gd name="connsiteX982" fmla="*/ 491378 w 5651563"/>
                <a:gd name="connsiteY982" fmla="*/ 1703882 h 3483768"/>
                <a:gd name="connsiteX983" fmla="*/ 492235 w 5651563"/>
                <a:gd name="connsiteY983" fmla="*/ 1703882 h 3483768"/>
                <a:gd name="connsiteX984" fmla="*/ 492235 w 5651563"/>
                <a:gd name="connsiteY984" fmla="*/ 1700263 h 3483768"/>
                <a:gd name="connsiteX985" fmla="*/ 492235 w 5651563"/>
                <a:gd name="connsiteY985" fmla="*/ 1700263 h 3483768"/>
                <a:gd name="connsiteX986" fmla="*/ 492235 w 5651563"/>
                <a:gd name="connsiteY986" fmla="*/ 1696643 h 3483768"/>
                <a:gd name="connsiteX987" fmla="*/ 493854 w 5651563"/>
                <a:gd name="connsiteY987" fmla="*/ 1696643 h 3483768"/>
                <a:gd name="connsiteX988" fmla="*/ 493854 w 5651563"/>
                <a:gd name="connsiteY988" fmla="*/ 1693024 h 3483768"/>
                <a:gd name="connsiteX989" fmla="*/ 493854 w 5651563"/>
                <a:gd name="connsiteY989" fmla="*/ 1693024 h 3483768"/>
                <a:gd name="connsiteX990" fmla="*/ 493854 w 5651563"/>
                <a:gd name="connsiteY990" fmla="*/ 1689404 h 3483768"/>
                <a:gd name="connsiteX991" fmla="*/ 494616 w 5651563"/>
                <a:gd name="connsiteY991" fmla="*/ 1689404 h 3483768"/>
                <a:gd name="connsiteX992" fmla="*/ 494616 w 5651563"/>
                <a:gd name="connsiteY992" fmla="*/ 1685785 h 3483768"/>
                <a:gd name="connsiteX993" fmla="*/ 495473 w 5651563"/>
                <a:gd name="connsiteY993" fmla="*/ 1685785 h 3483768"/>
                <a:gd name="connsiteX994" fmla="*/ 495473 w 5651563"/>
                <a:gd name="connsiteY994" fmla="*/ 1682165 h 3483768"/>
                <a:gd name="connsiteX995" fmla="*/ 496235 w 5651563"/>
                <a:gd name="connsiteY995" fmla="*/ 1682165 h 3483768"/>
                <a:gd name="connsiteX996" fmla="*/ 496235 w 5651563"/>
                <a:gd name="connsiteY996" fmla="*/ 1678450 h 3483768"/>
                <a:gd name="connsiteX997" fmla="*/ 497854 w 5651563"/>
                <a:gd name="connsiteY997" fmla="*/ 1678450 h 3483768"/>
                <a:gd name="connsiteX998" fmla="*/ 497854 w 5651563"/>
                <a:gd name="connsiteY998" fmla="*/ 1674831 h 3483768"/>
                <a:gd name="connsiteX999" fmla="*/ 498616 w 5651563"/>
                <a:gd name="connsiteY999" fmla="*/ 1674831 h 3483768"/>
                <a:gd name="connsiteX1000" fmla="*/ 498616 w 5651563"/>
                <a:gd name="connsiteY1000" fmla="*/ 1671211 h 3483768"/>
                <a:gd name="connsiteX1001" fmla="*/ 502712 w 5651563"/>
                <a:gd name="connsiteY1001" fmla="*/ 1671211 h 3483768"/>
                <a:gd name="connsiteX1002" fmla="*/ 502712 w 5651563"/>
                <a:gd name="connsiteY1002" fmla="*/ 1667592 h 3483768"/>
                <a:gd name="connsiteX1003" fmla="*/ 502712 w 5651563"/>
                <a:gd name="connsiteY1003" fmla="*/ 1667592 h 3483768"/>
                <a:gd name="connsiteX1004" fmla="*/ 502712 w 5651563"/>
                <a:gd name="connsiteY1004" fmla="*/ 1663972 h 3483768"/>
                <a:gd name="connsiteX1005" fmla="*/ 503474 w 5651563"/>
                <a:gd name="connsiteY1005" fmla="*/ 1663972 h 3483768"/>
                <a:gd name="connsiteX1006" fmla="*/ 503474 w 5651563"/>
                <a:gd name="connsiteY1006" fmla="*/ 1660353 h 3483768"/>
                <a:gd name="connsiteX1007" fmla="*/ 503474 w 5651563"/>
                <a:gd name="connsiteY1007" fmla="*/ 1660353 h 3483768"/>
                <a:gd name="connsiteX1008" fmla="*/ 503474 w 5651563"/>
                <a:gd name="connsiteY1008" fmla="*/ 1656733 h 3483768"/>
                <a:gd name="connsiteX1009" fmla="*/ 509951 w 5651563"/>
                <a:gd name="connsiteY1009" fmla="*/ 1656733 h 3483768"/>
                <a:gd name="connsiteX1010" fmla="*/ 509951 w 5651563"/>
                <a:gd name="connsiteY1010" fmla="*/ 1653114 h 3483768"/>
                <a:gd name="connsiteX1011" fmla="*/ 511570 w 5651563"/>
                <a:gd name="connsiteY1011" fmla="*/ 1653114 h 3483768"/>
                <a:gd name="connsiteX1012" fmla="*/ 511570 w 5651563"/>
                <a:gd name="connsiteY1012" fmla="*/ 1649494 h 3483768"/>
                <a:gd name="connsiteX1013" fmla="*/ 514047 w 5651563"/>
                <a:gd name="connsiteY1013" fmla="*/ 1649494 h 3483768"/>
                <a:gd name="connsiteX1014" fmla="*/ 514047 w 5651563"/>
                <a:gd name="connsiteY1014" fmla="*/ 1645875 h 3483768"/>
                <a:gd name="connsiteX1015" fmla="*/ 514809 w 5651563"/>
                <a:gd name="connsiteY1015" fmla="*/ 1645875 h 3483768"/>
                <a:gd name="connsiteX1016" fmla="*/ 514809 w 5651563"/>
                <a:gd name="connsiteY1016" fmla="*/ 1642255 h 3483768"/>
                <a:gd name="connsiteX1017" fmla="*/ 514809 w 5651563"/>
                <a:gd name="connsiteY1017" fmla="*/ 1642255 h 3483768"/>
                <a:gd name="connsiteX1018" fmla="*/ 514809 w 5651563"/>
                <a:gd name="connsiteY1018" fmla="*/ 1638636 h 3483768"/>
                <a:gd name="connsiteX1019" fmla="*/ 515666 w 5651563"/>
                <a:gd name="connsiteY1019" fmla="*/ 1638636 h 3483768"/>
                <a:gd name="connsiteX1020" fmla="*/ 515666 w 5651563"/>
                <a:gd name="connsiteY1020" fmla="*/ 1635016 h 3483768"/>
                <a:gd name="connsiteX1021" fmla="*/ 518905 w 5651563"/>
                <a:gd name="connsiteY1021" fmla="*/ 1635016 h 3483768"/>
                <a:gd name="connsiteX1022" fmla="*/ 518905 w 5651563"/>
                <a:gd name="connsiteY1022" fmla="*/ 1631397 h 3483768"/>
                <a:gd name="connsiteX1023" fmla="*/ 519667 w 5651563"/>
                <a:gd name="connsiteY1023" fmla="*/ 1631397 h 3483768"/>
                <a:gd name="connsiteX1024" fmla="*/ 519667 w 5651563"/>
                <a:gd name="connsiteY1024" fmla="*/ 1627777 h 3483768"/>
                <a:gd name="connsiteX1025" fmla="*/ 519667 w 5651563"/>
                <a:gd name="connsiteY1025" fmla="*/ 1627777 h 3483768"/>
                <a:gd name="connsiteX1026" fmla="*/ 519667 w 5651563"/>
                <a:gd name="connsiteY1026" fmla="*/ 1624158 h 3483768"/>
                <a:gd name="connsiteX1027" fmla="*/ 520524 w 5651563"/>
                <a:gd name="connsiteY1027" fmla="*/ 1624158 h 3483768"/>
                <a:gd name="connsiteX1028" fmla="*/ 520524 w 5651563"/>
                <a:gd name="connsiteY1028" fmla="*/ 1620538 h 3483768"/>
                <a:gd name="connsiteX1029" fmla="*/ 520524 w 5651563"/>
                <a:gd name="connsiteY1029" fmla="*/ 1620538 h 3483768"/>
                <a:gd name="connsiteX1030" fmla="*/ 520524 w 5651563"/>
                <a:gd name="connsiteY1030" fmla="*/ 1616824 h 3483768"/>
                <a:gd name="connsiteX1031" fmla="*/ 521286 w 5651563"/>
                <a:gd name="connsiteY1031" fmla="*/ 1616824 h 3483768"/>
                <a:gd name="connsiteX1032" fmla="*/ 521286 w 5651563"/>
                <a:gd name="connsiteY1032" fmla="*/ 1613204 h 3483768"/>
                <a:gd name="connsiteX1033" fmla="*/ 522048 w 5651563"/>
                <a:gd name="connsiteY1033" fmla="*/ 1613204 h 3483768"/>
                <a:gd name="connsiteX1034" fmla="*/ 522048 w 5651563"/>
                <a:gd name="connsiteY1034" fmla="*/ 1609585 h 3483768"/>
                <a:gd name="connsiteX1035" fmla="*/ 522905 w 5651563"/>
                <a:gd name="connsiteY1035" fmla="*/ 1609585 h 3483768"/>
                <a:gd name="connsiteX1036" fmla="*/ 522905 w 5651563"/>
                <a:gd name="connsiteY1036" fmla="*/ 1605965 h 3483768"/>
                <a:gd name="connsiteX1037" fmla="*/ 522905 w 5651563"/>
                <a:gd name="connsiteY1037" fmla="*/ 1605965 h 3483768"/>
                <a:gd name="connsiteX1038" fmla="*/ 522905 w 5651563"/>
                <a:gd name="connsiteY1038" fmla="*/ 1602346 h 3483768"/>
                <a:gd name="connsiteX1039" fmla="*/ 523667 w 5651563"/>
                <a:gd name="connsiteY1039" fmla="*/ 1602346 h 3483768"/>
                <a:gd name="connsiteX1040" fmla="*/ 523667 w 5651563"/>
                <a:gd name="connsiteY1040" fmla="*/ 1598726 h 3483768"/>
                <a:gd name="connsiteX1041" fmla="*/ 524525 w 5651563"/>
                <a:gd name="connsiteY1041" fmla="*/ 1598726 h 3483768"/>
                <a:gd name="connsiteX1042" fmla="*/ 524525 w 5651563"/>
                <a:gd name="connsiteY1042" fmla="*/ 1595107 h 3483768"/>
                <a:gd name="connsiteX1043" fmla="*/ 526144 w 5651563"/>
                <a:gd name="connsiteY1043" fmla="*/ 1595107 h 3483768"/>
                <a:gd name="connsiteX1044" fmla="*/ 526144 w 5651563"/>
                <a:gd name="connsiteY1044" fmla="*/ 1591487 h 3483768"/>
                <a:gd name="connsiteX1045" fmla="*/ 526144 w 5651563"/>
                <a:gd name="connsiteY1045" fmla="*/ 1591487 h 3483768"/>
                <a:gd name="connsiteX1046" fmla="*/ 526144 w 5651563"/>
                <a:gd name="connsiteY1046" fmla="*/ 1587868 h 3483768"/>
                <a:gd name="connsiteX1047" fmla="*/ 526144 w 5651563"/>
                <a:gd name="connsiteY1047" fmla="*/ 1587868 h 3483768"/>
                <a:gd name="connsiteX1048" fmla="*/ 526144 w 5651563"/>
                <a:gd name="connsiteY1048" fmla="*/ 1584248 h 3483768"/>
                <a:gd name="connsiteX1049" fmla="*/ 527763 w 5651563"/>
                <a:gd name="connsiteY1049" fmla="*/ 1584248 h 3483768"/>
                <a:gd name="connsiteX1050" fmla="*/ 527763 w 5651563"/>
                <a:gd name="connsiteY1050" fmla="*/ 1580629 h 3483768"/>
                <a:gd name="connsiteX1051" fmla="*/ 527763 w 5651563"/>
                <a:gd name="connsiteY1051" fmla="*/ 1580629 h 3483768"/>
                <a:gd name="connsiteX1052" fmla="*/ 527763 w 5651563"/>
                <a:gd name="connsiteY1052" fmla="*/ 1577009 h 3483768"/>
                <a:gd name="connsiteX1053" fmla="*/ 530144 w 5651563"/>
                <a:gd name="connsiteY1053" fmla="*/ 1577009 h 3483768"/>
                <a:gd name="connsiteX1054" fmla="*/ 530144 w 5651563"/>
                <a:gd name="connsiteY1054" fmla="*/ 1573389 h 3483768"/>
                <a:gd name="connsiteX1055" fmla="*/ 530144 w 5651563"/>
                <a:gd name="connsiteY1055" fmla="*/ 1573389 h 3483768"/>
                <a:gd name="connsiteX1056" fmla="*/ 530144 w 5651563"/>
                <a:gd name="connsiteY1056" fmla="*/ 1569770 h 3483768"/>
                <a:gd name="connsiteX1057" fmla="*/ 531001 w 5651563"/>
                <a:gd name="connsiteY1057" fmla="*/ 1569770 h 3483768"/>
                <a:gd name="connsiteX1058" fmla="*/ 531001 w 5651563"/>
                <a:gd name="connsiteY1058" fmla="*/ 1566151 h 3483768"/>
                <a:gd name="connsiteX1059" fmla="*/ 534240 w 5651563"/>
                <a:gd name="connsiteY1059" fmla="*/ 1566151 h 3483768"/>
                <a:gd name="connsiteX1060" fmla="*/ 534240 w 5651563"/>
                <a:gd name="connsiteY1060" fmla="*/ 1562531 h 3483768"/>
                <a:gd name="connsiteX1061" fmla="*/ 535859 w 5651563"/>
                <a:gd name="connsiteY1061" fmla="*/ 1562531 h 3483768"/>
                <a:gd name="connsiteX1062" fmla="*/ 535859 w 5651563"/>
                <a:gd name="connsiteY1062" fmla="*/ 1558912 h 3483768"/>
                <a:gd name="connsiteX1063" fmla="*/ 536621 w 5651563"/>
                <a:gd name="connsiteY1063" fmla="*/ 1558912 h 3483768"/>
                <a:gd name="connsiteX1064" fmla="*/ 536621 w 5651563"/>
                <a:gd name="connsiteY1064" fmla="*/ 1555197 h 3483768"/>
                <a:gd name="connsiteX1065" fmla="*/ 536621 w 5651563"/>
                <a:gd name="connsiteY1065" fmla="*/ 1555197 h 3483768"/>
                <a:gd name="connsiteX1066" fmla="*/ 536621 w 5651563"/>
                <a:gd name="connsiteY1066" fmla="*/ 1551577 h 3483768"/>
                <a:gd name="connsiteX1067" fmla="*/ 538241 w 5651563"/>
                <a:gd name="connsiteY1067" fmla="*/ 1551577 h 3483768"/>
                <a:gd name="connsiteX1068" fmla="*/ 538241 w 5651563"/>
                <a:gd name="connsiteY1068" fmla="*/ 1547958 h 3483768"/>
                <a:gd name="connsiteX1069" fmla="*/ 541479 w 5651563"/>
                <a:gd name="connsiteY1069" fmla="*/ 1547958 h 3483768"/>
                <a:gd name="connsiteX1070" fmla="*/ 541479 w 5651563"/>
                <a:gd name="connsiteY1070" fmla="*/ 1544338 h 3483768"/>
                <a:gd name="connsiteX1071" fmla="*/ 543955 w 5651563"/>
                <a:gd name="connsiteY1071" fmla="*/ 1544338 h 3483768"/>
                <a:gd name="connsiteX1072" fmla="*/ 543955 w 5651563"/>
                <a:gd name="connsiteY1072" fmla="*/ 1540719 h 3483768"/>
                <a:gd name="connsiteX1073" fmla="*/ 546337 w 5651563"/>
                <a:gd name="connsiteY1073" fmla="*/ 1540719 h 3483768"/>
                <a:gd name="connsiteX1074" fmla="*/ 546337 w 5651563"/>
                <a:gd name="connsiteY1074" fmla="*/ 1537099 h 3483768"/>
                <a:gd name="connsiteX1075" fmla="*/ 547956 w 5651563"/>
                <a:gd name="connsiteY1075" fmla="*/ 1537099 h 3483768"/>
                <a:gd name="connsiteX1076" fmla="*/ 547956 w 5651563"/>
                <a:gd name="connsiteY1076" fmla="*/ 1533480 h 3483768"/>
                <a:gd name="connsiteX1077" fmla="*/ 548718 w 5651563"/>
                <a:gd name="connsiteY1077" fmla="*/ 1533480 h 3483768"/>
                <a:gd name="connsiteX1078" fmla="*/ 548718 w 5651563"/>
                <a:gd name="connsiteY1078" fmla="*/ 1529860 h 3483768"/>
                <a:gd name="connsiteX1079" fmla="*/ 549575 w 5651563"/>
                <a:gd name="connsiteY1079" fmla="*/ 1529860 h 3483768"/>
                <a:gd name="connsiteX1080" fmla="*/ 549575 w 5651563"/>
                <a:gd name="connsiteY1080" fmla="*/ 1526241 h 3483768"/>
                <a:gd name="connsiteX1081" fmla="*/ 556814 w 5651563"/>
                <a:gd name="connsiteY1081" fmla="*/ 1526241 h 3483768"/>
                <a:gd name="connsiteX1082" fmla="*/ 556814 w 5651563"/>
                <a:gd name="connsiteY1082" fmla="*/ 1522621 h 3483768"/>
                <a:gd name="connsiteX1083" fmla="*/ 560910 w 5651563"/>
                <a:gd name="connsiteY1083" fmla="*/ 1522621 h 3483768"/>
                <a:gd name="connsiteX1084" fmla="*/ 560910 w 5651563"/>
                <a:gd name="connsiteY1084" fmla="*/ 1519002 h 3483768"/>
                <a:gd name="connsiteX1085" fmla="*/ 564149 w 5651563"/>
                <a:gd name="connsiteY1085" fmla="*/ 1519002 h 3483768"/>
                <a:gd name="connsiteX1086" fmla="*/ 564149 w 5651563"/>
                <a:gd name="connsiteY1086" fmla="*/ 1515382 h 3483768"/>
                <a:gd name="connsiteX1087" fmla="*/ 567387 w 5651563"/>
                <a:gd name="connsiteY1087" fmla="*/ 1515382 h 3483768"/>
                <a:gd name="connsiteX1088" fmla="*/ 567387 w 5651563"/>
                <a:gd name="connsiteY1088" fmla="*/ 1511763 h 3483768"/>
                <a:gd name="connsiteX1089" fmla="*/ 569006 w 5651563"/>
                <a:gd name="connsiteY1089" fmla="*/ 1511763 h 3483768"/>
                <a:gd name="connsiteX1090" fmla="*/ 569006 w 5651563"/>
                <a:gd name="connsiteY1090" fmla="*/ 1508143 h 3483768"/>
                <a:gd name="connsiteX1091" fmla="*/ 569768 w 5651563"/>
                <a:gd name="connsiteY1091" fmla="*/ 1508143 h 3483768"/>
                <a:gd name="connsiteX1092" fmla="*/ 569768 w 5651563"/>
                <a:gd name="connsiteY1092" fmla="*/ 1504524 h 3483768"/>
                <a:gd name="connsiteX1093" fmla="*/ 570530 w 5651563"/>
                <a:gd name="connsiteY1093" fmla="*/ 1504524 h 3483768"/>
                <a:gd name="connsiteX1094" fmla="*/ 570530 w 5651563"/>
                <a:gd name="connsiteY1094" fmla="*/ 1500904 h 3483768"/>
                <a:gd name="connsiteX1095" fmla="*/ 571387 w 5651563"/>
                <a:gd name="connsiteY1095" fmla="*/ 1500904 h 3483768"/>
                <a:gd name="connsiteX1096" fmla="*/ 571387 w 5651563"/>
                <a:gd name="connsiteY1096" fmla="*/ 1497189 h 3483768"/>
                <a:gd name="connsiteX1097" fmla="*/ 573769 w 5651563"/>
                <a:gd name="connsiteY1097" fmla="*/ 1497189 h 3483768"/>
                <a:gd name="connsiteX1098" fmla="*/ 573769 w 5651563"/>
                <a:gd name="connsiteY1098" fmla="*/ 1493570 h 3483768"/>
                <a:gd name="connsiteX1099" fmla="*/ 574626 w 5651563"/>
                <a:gd name="connsiteY1099" fmla="*/ 1493570 h 3483768"/>
                <a:gd name="connsiteX1100" fmla="*/ 574626 w 5651563"/>
                <a:gd name="connsiteY1100" fmla="*/ 1489951 h 3483768"/>
                <a:gd name="connsiteX1101" fmla="*/ 574626 w 5651563"/>
                <a:gd name="connsiteY1101" fmla="*/ 1489951 h 3483768"/>
                <a:gd name="connsiteX1102" fmla="*/ 574626 w 5651563"/>
                <a:gd name="connsiteY1102" fmla="*/ 1486331 h 3483768"/>
                <a:gd name="connsiteX1103" fmla="*/ 574626 w 5651563"/>
                <a:gd name="connsiteY1103" fmla="*/ 1486331 h 3483768"/>
                <a:gd name="connsiteX1104" fmla="*/ 574626 w 5651563"/>
                <a:gd name="connsiteY1104" fmla="*/ 1482712 h 3483768"/>
                <a:gd name="connsiteX1105" fmla="*/ 574626 w 5651563"/>
                <a:gd name="connsiteY1105" fmla="*/ 1482712 h 3483768"/>
                <a:gd name="connsiteX1106" fmla="*/ 574626 w 5651563"/>
                <a:gd name="connsiteY1106" fmla="*/ 1479092 h 3483768"/>
                <a:gd name="connsiteX1107" fmla="*/ 577865 w 5651563"/>
                <a:gd name="connsiteY1107" fmla="*/ 1479092 h 3483768"/>
                <a:gd name="connsiteX1108" fmla="*/ 577865 w 5651563"/>
                <a:gd name="connsiteY1108" fmla="*/ 1475473 h 3483768"/>
                <a:gd name="connsiteX1109" fmla="*/ 579484 w 5651563"/>
                <a:gd name="connsiteY1109" fmla="*/ 1475473 h 3483768"/>
                <a:gd name="connsiteX1110" fmla="*/ 579484 w 5651563"/>
                <a:gd name="connsiteY1110" fmla="*/ 1471853 h 3483768"/>
                <a:gd name="connsiteX1111" fmla="*/ 579484 w 5651563"/>
                <a:gd name="connsiteY1111" fmla="*/ 1471853 h 3483768"/>
                <a:gd name="connsiteX1112" fmla="*/ 579484 w 5651563"/>
                <a:gd name="connsiteY1112" fmla="*/ 1468234 h 3483768"/>
                <a:gd name="connsiteX1113" fmla="*/ 580246 w 5651563"/>
                <a:gd name="connsiteY1113" fmla="*/ 1468234 h 3483768"/>
                <a:gd name="connsiteX1114" fmla="*/ 580246 w 5651563"/>
                <a:gd name="connsiteY1114" fmla="*/ 1464614 h 3483768"/>
                <a:gd name="connsiteX1115" fmla="*/ 581103 w 5651563"/>
                <a:gd name="connsiteY1115" fmla="*/ 1464614 h 3483768"/>
                <a:gd name="connsiteX1116" fmla="*/ 581103 w 5651563"/>
                <a:gd name="connsiteY1116" fmla="*/ 1460995 h 3483768"/>
                <a:gd name="connsiteX1117" fmla="*/ 581103 w 5651563"/>
                <a:gd name="connsiteY1117" fmla="*/ 1460995 h 3483768"/>
                <a:gd name="connsiteX1118" fmla="*/ 581103 w 5651563"/>
                <a:gd name="connsiteY1118" fmla="*/ 1457375 h 3483768"/>
                <a:gd name="connsiteX1119" fmla="*/ 581865 w 5651563"/>
                <a:gd name="connsiteY1119" fmla="*/ 1457375 h 3483768"/>
                <a:gd name="connsiteX1120" fmla="*/ 581865 w 5651563"/>
                <a:gd name="connsiteY1120" fmla="*/ 1453756 h 3483768"/>
                <a:gd name="connsiteX1121" fmla="*/ 585961 w 5651563"/>
                <a:gd name="connsiteY1121" fmla="*/ 1453756 h 3483768"/>
                <a:gd name="connsiteX1122" fmla="*/ 585961 w 5651563"/>
                <a:gd name="connsiteY1122" fmla="*/ 1450136 h 3483768"/>
                <a:gd name="connsiteX1123" fmla="*/ 585961 w 5651563"/>
                <a:gd name="connsiteY1123" fmla="*/ 1450136 h 3483768"/>
                <a:gd name="connsiteX1124" fmla="*/ 585961 w 5651563"/>
                <a:gd name="connsiteY1124" fmla="*/ 1446517 h 3483768"/>
                <a:gd name="connsiteX1125" fmla="*/ 586723 w 5651563"/>
                <a:gd name="connsiteY1125" fmla="*/ 1446517 h 3483768"/>
                <a:gd name="connsiteX1126" fmla="*/ 586723 w 5651563"/>
                <a:gd name="connsiteY1126" fmla="*/ 1442897 h 3483768"/>
                <a:gd name="connsiteX1127" fmla="*/ 587580 w 5651563"/>
                <a:gd name="connsiteY1127" fmla="*/ 1442897 h 3483768"/>
                <a:gd name="connsiteX1128" fmla="*/ 587580 w 5651563"/>
                <a:gd name="connsiteY1128" fmla="*/ 1439278 h 3483768"/>
                <a:gd name="connsiteX1129" fmla="*/ 588342 w 5651563"/>
                <a:gd name="connsiteY1129" fmla="*/ 1439278 h 3483768"/>
                <a:gd name="connsiteX1130" fmla="*/ 588342 w 5651563"/>
                <a:gd name="connsiteY1130" fmla="*/ 1435563 h 3483768"/>
                <a:gd name="connsiteX1131" fmla="*/ 589199 w 5651563"/>
                <a:gd name="connsiteY1131" fmla="*/ 1435563 h 3483768"/>
                <a:gd name="connsiteX1132" fmla="*/ 589199 w 5651563"/>
                <a:gd name="connsiteY1132" fmla="*/ 1431943 h 3483768"/>
                <a:gd name="connsiteX1133" fmla="*/ 592438 w 5651563"/>
                <a:gd name="connsiteY1133" fmla="*/ 1431943 h 3483768"/>
                <a:gd name="connsiteX1134" fmla="*/ 592438 w 5651563"/>
                <a:gd name="connsiteY1134" fmla="*/ 1428324 h 3483768"/>
                <a:gd name="connsiteX1135" fmla="*/ 594819 w 5651563"/>
                <a:gd name="connsiteY1135" fmla="*/ 1428324 h 3483768"/>
                <a:gd name="connsiteX1136" fmla="*/ 594819 w 5651563"/>
                <a:gd name="connsiteY1136" fmla="*/ 1424704 h 3483768"/>
                <a:gd name="connsiteX1137" fmla="*/ 594819 w 5651563"/>
                <a:gd name="connsiteY1137" fmla="*/ 1424704 h 3483768"/>
                <a:gd name="connsiteX1138" fmla="*/ 594819 w 5651563"/>
                <a:gd name="connsiteY1138" fmla="*/ 1421085 h 3483768"/>
                <a:gd name="connsiteX1139" fmla="*/ 596438 w 5651563"/>
                <a:gd name="connsiteY1139" fmla="*/ 1421085 h 3483768"/>
                <a:gd name="connsiteX1140" fmla="*/ 596438 w 5651563"/>
                <a:gd name="connsiteY1140" fmla="*/ 1417465 h 3483768"/>
                <a:gd name="connsiteX1141" fmla="*/ 596438 w 5651563"/>
                <a:gd name="connsiteY1141" fmla="*/ 1417465 h 3483768"/>
                <a:gd name="connsiteX1142" fmla="*/ 596438 w 5651563"/>
                <a:gd name="connsiteY1142" fmla="*/ 1413846 h 3483768"/>
                <a:gd name="connsiteX1143" fmla="*/ 596438 w 5651563"/>
                <a:gd name="connsiteY1143" fmla="*/ 1413846 h 3483768"/>
                <a:gd name="connsiteX1144" fmla="*/ 596438 w 5651563"/>
                <a:gd name="connsiteY1144" fmla="*/ 1410226 h 3483768"/>
                <a:gd name="connsiteX1145" fmla="*/ 597200 w 5651563"/>
                <a:gd name="connsiteY1145" fmla="*/ 1410226 h 3483768"/>
                <a:gd name="connsiteX1146" fmla="*/ 597200 w 5651563"/>
                <a:gd name="connsiteY1146" fmla="*/ 1406607 h 3483768"/>
                <a:gd name="connsiteX1147" fmla="*/ 598820 w 5651563"/>
                <a:gd name="connsiteY1147" fmla="*/ 1406607 h 3483768"/>
                <a:gd name="connsiteX1148" fmla="*/ 598820 w 5651563"/>
                <a:gd name="connsiteY1148" fmla="*/ 1402987 h 3483768"/>
                <a:gd name="connsiteX1149" fmla="*/ 599677 w 5651563"/>
                <a:gd name="connsiteY1149" fmla="*/ 1402987 h 3483768"/>
                <a:gd name="connsiteX1150" fmla="*/ 599677 w 5651563"/>
                <a:gd name="connsiteY1150" fmla="*/ 1399368 h 3483768"/>
                <a:gd name="connsiteX1151" fmla="*/ 600439 w 5651563"/>
                <a:gd name="connsiteY1151" fmla="*/ 1399368 h 3483768"/>
                <a:gd name="connsiteX1152" fmla="*/ 600439 w 5651563"/>
                <a:gd name="connsiteY1152" fmla="*/ 1395748 h 3483768"/>
                <a:gd name="connsiteX1153" fmla="*/ 601296 w 5651563"/>
                <a:gd name="connsiteY1153" fmla="*/ 1395748 h 3483768"/>
                <a:gd name="connsiteX1154" fmla="*/ 601296 w 5651563"/>
                <a:gd name="connsiteY1154" fmla="*/ 1392129 h 3483768"/>
                <a:gd name="connsiteX1155" fmla="*/ 603677 w 5651563"/>
                <a:gd name="connsiteY1155" fmla="*/ 1392129 h 3483768"/>
                <a:gd name="connsiteX1156" fmla="*/ 603677 w 5651563"/>
                <a:gd name="connsiteY1156" fmla="*/ 1388509 h 3483768"/>
                <a:gd name="connsiteX1157" fmla="*/ 604534 w 5651563"/>
                <a:gd name="connsiteY1157" fmla="*/ 1388509 h 3483768"/>
                <a:gd name="connsiteX1158" fmla="*/ 604534 w 5651563"/>
                <a:gd name="connsiteY1158" fmla="*/ 1384890 h 3483768"/>
                <a:gd name="connsiteX1159" fmla="*/ 606916 w 5651563"/>
                <a:gd name="connsiteY1159" fmla="*/ 1384890 h 3483768"/>
                <a:gd name="connsiteX1160" fmla="*/ 606916 w 5651563"/>
                <a:gd name="connsiteY1160" fmla="*/ 1381270 h 3483768"/>
                <a:gd name="connsiteX1161" fmla="*/ 608535 w 5651563"/>
                <a:gd name="connsiteY1161" fmla="*/ 1381270 h 3483768"/>
                <a:gd name="connsiteX1162" fmla="*/ 608535 w 5651563"/>
                <a:gd name="connsiteY1162" fmla="*/ 1377651 h 3483768"/>
                <a:gd name="connsiteX1163" fmla="*/ 614250 w 5651563"/>
                <a:gd name="connsiteY1163" fmla="*/ 1377651 h 3483768"/>
                <a:gd name="connsiteX1164" fmla="*/ 614250 w 5651563"/>
                <a:gd name="connsiteY1164" fmla="*/ 1373936 h 3483768"/>
                <a:gd name="connsiteX1165" fmla="*/ 615012 w 5651563"/>
                <a:gd name="connsiteY1165" fmla="*/ 1373936 h 3483768"/>
                <a:gd name="connsiteX1166" fmla="*/ 615012 w 5651563"/>
                <a:gd name="connsiteY1166" fmla="*/ 1370317 h 3483768"/>
                <a:gd name="connsiteX1167" fmla="*/ 616631 w 5651563"/>
                <a:gd name="connsiteY1167" fmla="*/ 1370317 h 3483768"/>
                <a:gd name="connsiteX1168" fmla="*/ 616631 w 5651563"/>
                <a:gd name="connsiteY1168" fmla="*/ 1366697 h 3483768"/>
                <a:gd name="connsiteX1169" fmla="*/ 619870 w 5651563"/>
                <a:gd name="connsiteY1169" fmla="*/ 1366697 h 3483768"/>
                <a:gd name="connsiteX1170" fmla="*/ 619870 w 5651563"/>
                <a:gd name="connsiteY1170" fmla="*/ 1363078 h 3483768"/>
                <a:gd name="connsiteX1171" fmla="*/ 620632 w 5651563"/>
                <a:gd name="connsiteY1171" fmla="*/ 1363078 h 3483768"/>
                <a:gd name="connsiteX1172" fmla="*/ 620632 w 5651563"/>
                <a:gd name="connsiteY1172" fmla="*/ 1359458 h 3483768"/>
                <a:gd name="connsiteX1173" fmla="*/ 621489 w 5651563"/>
                <a:gd name="connsiteY1173" fmla="*/ 1359458 h 3483768"/>
                <a:gd name="connsiteX1174" fmla="*/ 621489 w 5651563"/>
                <a:gd name="connsiteY1174" fmla="*/ 1355839 h 3483768"/>
                <a:gd name="connsiteX1175" fmla="*/ 625490 w 5651563"/>
                <a:gd name="connsiteY1175" fmla="*/ 1355839 h 3483768"/>
                <a:gd name="connsiteX1176" fmla="*/ 625490 w 5651563"/>
                <a:gd name="connsiteY1176" fmla="*/ 1352219 h 3483768"/>
                <a:gd name="connsiteX1177" fmla="*/ 625490 w 5651563"/>
                <a:gd name="connsiteY1177" fmla="*/ 1352219 h 3483768"/>
                <a:gd name="connsiteX1178" fmla="*/ 625490 w 5651563"/>
                <a:gd name="connsiteY1178" fmla="*/ 1348600 h 3483768"/>
                <a:gd name="connsiteX1179" fmla="*/ 626347 w 5651563"/>
                <a:gd name="connsiteY1179" fmla="*/ 1348600 h 3483768"/>
                <a:gd name="connsiteX1180" fmla="*/ 626347 w 5651563"/>
                <a:gd name="connsiteY1180" fmla="*/ 1344980 h 3483768"/>
                <a:gd name="connsiteX1181" fmla="*/ 626347 w 5651563"/>
                <a:gd name="connsiteY1181" fmla="*/ 1344980 h 3483768"/>
                <a:gd name="connsiteX1182" fmla="*/ 626347 w 5651563"/>
                <a:gd name="connsiteY1182" fmla="*/ 1341361 h 3483768"/>
                <a:gd name="connsiteX1183" fmla="*/ 627966 w 5651563"/>
                <a:gd name="connsiteY1183" fmla="*/ 1341361 h 3483768"/>
                <a:gd name="connsiteX1184" fmla="*/ 627966 w 5651563"/>
                <a:gd name="connsiteY1184" fmla="*/ 1337741 h 3483768"/>
                <a:gd name="connsiteX1185" fmla="*/ 627966 w 5651563"/>
                <a:gd name="connsiteY1185" fmla="*/ 1337741 h 3483768"/>
                <a:gd name="connsiteX1186" fmla="*/ 627966 w 5651563"/>
                <a:gd name="connsiteY1186" fmla="*/ 1334122 h 3483768"/>
                <a:gd name="connsiteX1187" fmla="*/ 628728 w 5651563"/>
                <a:gd name="connsiteY1187" fmla="*/ 1334122 h 3483768"/>
                <a:gd name="connsiteX1188" fmla="*/ 628728 w 5651563"/>
                <a:gd name="connsiteY1188" fmla="*/ 1330502 h 3483768"/>
                <a:gd name="connsiteX1189" fmla="*/ 628728 w 5651563"/>
                <a:gd name="connsiteY1189" fmla="*/ 1330502 h 3483768"/>
                <a:gd name="connsiteX1190" fmla="*/ 628728 w 5651563"/>
                <a:gd name="connsiteY1190" fmla="*/ 1326883 h 3483768"/>
                <a:gd name="connsiteX1191" fmla="*/ 628728 w 5651563"/>
                <a:gd name="connsiteY1191" fmla="*/ 1326883 h 3483768"/>
                <a:gd name="connsiteX1192" fmla="*/ 628728 w 5651563"/>
                <a:gd name="connsiteY1192" fmla="*/ 1323263 h 3483768"/>
                <a:gd name="connsiteX1193" fmla="*/ 630347 w 5651563"/>
                <a:gd name="connsiteY1193" fmla="*/ 1323263 h 3483768"/>
                <a:gd name="connsiteX1194" fmla="*/ 630347 w 5651563"/>
                <a:gd name="connsiteY1194" fmla="*/ 1319643 h 3483768"/>
                <a:gd name="connsiteX1195" fmla="*/ 631204 w 5651563"/>
                <a:gd name="connsiteY1195" fmla="*/ 1319643 h 3483768"/>
                <a:gd name="connsiteX1196" fmla="*/ 631204 w 5651563"/>
                <a:gd name="connsiteY1196" fmla="*/ 1316024 h 3483768"/>
                <a:gd name="connsiteX1197" fmla="*/ 632824 w 5651563"/>
                <a:gd name="connsiteY1197" fmla="*/ 1316024 h 3483768"/>
                <a:gd name="connsiteX1198" fmla="*/ 632824 w 5651563"/>
                <a:gd name="connsiteY1198" fmla="*/ 1312309 h 3483768"/>
                <a:gd name="connsiteX1199" fmla="*/ 636824 w 5651563"/>
                <a:gd name="connsiteY1199" fmla="*/ 1312309 h 3483768"/>
                <a:gd name="connsiteX1200" fmla="*/ 636824 w 5651563"/>
                <a:gd name="connsiteY1200" fmla="*/ 1308690 h 3483768"/>
                <a:gd name="connsiteX1201" fmla="*/ 637682 w 5651563"/>
                <a:gd name="connsiteY1201" fmla="*/ 1308690 h 3483768"/>
                <a:gd name="connsiteX1202" fmla="*/ 637682 w 5651563"/>
                <a:gd name="connsiteY1202" fmla="*/ 1305070 h 3483768"/>
                <a:gd name="connsiteX1203" fmla="*/ 638444 w 5651563"/>
                <a:gd name="connsiteY1203" fmla="*/ 1305070 h 3483768"/>
                <a:gd name="connsiteX1204" fmla="*/ 638444 w 5651563"/>
                <a:gd name="connsiteY1204" fmla="*/ 1301451 h 3483768"/>
                <a:gd name="connsiteX1205" fmla="*/ 639301 w 5651563"/>
                <a:gd name="connsiteY1205" fmla="*/ 1301451 h 3483768"/>
                <a:gd name="connsiteX1206" fmla="*/ 639301 w 5651563"/>
                <a:gd name="connsiteY1206" fmla="*/ 1297831 h 3483768"/>
                <a:gd name="connsiteX1207" fmla="*/ 645683 w 5651563"/>
                <a:gd name="connsiteY1207" fmla="*/ 1297831 h 3483768"/>
                <a:gd name="connsiteX1208" fmla="*/ 645683 w 5651563"/>
                <a:gd name="connsiteY1208" fmla="*/ 1294212 h 3483768"/>
                <a:gd name="connsiteX1209" fmla="*/ 645683 w 5651563"/>
                <a:gd name="connsiteY1209" fmla="*/ 1294212 h 3483768"/>
                <a:gd name="connsiteX1210" fmla="*/ 645683 w 5651563"/>
                <a:gd name="connsiteY1210" fmla="*/ 1290592 h 3483768"/>
                <a:gd name="connsiteX1211" fmla="*/ 648159 w 5651563"/>
                <a:gd name="connsiteY1211" fmla="*/ 1290592 h 3483768"/>
                <a:gd name="connsiteX1212" fmla="*/ 648159 w 5651563"/>
                <a:gd name="connsiteY1212" fmla="*/ 1286973 h 3483768"/>
                <a:gd name="connsiteX1213" fmla="*/ 649778 w 5651563"/>
                <a:gd name="connsiteY1213" fmla="*/ 1286973 h 3483768"/>
                <a:gd name="connsiteX1214" fmla="*/ 649778 w 5651563"/>
                <a:gd name="connsiteY1214" fmla="*/ 1283353 h 3483768"/>
                <a:gd name="connsiteX1215" fmla="*/ 654636 w 5651563"/>
                <a:gd name="connsiteY1215" fmla="*/ 1283353 h 3483768"/>
                <a:gd name="connsiteX1216" fmla="*/ 654636 w 5651563"/>
                <a:gd name="connsiteY1216" fmla="*/ 1279734 h 3483768"/>
                <a:gd name="connsiteX1217" fmla="*/ 658637 w 5651563"/>
                <a:gd name="connsiteY1217" fmla="*/ 1279734 h 3483768"/>
                <a:gd name="connsiteX1218" fmla="*/ 658637 w 5651563"/>
                <a:gd name="connsiteY1218" fmla="*/ 1276114 h 3483768"/>
                <a:gd name="connsiteX1219" fmla="*/ 658637 w 5651563"/>
                <a:gd name="connsiteY1219" fmla="*/ 1276114 h 3483768"/>
                <a:gd name="connsiteX1220" fmla="*/ 658637 w 5651563"/>
                <a:gd name="connsiteY1220" fmla="*/ 1272495 h 3483768"/>
                <a:gd name="connsiteX1221" fmla="*/ 658637 w 5651563"/>
                <a:gd name="connsiteY1221" fmla="*/ 1272495 h 3483768"/>
                <a:gd name="connsiteX1222" fmla="*/ 658637 w 5651563"/>
                <a:gd name="connsiteY1222" fmla="*/ 1268875 h 3483768"/>
                <a:gd name="connsiteX1223" fmla="*/ 661113 w 5651563"/>
                <a:gd name="connsiteY1223" fmla="*/ 1268875 h 3483768"/>
                <a:gd name="connsiteX1224" fmla="*/ 661113 w 5651563"/>
                <a:gd name="connsiteY1224" fmla="*/ 1265256 h 3483768"/>
                <a:gd name="connsiteX1225" fmla="*/ 661113 w 5651563"/>
                <a:gd name="connsiteY1225" fmla="*/ 1265256 h 3483768"/>
                <a:gd name="connsiteX1226" fmla="*/ 661113 w 5651563"/>
                <a:gd name="connsiteY1226" fmla="*/ 1261636 h 3483768"/>
                <a:gd name="connsiteX1227" fmla="*/ 661113 w 5651563"/>
                <a:gd name="connsiteY1227" fmla="*/ 1261636 h 3483768"/>
                <a:gd name="connsiteX1228" fmla="*/ 661113 w 5651563"/>
                <a:gd name="connsiteY1228" fmla="*/ 1258017 h 3483768"/>
                <a:gd name="connsiteX1229" fmla="*/ 661875 w 5651563"/>
                <a:gd name="connsiteY1229" fmla="*/ 1258017 h 3483768"/>
                <a:gd name="connsiteX1230" fmla="*/ 661875 w 5651563"/>
                <a:gd name="connsiteY1230" fmla="*/ 1254397 h 3483768"/>
                <a:gd name="connsiteX1231" fmla="*/ 668352 w 5651563"/>
                <a:gd name="connsiteY1231" fmla="*/ 1254397 h 3483768"/>
                <a:gd name="connsiteX1232" fmla="*/ 668352 w 5651563"/>
                <a:gd name="connsiteY1232" fmla="*/ 1250683 h 3483768"/>
                <a:gd name="connsiteX1233" fmla="*/ 670733 w 5651563"/>
                <a:gd name="connsiteY1233" fmla="*/ 1250683 h 3483768"/>
                <a:gd name="connsiteX1234" fmla="*/ 670733 w 5651563"/>
                <a:gd name="connsiteY1234" fmla="*/ 1247063 h 3483768"/>
                <a:gd name="connsiteX1235" fmla="*/ 670733 w 5651563"/>
                <a:gd name="connsiteY1235" fmla="*/ 1247063 h 3483768"/>
                <a:gd name="connsiteX1236" fmla="*/ 670733 w 5651563"/>
                <a:gd name="connsiteY1236" fmla="*/ 1243443 h 3483768"/>
                <a:gd name="connsiteX1237" fmla="*/ 671591 w 5651563"/>
                <a:gd name="connsiteY1237" fmla="*/ 1243443 h 3483768"/>
                <a:gd name="connsiteX1238" fmla="*/ 671591 w 5651563"/>
                <a:gd name="connsiteY1238" fmla="*/ 1239824 h 3483768"/>
                <a:gd name="connsiteX1239" fmla="*/ 672353 w 5651563"/>
                <a:gd name="connsiteY1239" fmla="*/ 1239824 h 3483768"/>
                <a:gd name="connsiteX1240" fmla="*/ 672353 w 5651563"/>
                <a:gd name="connsiteY1240" fmla="*/ 1236205 h 3483768"/>
                <a:gd name="connsiteX1241" fmla="*/ 673210 w 5651563"/>
                <a:gd name="connsiteY1241" fmla="*/ 1236205 h 3483768"/>
                <a:gd name="connsiteX1242" fmla="*/ 673210 w 5651563"/>
                <a:gd name="connsiteY1242" fmla="*/ 1232585 h 3483768"/>
                <a:gd name="connsiteX1243" fmla="*/ 678067 w 5651563"/>
                <a:gd name="connsiteY1243" fmla="*/ 1232585 h 3483768"/>
                <a:gd name="connsiteX1244" fmla="*/ 678067 w 5651563"/>
                <a:gd name="connsiteY1244" fmla="*/ 1228966 h 3483768"/>
                <a:gd name="connsiteX1245" fmla="*/ 678829 w 5651563"/>
                <a:gd name="connsiteY1245" fmla="*/ 1228966 h 3483768"/>
                <a:gd name="connsiteX1246" fmla="*/ 678829 w 5651563"/>
                <a:gd name="connsiteY1246" fmla="*/ 1225346 h 3483768"/>
                <a:gd name="connsiteX1247" fmla="*/ 678829 w 5651563"/>
                <a:gd name="connsiteY1247" fmla="*/ 1225346 h 3483768"/>
                <a:gd name="connsiteX1248" fmla="*/ 678829 w 5651563"/>
                <a:gd name="connsiteY1248" fmla="*/ 1221727 h 3483768"/>
                <a:gd name="connsiteX1249" fmla="*/ 679687 w 5651563"/>
                <a:gd name="connsiteY1249" fmla="*/ 1221727 h 3483768"/>
                <a:gd name="connsiteX1250" fmla="*/ 679687 w 5651563"/>
                <a:gd name="connsiteY1250" fmla="*/ 1218107 h 3483768"/>
                <a:gd name="connsiteX1251" fmla="*/ 680449 w 5651563"/>
                <a:gd name="connsiteY1251" fmla="*/ 1218107 h 3483768"/>
                <a:gd name="connsiteX1252" fmla="*/ 680449 w 5651563"/>
                <a:gd name="connsiteY1252" fmla="*/ 1214488 h 3483768"/>
                <a:gd name="connsiteX1253" fmla="*/ 682925 w 5651563"/>
                <a:gd name="connsiteY1253" fmla="*/ 1214488 h 3483768"/>
                <a:gd name="connsiteX1254" fmla="*/ 682925 w 5651563"/>
                <a:gd name="connsiteY1254" fmla="*/ 1210868 h 3483768"/>
                <a:gd name="connsiteX1255" fmla="*/ 683687 w 5651563"/>
                <a:gd name="connsiteY1255" fmla="*/ 1210868 h 3483768"/>
                <a:gd name="connsiteX1256" fmla="*/ 683687 w 5651563"/>
                <a:gd name="connsiteY1256" fmla="*/ 1207249 h 3483768"/>
                <a:gd name="connsiteX1257" fmla="*/ 683687 w 5651563"/>
                <a:gd name="connsiteY1257" fmla="*/ 1207249 h 3483768"/>
                <a:gd name="connsiteX1258" fmla="*/ 683687 w 5651563"/>
                <a:gd name="connsiteY1258" fmla="*/ 1203629 h 3483768"/>
                <a:gd name="connsiteX1259" fmla="*/ 691783 w 5651563"/>
                <a:gd name="connsiteY1259" fmla="*/ 1203629 h 3483768"/>
                <a:gd name="connsiteX1260" fmla="*/ 691783 w 5651563"/>
                <a:gd name="connsiteY1260" fmla="*/ 1200010 h 3483768"/>
                <a:gd name="connsiteX1261" fmla="*/ 699023 w 5651563"/>
                <a:gd name="connsiteY1261" fmla="*/ 1200010 h 3483768"/>
                <a:gd name="connsiteX1262" fmla="*/ 699023 w 5651563"/>
                <a:gd name="connsiteY1262" fmla="*/ 1196390 h 3483768"/>
                <a:gd name="connsiteX1263" fmla="*/ 701499 w 5651563"/>
                <a:gd name="connsiteY1263" fmla="*/ 1196390 h 3483768"/>
                <a:gd name="connsiteX1264" fmla="*/ 701499 w 5651563"/>
                <a:gd name="connsiteY1264" fmla="*/ 1192771 h 3483768"/>
                <a:gd name="connsiteX1265" fmla="*/ 701499 w 5651563"/>
                <a:gd name="connsiteY1265" fmla="*/ 1192771 h 3483768"/>
                <a:gd name="connsiteX1266" fmla="*/ 701499 w 5651563"/>
                <a:gd name="connsiteY1266" fmla="*/ 1189056 h 3483768"/>
                <a:gd name="connsiteX1267" fmla="*/ 702261 w 5651563"/>
                <a:gd name="connsiteY1267" fmla="*/ 1189056 h 3483768"/>
                <a:gd name="connsiteX1268" fmla="*/ 702261 w 5651563"/>
                <a:gd name="connsiteY1268" fmla="*/ 1185436 h 3483768"/>
                <a:gd name="connsiteX1269" fmla="*/ 703118 w 5651563"/>
                <a:gd name="connsiteY1269" fmla="*/ 1185436 h 3483768"/>
                <a:gd name="connsiteX1270" fmla="*/ 703118 w 5651563"/>
                <a:gd name="connsiteY1270" fmla="*/ 1181817 h 3483768"/>
                <a:gd name="connsiteX1271" fmla="*/ 704737 w 5651563"/>
                <a:gd name="connsiteY1271" fmla="*/ 1181817 h 3483768"/>
                <a:gd name="connsiteX1272" fmla="*/ 704737 w 5651563"/>
                <a:gd name="connsiteY1272" fmla="*/ 1178197 h 3483768"/>
                <a:gd name="connsiteX1273" fmla="*/ 704737 w 5651563"/>
                <a:gd name="connsiteY1273" fmla="*/ 1178197 h 3483768"/>
                <a:gd name="connsiteX1274" fmla="*/ 704737 w 5651563"/>
                <a:gd name="connsiteY1274" fmla="*/ 1174578 h 3483768"/>
                <a:gd name="connsiteX1275" fmla="*/ 704737 w 5651563"/>
                <a:gd name="connsiteY1275" fmla="*/ 1174578 h 3483768"/>
                <a:gd name="connsiteX1276" fmla="*/ 704737 w 5651563"/>
                <a:gd name="connsiteY1276" fmla="*/ 1170958 h 3483768"/>
                <a:gd name="connsiteX1277" fmla="*/ 708738 w 5651563"/>
                <a:gd name="connsiteY1277" fmla="*/ 1170958 h 3483768"/>
                <a:gd name="connsiteX1278" fmla="*/ 708738 w 5651563"/>
                <a:gd name="connsiteY1278" fmla="*/ 1167339 h 3483768"/>
                <a:gd name="connsiteX1279" fmla="*/ 710357 w 5651563"/>
                <a:gd name="connsiteY1279" fmla="*/ 1167339 h 3483768"/>
                <a:gd name="connsiteX1280" fmla="*/ 710357 w 5651563"/>
                <a:gd name="connsiteY1280" fmla="*/ 1163719 h 3483768"/>
                <a:gd name="connsiteX1281" fmla="*/ 716072 w 5651563"/>
                <a:gd name="connsiteY1281" fmla="*/ 1163719 h 3483768"/>
                <a:gd name="connsiteX1282" fmla="*/ 716072 w 5651563"/>
                <a:gd name="connsiteY1282" fmla="*/ 1160100 h 3483768"/>
                <a:gd name="connsiteX1283" fmla="*/ 716834 w 5651563"/>
                <a:gd name="connsiteY1283" fmla="*/ 1160100 h 3483768"/>
                <a:gd name="connsiteX1284" fmla="*/ 716834 w 5651563"/>
                <a:gd name="connsiteY1284" fmla="*/ 1156480 h 3483768"/>
                <a:gd name="connsiteX1285" fmla="*/ 724930 w 5651563"/>
                <a:gd name="connsiteY1285" fmla="*/ 1156480 h 3483768"/>
                <a:gd name="connsiteX1286" fmla="*/ 724930 w 5651563"/>
                <a:gd name="connsiteY1286" fmla="*/ 1152861 h 3483768"/>
                <a:gd name="connsiteX1287" fmla="*/ 731408 w 5651563"/>
                <a:gd name="connsiteY1287" fmla="*/ 1152861 h 3483768"/>
                <a:gd name="connsiteX1288" fmla="*/ 731408 w 5651563"/>
                <a:gd name="connsiteY1288" fmla="*/ 1149241 h 3483768"/>
                <a:gd name="connsiteX1289" fmla="*/ 735408 w 5651563"/>
                <a:gd name="connsiteY1289" fmla="*/ 1149241 h 3483768"/>
                <a:gd name="connsiteX1290" fmla="*/ 735408 w 5651563"/>
                <a:gd name="connsiteY1290" fmla="*/ 1145622 h 3483768"/>
                <a:gd name="connsiteX1291" fmla="*/ 735408 w 5651563"/>
                <a:gd name="connsiteY1291" fmla="*/ 1145622 h 3483768"/>
                <a:gd name="connsiteX1292" fmla="*/ 735408 w 5651563"/>
                <a:gd name="connsiteY1292" fmla="*/ 1142002 h 3483768"/>
                <a:gd name="connsiteX1293" fmla="*/ 736265 w 5651563"/>
                <a:gd name="connsiteY1293" fmla="*/ 1142002 h 3483768"/>
                <a:gd name="connsiteX1294" fmla="*/ 736265 w 5651563"/>
                <a:gd name="connsiteY1294" fmla="*/ 1138383 h 3483768"/>
                <a:gd name="connsiteX1295" fmla="*/ 737027 w 5651563"/>
                <a:gd name="connsiteY1295" fmla="*/ 1138383 h 3483768"/>
                <a:gd name="connsiteX1296" fmla="*/ 737027 w 5651563"/>
                <a:gd name="connsiteY1296" fmla="*/ 1134763 h 3483768"/>
                <a:gd name="connsiteX1297" fmla="*/ 737884 w 5651563"/>
                <a:gd name="connsiteY1297" fmla="*/ 1134763 h 3483768"/>
                <a:gd name="connsiteX1298" fmla="*/ 737884 w 5651563"/>
                <a:gd name="connsiteY1298" fmla="*/ 1131144 h 3483768"/>
                <a:gd name="connsiteX1299" fmla="*/ 738646 w 5651563"/>
                <a:gd name="connsiteY1299" fmla="*/ 1131144 h 3483768"/>
                <a:gd name="connsiteX1300" fmla="*/ 738646 w 5651563"/>
                <a:gd name="connsiteY1300" fmla="*/ 1127429 h 3483768"/>
                <a:gd name="connsiteX1301" fmla="*/ 744266 w 5651563"/>
                <a:gd name="connsiteY1301" fmla="*/ 1127429 h 3483768"/>
                <a:gd name="connsiteX1302" fmla="*/ 744266 w 5651563"/>
                <a:gd name="connsiteY1302" fmla="*/ 1123810 h 3483768"/>
                <a:gd name="connsiteX1303" fmla="*/ 744266 w 5651563"/>
                <a:gd name="connsiteY1303" fmla="*/ 1123810 h 3483768"/>
                <a:gd name="connsiteX1304" fmla="*/ 744266 w 5651563"/>
                <a:gd name="connsiteY1304" fmla="*/ 1120190 h 3483768"/>
                <a:gd name="connsiteX1305" fmla="*/ 745124 w 5651563"/>
                <a:gd name="connsiteY1305" fmla="*/ 1120190 h 3483768"/>
                <a:gd name="connsiteX1306" fmla="*/ 745124 w 5651563"/>
                <a:gd name="connsiteY1306" fmla="*/ 1116571 h 3483768"/>
                <a:gd name="connsiteX1307" fmla="*/ 747505 w 5651563"/>
                <a:gd name="connsiteY1307" fmla="*/ 1116571 h 3483768"/>
                <a:gd name="connsiteX1308" fmla="*/ 747505 w 5651563"/>
                <a:gd name="connsiteY1308" fmla="*/ 1112951 h 3483768"/>
                <a:gd name="connsiteX1309" fmla="*/ 753220 w 5651563"/>
                <a:gd name="connsiteY1309" fmla="*/ 1112951 h 3483768"/>
                <a:gd name="connsiteX1310" fmla="*/ 753220 w 5651563"/>
                <a:gd name="connsiteY1310" fmla="*/ 1109332 h 3483768"/>
                <a:gd name="connsiteX1311" fmla="*/ 753982 w 5651563"/>
                <a:gd name="connsiteY1311" fmla="*/ 1109332 h 3483768"/>
                <a:gd name="connsiteX1312" fmla="*/ 753982 w 5651563"/>
                <a:gd name="connsiteY1312" fmla="*/ 1105712 h 3483768"/>
                <a:gd name="connsiteX1313" fmla="*/ 753982 w 5651563"/>
                <a:gd name="connsiteY1313" fmla="*/ 1105712 h 3483768"/>
                <a:gd name="connsiteX1314" fmla="*/ 753982 w 5651563"/>
                <a:gd name="connsiteY1314" fmla="*/ 1102093 h 3483768"/>
                <a:gd name="connsiteX1315" fmla="*/ 764554 w 5651563"/>
                <a:gd name="connsiteY1315" fmla="*/ 1102093 h 3483768"/>
                <a:gd name="connsiteX1316" fmla="*/ 764554 w 5651563"/>
                <a:gd name="connsiteY1316" fmla="*/ 1098473 h 3483768"/>
                <a:gd name="connsiteX1317" fmla="*/ 766174 w 5651563"/>
                <a:gd name="connsiteY1317" fmla="*/ 1098473 h 3483768"/>
                <a:gd name="connsiteX1318" fmla="*/ 766174 w 5651563"/>
                <a:gd name="connsiteY1318" fmla="*/ 1094854 h 3483768"/>
                <a:gd name="connsiteX1319" fmla="*/ 768555 w 5651563"/>
                <a:gd name="connsiteY1319" fmla="*/ 1094854 h 3483768"/>
                <a:gd name="connsiteX1320" fmla="*/ 768555 w 5651563"/>
                <a:gd name="connsiteY1320" fmla="*/ 1091234 h 3483768"/>
                <a:gd name="connsiteX1321" fmla="*/ 771794 w 5651563"/>
                <a:gd name="connsiteY1321" fmla="*/ 1091234 h 3483768"/>
                <a:gd name="connsiteX1322" fmla="*/ 771794 w 5651563"/>
                <a:gd name="connsiteY1322" fmla="*/ 1087614 h 3483768"/>
                <a:gd name="connsiteX1323" fmla="*/ 775794 w 5651563"/>
                <a:gd name="connsiteY1323" fmla="*/ 1087614 h 3483768"/>
                <a:gd name="connsiteX1324" fmla="*/ 775794 w 5651563"/>
                <a:gd name="connsiteY1324" fmla="*/ 1083995 h 3483768"/>
                <a:gd name="connsiteX1325" fmla="*/ 778271 w 5651563"/>
                <a:gd name="connsiteY1325" fmla="*/ 1083995 h 3483768"/>
                <a:gd name="connsiteX1326" fmla="*/ 778271 w 5651563"/>
                <a:gd name="connsiteY1326" fmla="*/ 1080376 h 3483768"/>
                <a:gd name="connsiteX1327" fmla="*/ 779033 w 5651563"/>
                <a:gd name="connsiteY1327" fmla="*/ 1080376 h 3483768"/>
                <a:gd name="connsiteX1328" fmla="*/ 779033 w 5651563"/>
                <a:gd name="connsiteY1328" fmla="*/ 1076756 h 3483768"/>
                <a:gd name="connsiteX1329" fmla="*/ 779890 w 5651563"/>
                <a:gd name="connsiteY1329" fmla="*/ 1076756 h 3483768"/>
                <a:gd name="connsiteX1330" fmla="*/ 779890 w 5651563"/>
                <a:gd name="connsiteY1330" fmla="*/ 1073137 h 3483768"/>
                <a:gd name="connsiteX1331" fmla="*/ 780652 w 5651563"/>
                <a:gd name="connsiteY1331" fmla="*/ 1073137 h 3483768"/>
                <a:gd name="connsiteX1332" fmla="*/ 780652 w 5651563"/>
                <a:gd name="connsiteY1332" fmla="*/ 1069422 h 3483768"/>
                <a:gd name="connsiteX1333" fmla="*/ 781509 w 5651563"/>
                <a:gd name="connsiteY1333" fmla="*/ 1069422 h 3483768"/>
                <a:gd name="connsiteX1334" fmla="*/ 781509 w 5651563"/>
                <a:gd name="connsiteY1334" fmla="*/ 1065802 h 3483768"/>
                <a:gd name="connsiteX1335" fmla="*/ 782271 w 5651563"/>
                <a:gd name="connsiteY1335" fmla="*/ 1065802 h 3483768"/>
                <a:gd name="connsiteX1336" fmla="*/ 782271 w 5651563"/>
                <a:gd name="connsiteY1336" fmla="*/ 1062183 h 3483768"/>
                <a:gd name="connsiteX1337" fmla="*/ 782271 w 5651563"/>
                <a:gd name="connsiteY1337" fmla="*/ 1062183 h 3483768"/>
                <a:gd name="connsiteX1338" fmla="*/ 782271 w 5651563"/>
                <a:gd name="connsiteY1338" fmla="*/ 1058563 h 3483768"/>
                <a:gd name="connsiteX1339" fmla="*/ 786367 w 5651563"/>
                <a:gd name="connsiteY1339" fmla="*/ 1058563 h 3483768"/>
                <a:gd name="connsiteX1340" fmla="*/ 786367 w 5651563"/>
                <a:gd name="connsiteY1340" fmla="*/ 1054944 h 3483768"/>
                <a:gd name="connsiteX1341" fmla="*/ 787129 w 5651563"/>
                <a:gd name="connsiteY1341" fmla="*/ 1054944 h 3483768"/>
                <a:gd name="connsiteX1342" fmla="*/ 787129 w 5651563"/>
                <a:gd name="connsiteY1342" fmla="*/ 1051324 h 3483768"/>
                <a:gd name="connsiteX1343" fmla="*/ 789605 w 5651563"/>
                <a:gd name="connsiteY1343" fmla="*/ 1051324 h 3483768"/>
                <a:gd name="connsiteX1344" fmla="*/ 789605 w 5651563"/>
                <a:gd name="connsiteY1344" fmla="*/ 1047705 h 3483768"/>
                <a:gd name="connsiteX1345" fmla="*/ 792749 w 5651563"/>
                <a:gd name="connsiteY1345" fmla="*/ 1047705 h 3483768"/>
                <a:gd name="connsiteX1346" fmla="*/ 792749 w 5651563"/>
                <a:gd name="connsiteY1346" fmla="*/ 1044085 h 3483768"/>
                <a:gd name="connsiteX1347" fmla="*/ 795225 w 5651563"/>
                <a:gd name="connsiteY1347" fmla="*/ 1044085 h 3483768"/>
                <a:gd name="connsiteX1348" fmla="*/ 795225 w 5651563"/>
                <a:gd name="connsiteY1348" fmla="*/ 1040466 h 3483768"/>
                <a:gd name="connsiteX1349" fmla="*/ 799225 w 5651563"/>
                <a:gd name="connsiteY1349" fmla="*/ 1040466 h 3483768"/>
                <a:gd name="connsiteX1350" fmla="*/ 799225 w 5651563"/>
                <a:gd name="connsiteY1350" fmla="*/ 1036846 h 3483768"/>
                <a:gd name="connsiteX1351" fmla="*/ 803321 w 5651563"/>
                <a:gd name="connsiteY1351" fmla="*/ 1036846 h 3483768"/>
                <a:gd name="connsiteX1352" fmla="*/ 803321 w 5651563"/>
                <a:gd name="connsiteY1352" fmla="*/ 1033227 h 3483768"/>
                <a:gd name="connsiteX1353" fmla="*/ 803321 w 5651563"/>
                <a:gd name="connsiteY1353" fmla="*/ 1033227 h 3483768"/>
                <a:gd name="connsiteX1354" fmla="*/ 803321 w 5651563"/>
                <a:gd name="connsiteY1354" fmla="*/ 1029607 h 3483768"/>
                <a:gd name="connsiteX1355" fmla="*/ 807322 w 5651563"/>
                <a:gd name="connsiteY1355" fmla="*/ 1029607 h 3483768"/>
                <a:gd name="connsiteX1356" fmla="*/ 807322 w 5651563"/>
                <a:gd name="connsiteY1356" fmla="*/ 1025988 h 3483768"/>
                <a:gd name="connsiteX1357" fmla="*/ 808179 w 5651563"/>
                <a:gd name="connsiteY1357" fmla="*/ 1025988 h 3483768"/>
                <a:gd name="connsiteX1358" fmla="*/ 808179 w 5651563"/>
                <a:gd name="connsiteY1358" fmla="*/ 1022368 h 3483768"/>
                <a:gd name="connsiteX1359" fmla="*/ 809798 w 5651563"/>
                <a:gd name="connsiteY1359" fmla="*/ 1022368 h 3483768"/>
                <a:gd name="connsiteX1360" fmla="*/ 809798 w 5651563"/>
                <a:gd name="connsiteY1360" fmla="*/ 1018749 h 3483768"/>
                <a:gd name="connsiteX1361" fmla="*/ 813799 w 5651563"/>
                <a:gd name="connsiteY1361" fmla="*/ 1018749 h 3483768"/>
                <a:gd name="connsiteX1362" fmla="*/ 813799 w 5651563"/>
                <a:gd name="connsiteY1362" fmla="*/ 1015129 h 3483768"/>
                <a:gd name="connsiteX1363" fmla="*/ 815418 w 5651563"/>
                <a:gd name="connsiteY1363" fmla="*/ 1015129 h 3483768"/>
                <a:gd name="connsiteX1364" fmla="*/ 815418 w 5651563"/>
                <a:gd name="connsiteY1364" fmla="*/ 1011510 h 3483768"/>
                <a:gd name="connsiteX1365" fmla="*/ 821895 w 5651563"/>
                <a:gd name="connsiteY1365" fmla="*/ 1011510 h 3483768"/>
                <a:gd name="connsiteX1366" fmla="*/ 821895 w 5651563"/>
                <a:gd name="connsiteY1366" fmla="*/ 1007795 h 3483768"/>
                <a:gd name="connsiteX1367" fmla="*/ 822657 w 5651563"/>
                <a:gd name="connsiteY1367" fmla="*/ 1007795 h 3483768"/>
                <a:gd name="connsiteX1368" fmla="*/ 822657 w 5651563"/>
                <a:gd name="connsiteY1368" fmla="*/ 1004176 h 3483768"/>
                <a:gd name="connsiteX1369" fmla="*/ 825133 w 5651563"/>
                <a:gd name="connsiteY1369" fmla="*/ 1004176 h 3483768"/>
                <a:gd name="connsiteX1370" fmla="*/ 825133 w 5651563"/>
                <a:gd name="connsiteY1370" fmla="*/ 1000556 h 3483768"/>
                <a:gd name="connsiteX1371" fmla="*/ 826753 w 5651563"/>
                <a:gd name="connsiteY1371" fmla="*/ 1000556 h 3483768"/>
                <a:gd name="connsiteX1372" fmla="*/ 826753 w 5651563"/>
                <a:gd name="connsiteY1372" fmla="*/ 996937 h 3483768"/>
                <a:gd name="connsiteX1373" fmla="*/ 833230 w 5651563"/>
                <a:gd name="connsiteY1373" fmla="*/ 996937 h 3483768"/>
                <a:gd name="connsiteX1374" fmla="*/ 833230 w 5651563"/>
                <a:gd name="connsiteY1374" fmla="*/ 993317 h 3483768"/>
                <a:gd name="connsiteX1375" fmla="*/ 835611 w 5651563"/>
                <a:gd name="connsiteY1375" fmla="*/ 993317 h 3483768"/>
                <a:gd name="connsiteX1376" fmla="*/ 835611 w 5651563"/>
                <a:gd name="connsiteY1376" fmla="*/ 989698 h 3483768"/>
                <a:gd name="connsiteX1377" fmla="*/ 838850 w 5651563"/>
                <a:gd name="connsiteY1377" fmla="*/ 989698 h 3483768"/>
                <a:gd name="connsiteX1378" fmla="*/ 838850 w 5651563"/>
                <a:gd name="connsiteY1378" fmla="*/ 986078 h 3483768"/>
                <a:gd name="connsiteX1379" fmla="*/ 839707 w 5651563"/>
                <a:gd name="connsiteY1379" fmla="*/ 986078 h 3483768"/>
                <a:gd name="connsiteX1380" fmla="*/ 839707 w 5651563"/>
                <a:gd name="connsiteY1380" fmla="*/ 982459 h 3483768"/>
                <a:gd name="connsiteX1381" fmla="*/ 842850 w 5651563"/>
                <a:gd name="connsiteY1381" fmla="*/ 982459 h 3483768"/>
                <a:gd name="connsiteX1382" fmla="*/ 842850 w 5651563"/>
                <a:gd name="connsiteY1382" fmla="*/ 978839 h 3483768"/>
                <a:gd name="connsiteX1383" fmla="*/ 847708 w 5651563"/>
                <a:gd name="connsiteY1383" fmla="*/ 978839 h 3483768"/>
                <a:gd name="connsiteX1384" fmla="*/ 847708 w 5651563"/>
                <a:gd name="connsiteY1384" fmla="*/ 975220 h 3483768"/>
                <a:gd name="connsiteX1385" fmla="*/ 849327 w 5651563"/>
                <a:gd name="connsiteY1385" fmla="*/ 975220 h 3483768"/>
                <a:gd name="connsiteX1386" fmla="*/ 849327 w 5651563"/>
                <a:gd name="connsiteY1386" fmla="*/ 971600 h 3483768"/>
                <a:gd name="connsiteX1387" fmla="*/ 850946 w 5651563"/>
                <a:gd name="connsiteY1387" fmla="*/ 971600 h 3483768"/>
                <a:gd name="connsiteX1388" fmla="*/ 850946 w 5651563"/>
                <a:gd name="connsiteY1388" fmla="*/ 967981 h 3483768"/>
                <a:gd name="connsiteX1389" fmla="*/ 850946 w 5651563"/>
                <a:gd name="connsiteY1389" fmla="*/ 967981 h 3483768"/>
                <a:gd name="connsiteX1390" fmla="*/ 850946 w 5651563"/>
                <a:gd name="connsiteY1390" fmla="*/ 964361 h 3483768"/>
                <a:gd name="connsiteX1391" fmla="*/ 854185 w 5651563"/>
                <a:gd name="connsiteY1391" fmla="*/ 964361 h 3483768"/>
                <a:gd name="connsiteX1392" fmla="*/ 854185 w 5651563"/>
                <a:gd name="connsiteY1392" fmla="*/ 960742 h 3483768"/>
                <a:gd name="connsiteX1393" fmla="*/ 855042 w 5651563"/>
                <a:gd name="connsiteY1393" fmla="*/ 960742 h 3483768"/>
                <a:gd name="connsiteX1394" fmla="*/ 855042 w 5651563"/>
                <a:gd name="connsiteY1394" fmla="*/ 957122 h 3483768"/>
                <a:gd name="connsiteX1395" fmla="*/ 856661 w 5651563"/>
                <a:gd name="connsiteY1395" fmla="*/ 957122 h 3483768"/>
                <a:gd name="connsiteX1396" fmla="*/ 856661 w 5651563"/>
                <a:gd name="connsiteY1396" fmla="*/ 953503 h 3483768"/>
                <a:gd name="connsiteX1397" fmla="*/ 857423 w 5651563"/>
                <a:gd name="connsiteY1397" fmla="*/ 953503 h 3483768"/>
                <a:gd name="connsiteX1398" fmla="*/ 857423 w 5651563"/>
                <a:gd name="connsiteY1398" fmla="*/ 949883 h 3483768"/>
                <a:gd name="connsiteX1399" fmla="*/ 860662 w 5651563"/>
                <a:gd name="connsiteY1399" fmla="*/ 949883 h 3483768"/>
                <a:gd name="connsiteX1400" fmla="*/ 860662 w 5651563"/>
                <a:gd name="connsiteY1400" fmla="*/ 946168 h 3483768"/>
                <a:gd name="connsiteX1401" fmla="*/ 870377 w 5651563"/>
                <a:gd name="connsiteY1401" fmla="*/ 946168 h 3483768"/>
                <a:gd name="connsiteX1402" fmla="*/ 870377 w 5651563"/>
                <a:gd name="connsiteY1402" fmla="*/ 942549 h 3483768"/>
                <a:gd name="connsiteX1403" fmla="*/ 873616 w 5651563"/>
                <a:gd name="connsiteY1403" fmla="*/ 942549 h 3483768"/>
                <a:gd name="connsiteX1404" fmla="*/ 873616 w 5651563"/>
                <a:gd name="connsiteY1404" fmla="*/ 938929 h 3483768"/>
                <a:gd name="connsiteX1405" fmla="*/ 876854 w 5651563"/>
                <a:gd name="connsiteY1405" fmla="*/ 938929 h 3483768"/>
                <a:gd name="connsiteX1406" fmla="*/ 876854 w 5651563"/>
                <a:gd name="connsiteY1406" fmla="*/ 935310 h 3483768"/>
                <a:gd name="connsiteX1407" fmla="*/ 878474 w 5651563"/>
                <a:gd name="connsiteY1407" fmla="*/ 935310 h 3483768"/>
                <a:gd name="connsiteX1408" fmla="*/ 878474 w 5651563"/>
                <a:gd name="connsiteY1408" fmla="*/ 931690 h 3483768"/>
                <a:gd name="connsiteX1409" fmla="*/ 884093 w 5651563"/>
                <a:gd name="connsiteY1409" fmla="*/ 931690 h 3483768"/>
                <a:gd name="connsiteX1410" fmla="*/ 884093 w 5651563"/>
                <a:gd name="connsiteY1410" fmla="*/ 928071 h 3483768"/>
                <a:gd name="connsiteX1411" fmla="*/ 884950 w 5651563"/>
                <a:gd name="connsiteY1411" fmla="*/ 928071 h 3483768"/>
                <a:gd name="connsiteX1412" fmla="*/ 884950 w 5651563"/>
                <a:gd name="connsiteY1412" fmla="*/ 924451 h 3483768"/>
                <a:gd name="connsiteX1413" fmla="*/ 884950 w 5651563"/>
                <a:gd name="connsiteY1413" fmla="*/ 924451 h 3483768"/>
                <a:gd name="connsiteX1414" fmla="*/ 884950 w 5651563"/>
                <a:gd name="connsiteY1414" fmla="*/ 920832 h 3483768"/>
                <a:gd name="connsiteX1415" fmla="*/ 899429 w 5651563"/>
                <a:gd name="connsiteY1415" fmla="*/ 920832 h 3483768"/>
                <a:gd name="connsiteX1416" fmla="*/ 899429 w 5651563"/>
                <a:gd name="connsiteY1416" fmla="*/ 917212 h 3483768"/>
                <a:gd name="connsiteX1417" fmla="*/ 900286 w 5651563"/>
                <a:gd name="connsiteY1417" fmla="*/ 917212 h 3483768"/>
                <a:gd name="connsiteX1418" fmla="*/ 900286 w 5651563"/>
                <a:gd name="connsiteY1418" fmla="*/ 913593 h 3483768"/>
                <a:gd name="connsiteX1419" fmla="*/ 902667 w 5651563"/>
                <a:gd name="connsiteY1419" fmla="*/ 913593 h 3483768"/>
                <a:gd name="connsiteX1420" fmla="*/ 902667 w 5651563"/>
                <a:gd name="connsiteY1420" fmla="*/ 909973 h 3483768"/>
                <a:gd name="connsiteX1421" fmla="*/ 905906 w 5651563"/>
                <a:gd name="connsiteY1421" fmla="*/ 909973 h 3483768"/>
                <a:gd name="connsiteX1422" fmla="*/ 905906 w 5651563"/>
                <a:gd name="connsiteY1422" fmla="*/ 906354 h 3483768"/>
                <a:gd name="connsiteX1423" fmla="*/ 910001 w 5651563"/>
                <a:gd name="connsiteY1423" fmla="*/ 906354 h 3483768"/>
                <a:gd name="connsiteX1424" fmla="*/ 910001 w 5651563"/>
                <a:gd name="connsiteY1424" fmla="*/ 902734 h 3483768"/>
                <a:gd name="connsiteX1425" fmla="*/ 910763 w 5651563"/>
                <a:gd name="connsiteY1425" fmla="*/ 902734 h 3483768"/>
                <a:gd name="connsiteX1426" fmla="*/ 910763 w 5651563"/>
                <a:gd name="connsiteY1426" fmla="*/ 899115 h 3483768"/>
                <a:gd name="connsiteX1427" fmla="*/ 914764 w 5651563"/>
                <a:gd name="connsiteY1427" fmla="*/ 899115 h 3483768"/>
                <a:gd name="connsiteX1428" fmla="*/ 914764 w 5651563"/>
                <a:gd name="connsiteY1428" fmla="*/ 895495 h 3483768"/>
                <a:gd name="connsiteX1429" fmla="*/ 918859 w 5651563"/>
                <a:gd name="connsiteY1429" fmla="*/ 895495 h 3483768"/>
                <a:gd name="connsiteX1430" fmla="*/ 918859 w 5651563"/>
                <a:gd name="connsiteY1430" fmla="*/ 891876 h 3483768"/>
                <a:gd name="connsiteX1431" fmla="*/ 921241 w 5651563"/>
                <a:gd name="connsiteY1431" fmla="*/ 891876 h 3483768"/>
                <a:gd name="connsiteX1432" fmla="*/ 921241 w 5651563"/>
                <a:gd name="connsiteY1432" fmla="*/ 888256 h 3483768"/>
                <a:gd name="connsiteX1433" fmla="*/ 921241 w 5651563"/>
                <a:gd name="connsiteY1433" fmla="*/ 888256 h 3483768"/>
                <a:gd name="connsiteX1434" fmla="*/ 921241 w 5651563"/>
                <a:gd name="connsiteY1434" fmla="*/ 884542 h 3483768"/>
                <a:gd name="connsiteX1435" fmla="*/ 924479 w 5651563"/>
                <a:gd name="connsiteY1435" fmla="*/ 884542 h 3483768"/>
                <a:gd name="connsiteX1436" fmla="*/ 924479 w 5651563"/>
                <a:gd name="connsiteY1436" fmla="*/ 880922 h 3483768"/>
                <a:gd name="connsiteX1437" fmla="*/ 925336 w 5651563"/>
                <a:gd name="connsiteY1437" fmla="*/ 880922 h 3483768"/>
                <a:gd name="connsiteX1438" fmla="*/ 925336 w 5651563"/>
                <a:gd name="connsiteY1438" fmla="*/ 877303 h 3483768"/>
                <a:gd name="connsiteX1439" fmla="*/ 926956 w 5651563"/>
                <a:gd name="connsiteY1439" fmla="*/ 877303 h 3483768"/>
                <a:gd name="connsiteX1440" fmla="*/ 926956 w 5651563"/>
                <a:gd name="connsiteY1440" fmla="*/ 873683 h 3483768"/>
                <a:gd name="connsiteX1441" fmla="*/ 930194 w 5651563"/>
                <a:gd name="connsiteY1441" fmla="*/ 873683 h 3483768"/>
                <a:gd name="connsiteX1442" fmla="*/ 930194 w 5651563"/>
                <a:gd name="connsiteY1442" fmla="*/ 870063 h 3483768"/>
                <a:gd name="connsiteX1443" fmla="*/ 932575 w 5651563"/>
                <a:gd name="connsiteY1443" fmla="*/ 870063 h 3483768"/>
                <a:gd name="connsiteX1444" fmla="*/ 932575 w 5651563"/>
                <a:gd name="connsiteY1444" fmla="*/ 866444 h 3483768"/>
                <a:gd name="connsiteX1445" fmla="*/ 941434 w 5651563"/>
                <a:gd name="connsiteY1445" fmla="*/ 866444 h 3483768"/>
                <a:gd name="connsiteX1446" fmla="*/ 941434 w 5651563"/>
                <a:gd name="connsiteY1446" fmla="*/ 862825 h 3483768"/>
                <a:gd name="connsiteX1447" fmla="*/ 944672 w 5651563"/>
                <a:gd name="connsiteY1447" fmla="*/ 862825 h 3483768"/>
                <a:gd name="connsiteX1448" fmla="*/ 944672 w 5651563"/>
                <a:gd name="connsiteY1448" fmla="*/ 859205 h 3483768"/>
                <a:gd name="connsiteX1449" fmla="*/ 947911 w 5651563"/>
                <a:gd name="connsiteY1449" fmla="*/ 859205 h 3483768"/>
                <a:gd name="connsiteX1450" fmla="*/ 947911 w 5651563"/>
                <a:gd name="connsiteY1450" fmla="*/ 855586 h 3483768"/>
                <a:gd name="connsiteX1451" fmla="*/ 953626 w 5651563"/>
                <a:gd name="connsiteY1451" fmla="*/ 855586 h 3483768"/>
                <a:gd name="connsiteX1452" fmla="*/ 953626 w 5651563"/>
                <a:gd name="connsiteY1452" fmla="*/ 851966 h 3483768"/>
                <a:gd name="connsiteX1453" fmla="*/ 956007 w 5651563"/>
                <a:gd name="connsiteY1453" fmla="*/ 851966 h 3483768"/>
                <a:gd name="connsiteX1454" fmla="*/ 956007 w 5651563"/>
                <a:gd name="connsiteY1454" fmla="*/ 848347 h 3483768"/>
                <a:gd name="connsiteX1455" fmla="*/ 960865 w 5651563"/>
                <a:gd name="connsiteY1455" fmla="*/ 848347 h 3483768"/>
                <a:gd name="connsiteX1456" fmla="*/ 960865 w 5651563"/>
                <a:gd name="connsiteY1456" fmla="*/ 844727 h 3483768"/>
                <a:gd name="connsiteX1457" fmla="*/ 966484 w 5651563"/>
                <a:gd name="connsiteY1457" fmla="*/ 844727 h 3483768"/>
                <a:gd name="connsiteX1458" fmla="*/ 966484 w 5651563"/>
                <a:gd name="connsiteY1458" fmla="*/ 841108 h 3483768"/>
                <a:gd name="connsiteX1459" fmla="*/ 968961 w 5651563"/>
                <a:gd name="connsiteY1459" fmla="*/ 841108 h 3483768"/>
                <a:gd name="connsiteX1460" fmla="*/ 968961 w 5651563"/>
                <a:gd name="connsiteY1460" fmla="*/ 837488 h 3483768"/>
                <a:gd name="connsiteX1461" fmla="*/ 971342 w 5651563"/>
                <a:gd name="connsiteY1461" fmla="*/ 837488 h 3483768"/>
                <a:gd name="connsiteX1462" fmla="*/ 971342 w 5651563"/>
                <a:gd name="connsiteY1462" fmla="*/ 833869 h 3483768"/>
                <a:gd name="connsiteX1463" fmla="*/ 972961 w 5651563"/>
                <a:gd name="connsiteY1463" fmla="*/ 833869 h 3483768"/>
                <a:gd name="connsiteX1464" fmla="*/ 972961 w 5651563"/>
                <a:gd name="connsiteY1464" fmla="*/ 830249 h 3483768"/>
                <a:gd name="connsiteX1465" fmla="*/ 981915 w 5651563"/>
                <a:gd name="connsiteY1465" fmla="*/ 830249 h 3483768"/>
                <a:gd name="connsiteX1466" fmla="*/ 981915 w 5651563"/>
                <a:gd name="connsiteY1466" fmla="*/ 826630 h 3483768"/>
                <a:gd name="connsiteX1467" fmla="*/ 981915 w 5651563"/>
                <a:gd name="connsiteY1467" fmla="*/ 826630 h 3483768"/>
                <a:gd name="connsiteX1468" fmla="*/ 981915 w 5651563"/>
                <a:gd name="connsiteY1468" fmla="*/ 822915 h 3483768"/>
                <a:gd name="connsiteX1469" fmla="*/ 987535 w 5651563"/>
                <a:gd name="connsiteY1469" fmla="*/ 822915 h 3483768"/>
                <a:gd name="connsiteX1470" fmla="*/ 987535 w 5651563"/>
                <a:gd name="connsiteY1470" fmla="*/ 819295 h 3483768"/>
                <a:gd name="connsiteX1471" fmla="*/ 994012 w 5651563"/>
                <a:gd name="connsiteY1471" fmla="*/ 819295 h 3483768"/>
                <a:gd name="connsiteX1472" fmla="*/ 994012 w 5651563"/>
                <a:gd name="connsiteY1472" fmla="*/ 815676 h 3483768"/>
                <a:gd name="connsiteX1473" fmla="*/ 994012 w 5651563"/>
                <a:gd name="connsiteY1473" fmla="*/ 815676 h 3483768"/>
                <a:gd name="connsiteX1474" fmla="*/ 994012 w 5651563"/>
                <a:gd name="connsiteY1474" fmla="*/ 812056 h 3483768"/>
                <a:gd name="connsiteX1475" fmla="*/ 1001251 w 5651563"/>
                <a:gd name="connsiteY1475" fmla="*/ 812056 h 3483768"/>
                <a:gd name="connsiteX1476" fmla="*/ 1001251 w 5651563"/>
                <a:gd name="connsiteY1476" fmla="*/ 808437 h 3483768"/>
                <a:gd name="connsiteX1477" fmla="*/ 1005347 w 5651563"/>
                <a:gd name="connsiteY1477" fmla="*/ 808437 h 3483768"/>
                <a:gd name="connsiteX1478" fmla="*/ 1005347 w 5651563"/>
                <a:gd name="connsiteY1478" fmla="*/ 804817 h 3483768"/>
                <a:gd name="connsiteX1479" fmla="*/ 1006966 w 5651563"/>
                <a:gd name="connsiteY1479" fmla="*/ 804817 h 3483768"/>
                <a:gd name="connsiteX1480" fmla="*/ 1006966 w 5651563"/>
                <a:gd name="connsiteY1480" fmla="*/ 801198 h 3483768"/>
                <a:gd name="connsiteX1481" fmla="*/ 1006966 w 5651563"/>
                <a:gd name="connsiteY1481" fmla="*/ 801198 h 3483768"/>
                <a:gd name="connsiteX1482" fmla="*/ 1006966 w 5651563"/>
                <a:gd name="connsiteY1482" fmla="*/ 797578 h 3483768"/>
                <a:gd name="connsiteX1483" fmla="*/ 1012585 w 5651563"/>
                <a:gd name="connsiteY1483" fmla="*/ 797578 h 3483768"/>
                <a:gd name="connsiteX1484" fmla="*/ 1012585 w 5651563"/>
                <a:gd name="connsiteY1484" fmla="*/ 793959 h 3483768"/>
                <a:gd name="connsiteX1485" fmla="*/ 1019063 w 5651563"/>
                <a:gd name="connsiteY1485" fmla="*/ 793959 h 3483768"/>
                <a:gd name="connsiteX1486" fmla="*/ 1019063 w 5651563"/>
                <a:gd name="connsiteY1486" fmla="*/ 790339 h 3483768"/>
                <a:gd name="connsiteX1487" fmla="*/ 1023063 w 5651563"/>
                <a:gd name="connsiteY1487" fmla="*/ 790339 h 3483768"/>
                <a:gd name="connsiteX1488" fmla="*/ 1023063 w 5651563"/>
                <a:gd name="connsiteY1488" fmla="*/ 786720 h 3483768"/>
                <a:gd name="connsiteX1489" fmla="*/ 1023920 w 5651563"/>
                <a:gd name="connsiteY1489" fmla="*/ 786720 h 3483768"/>
                <a:gd name="connsiteX1490" fmla="*/ 1023920 w 5651563"/>
                <a:gd name="connsiteY1490" fmla="*/ 783100 h 3483768"/>
                <a:gd name="connsiteX1491" fmla="*/ 1024682 w 5651563"/>
                <a:gd name="connsiteY1491" fmla="*/ 783100 h 3483768"/>
                <a:gd name="connsiteX1492" fmla="*/ 1024682 w 5651563"/>
                <a:gd name="connsiteY1492" fmla="*/ 779481 h 3483768"/>
                <a:gd name="connsiteX1493" fmla="*/ 1029540 w 5651563"/>
                <a:gd name="connsiteY1493" fmla="*/ 779481 h 3483768"/>
                <a:gd name="connsiteX1494" fmla="*/ 1029540 w 5651563"/>
                <a:gd name="connsiteY1494" fmla="*/ 775861 h 3483768"/>
                <a:gd name="connsiteX1495" fmla="*/ 1032778 w 5651563"/>
                <a:gd name="connsiteY1495" fmla="*/ 775861 h 3483768"/>
                <a:gd name="connsiteX1496" fmla="*/ 1032778 w 5651563"/>
                <a:gd name="connsiteY1496" fmla="*/ 772242 h 3483768"/>
                <a:gd name="connsiteX1497" fmla="*/ 1035255 w 5651563"/>
                <a:gd name="connsiteY1497" fmla="*/ 772242 h 3483768"/>
                <a:gd name="connsiteX1498" fmla="*/ 1035255 w 5651563"/>
                <a:gd name="connsiteY1498" fmla="*/ 768622 h 3483768"/>
                <a:gd name="connsiteX1499" fmla="*/ 1035255 w 5651563"/>
                <a:gd name="connsiteY1499" fmla="*/ 768622 h 3483768"/>
                <a:gd name="connsiteX1500" fmla="*/ 1035255 w 5651563"/>
                <a:gd name="connsiteY1500" fmla="*/ 765003 h 3483768"/>
                <a:gd name="connsiteX1501" fmla="*/ 1040017 w 5651563"/>
                <a:gd name="connsiteY1501" fmla="*/ 765003 h 3483768"/>
                <a:gd name="connsiteX1502" fmla="*/ 1040017 w 5651563"/>
                <a:gd name="connsiteY1502" fmla="*/ 761288 h 3483768"/>
                <a:gd name="connsiteX1503" fmla="*/ 1040017 w 5651563"/>
                <a:gd name="connsiteY1503" fmla="*/ 761288 h 3483768"/>
                <a:gd name="connsiteX1504" fmla="*/ 1040017 w 5651563"/>
                <a:gd name="connsiteY1504" fmla="*/ 757669 h 3483768"/>
                <a:gd name="connsiteX1505" fmla="*/ 1055448 w 5651563"/>
                <a:gd name="connsiteY1505" fmla="*/ 757669 h 3483768"/>
                <a:gd name="connsiteX1506" fmla="*/ 1055448 w 5651563"/>
                <a:gd name="connsiteY1506" fmla="*/ 754049 h 3483768"/>
                <a:gd name="connsiteX1507" fmla="*/ 1057829 w 5651563"/>
                <a:gd name="connsiteY1507" fmla="*/ 754049 h 3483768"/>
                <a:gd name="connsiteX1508" fmla="*/ 1057829 w 5651563"/>
                <a:gd name="connsiteY1508" fmla="*/ 750430 h 3483768"/>
                <a:gd name="connsiteX1509" fmla="*/ 1058686 w 5651563"/>
                <a:gd name="connsiteY1509" fmla="*/ 750430 h 3483768"/>
                <a:gd name="connsiteX1510" fmla="*/ 1058686 w 5651563"/>
                <a:gd name="connsiteY1510" fmla="*/ 746810 h 3483768"/>
                <a:gd name="connsiteX1511" fmla="*/ 1063449 w 5651563"/>
                <a:gd name="connsiteY1511" fmla="*/ 746810 h 3483768"/>
                <a:gd name="connsiteX1512" fmla="*/ 1063449 w 5651563"/>
                <a:gd name="connsiteY1512" fmla="*/ 743190 h 3483768"/>
                <a:gd name="connsiteX1513" fmla="*/ 1065068 w 5651563"/>
                <a:gd name="connsiteY1513" fmla="*/ 743190 h 3483768"/>
                <a:gd name="connsiteX1514" fmla="*/ 1065068 w 5651563"/>
                <a:gd name="connsiteY1514" fmla="*/ 739571 h 3483768"/>
                <a:gd name="connsiteX1515" fmla="*/ 1065926 w 5651563"/>
                <a:gd name="connsiteY1515" fmla="*/ 739571 h 3483768"/>
                <a:gd name="connsiteX1516" fmla="*/ 1065926 w 5651563"/>
                <a:gd name="connsiteY1516" fmla="*/ 735952 h 3483768"/>
                <a:gd name="connsiteX1517" fmla="*/ 1068307 w 5651563"/>
                <a:gd name="connsiteY1517" fmla="*/ 735952 h 3483768"/>
                <a:gd name="connsiteX1518" fmla="*/ 1068307 w 5651563"/>
                <a:gd name="connsiteY1518" fmla="*/ 732332 h 3483768"/>
                <a:gd name="connsiteX1519" fmla="*/ 1069926 w 5651563"/>
                <a:gd name="connsiteY1519" fmla="*/ 732332 h 3483768"/>
                <a:gd name="connsiteX1520" fmla="*/ 1069926 w 5651563"/>
                <a:gd name="connsiteY1520" fmla="*/ 728713 h 3483768"/>
                <a:gd name="connsiteX1521" fmla="*/ 1074022 w 5651563"/>
                <a:gd name="connsiteY1521" fmla="*/ 728713 h 3483768"/>
                <a:gd name="connsiteX1522" fmla="*/ 1074022 w 5651563"/>
                <a:gd name="connsiteY1522" fmla="*/ 725093 h 3483768"/>
                <a:gd name="connsiteX1523" fmla="*/ 1077260 w 5651563"/>
                <a:gd name="connsiteY1523" fmla="*/ 725093 h 3483768"/>
                <a:gd name="connsiteX1524" fmla="*/ 1077260 w 5651563"/>
                <a:gd name="connsiteY1524" fmla="*/ 721474 h 3483768"/>
                <a:gd name="connsiteX1525" fmla="*/ 1078022 w 5651563"/>
                <a:gd name="connsiteY1525" fmla="*/ 721474 h 3483768"/>
                <a:gd name="connsiteX1526" fmla="*/ 1078022 w 5651563"/>
                <a:gd name="connsiteY1526" fmla="*/ 717854 h 3483768"/>
                <a:gd name="connsiteX1527" fmla="*/ 1081261 w 5651563"/>
                <a:gd name="connsiteY1527" fmla="*/ 717854 h 3483768"/>
                <a:gd name="connsiteX1528" fmla="*/ 1081261 w 5651563"/>
                <a:gd name="connsiteY1528" fmla="*/ 714235 h 3483768"/>
                <a:gd name="connsiteX1529" fmla="*/ 1084499 w 5651563"/>
                <a:gd name="connsiteY1529" fmla="*/ 714235 h 3483768"/>
                <a:gd name="connsiteX1530" fmla="*/ 1084499 w 5651563"/>
                <a:gd name="connsiteY1530" fmla="*/ 710615 h 3483768"/>
                <a:gd name="connsiteX1531" fmla="*/ 1086118 w 5651563"/>
                <a:gd name="connsiteY1531" fmla="*/ 710615 h 3483768"/>
                <a:gd name="connsiteX1532" fmla="*/ 1086118 w 5651563"/>
                <a:gd name="connsiteY1532" fmla="*/ 706996 h 3483768"/>
                <a:gd name="connsiteX1533" fmla="*/ 1086118 w 5651563"/>
                <a:gd name="connsiteY1533" fmla="*/ 706996 h 3483768"/>
                <a:gd name="connsiteX1534" fmla="*/ 1086118 w 5651563"/>
                <a:gd name="connsiteY1534" fmla="*/ 703376 h 3483768"/>
                <a:gd name="connsiteX1535" fmla="*/ 1090119 w 5651563"/>
                <a:gd name="connsiteY1535" fmla="*/ 703376 h 3483768"/>
                <a:gd name="connsiteX1536" fmla="*/ 1090119 w 5651563"/>
                <a:gd name="connsiteY1536" fmla="*/ 699661 h 3483768"/>
                <a:gd name="connsiteX1537" fmla="*/ 1090119 w 5651563"/>
                <a:gd name="connsiteY1537" fmla="*/ 699661 h 3483768"/>
                <a:gd name="connsiteX1538" fmla="*/ 1090119 w 5651563"/>
                <a:gd name="connsiteY1538" fmla="*/ 696042 h 3483768"/>
                <a:gd name="connsiteX1539" fmla="*/ 1096596 w 5651563"/>
                <a:gd name="connsiteY1539" fmla="*/ 696042 h 3483768"/>
                <a:gd name="connsiteX1540" fmla="*/ 1096596 w 5651563"/>
                <a:gd name="connsiteY1540" fmla="*/ 692422 h 3483768"/>
                <a:gd name="connsiteX1541" fmla="*/ 1096596 w 5651563"/>
                <a:gd name="connsiteY1541" fmla="*/ 692422 h 3483768"/>
                <a:gd name="connsiteX1542" fmla="*/ 1096596 w 5651563"/>
                <a:gd name="connsiteY1542" fmla="*/ 688803 h 3483768"/>
                <a:gd name="connsiteX1543" fmla="*/ 1098215 w 5651563"/>
                <a:gd name="connsiteY1543" fmla="*/ 688803 h 3483768"/>
                <a:gd name="connsiteX1544" fmla="*/ 1098215 w 5651563"/>
                <a:gd name="connsiteY1544" fmla="*/ 685183 h 3483768"/>
                <a:gd name="connsiteX1545" fmla="*/ 1102311 w 5651563"/>
                <a:gd name="connsiteY1545" fmla="*/ 685183 h 3483768"/>
                <a:gd name="connsiteX1546" fmla="*/ 1102311 w 5651563"/>
                <a:gd name="connsiteY1546" fmla="*/ 681564 h 3483768"/>
                <a:gd name="connsiteX1547" fmla="*/ 1105550 w 5651563"/>
                <a:gd name="connsiteY1547" fmla="*/ 681564 h 3483768"/>
                <a:gd name="connsiteX1548" fmla="*/ 1105550 w 5651563"/>
                <a:gd name="connsiteY1548" fmla="*/ 677944 h 3483768"/>
                <a:gd name="connsiteX1549" fmla="*/ 1107931 w 5651563"/>
                <a:gd name="connsiteY1549" fmla="*/ 677944 h 3483768"/>
                <a:gd name="connsiteX1550" fmla="*/ 1107931 w 5651563"/>
                <a:gd name="connsiteY1550" fmla="*/ 674325 h 3483768"/>
                <a:gd name="connsiteX1551" fmla="*/ 1116789 w 5651563"/>
                <a:gd name="connsiteY1551" fmla="*/ 674325 h 3483768"/>
                <a:gd name="connsiteX1552" fmla="*/ 1116789 w 5651563"/>
                <a:gd name="connsiteY1552" fmla="*/ 670705 h 3483768"/>
                <a:gd name="connsiteX1553" fmla="*/ 1120027 w 5651563"/>
                <a:gd name="connsiteY1553" fmla="*/ 670705 h 3483768"/>
                <a:gd name="connsiteX1554" fmla="*/ 1120027 w 5651563"/>
                <a:gd name="connsiteY1554" fmla="*/ 667086 h 3483768"/>
                <a:gd name="connsiteX1555" fmla="*/ 1123266 w 5651563"/>
                <a:gd name="connsiteY1555" fmla="*/ 667086 h 3483768"/>
                <a:gd name="connsiteX1556" fmla="*/ 1123266 w 5651563"/>
                <a:gd name="connsiteY1556" fmla="*/ 663466 h 3483768"/>
                <a:gd name="connsiteX1557" fmla="*/ 1127362 w 5651563"/>
                <a:gd name="connsiteY1557" fmla="*/ 663466 h 3483768"/>
                <a:gd name="connsiteX1558" fmla="*/ 1127362 w 5651563"/>
                <a:gd name="connsiteY1558" fmla="*/ 659847 h 3483768"/>
                <a:gd name="connsiteX1559" fmla="*/ 1129743 w 5651563"/>
                <a:gd name="connsiteY1559" fmla="*/ 659847 h 3483768"/>
                <a:gd name="connsiteX1560" fmla="*/ 1129743 w 5651563"/>
                <a:gd name="connsiteY1560" fmla="*/ 656227 h 3483768"/>
                <a:gd name="connsiteX1561" fmla="*/ 1136220 w 5651563"/>
                <a:gd name="connsiteY1561" fmla="*/ 656227 h 3483768"/>
                <a:gd name="connsiteX1562" fmla="*/ 1136220 w 5651563"/>
                <a:gd name="connsiteY1562" fmla="*/ 652608 h 3483768"/>
                <a:gd name="connsiteX1563" fmla="*/ 1145078 w 5651563"/>
                <a:gd name="connsiteY1563" fmla="*/ 652608 h 3483768"/>
                <a:gd name="connsiteX1564" fmla="*/ 1145078 w 5651563"/>
                <a:gd name="connsiteY1564" fmla="*/ 648988 h 3483768"/>
                <a:gd name="connsiteX1565" fmla="*/ 1154032 w 5651563"/>
                <a:gd name="connsiteY1565" fmla="*/ 648988 h 3483768"/>
                <a:gd name="connsiteX1566" fmla="*/ 1154032 w 5651563"/>
                <a:gd name="connsiteY1566" fmla="*/ 645369 h 3483768"/>
                <a:gd name="connsiteX1567" fmla="*/ 1160414 w 5651563"/>
                <a:gd name="connsiteY1567" fmla="*/ 645369 h 3483768"/>
                <a:gd name="connsiteX1568" fmla="*/ 1160414 w 5651563"/>
                <a:gd name="connsiteY1568" fmla="*/ 641654 h 3483768"/>
                <a:gd name="connsiteX1569" fmla="*/ 1161271 w 5651563"/>
                <a:gd name="connsiteY1569" fmla="*/ 641654 h 3483768"/>
                <a:gd name="connsiteX1570" fmla="*/ 1161271 w 5651563"/>
                <a:gd name="connsiteY1570" fmla="*/ 638035 h 3483768"/>
                <a:gd name="connsiteX1571" fmla="*/ 1180702 w 5651563"/>
                <a:gd name="connsiteY1571" fmla="*/ 638035 h 3483768"/>
                <a:gd name="connsiteX1572" fmla="*/ 1180702 w 5651563"/>
                <a:gd name="connsiteY1572" fmla="*/ 634415 h 3483768"/>
                <a:gd name="connsiteX1573" fmla="*/ 1190322 w 5651563"/>
                <a:gd name="connsiteY1573" fmla="*/ 634415 h 3483768"/>
                <a:gd name="connsiteX1574" fmla="*/ 1190322 w 5651563"/>
                <a:gd name="connsiteY1574" fmla="*/ 630796 h 3483768"/>
                <a:gd name="connsiteX1575" fmla="*/ 1201657 w 5651563"/>
                <a:gd name="connsiteY1575" fmla="*/ 630796 h 3483768"/>
                <a:gd name="connsiteX1576" fmla="*/ 1201657 w 5651563"/>
                <a:gd name="connsiteY1576" fmla="*/ 627176 h 3483768"/>
                <a:gd name="connsiteX1577" fmla="*/ 1215373 w 5651563"/>
                <a:gd name="connsiteY1577" fmla="*/ 627176 h 3483768"/>
                <a:gd name="connsiteX1578" fmla="*/ 1215373 w 5651563"/>
                <a:gd name="connsiteY1578" fmla="*/ 623557 h 3483768"/>
                <a:gd name="connsiteX1579" fmla="*/ 1219468 w 5651563"/>
                <a:gd name="connsiteY1579" fmla="*/ 623557 h 3483768"/>
                <a:gd name="connsiteX1580" fmla="*/ 1219468 w 5651563"/>
                <a:gd name="connsiteY1580" fmla="*/ 619937 h 3483768"/>
                <a:gd name="connsiteX1581" fmla="*/ 1228327 w 5651563"/>
                <a:gd name="connsiteY1581" fmla="*/ 619937 h 3483768"/>
                <a:gd name="connsiteX1582" fmla="*/ 1228327 w 5651563"/>
                <a:gd name="connsiteY1582" fmla="*/ 616318 h 3483768"/>
                <a:gd name="connsiteX1583" fmla="*/ 1231565 w 5651563"/>
                <a:gd name="connsiteY1583" fmla="*/ 616318 h 3483768"/>
                <a:gd name="connsiteX1584" fmla="*/ 1231565 w 5651563"/>
                <a:gd name="connsiteY1584" fmla="*/ 612698 h 3483768"/>
                <a:gd name="connsiteX1585" fmla="*/ 1231565 w 5651563"/>
                <a:gd name="connsiteY1585" fmla="*/ 612698 h 3483768"/>
                <a:gd name="connsiteX1586" fmla="*/ 1231565 w 5651563"/>
                <a:gd name="connsiteY1586" fmla="*/ 609079 h 3483768"/>
                <a:gd name="connsiteX1587" fmla="*/ 1241281 w 5651563"/>
                <a:gd name="connsiteY1587" fmla="*/ 609079 h 3483768"/>
                <a:gd name="connsiteX1588" fmla="*/ 1241281 w 5651563"/>
                <a:gd name="connsiteY1588" fmla="*/ 605459 h 3483768"/>
                <a:gd name="connsiteX1589" fmla="*/ 1243662 w 5651563"/>
                <a:gd name="connsiteY1589" fmla="*/ 605459 h 3483768"/>
                <a:gd name="connsiteX1590" fmla="*/ 1243662 w 5651563"/>
                <a:gd name="connsiteY1590" fmla="*/ 601840 h 3483768"/>
                <a:gd name="connsiteX1591" fmla="*/ 1254235 w 5651563"/>
                <a:gd name="connsiteY1591" fmla="*/ 601840 h 3483768"/>
                <a:gd name="connsiteX1592" fmla="*/ 1254235 w 5651563"/>
                <a:gd name="connsiteY1592" fmla="*/ 598220 h 3483768"/>
                <a:gd name="connsiteX1593" fmla="*/ 1261474 w 5651563"/>
                <a:gd name="connsiteY1593" fmla="*/ 598220 h 3483768"/>
                <a:gd name="connsiteX1594" fmla="*/ 1261474 w 5651563"/>
                <a:gd name="connsiteY1594" fmla="*/ 594601 h 3483768"/>
                <a:gd name="connsiteX1595" fmla="*/ 1267951 w 5651563"/>
                <a:gd name="connsiteY1595" fmla="*/ 594601 h 3483768"/>
                <a:gd name="connsiteX1596" fmla="*/ 1267951 w 5651563"/>
                <a:gd name="connsiteY1596" fmla="*/ 590981 h 3483768"/>
                <a:gd name="connsiteX1597" fmla="*/ 1280048 w 5651563"/>
                <a:gd name="connsiteY1597" fmla="*/ 590981 h 3483768"/>
                <a:gd name="connsiteX1598" fmla="*/ 1280048 w 5651563"/>
                <a:gd name="connsiteY1598" fmla="*/ 587362 h 3483768"/>
                <a:gd name="connsiteX1599" fmla="*/ 1284048 w 5651563"/>
                <a:gd name="connsiteY1599" fmla="*/ 587362 h 3483768"/>
                <a:gd name="connsiteX1600" fmla="*/ 1284048 w 5651563"/>
                <a:gd name="connsiteY1600" fmla="*/ 583742 h 3483768"/>
                <a:gd name="connsiteX1601" fmla="*/ 1290525 w 5651563"/>
                <a:gd name="connsiteY1601" fmla="*/ 583742 h 3483768"/>
                <a:gd name="connsiteX1602" fmla="*/ 1290525 w 5651563"/>
                <a:gd name="connsiteY1602" fmla="*/ 580027 h 3483768"/>
                <a:gd name="connsiteX1603" fmla="*/ 1293764 w 5651563"/>
                <a:gd name="connsiteY1603" fmla="*/ 580027 h 3483768"/>
                <a:gd name="connsiteX1604" fmla="*/ 1293764 w 5651563"/>
                <a:gd name="connsiteY1604" fmla="*/ 576408 h 3483768"/>
                <a:gd name="connsiteX1605" fmla="*/ 1305098 w 5651563"/>
                <a:gd name="connsiteY1605" fmla="*/ 576408 h 3483768"/>
                <a:gd name="connsiteX1606" fmla="*/ 1305098 w 5651563"/>
                <a:gd name="connsiteY1606" fmla="*/ 572788 h 3483768"/>
                <a:gd name="connsiteX1607" fmla="*/ 1305860 w 5651563"/>
                <a:gd name="connsiteY1607" fmla="*/ 572788 h 3483768"/>
                <a:gd name="connsiteX1608" fmla="*/ 1305860 w 5651563"/>
                <a:gd name="connsiteY1608" fmla="*/ 569169 h 3483768"/>
                <a:gd name="connsiteX1609" fmla="*/ 1310718 w 5651563"/>
                <a:gd name="connsiteY1609" fmla="*/ 569169 h 3483768"/>
                <a:gd name="connsiteX1610" fmla="*/ 1310718 w 5651563"/>
                <a:gd name="connsiteY1610" fmla="*/ 565549 h 3483768"/>
                <a:gd name="connsiteX1611" fmla="*/ 1320434 w 5651563"/>
                <a:gd name="connsiteY1611" fmla="*/ 565549 h 3483768"/>
                <a:gd name="connsiteX1612" fmla="*/ 1320434 w 5651563"/>
                <a:gd name="connsiteY1612" fmla="*/ 561930 h 3483768"/>
                <a:gd name="connsiteX1613" fmla="*/ 1328530 w 5651563"/>
                <a:gd name="connsiteY1613" fmla="*/ 561930 h 3483768"/>
                <a:gd name="connsiteX1614" fmla="*/ 1328530 w 5651563"/>
                <a:gd name="connsiteY1614" fmla="*/ 558310 h 3483768"/>
                <a:gd name="connsiteX1615" fmla="*/ 1334150 w 5651563"/>
                <a:gd name="connsiteY1615" fmla="*/ 558310 h 3483768"/>
                <a:gd name="connsiteX1616" fmla="*/ 1334150 w 5651563"/>
                <a:gd name="connsiteY1616" fmla="*/ 554691 h 3483768"/>
                <a:gd name="connsiteX1617" fmla="*/ 1343103 w 5651563"/>
                <a:gd name="connsiteY1617" fmla="*/ 554691 h 3483768"/>
                <a:gd name="connsiteX1618" fmla="*/ 1343103 w 5651563"/>
                <a:gd name="connsiteY1618" fmla="*/ 551071 h 3483768"/>
                <a:gd name="connsiteX1619" fmla="*/ 1347961 w 5651563"/>
                <a:gd name="connsiteY1619" fmla="*/ 551071 h 3483768"/>
                <a:gd name="connsiteX1620" fmla="*/ 1347961 w 5651563"/>
                <a:gd name="connsiteY1620" fmla="*/ 547452 h 3483768"/>
                <a:gd name="connsiteX1621" fmla="*/ 1352818 w 5651563"/>
                <a:gd name="connsiteY1621" fmla="*/ 547452 h 3483768"/>
                <a:gd name="connsiteX1622" fmla="*/ 1352818 w 5651563"/>
                <a:gd name="connsiteY1622" fmla="*/ 543832 h 3483768"/>
                <a:gd name="connsiteX1623" fmla="*/ 1357581 w 5651563"/>
                <a:gd name="connsiteY1623" fmla="*/ 543832 h 3483768"/>
                <a:gd name="connsiteX1624" fmla="*/ 1357581 w 5651563"/>
                <a:gd name="connsiteY1624" fmla="*/ 540213 h 3483768"/>
                <a:gd name="connsiteX1625" fmla="*/ 1368916 w 5651563"/>
                <a:gd name="connsiteY1625" fmla="*/ 540213 h 3483768"/>
                <a:gd name="connsiteX1626" fmla="*/ 1368916 w 5651563"/>
                <a:gd name="connsiteY1626" fmla="*/ 536593 h 3483768"/>
                <a:gd name="connsiteX1627" fmla="*/ 1372154 w 5651563"/>
                <a:gd name="connsiteY1627" fmla="*/ 536593 h 3483768"/>
                <a:gd name="connsiteX1628" fmla="*/ 1372154 w 5651563"/>
                <a:gd name="connsiteY1628" fmla="*/ 532974 h 3483768"/>
                <a:gd name="connsiteX1629" fmla="*/ 1373774 w 5651563"/>
                <a:gd name="connsiteY1629" fmla="*/ 532974 h 3483768"/>
                <a:gd name="connsiteX1630" fmla="*/ 1373774 w 5651563"/>
                <a:gd name="connsiteY1630" fmla="*/ 529354 h 3483768"/>
                <a:gd name="connsiteX1631" fmla="*/ 1373774 w 5651563"/>
                <a:gd name="connsiteY1631" fmla="*/ 529354 h 3483768"/>
                <a:gd name="connsiteX1632" fmla="*/ 1373774 w 5651563"/>
                <a:gd name="connsiteY1632" fmla="*/ 525735 h 3483768"/>
                <a:gd name="connsiteX1633" fmla="*/ 1377869 w 5651563"/>
                <a:gd name="connsiteY1633" fmla="*/ 525735 h 3483768"/>
                <a:gd name="connsiteX1634" fmla="*/ 1377869 w 5651563"/>
                <a:gd name="connsiteY1634" fmla="*/ 522115 h 3483768"/>
                <a:gd name="connsiteX1635" fmla="*/ 1386727 w 5651563"/>
                <a:gd name="connsiteY1635" fmla="*/ 522115 h 3483768"/>
                <a:gd name="connsiteX1636" fmla="*/ 1386727 w 5651563"/>
                <a:gd name="connsiteY1636" fmla="*/ 518400 h 3483768"/>
                <a:gd name="connsiteX1637" fmla="*/ 1387490 w 5651563"/>
                <a:gd name="connsiteY1637" fmla="*/ 518400 h 3483768"/>
                <a:gd name="connsiteX1638" fmla="*/ 1387490 w 5651563"/>
                <a:gd name="connsiteY1638" fmla="*/ 514781 h 3483768"/>
                <a:gd name="connsiteX1639" fmla="*/ 1387490 w 5651563"/>
                <a:gd name="connsiteY1639" fmla="*/ 514781 h 3483768"/>
                <a:gd name="connsiteX1640" fmla="*/ 1387490 w 5651563"/>
                <a:gd name="connsiteY1640" fmla="*/ 511162 h 3483768"/>
                <a:gd name="connsiteX1641" fmla="*/ 1393967 w 5651563"/>
                <a:gd name="connsiteY1641" fmla="*/ 511162 h 3483768"/>
                <a:gd name="connsiteX1642" fmla="*/ 1393967 w 5651563"/>
                <a:gd name="connsiteY1642" fmla="*/ 507542 h 3483768"/>
                <a:gd name="connsiteX1643" fmla="*/ 1400443 w 5651563"/>
                <a:gd name="connsiteY1643" fmla="*/ 507542 h 3483768"/>
                <a:gd name="connsiteX1644" fmla="*/ 1400443 w 5651563"/>
                <a:gd name="connsiteY1644" fmla="*/ 503923 h 3483768"/>
                <a:gd name="connsiteX1645" fmla="*/ 1402920 w 5651563"/>
                <a:gd name="connsiteY1645" fmla="*/ 503923 h 3483768"/>
                <a:gd name="connsiteX1646" fmla="*/ 1402920 w 5651563"/>
                <a:gd name="connsiteY1646" fmla="*/ 500303 h 3483768"/>
                <a:gd name="connsiteX1647" fmla="*/ 1406063 w 5651563"/>
                <a:gd name="connsiteY1647" fmla="*/ 500303 h 3483768"/>
                <a:gd name="connsiteX1648" fmla="*/ 1406063 w 5651563"/>
                <a:gd name="connsiteY1648" fmla="*/ 496684 h 3483768"/>
                <a:gd name="connsiteX1649" fmla="*/ 1419017 w 5651563"/>
                <a:gd name="connsiteY1649" fmla="*/ 496684 h 3483768"/>
                <a:gd name="connsiteX1650" fmla="*/ 1419017 w 5651563"/>
                <a:gd name="connsiteY1650" fmla="*/ 493064 h 3483768"/>
                <a:gd name="connsiteX1651" fmla="*/ 1419875 w 5651563"/>
                <a:gd name="connsiteY1651" fmla="*/ 493064 h 3483768"/>
                <a:gd name="connsiteX1652" fmla="*/ 1419875 w 5651563"/>
                <a:gd name="connsiteY1652" fmla="*/ 489444 h 3483768"/>
                <a:gd name="connsiteX1653" fmla="*/ 1439210 w 5651563"/>
                <a:gd name="connsiteY1653" fmla="*/ 489444 h 3483768"/>
                <a:gd name="connsiteX1654" fmla="*/ 1439210 w 5651563"/>
                <a:gd name="connsiteY1654" fmla="*/ 485825 h 3483768"/>
                <a:gd name="connsiteX1655" fmla="*/ 1452164 w 5651563"/>
                <a:gd name="connsiteY1655" fmla="*/ 485825 h 3483768"/>
                <a:gd name="connsiteX1656" fmla="*/ 1452164 w 5651563"/>
                <a:gd name="connsiteY1656" fmla="*/ 482206 h 3483768"/>
                <a:gd name="connsiteX1657" fmla="*/ 1461880 w 5651563"/>
                <a:gd name="connsiteY1657" fmla="*/ 482206 h 3483768"/>
                <a:gd name="connsiteX1658" fmla="*/ 1461880 w 5651563"/>
                <a:gd name="connsiteY1658" fmla="*/ 478586 h 3483768"/>
                <a:gd name="connsiteX1659" fmla="*/ 1466738 w 5651563"/>
                <a:gd name="connsiteY1659" fmla="*/ 478586 h 3483768"/>
                <a:gd name="connsiteX1660" fmla="*/ 1466738 w 5651563"/>
                <a:gd name="connsiteY1660" fmla="*/ 474967 h 3483768"/>
                <a:gd name="connsiteX1661" fmla="*/ 1469119 w 5651563"/>
                <a:gd name="connsiteY1661" fmla="*/ 474967 h 3483768"/>
                <a:gd name="connsiteX1662" fmla="*/ 1469119 w 5651563"/>
                <a:gd name="connsiteY1662" fmla="*/ 471347 h 3483768"/>
                <a:gd name="connsiteX1663" fmla="*/ 1472357 w 5651563"/>
                <a:gd name="connsiteY1663" fmla="*/ 471347 h 3483768"/>
                <a:gd name="connsiteX1664" fmla="*/ 1472357 w 5651563"/>
                <a:gd name="connsiteY1664" fmla="*/ 467728 h 3483768"/>
                <a:gd name="connsiteX1665" fmla="*/ 1474834 w 5651563"/>
                <a:gd name="connsiteY1665" fmla="*/ 467728 h 3483768"/>
                <a:gd name="connsiteX1666" fmla="*/ 1474834 w 5651563"/>
                <a:gd name="connsiteY1666" fmla="*/ 464108 h 3483768"/>
                <a:gd name="connsiteX1667" fmla="*/ 1489312 w 5651563"/>
                <a:gd name="connsiteY1667" fmla="*/ 464108 h 3483768"/>
                <a:gd name="connsiteX1668" fmla="*/ 1489312 w 5651563"/>
                <a:gd name="connsiteY1668" fmla="*/ 460488 h 3483768"/>
                <a:gd name="connsiteX1669" fmla="*/ 1492550 w 5651563"/>
                <a:gd name="connsiteY1669" fmla="*/ 460488 h 3483768"/>
                <a:gd name="connsiteX1670" fmla="*/ 1492550 w 5651563"/>
                <a:gd name="connsiteY1670" fmla="*/ 456774 h 3483768"/>
                <a:gd name="connsiteX1671" fmla="*/ 1504647 w 5651563"/>
                <a:gd name="connsiteY1671" fmla="*/ 456774 h 3483768"/>
                <a:gd name="connsiteX1672" fmla="*/ 1504647 w 5651563"/>
                <a:gd name="connsiteY1672" fmla="*/ 453154 h 3483768"/>
                <a:gd name="connsiteX1673" fmla="*/ 1514363 w 5651563"/>
                <a:gd name="connsiteY1673" fmla="*/ 453154 h 3483768"/>
                <a:gd name="connsiteX1674" fmla="*/ 1514363 w 5651563"/>
                <a:gd name="connsiteY1674" fmla="*/ 449535 h 3483768"/>
                <a:gd name="connsiteX1675" fmla="*/ 1532936 w 5651563"/>
                <a:gd name="connsiteY1675" fmla="*/ 449535 h 3483768"/>
                <a:gd name="connsiteX1676" fmla="*/ 1532936 w 5651563"/>
                <a:gd name="connsiteY1676" fmla="*/ 445915 h 3483768"/>
                <a:gd name="connsiteX1677" fmla="*/ 1534556 w 5651563"/>
                <a:gd name="connsiteY1677" fmla="*/ 445915 h 3483768"/>
                <a:gd name="connsiteX1678" fmla="*/ 1534556 w 5651563"/>
                <a:gd name="connsiteY1678" fmla="*/ 442296 h 3483768"/>
                <a:gd name="connsiteX1679" fmla="*/ 1573417 w 5651563"/>
                <a:gd name="connsiteY1679" fmla="*/ 442296 h 3483768"/>
                <a:gd name="connsiteX1680" fmla="*/ 1573417 w 5651563"/>
                <a:gd name="connsiteY1680" fmla="*/ 438676 h 3483768"/>
                <a:gd name="connsiteX1681" fmla="*/ 1577418 w 5651563"/>
                <a:gd name="connsiteY1681" fmla="*/ 438676 h 3483768"/>
                <a:gd name="connsiteX1682" fmla="*/ 1577418 w 5651563"/>
                <a:gd name="connsiteY1682" fmla="*/ 435057 h 3483768"/>
                <a:gd name="connsiteX1683" fmla="*/ 1588753 w 5651563"/>
                <a:gd name="connsiteY1683" fmla="*/ 435057 h 3483768"/>
                <a:gd name="connsiteX1684" fmla="*/ 1588753 w 5651563"/>
                <a:gd name="connsiteY1684" fmla="*/ 431437 h 3483768"/>
                <a:gd name="connsiteX1685" fmla="*/ 1591134 w 5651563"/>
                <a:gd name="connsiteY1685" fmla="*/ 431437 h 3483768"/>
                <a:gd name="connsiteX1686" fmla="*/ 1591134 w 5651563"/>
                <a:gd name="connsiteY1686" fmla="*/ 427818 h 3483768"/>
                <a:gd name="connsiteX1687" fmla="*/ 1591134 w 5651563"/>
                <a:gd name="connsiteY1687" fmla="*/ 427818 h 3483768"/>
                <a:gd name="connsiteX1688" fmla="*/ 1591134 w 5651563"/>
                <a:gd name="connsiteY1688" fmla="*/ 424198 h 3483768"/>
                <a:gd name="connsiteX1689" fmla="*/ 1595992 w 5651563"/>
                <a:gd name="connsiteY1689" fmla="*/ 424198 h 3483768"/>
                <a:gd name="connsiteX1690" fmla="*/ 1595992 w 5651563"/>
                <a:gd name="connsiteY1690" fmla="*/ 420579 h 3483768"/>
                <a:gd name="connsiteX1691" fmla="*/ 1636378 w 5651563"/>
                <a:gd name="connsiteY1691" fmla="*/ 420579 h 3483768"/>
                <a:gd name="connsiteX1692" fmla="*/ 1636378 w 5651563"/>
                <a:gd name="connsiteY1692" fmla="*/ 416959 h 3483768"/>
                <a:gd name="connsiteX1693" fmla="*/ 1637997 w 5651563"/>
                <a:gd name="connsiteY1693" fmla="*/ 416959 h 3483768"/>
                <a:gd name="connsiteX1694" fmla="*/ 1637997 w 5651563"/>
                <a:gd name="connsiteY1694" fmla="*/ 413340 h 3483768"/>
                <a:gd name="connsiteX1695" fmla="*/ 1645331 w 5651563"/>
                <a:gd name="connsiteY1695" fmla="*/ 413340 h 3483768"/>
                <a:gd name="connsiteX1696" fmla="*/ 1645331 w 5651563"/>
                <a:gd name="connsiteY1696" fmla="*/ 409720 h 3483768"/>
                <a:gd name="connsiteX1697" fmla="*/ 1680002 w 5651563"/>
                <a:gd name="connsiteY1697" fmla="*/ 409720 h 3483768"/>
                <a:gd name="connsiteX1698" fmla="*/ 1680002 w 5651563"/>
                <a:gd name="connsiteY1698" fmla="*/ 406101 h 3483768"/>
                <a:gd name="connsiteX1699" fmla="*/ 1692956 w 5651563"/>
                <a:gd name="connsiteY1699" fmla="*/ 406101 h 3483768"/>
                <a:gd name="connsiteX1700" fmla="*/ 1692956 w 5651563"/>
                <a:gd name="connsiteY1700" fmla="*/ 402481 h 3483768"/>
                <a:gd name="connsiteX1701" fmla="*/ 1700195 w 5651563"/>
                <a:gd name="connsiteY1701" fmla="*/ 402481 h 3483768"/>
                <a:gd name="connsiteX1702" fmla="*/ 1700195 w 5651563"/>
                <a:gd name="connsiteY1702" fmla="*/ 398862 h 3483768"/>
                <a:gd name="connsiteX1703" fmla="*/ 1718864 w 5651563"/>
                <a:gd name="connsiteY1703" fmla="*/ 398862 h 3483768"/>
                <a:gd name="connsiteX1704" fmla="*/ 1718864 w 5651563"/>
                <a:gd name="connsiteY1704" fmla="*/ 395147 h 3483768"/>
                <a:gd name="connsiteX1705" fmla="*/ 1722865 w 5651563"/>
                <a:gd name="connsiteY1705" fmla="*/ 395147 h 3483768"/>
                <a:gd name="connsiteX1706" fmla="*/ 1722865 w 5651563"/>
                <a:gd name="connsiteY1706" fmla="*/ 391528 h 3483768"/>
                <a:gd name="connsiteX1707" fmla="*/ 1747058 w 5651563"/>
                <a:gd name="connsiteY1707" fmla="*/ 391528 h 3483768"/>
                <a:gd name="connsiteX1708" fmla="*/ 1747058 w 5651563"/>
                <a:gd name="connsiteY1708" fmla="*/ 387908 h 3483768"/>
                <a:gd name="connsiteX1709" fmla="*/ 1774585 w 5651563"/>
                <a:gd name="connsiteY1709" fmla="*/ 387908 h 3483768"/>
                <a:gd name="connsiteX1710" fmla="*/ 1774585 w 5651563"/>
                <a:gd name="connsiteY1710" fmla="*/ 384289 h 3483768"/>
                <a:gd name="connsiteX1711" fmla="*/ 1777824 w 5651563"/>
                <a:gd name="connsiteY1711" fmla="*/ 384289 h 3483768"/>
                <a:gd name="connsiteX1712" fmla="*/ 1777824 w 5651563"/>
                <a:gd name="connsiteY1712" fmla="*/ 380669 h 3483768"/>
                <a:gd name="connsiteX1713" fmla="*/ 1782682 w 5651563"/>
                <a:gd name="connsiteY1713" fmla="*/ 380669 h 3483768"/>
                <a:gd name="connsiteX1714" fmla="*/ 1782682 w 5651563"/>
                <a:gd name="connsiteY1714" fmla="*/ 377050 h 3483768"/>
                <a:gd name="connsiteX1715" fmla="*/ 1811733 w 5651563"/>
                <a:gd name="connsiteY1715" fmla="*/ 377050 h 3483768"/>
                <a:gd name="connsiteX1716" fmla="*/ 1811733 w 5651563"/>
                <a:gd name="connsiteY1716" fmla="*/ 373430 h 3483768"/>
                <a:gd name="connsiteX1717" fmla="*/ 1814972 w 5651563"/>
                <a:gd name="connsiteY1717" fmla="*/ 373430 h 3483768"/>
                <a:gd name="connsiteX1718" fmla="*/ 1814972 w 5651563"/>
                <a:gd name="connsiteY1718" fmla="*/ 369811 h 3483768"/>
                <a:gd name="connsiteX1719" fmla="*/ 1833545 w 5651563"/>
                <a:gd name="connsiteY1719" fmla="*/ 369811 h 3483768"/>
                <a:gd name="connsiteX1720" fmla="*/ 1833545 w 5651563"/>
                <a:gd name="connsiteY1720" fmla="*/ 366191 h 3483768"/>
                <a:gd name="connsiteX1721" fmla="*/ 1840880 w 5651563"/>
                <a:gd name="connsiteY1721" fmla="*/ 366191 h 3483768"/>
                <a:gd name="connsiteX1722" fmla="*/ 1840880 w 5651563"/>
                <a:gd name="connsiteY1722" fmla="*/ 362572 h 3483768"/>
                <a:gd name="connsiteX1723" fmla="*/ 1851357 w 5651563"/>
                <a:gd name="connsiteY1723" fmla="*/ 362572 h 3483768"/>
                <a:gd name="connsiteX1724" fmla="*/ 1851357 w 5651563"/>
                <a:gd name="connsiteY1724" fmla="*/ 358952 h 3483768"/>
                <a:gd name="connsiteX1725" fmla="*/ 1872312 w 5651563"/>
                <a:gd name="connsiteY1725" fmla="*/ 358952 h 3483768"/>
                <a:gd name="connsiteX1726" fmla="*/ 1872312 w 5651563"/>
                <a:gd name="connsiteY1726" fmla="*/ 355333 h 3483768"/>
                <a:gd name="connsiteX1727" fmla="*/ 1880408 w 5651563"/>
                <a:gd name="connsiteY1727" fmla="*/ 355333 h 3483768"/>
                <a:gd name="connsiteX1728" fmla="*/ 1880408 w 5651563"/>
                <a:gd name="connsiteY1728" fmla="*/ 351713 h 3483768"/>
                <a:gd name="connsiteX1729" fmla="*/ 1884504 w 5651563"/>
                <a:gd name="connsiteY1729" fmla="*/ 351713 h 3483768"/>
                <a:gd name="connsiteX1730" fmla="*/ 1884504 w 5651563"/>
                <a:gd name="connsiteY1730" fmla="*/ 348094 h 3483768"/>
                <a:gd name="connsiteX1731" fmla="*/ 1934606 w 5651563"/>
                <a:gd name="connsiteY1731" fmla="*/ 348094 h 3483768"/>
                <a:gd name="connsiteX1732" fmla="*/ 1934606 w 5651563"/>
                <a:gd name="connsiteY1732" fmla="*/ 344474 h 3483768"/>
                <a:gd name="connsiteX1733" fmla="*/ 1949084 w 5651563"/>
                <a:gd name="connsiteY1733" fmla="*/ 344474 h 3483768"/>
                <a:gd name="connsiteX1734" fmla="*/ 1949084 w 5651563"/>
                <a:gd name="connsiteY1734" fmla="*/ 340855 h 3483768"/>
                <a:gd name="connsiteX1735" fmla="*/ 1974134 w 5651563"/>
                <a:gd name="connsiteY1735" fmla="*/ 340855 h 3483768"/>
                <a:gd name="connsiteX1736" fmla="*/ 1974134 w 5651563"/>
                <a:gd name="connsiteY1736" fmla="*/ 337235 h 3483768"/>
                <a:gd name="connsiteX1737" fmla="*/ 1974134 w 5651563"/>
                <a:gd name="connsiteY1737" fmla="*/ 337235 h 3483768"/>
                <a:gd name="connsiteX1738" fmla="*/ 1974134 w 5651563"/>
                <a:gd name="connsiteY1738" fmla="*/ 333520 h 3483768"/>
                <a:gd name="connsiteX1739" fmla="*/ 1995947 w 5651563"/>
                <a:gd name="connsiteY1739" fmla="*/ 333520 h 3483768"/>
                <a:gd name="connsiteX1740" fmla="*/ 1995947 w 5651563"/>
                <a:gd name="connsiteY1740" fmla="*/ 329901 h 3483768"/>
                <a:gd name="connsiteX1741" fmla="*/ 2013758 w 5651563"/>
                <a:gd name="connsiteY1741" fmla="*/ 329901 h 3483768"/>
                <a:gd name="connsiteX1742" fmla="*/ 2013758 w 5651563"/>
                <a:gd name="connsiteY1742" fmla="*/ 326281 h 3483768"/>
                <a:gd name="connsiteX1743" fmla="*/ 2016235 w 5651563"/>
                <a:gd name="connsiteY1743" fmla="*/ 326281 h 3483768"/>
                <a:gd name="connsiteX1744" fmla="*/ 2016235 w 5651563"/>
                <a:gd name="connsiteY1744" fmla="*/ 322662 h 3483768"/>
                <a:gd name="connsiteX1745" fmla="*/ 2024236 w 5651563"/>
                <a:gd name="connsiteY1745" fmla="*/ 322662 h 3483768"/>
                <a:gd name="connsiteX1746" fmla="*/ 2024236 w 5651563"/>
                <a:gd name="connsiteY1746" fmla="*/ 319042 h 3483768"/>
                <a:gd name="connsiteX1747" fmla="*/ 2029093 w 5651563"/>
                <a:gd name="connsiteY1747" fmla="*/ 319042 h 3483768"/>
                <a:gd name="connsiteX1748" fmla="*/ 2029093 w 5651563"/>
                <a:gd name="connsiteY1748" fmla="*/ 315423 h 3483768"/>
                <a:gd name="connsiteX1749" fmla="*/ 2030713 w 5651563"/>
                <a:gd name="connsiteY1749" fmla="*/ 315423 h 3483768"/>
                <a:gd name="connsiteX1750" fmla="*/ 2030713 w 5651563"/>
                <a:gd name="connsiteY1750" fmla="*/ 311803 h 3483768"/>
                <a:gd name="connsiteX1751" fmla="*/ 2053382 w 5651563"/>
                <a:gd name="connsiteY1751" fmla="*/ 311803 h 3483768"/>
                <a:gd name="connsiteX1752" fmla="*/ 2053382 w 5651563"/>
                <a:gd name="connsiteY1752" fmla="*/ 308184 h 3483768"/>
                <a:gd name="connsiteX1753" fmla="*/ 2067098 w 5651563"/>
                <a:gd name="connsiteY1753" fmla="*/ 308184 h 3483768"/>
                <a:gd name="connsiteX1754" fmla="*/ 2067098 w 5651563"/>
                <a:gd name="connsiteY1754" fmla="*/ 304564 h 3483768"/>
                <a:gd name="connsiteX1755" fmla="*/ 2084053 w 5651563"/>
                <a:gd name="connsiteY1755" fmla="*/ 304564 h 3483768"/>
                <a:gd name="connsiteX1756" fmla="*/ 2084053 w 5651563"/>
                <a:gd name="connsiteY1756" fmla="*/ 300945 h 3483768"/>
                <a:gd name="connsiteX1757" fmla="*/ 2087291 w 5651563"/>
                <a:gd name="connsiteY1757" fmla="*/ 300945 h 3483768"/>
                <a:gd name="connsiteX1758" fmla="*/ 2087291 w 5651563"/>
                <a:gd name="connsiteY1758" fmla="*/ 297325 h 3483768"/>
                <a:gd name="connsiteX1759" fmla="*/ 2103484 w 5651563"/>
                <a:gd name="connsiteY1759" fmla="*/ 297325 h 3483768"/>
                <a:gd name="connsiteX1760" fmla="*/ 2103484 w 5651563"/>
                <a:gd name="connsiteY1760" fmla="*/ 293706 h 3483768"/>
                <a:gd name="connsiteX1761" fmla="*/ 2106722 w 5651563"/>
                <a:gd name="connsiteY1761" fmla="*/ 293706 h 3483768"/>
                <a:gd name="connsiteX1762" fmla="*/ 2106722 w 5651563"/>
                <a:gd name="connsiteY1762" fmla="*/ 290086 h 3483768"/>
                <a:gd name="connsiteX1763" fmla="*/ 2128535 w 5651563"/>
                <a:gd name="connsiteY1763" fmla="*/ 290086 h 3483768"/>
                <a:gd name="connsiteX1764" fmla="*/ 2128535 w 5651563"/>
                <a:gd name="connsiteY1764" fmla="*/ 286467 h 3483768"/>
                <a:gd name="connsiteX1765" fmla="*/ 2162444 w 5651563"/>
                <a:gd name="connsiteY1765" fmla="*/ 286467 h 3483768"/>
                <a:gd name="connsiteX1766" fmla="*/ 2162444 w 5651563"/>
                <a:gd name="connsiteY1766" fmla="*/ 282847 h 3483768"/>
                <a:gd name="connsiteX1767" fmla="*/ 2221403 w 5651563"/>
                <a:gd name="connsiteY1767" fmla="*/ 282847 h 3483768"/>
                <a:gd name="connsiteX1768" fmla="*/ 2221403 w 5651563"/>
                <a:gd name="connsiteY1768" fmla="*/ 279228 h 3483768"/>
                <a:gd name="connsiteX1769" fmla="*/ 2252931 w 5651563"/>
                <a:gd name="connsiteY1769" fmla="*/ 279228 h 3483768"/>
                <a:gd name="connsiteX1770" fmla="*/ 2252931 w 5651563"/>
                <a:gd name="connsiteY1770" fmla="*/ 275608 h 3483768"/>
                <a:gd name="connsiteX1771" fmla="*/ 2257027 w 5651563"/>
                <a:gd name="connsiteY1771" fmla="*/ 275608 h 3483768"/>
                <a:gd name="connsiteX1772" fmla="*/ 2257027 w 5651563"/>
                <a:gd name="connsiteY1772" fmla="*/ 271894 h 3483768"/>
                <a:gd name="connsiteX1773" fmla="*/ 2265885 w 5651563"/>
                <a:gd name="connsiteY1773" fmla="*/ 271894 h 3483768"/>
                <a:gd name="connsiteX1774" fmla="*/ 2265885 w 5651563"/>
                <a:gd name="connsiteY1774" fmla="*/ 268274 h 3483768"/>
                <a:gd name="connsiteX1775" fmla="*/ 2269886 w 5651563"/>
                <a:gd name="connsiteY1775" fmla="*/ 268274 h 3483768"/>
                <a:gd name="connsiteX1776" fmla="*/ 2269886 w 5651563"/>
                <a:gd name="connsiteY1776" fmla="*/ 264655 h 3483768"/>
                <a:gd name="connsiteX1777" fmla="*/ 2290936 w 5651563"/>
                <a:gd name="connsiteY1777" fmla="*/ 264655 h 3483768"/>
                <a:gd name="connsiteX1778" fmla="*/ 2290936 w 5651563"/>
                <a:gd name="connsiteY1778" fmla="*/ 261035 h 3483768"/>
                <a:gd name="connsiteX1779" fmla="*/ 2297413 w 5651563"/>
                <a:gd name="connsiteY1779" fmla="*/ 261035 h 3483768"/>
                <a:gd name="connsiteX1780" fmla="*/ 2297413 w 5651563"/>
                <a:gd name="connsiteY1780" fmla="*/ 257416 h 3483768"/>
                <a:gd name="connsiteX1781" fmla="*/ 2353991 w 5651563"/>
                <a:gd name="connsiteY1781" fmla="*/ 257416 h 3483768"/>
                <a:gd name="connsiteX1782" fmla="*/ 2353991 w 5651563"/>
                <a:gd name="connsiteY1782" fmla="*/ 253796 h 3483768"/>
                <a:gd name="connsiteX1783" fmla="*/ 2363611 w 5651563"/>
                <a:gd name="connsiteY1783" fmla="*/ 253796 h 3483768"/>
                <a:gd name="connsiteX1784" fmla="*/ 2363611 w 5651563"/>
                <a:gd name="connsiteY1784" fmla="*/ 250176 h 3483768"/>
                <a:gd name="connsiteX1785" fmla="*/ 2370089 w 5651563"/>
                <a:gd name="connsiteY1785" fmla="*/ 250176 h 3483768"/>
                <a:gd name="connsiteX1786" fmla="*/ 2370089 w 5651563"/>
                <a:gd name="connsiteY1786" fmla="*/ 246557 h 3483768"/>
                <a:gd name="connsiteX1787" fmla="*/ 2373327 w 5651563"/>
                <a:gd name="connsiteY1787" fmla="*/ 246557 h 3483768"/>
                <a:gd name="connsiteX1788" fmla="*/ 2373327 w 5651563"/>
                <a:gd name="connsiteY1788" fmla="*/ 242938 h 3483768"/>
                <a:gd name="connsiteX1789" fmla="*/ 2379042 w 5651563"/>
                <a:gd name="connsiteY1789" fmla="*/ 242938 h 3483768"/>
                <a:gd name="connsiteX1790" fmla="*/ 2379042 w 5651563"/>
                <a:gd name="connsiteY1790" fmla="*/ 239318 h 3483768"/>
                <a:gd name="connsiteX1791" fmla="*/ 2423428 w 5651563"/>
                <a:gd name="connsiteY1791" fmla="*/ 239318 h 3483768"/>
                <a:gd name="connsiteX1792" fmla="*/ 2423428 w 5651563"/>
                <a:gd name="connsiteY1792" fmla="*/ 235699 h 3483768"/>
                <a:gd name="connsiteX1793" fmla="*/ 2451718 w 5651563"/>
                <a:gd name="connsiteY1793" fmla="*/ 235699 h 3483768"/>
                <a:gd name="connsiteX1794" fmla="*/ 2451718 w 5651563"/>
                <a:gd name="connsiteY1794" fmla="*/ 232079 h 3483768"/>
                <a:gd name="connsiteX1795" fmla="*/ 2464672 w 5651563"/>
                <a:gd name="connsiteY1795" fmla="*/ 232079 h 3483768"/>
                <a:gd name="connsiteX1796" fmla="*/ 2464672 w 5651563"/>
                <a:gd name="connsiteY1796" fmla="*/ 228460 h 3483768"/>
                <a:gd name="connsiteX1797" fmla="*/ 2467053 w 5651563"/>
                <a:gd name="connsiteY1797" fmla="*/ 228460 h 3483768"/>
                <a:gd name="connsiteX1798" fmla="*/ 2467053 w 5651563"/>
                <a:gd name="connsiteY1798" fmla="*/ 224840 h 3483768"/>
                <a:gd name="connsiteX1799" fmla="*/ 2488103 w 5651563"/>
                <a:gd name="connsiteY1799" fmla="*/ 224840 h 3483768"/>
                <a:gd name="connsiteX1800" fmla="*/ 2488103 w 5651563"/>
                <a:gd name="connsiteY1800" fmla="*/ 221221 h 3483768"/>
                <a:gd name="connsiteX1801" fmla="*/ 2544682 w 5651563"/>
                <a:gd name="connsiteY1801" fmla="*/ 221221 h 3483768"/>
                <a:gd name="connsiteX1802" fmla="*/ 2544682 w 5651563"/>
                <a:gd name="connsiteY1802" fmla="*/ 217601 h 3483768"/>
                <a:gd name="connsiteX1803" fmla="*/ 2654505 w 5651563"/>
                <a:gd name="connsiteY1803" fmla="*/ 217601 h 3483768"/>
                <a:gd name="connsiteX1804" fmla="*/ 2654505 w 5651563"/>
                <a:gd name="connsiteY1804" fmla="*/ 213886 h 3483768"/>
                <a:gd name="connsiteX1805" fmla="*/ 2680413 w 5651563"/>
                <a:gd name="connsiteY1805" fmla="*/ 213886 h 3483768"/>
                <a:gd name="connsiteX1806" fmla="*/ 2680413 w 5651563"/>
                <a:gd name="connsiteY1806" fmla="*/ 210267 h 3483768"/>
                <a:gd name="connsiteX1807" fmla="*/ 2825098 w 5651563"/>
                <a:gd name="connsiteY1807" fmla="*/ 210267 h 3483768"/>
                <a:gd name="connsiteX1808" fmla="*/ 2825098 w 5651563"/>
                <a:gd name="connsiteY1808" fmla="*/ 206647 h 3483768"/>
                <a:gd name="connsiteX1809" fmla="*/ 2825860 w 5651563"/>
                <a:gd name="connsiteY1809" fmla="*/ 206647 h 3483768"/>
                <a:gd name="connsiteX1810" fmla="*/ 2825860 w 5651563"/>
                <a:gd name="connsiteY1810" fmla="*/ 203028 h 3483768"/>
                <a:gd name="connsiteX1811" fmla="*/ 2864627 w 5651563"/>
                <a:gd name="connsiteY1811" fmla="*/ 203028 h 3483768"/>
                <a:gd name="connsiteX1812" fmla="*/ 2864627 w 5651563"/>
                <a:gd name="connsiteY1812" fmla="*/ 199408 h 3483768"/>
                <a:gd name="connsiteX1813" fmla="*/ 2879962 w 5651563"/>
                <a:gd name="connsiteY1813" fmla="*/ 199408 h 3483768"/>
                <a:gd name="connsiteX1814" fmla="*/ 2879962 w 5651563"/>
                <a:gd name="connsiteY1814" fmla="*/ 195789 h 3483768"/>
                <a:gd name="connsiteX1815" fmla="*/ 2886439 w 5651563"/>
                <a:gd name="connsiteY1815" fmla="*/ 195789 h 3483768"/>
                <a:gd name="connsiteX1816" fmla="*/ 2886439 w 5651563"/>
                <a:gd name="connsiteY1816" fmla="*/ 192169 h 3483768"/>
                <a:gd name="connsiteX1817" fmla="*/ 2934921 w 5651563"/>
                <a:gd name="connsiteY1817" fmla="*/ 192169 h 3483768"/>
                <a:gd name="connsiteX1818" fmla="*/ 2934921 w 5651563"/>
                <a:gd name="connsiteY1818" fmla="*/ 188550 h 3483768"/>
                <a:gd name="connsiteX1819" fmla="*/ 2951114 w 5651563"/>
                <a:gd name="connsiteY1819" fmla="*/ 188550 h 3483768"/>
                <a:gd name="connsiteX1820" fmla="*/ 2951114 w 5651563"/>
                <a:gd name="connsiteY1820" fmla="*/ 184930 h 3483768"/>
                <a:gd name="connsiteX1821" fmla="*/ 2960829 w 5651563"/>
                <a:gd name="connsiteY1821" fmla="*/ 184930 h 3483768"/>
                <a:gd name="connsiteX1822" fmla="*/ 2960829 w 5651563"/>
                <a:gd name="connsiteY1822" fmla="*/ 181311 h 3483768"/>
                <a:gd name="connsiteX1823" fmla="*/ 2983403 w 5651563"/>
                <a:gd name="connsiteY1823" fmla="*/ 181311 h 3483768"/>
                <a:gd name="connsiteX1824" fmla="*/ 2983403 w 5651563"/>
                <a:gd name="connsiteY1824" fmla="*/ 177691 h 3483768"/>
                <a:gd name="connsiteX1825" fmla="*/ 3014169 w 5651563"/>
                <a:gd name="connsiteY1825" fmla="*/ 177691 h 3483768"/>
                <a:gd name="connsiteX1826" fmla="*/ 3014169 w 5651563"/>
                <a:gd name="connsiteY1826" fmla="*/ 174072 h 3483768"/>
                <a:gd name="connsiteX1827" fmla="*/ 3029504 w 5651563"/>
                <a:gd name="connsiteY1827" fmla="*/ 174072 h 3483768"/>
                <a:gd name="connsiteX1828" fmla="*/ 3029504 w 5651563"/>
                <a:gd name="connsiteY1828" fmla="*/ 170452 h 3483768"/>
                <a:gd name="connsiteX1829" fmla="*/ 3044840 w 5651563"/>
                <a:gd name="connsiteY1829" fmla="*/ 170452 h 3483768"/>
                <a:gd name="connsiteX1830" fmla="*/ 3044840 w 5651563"/>
                <a:gd name="connsiteY1830" fmla="*/ 166833 h 3483768"/>
                <a:gd name="connsiteX1831" fmla="*/ 3090083 w 5651563"/>
                <a:gd name="connsiteY1831" fmla="*/ 166833 h 3483768"/>
                <a:gd name="connsiteX1832" fmla="*/ 3090083 w 5651563"/>
                <a:gd name="connsiteY1832" fmla="*/ 163213 h 3483768"/>
                <a:gd name="connsiteX1833" fmla="*/ 3138566 w 5651563"/>
                <a:gd name="connsiteY1833" fmla="*/ 163213 h 3483768"/>
                <a:gd name="connsiteX1834" fmla="*/ 3138566 w 5651563"/>
                <a:gd name="connsiteY1834" fmla="*/ 159594 h 3483768"/>
                <a:gd name="connsiteX1835" fmla="*/ 3167712 w 5651563"/>
                <a:gd name="connsiteY1835" fmla="*/ 159594 h 3483768"/>
                <a:gd name="connsiteX1836" fmla="*/ 3167712 w 5651563"/>
                <a:gd name="connsiteY1836" fmla="*/ 155974 h 3483768"/>
                <a:gd name="connsiteX1837" fmla="*/ 3304205 w 5651563"/>
                <a:gd name="connsiteY1837" fmla="*/ 155974 h 3483768"/>
                <a:gd name="connsiteX1838" fmla="*/ 3304205 w 5651563"/>
                <a:gd name="connsiteY1838" fmla="*/ 152260 h 3483768"/>
                <a:gd name="connsiteX1839" fmla="*/ 3329256 w 5651563"/>
                <a:gd name="connsiteY1839" fmla="*/ 152260 h 3483768"/>
                <a:gd name="connsiteX1840" fmla="*/ 3329256 w 5651563"/>
                <a:gd name="connsiteY1840" fmla="*/ 148640 h 3483768"/>
                <a:gd name="connsiteX1841" fmla="*/ 3370499 w 5651563"/>
                <a:gd name="connsiteY1841" fmla="*/ 148640 h 3483768"/>
                <a:gd name="connsiteX1842" fmla="*/ 3370499 w 5651563"/>
                <a:gd name="connsiteY1842" fmla="*/ 145021 h 3483768"/>
                <a:gd name="connsiteX1843" fmla="*/ 3403647 w 5651563"/>
                <a:gd name="connsiteY1843" fmla="*/ 145021 h 3483768"/>
                <a:gd name="connsiteX1844" fmla="*/ 3403647 w 5651563"/>
                <a:gd name="connsiteY1844" fmla="*/ 141401 h 3483768"/>
                <a:gd name="connsiteX1845" fmla="*/ 3414886 w 5651563"/>
                <a:gd name="connsiteY1845" fmla="*/ 141401 h 3483768"/>
                <a:gd name="connsiteX1846" fmla="*/ 3414886 w 5651563"/>
                <a:gd name="connsiteY1846" fmla="*/ 137781 h 3483768"/>
                <a:gd name="connsiteX1847" fmla="*/ 3417363 w 5651563"/>
                <a:gd name="connsiteY1847" fmla="*/ 137781 h 3483768"/>
                <a:gd name="connsiteX1848" fmla="*/ 3417363 w 5651563"/>
                <a:gd name="connsiteY1848" fmla="*/ 134162 h 3483768"/>
                <a:gd name="connsiteX1849" fmla="*/ 3436793 w 5651563"/>
                <a:gd name="connsiteY1849" fmla="*/ 134162 h 3483768"/>
                <a:gd name="connsiteX1850" fmla="*/ 3436793 w 5651563"/>
                <a:gd name="connsiteY1850" fmla="*/ 130543 h 3483768"/>
                <a:gd name="connsiteX1851" fmla="*/ 3463368 w 5651563"/>
                <a:gd name="connsiteY1851" fmla="*/ 130543 h 3483768"/>
                <a:gd name="connsiteX1852" fmla="*/ 3463368 w 5651563"/>
                <a:gd name="connsiteY1852" fmla="*/ 126923 h 3483768"/>
                <a:gd name="connsiteX1853" fmla="*/ 3499753 w 5651563"/>
                <a:gd name="connsiteY1853" fmla="*/ 126923 h 3483768"/>
                <a:gd name="connsiteX1854" fmla="*/ 3499753 w 5651563"/>
                <a:gd name="connsiteY1854" fmla="*/ 123303 h 3483768"/>
                <a:gd name="connsiteX1855" fmla="*/ 3580621 w 5651563"/>
                <a:gd name="connsiteY1855" fmla="*/ 123303 h 3483768"/>
                <a:gd name="connsiteX1856" fmla="*/ 3580621 w 5651563"/>
                <a:gd name="connsiteY1856" fmla="*/ 119684 h 3483768"/>
                <a:gd name="connsiteX1857" fmla="*/ 3638723 w 5651563"/>
                <a:gd name="connsiteY1857" fmla="*/ 119684 h 3483768"/>
                <a:gd name="connsiteX1858" fmla="*/ 3638723 w 5651563"/>
                <a:gd name="connsiteY1858" fmla="*/ 116065 h 3483768"/>
                <a:gd name="connsiteX1859" fmla="*/ 3644438 w 5651563"/>
                <a:gd name="connsiteY1859" fmla="*/ 116065 h 3483768"/>
                <a:gd name="connsiteX1860" fmla="*/ 3644438 w 5651563"/>
                <a:gd name="connsiteY1860" fmla="*/ 112445 h 3483768"/>
                <a:gd name="connsiteX1861" fmla="*/ 3658916 w 5651563"/>
                <a:gd name="connsiteY1861" fmla="*/ 112445 h 3483768"/>
                <a:gd name="connsiteX1862" fmla="*/ 3658916 w 5651563"/>
                <a:gd name="connsiteY1862" fmla="*/ 108826 h 3483768"/>
                <a:gd name="connsiteX1863" fmla="*/ 3668632 w 5651563"/>
                <a:gd name="connsiteY1863" fmla="*/ 108826 h 3483768"/>
                <a:gd name="connsiteX1864" fmla="*/ 3668632 w 5651563"/>
                <a:gd name="connsiteY1864" fmla="*/ 105206 h 3483768"/>
                <a:gd name="connsiteX1865" fmla="*/ 3808459 w 5651563"/>
                <a:gd name="connsiteY1865" fmla="*/ 105206 h 3483768"/>
                <a:gd name="connsiteX1866" fmla="*/ 3808459 w 5651563"/>
                <a:gd name="connsiteY1866" fmla="*/ 101587 h 3483768"/>
                <a:gd name="connsiteX1867" fmla="*/ 3819794 w 5651563"/>
                <a:gd name="connsiteY1867" fmla="*/ 101587 h 3483768"/>
                <a:gd name="connsiteX1868" fmla="*/ 3819794 w 5651563"/>
                <a:gd name="connsiteY1868" fmla="*/ 97967 h 3483768"/>
                <a:gd name="connsiteX1869" fmla="*/ 3876372 w 5651563"/>
                <a:gd name="connsiteY1869" fmla="*/ 97967 h 3483768"/>
                <a:gd name="connsiteX1870" fmla="*/ 3876372 w 5651563"/>
                <a:gd name="connsiteY1870" fmla="*/ 94348 h 3483768"/>
                <a:gd name="connsiteX1871" fmla="*/ 3890850 w 5651563"/>
                <a:gd name="connsiteY1871" fmla="*/ 94348 h 3483768"/>
                <a:gd name="connsiteX1872" fmla="*/ 3890850 w 5651563"/>
                <a:gd name="connsiteY1872" fmla="*/ 90633 h 3483768"/>
                <a:gd name="connsiteX1873" fmla="*/ 3932856 w 5651563"/>
                <a:gd name="connsiteY1873" fmla="*/ 90633 h 3483768"/>
                <a:gd name="connsiteX1874" fmla="*/ 3932856 w 5651563"/>
                <a:gd name="connsiteY1874" fmla="*/ 87013 h 3483768"/>
                <a:gd name="connsiteX1875" fmla="*/ 3989434 w 5651563"/>
                <a:gd name="connsiteY1875" fmla="*/ 87013 h 3483768"/>
                <a:gd name="connsiteX1876" fmla="*/ 3989434 w 5651563"/>
                <a:gd name="connsiteY1876" fmla="*/ 83394 h 3483768"/>
                <a:gd name="connsiteX1877" fmla="*/ 4042774 w 5651563"/>
                <a:gd name="connsiteY1877" fmla="*/ 83394 h 3483768"/>
                <a:gd name="connsiteX1878" fmla="*/ 4042774 w 5651563"/>
                <a:gd name="connsiteY1878" fmla="*/ 79774 h 3483768"/>
                <a:gd name="connsiteX1879" fmla="*/ 4051632 w 5651563"/>
                <a:gd name="connsiteY1879" fmla="*/ 79774 h 3483768"/>
                <a:gd name="connsiteX1880" fmla="*/ 4051632 w 5651563"/>
                <a:gd name="connsiteY1880" fmla="*/ 76155 h 3483768"/>
                <a:gd name="connsiteX1881" fmla="*/ 4110687 w 5651563"/>
                <a:gd name="connsiteY1881" fmla="*/ 76155 h 3483768"/>
                <a:gd name="connsiteX1882" fmla="*/ 4110687 w 5651563"/>
                <a:gd name="connsiteY1882" fmla="*/ 72535 h 3483768"/>
                <a:gd name="connsiteX1883" fmla="*/ 4136500 w 5651563"/>
                <a:gd name="connsiteY1883" fmla="*/ 72535 h 3483768"/>
                <a:gd name="connsiteX1884" fmla="*/ 4136500 w 5651563"/>
                <a:gd name="connsiteY1884" fmla="*/ 68916 h 3483768"/>
                <a:gd name="connsiteX1885" fmla="*/ 4148692 w 5651563"/>
                <a:gd name="connsiteY1885" fmla="*/ 68916 h 3483768"/>
                <a:gd name="connsiteX1886" fmla="*/ 4148692 w 5651563"/>
                <a:gd name="connsiteY1886" fmla="*/ 65296 h 3483768"/>
                <a:gd name="connsiteX1887" fmla="*/ 4180124 w 5651563"/>
                <a:gd name="connsiteY1887" fmla="*/ 65296 h 3483768"/>
                <a:gd name="connsiteX1888" fmla="*/ 4180124 w 5651563"/>
                <a:gd name="connsiteY1888" fmla="*/ 61677 h 3483768"/>
                <a:gd name="connsiteX1889" fmla="*/ 4293281 w 5651563"/>
                <a:gd name="connsiteY1889" fmla="*/ 61677 h 3483768"/>
                <a:gd name="connsiteX1890" fmla="*/ 4293281 w 5651563"/>
                <a:gd name="connsiteY1890" fmla="*/ 58057 h 3483768"/>
                <a:gd name="connsiteX1891" fmla="*/ 4341002 w 5651563"/>
                <a:gd name="connsiteY1891" fmla="*/ 58057 h 3483768"/>
                <a:gd name="connsiteX1892" fmla="*/ 4341002 w 5651563"/>
                <a:gd name="connsiteY1892" fmla="*/ 54438 h 3483768"/>
                <a:gd name="connsiteX1893" fmla="*/ 4752291 w 5651563"/>
                <a:gd name="connsiteY1893" fmla="*/ 54438 h 3483768"/>
                <a:gd name="connsiteX1894" fmla="*/ 4752291 w 5651563"/>
                <a:gd name="connsiteY1894" fmla="*/ 50818 h 3483768"/>
                <a:gd name="connsiteX1895" fmla="*/ 4775723 w 5651563"/>
                <a:gd name="connsiteY1895" fmla="*/ 50818 h 3483768"/>
                <a:gd name="connsiteX1896" fmla="*/ 4775723 w 5651563"/>
                <a:gd name="connsiteY1896" fmla="*/ 47199 h 3483768"/>
                <a:gd name="connsiteX1897" fmla="*/ 4796678 w 5651563"/>
                <a:gd name="connsiteY1897" fmla="*/ 47199 h 3483768"/>
                <a:gd name="connsiteX1898" fmla="*/ 4796678 w 5651563"/>
                <a:gd name="connsiteY1898" fmla="*/ 43579 h 3483768"/>
                <a:gd name="connsiteX1899" fmla="*/ 4899357 w 5651563"/>
                <a:gd name="connsiteY1899" fmla="*/ 43579 h 3483768"/>
                <a:gd name="connsiteX1900" fmla="*/ 4899357 w 5651563"/>
                <a:gd name="connsiteY1900" fmla="*/ 39960 h 3483768"/>
                <a:gd name="connsiteX1901" fmla="*/ 4994702 w 5651563"/>
                <a:gd name="connsiteY1901" fmla="*/ 39960 h 3483768"/>
                <a:gd name="connsiteX1902" fmla="*/ 4994702 w 5651563"/>
                <a:gd name="connsiteY1902" fmla="*/ 36340 h 3483768"/>
                <a:gd name="connsiteX1903" fmla="*/ 5034231 w 5651563"/>
                <a:gd name="connsiteY1903" fmla="*/ 36340 h 3483768"/>
                <a:gd name="connsiteX1904" fmla="*/ 5034231 w 5651563"/>
                <a:gd name="connsiteY1904" fmla="*/ 32721 h 3483768"/>
                <a:gd name="connsiteX1905" fmla="*/ 5187774 w 5651563"/>
                <a:gd name="connsiteY1905" fmla="*/ 32721 h 3483768"/>
                <a:gd name="connsiteX1906" fmla="*/ 5187774 w 5651563"/>
                <a:gd name="connsiteY1906" fmla="*/ 29006 h 3483768"/>
                <a:gd name="connsiteX1907" fmla="*/ 5281500 w 5651563"/>
                <a:gd name="connsiteY1907" fmla="*/ 29006 h 3483768"/>
                <a:gd name="connsiteX1908" fmla="*/ 5281500 w 5651563"/>
                <a:gd name="connsiteY1908" fmla="*/ 25386 h 3483768"/>
                <a:gd name="connsiteX1909" fmla="*/ 5361510 w 5651563"/>
                <a:gd name="connsiteY1909" fmla="*/ 25386 h 3483768"/>
                <a:gd name="connsiteX1910" fmla="*/ 5361510 w 5651563"/>
                <a:gd name="connsiteY1910" fmla="*/ 21767 h 3483768"/>
                <a:gd name="connsiteX1911" fmla="*/ 5445616 w 5651563"/>
                <a:gd name="connsiteY1911" fmla="*/ 21767 h 3483768"/>
                <a:gd name="connsiteX1912" fmla="*/ 5445616 w 5651563"/>
                <a:gd name="connsiteY1912" fmla="*/ 18147 h 3483768"/>
                <a:gd name="connsiteX1913" fmla="*/ 5460951 w 5651563"/>
                <a:gd name="connsiteY1913" fmla="*/ 18147 h 3483768"/>
                <a:gd name="connsiteX1914" fmla="*/ 5460951 w 5651563"/>
                <a:gd name="connsiteY1914" fmla="*/ 14528 h 3483768"/>
                <a:gd name="connsiteX1915" fmla="*/ 5551439 w 5651563"/>
                <a:gd name="connsiteY1915" fmla="*/ 14528 h 3483768"/>
                <a:gd name="connsiteX1916" fmla="*/ 5551439 w 5651563"/>
                <a:gd name="connsiteY1916" fmla="*/ 10908 h 3483768"/>
                <a:gd name="connsiteX1917" fmla="*/ 5561916 w 5651563"/>
                <a:gd name="connsiteY1917" fmla="*/ 10908 h 3483768"/>
                <a:gd name="connsiteX1918" fmla="*/ 5561916 w 5651563"/>
                <a:gd name="connsiteY1918" fmla="*/ 7289 h 3483768"/>
                <a:gd name="connsiteX1919" fmla="*/ 5566774 w 5651563"/>
                <a:gd name="connsiteY1919" fmla="*/ 7289 h 3483768"/>
                <a:gd name="connsiteX1920" fmla="*/ 5566774 w 5651563"/>
                <a:gd name="connsiteY1920" fmla="*/ 3669 h 3483768"/>
                <a:gd name="connsiteX1921" fmla="*/ 5651642 w 5651563"/>
                <a:gd name="connsiteY1921" fmla="*/ 3669 h 3483768"/>
                <a:gd name="connsiteX1922" fmla="*/ 5651642 w 5651563"/>
                <a:gd name="connsiteY1922" fmla="*/ 50 h 348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</a:cxnLst>
              <a:rect l="l" t="t" r="r" b="b"/>
              <a:pathLst>
                <a:path w="5651563" h="3483768">
                  <a:moveTo>
                    <a:pt x="5651642" y="3483819"/>
                  </a:moveTo>
                  <a:lnTo>
                    <a:pt x="78" y="3483819"/>
                  </a:lnTo>
                  <a:lnTo>
                    <a:pt x="78" y="3480199"/>
                  </a:lnTo>
                  <a:lnTo>
                    <a:pt x="20271" y="3480199"/>
                  </a:lnTo>
                  <a:lnTo>
                    <a:pt x="20271" y="3476580"/>
                  </a:lnTo>
                  <a:lnTo>
                    <a:pt x="26748" y="3476580"/>
                  </a:lnTo>
                  <a:lnTo>
                    <a:pt x="26748" y="3472960"/>
                  </a:lnTo>
                  <a:lnTo>
                    <a:pt x="27605" y="3472960"/>
                  </a:lnTo>
                  <a:lnTo>
                    <a:pt x="27605" y="3469341"/>
                  </a:lnTo>
                  <a:lnTo>
                    <a:pt x="38083" y="3469341"/>
                  </a:lnTo>
                  <a:lnTo>
                    <a:pt x="38083" y="3465721"/>
                  </a:lnTo>
                  <a:lnTo>
                    <a:pt x="38845" y="3465721"/>
                  </a:lnTo>
                  <a:lnTo>
                    <a:pt x="38845" y="3462102"/>
                  </a:lnTo>
                  <a:lnTo>
                    <a:pt x="48560" y="3462102"/>
                  </a:lnTo>
                  <a:lnTo>
                    <a:pt x="48560" y="3458482"/>
                  </a:lnTo>
                  <a:lnTo>
                    <a:pt x="51799" y="3458482"/>
                  </a:lnTo>
                  <a:lnTo>
                    <a:pt x="51799" y="3454863"/>
                  </a:lnTo>
                  <a:lnTo>
                    <a:pt x="51799" y="3454863"/>
                  </a:lnTo>
                  <a:lnTo>
                    <a:pt x="51799" y="3451148"/>
                  </a:lnTo>
                  <a:lnTo>
                    <a:pt x="55037" y="3451148"/>
                  </a:lnTo>
                  <a:lnTo>
                    <a:pt x="55037" y="3447529"/>
                  </a:lnTo>
                  <a:lnTo>
                    <a:pt x="57419" y="3447529"/>
                  </a:lnTo>
                  <a:lnTo>
                    <a:pt x="57419" y="3443909"/>
                  </a:lnTo>
                  <a:lnTo>
                    <a:pt x="58276" y="3443909"/>
                  </a:lnTo>
                  <a:lnTo>
                    <a:pt x="58276" y="3440290"/>
                  </a:lnTo>
                  <a:lnTo>
                    <a:pt x="58276" y="3440290"/>
                  </a:lnTo>
                  <a:lnTo>
                    <a:pt x="58276" y="3436670"/>
                  </a:lnTo>
                  <a:lnTo>
                    <a:pt x="59895" y="3436670"/>
                  </a:lnTo>
                  <a:lnTo>
                    <a:pt x="59895" y="3433051"/>
                  </a:lnTo>
                  <a:lnTo>
                    <a:pt x="60657" y="3433051"/>
                  </a:lnTo>
                  <a:lnTo>
                    <a:pt x="60657" y="3429431"/>
                  </a:lnTo>
                  <a:lnTo>
                    <a:pt x="62276" y="3429431"/>
                  </a:lnTo>
                  <a:lnTo>
                    <a:pt x="62276" y="3425812"/>
                  </a:lnTo>
                  <a:lnTo>
                    <a:pt x="64753" y="3425812"/>
                  </a:lnTo>
                  <a:lnTo>
                    <a:pt x="64753" y="3422192"/>
                  </a:lnTo>
                  <a:lnTo>
                    <a:pt x="67991" y="3422192"/>
                  </a:lnTo>
                  <a:lnTo>
                    <a:pt x="67991" y="3418573"/>
                  </a:lnTo>
                  <a:lnTo>
                    <a:pt x="70373" y="3418573"/>
                  </a:lnTo>
                  <a:lnTo>
                    <a:pt x="70373" y="3414953"/>
                  </a:lnTo>
                  <a:lnTo>
                    <a:pt x="71230" y="3414953"/>
                  </a:lnTo>
                  <a:lnTo>
                    <a:pt x="71230" y="3411334"/>
                  </a:lnTo>
                  <a:lnTo>
                    <a:pt x="71992" y="3411334"/>
                  </a:lnTo>
                  <a:lnTo>
                    <a:pt x="71992" y="3407714"/>
                  </a:lnTo>
                  <a:lnTo>
                    <a:pt x="76087" y="3407714"/>
                  </a:lnTo>
                  <a:lnTo>
                    <a:pt x="76087" y="3404095"/>
                  </a:lnTo>
                  <a:lnTo>
                    <a:pt x="76849" y="3404095"/>
                  </a:lnTo>
                  <a:lnTo>
                    <a:pt x="76849" y="3400475"/>
                  </a:lnTo>
                  <a:lnTo>
                    <a:pt x="76849" y="3400475"/>
                  </a:lnTo>
                  <a:lnTo>
                    <a:pt x="76849" y="3396856"/>
                  </a:lnTo>
                  <a:lnTo>
                    <a:pt x="78469" y="3396856"/>
                  </a:lnTo>
                  <a:lnTo>
                    <a:pt x="78469" y="3393236"/>
                  </a:lnTo>
                  <a:lnTo>
                    <a:pt x="79326" y="3393236"/>
                  </a:lnTo>
                  <a:lnTo>
                    <a:pt x="79326" y="3389521"/>
                  </a:lnTo>
                  <a:lnTo>
                    <a:pt x="79326" y="3389521"/>
                  </a:lnTo>
                  <a:lnTo>
                    <a:pt x="79326" y="3385902"/>
                  </a:lnTo>
                  <a:lnTo>
                    <a:pt x="87327" y="3385902"/>
                  </a:lnTo>
                  <a:lnTo>
                    <a:pt x="87327" y="3382282"/>
                  </a:lnTo>
                  <a:lnTo>
                    <a:pt x="87327" y="3382282"/>
                  </a:lnTo>
                  <a:lnTo>
                    <a:pt x="87327" y="3378663"/>
                  </a:lnTo>
                  <a:lnTo>
                    <a:pt x="89803" y="3378663"/>
                  </a:lnTo>
                  <a:lnTo>
                    <a:pt x="89803" y="3375043"/>
                  </a:lnTo>
                  <a:lnTo>
                    <a:pt x="90566" y="3375043"/>
                  </a:lnTo>
                  <a:lnTo>
                    <a:pt x="90566" y="3371424"/>
                  </a:lnTo>
                  <a:lnTo>
                    <a:pt x="91423" y="3371424"/>
                  </a:lnTo>
                  <a:lnTo>
                    <a:pt x="91423" y="3367804"/>
                  </a:lnTo>
                  <a:lnTo>
                    <a:pt x="93042" y="3367804"/>
                  </a:lnTo>
                  <a:lnTo>
                    <a:pt x="93042" y="3364185"/>
                  </a:lnTo>
                  <a:lnTo>
                    <a:pt x="96280" y="3364185"/>
                  </a:lnTo>
                  <a:lnTo>
                    <a:pt x="96280" y="3360565"/>
                  </a:lnTo>
                  <a:lnTo>
                    <a:pt x="97042" y="3360565"/>
                  </a:lnTo>
                  <a:lnTo>
                    <a:pt x="97042" y="3356946"/>
                  </a:lnTo>
                  <a:lnTo>
                    <a:pt x="98662" y="3356946"/>
                  </a:lnTo>
                  <a:lnTo>
                    <a:pt x="98662" y="3353326"/>
                  </a:lnTo>
                  <a:lnTo>
                    <a:pt x="100281" y="3353326"/>
                  </a:lnTo>
                  <a:lnTo>
                    <a:pt x="100281" y="3349707"/>
                  </a:lnTo>
                  <a:lnTo>
                    <a:pt x="101138" y="3349707"/>
                  </a:lnTo>
                  <a:lnTo>
                    <a:pt x="101138" y="3346087"/>
                  </a:lnTo>
                  <a:lnTo>
                    <a:pt x="101900" y="3346087"/>
                  </a:lnTo>
                  <a:lnTo>
                    <a:pt x="101900" y="3342468"/>
                  </a:lnTo>
                  <a:lnTo>
                    <a:pt x="104377" y="3342468"/>
                  </a:lnTo>
                  <a:lnTo>
                    <a:pt x="104377" y="3338848"/>
                  </a:lnTo>
                  <a:lnTo>
                    <a:pt x="105139" y="3338848"/>
                  </a:lnTo>
                  <a:lnTo>
                    <a:pt x="105139" y="3335229"/>
                  </a:lnTo>
                  <a:lnTo>
                    <a:pt x="105901" y="3335229"/>
                  </a:lnTo>
                  <a:lnTo>
                    <a:pt x="105901" y="3331609"/>
                  </a:lnTo>
                  <a:lnTo>
                    <a:pt x="107520" y="3331609"/>
                  </a:lnTo>
                  <a:lnTo>
                    <a:pt x="107520" y="3327895"/>
                  </a:lnTo>
                  <a:lnTo>
                    <a:pt x="107520" y="3327895"/>
                  </a:lnTo>
                  <a:lnTo>
                    <a:pt x="107520" y="3324275"/>
                  </a:lnTo>
                  <a:lnTo>
                    <a:pt x="108377" y="3324275"/>
                  </a:lnTo>
                  <a:lnTo>
                    <a:pt x="108377" y="3320656"/>
                  </a:lnTo>
                  <a:lnTo>
                    <a:pt x="110758" y="3320656"/>
                  </a:lnTo>
                  <a:lnTo>
                    <a:pt x="110758" y="3317036"/>
                  </a:lnTo>
                  <a:lnTo>
                    <a:pt x="115616" y="3317036"/>
                  </a:lnTo>
                  <a:lnTo>
                    <a:pt x="115616" y="3313416"/>
                  </a:lnTo>
                  <a:lnTo>
                    <a:pt x="118093" y="3313416"/>
                  </a:lnTo>
                  <a:lnTo>
                    <a:pt x="118093" y="3309797"/>
                  </a:lnTo>
                  <a:lnTo>
                    <a:pt x="118093" y="3309797"/>
                  </a:lnTo>
                  <a:lnTo>
                    <a:pt x="118093" y="3306178"/>
                  </a:lnTo>
                  <a:lnTo>
                    <a:pt x="118855" y="3306178"/>
                  </a:lnTo>
                  <a:lnTo>
                    <a:pt x="118855" y="3302558"/>
                  </a:lnTo>
                  <a:lnTo>
                    <a:pt x="118855" y="3302558"/>
                  </a:lnTo>
                  <a:lnTo>
                    <a:pt x="118855" y="3298939"/>
                  </a:lnTo>
                  <a:lnTo>
                    <a:pt x="121331" y="3298939"/>
                  </a:lnTo>
                  <a:lnTo>
                    <a:pt x="121331" y="3295319"/>
                  </a:lnTo>
                  <a:lnTo>
                    <a:pt x="121331" y="3295319"/>
                  </a:lnTo>
                  <a:lnTo>
                    <a:pt x="121331" y="3291699"/>
                  </a:lnTo>
                  <a:lnTo>
                    <a:pt x="122093" y="3291699"/>
                  </a:lnTo>
                  <a:lnTo>
                    <a:pt x="122093" y="3288080"/>
                  </a:lnTo>
                  <a:lnTo>
                    <a:pt x="122093" y="3288080"/>
                  </a:lnTo>
                  <a:lnTo>
                    <a:pt x="122093" y="3284461"/>
                  </a:lnTo>
                  <a:lnTo>
                    <a:pt x="122950" y="3284461"/>
                  </a:lnTo>
                  <a:lnTo>
                    <a:pt x="122950" y="3280841"/>
                  </a:lnTo>
                  <a:lnTo>
                    <a:pt x="123712" y="3280841"/>
                  </a:lnTo>
                  <a:lnTo>
                    <a:pt x="123712" y="3277222"/>
                  </a:lnTo>
                  <a:lnTo>
                    <a:pt x="126189" y="3277222"/>
                  </a:lnTo>
                  <a:lnTo>
                    <a:pt x="126189" y="3273602"/>
                  </a:lnTo>
                  <a:lnTo>
                    <a:pt x="126951" y="3273602"/>
                  </a:lnTo>
                  <a:lnTo>
                    <a:pt x="126951" y="3269983"/>
                  </a:lnTo>
                  <a:lnTo>
                    <a:pt x="127808" y="3269983"/>
                  </a:lnTo>
                  <a:lnTo>
                    <a:pt x="127808" y="3266268"/>
                  </a:lnTo>
                  <a:lnTo>
                    <a:pt x="127808" y="3266268"/>
                  </a:lnTo>
                  <a:lnTo>
                    <a:pt x="127808" y="3262648"/>
                  </a:lnTo>
                  <a:lnTo>
                    <a:pt x="130190" y="3262648"/>
                  </a:lnTo>
                  <a:lnTo>
                    <a:pt x="130190" y="3259029"/>
                  </a:lnTo>
                  <a:lnTo>
                    <a:pt x="130951" y="3259029"/>
                  </a:lnTo>
                  <a:lnTo>
                    <a:pt x="130951" y="3255409"/>
                  </a:lnTo>
                  <a:lnTo>
                    <a:pt x="131809" y="3255409"/>
                  </a:lnTo>
                  <a:lnTo>
                    <a:pt x="131809" y="3251790"/>
                  </a:lnTo>
                  <a:lnTo>
                    <a:pt x="133428" y="3251790"/>
                  </a:lnTo>
                  <a:lnTo>
                    <a:pt x="133428" y="3248170"/>
                  </a:lnTo>
                  <a:lnTo>
                    <a:pt x="134190" y="3248170"/>
                  </a:lnTo>
                  <a:lnTo>
                    <a:pt x="134190" y="3244551"/>
                  </a:lnTo>
                  <a:lnTo>
                    <a:pt x="135047" y="3244551"/>
                  </a:lnTo>
                  <a:lnTo>
                    <a:pt x="135047" y="3240931"/>
                  </a:lnTo>
                  <a:lnTo>
                    <a:pt x="136666" y="3240931"/>
                  </a:lnTo>
                  <a:lnTo>
                    <a:pt x="136666" y="3237312"/>
                  </a:lnTo>
                  <a:lnTo>
                    <a:pt x="137428" y="3237312"/>
                  </a:lnTo>
                  <a:lnTo>
                    <a:pt x="137428" y="3233692"/>
                  </a:lnTo>
                  <a:lnTo>
                    <a:pt x="137428" y="3233692"/>
                  </a:lnTo>
                  <a:lnTo>
                    <a:pt x="137428" y="3230073"/>
                  </a:lnTo>
                  <a:lnTo>
                    <a:pt x="139048" y="3230073"/>
                  </a:lnTo>
                  <a:lnTo>
                    <a:pt x="139048" y="3226453"/>
                  </a:lnTo>
                  <a:lnTo>
                    <a:pt x="140667" y="3226453"/>
                  </a:lnTo>
                  <a:lnTo>
                    <a:pt x="140667" y="3222834"/>
                  </a:lnTo>
                  <a:lnTo>
                    <a:pt x="141524" y="3222834"/>
                  </a:lnTo>
                  <a:lnTo>
                    <a:pt x="141524" y="3219214"/>
                  </a:lnTo>
                  <a:lnTo>
                    <a:pt x="141524" y="3219214"/>
                  </a:lnTo>
                  <a:lnTo>
                    <a:pt x="141524" y="3215595"/>
                  </a:lnTo>
                  <a:lnTo>
                    <a:pt x="141524" y="3215595"/>
                  </a:lnTo>
                  <a:lnTo>
                    <a:pt x="141524" y="3211975"/>
                  </a:lnTo>
                  <a:lnTo>
                    <a:pt x="142286" y="3211975"/>
                  </a:lnTo>
                  <a:lnTo>
                    <a:pt x="142286" y="3208261"/>
                  </a:lnTo>
                  <a:lnTo>
                    <a:pt x="142286" y="3208261"/>
                  </a:lnTo>
                  <a:lnTo>
                    <a:pt x="142286" y="3204641"/>
                  </a:lnTo>
                  <a:lnTo>
                    <a:pt x="142286" y="3204641"/>
                  </a:lnTo>
                  <a:lnTo>
                    <a:pt x="142286" y="3201022"/>
                  </a:lnTo>
                  <a:lnTo>
                    <a:pt x="143144" y="3201022"/>
                  </a:lnTo>
                  <a:lnTo>
                    <a:pt x="143144" y="3197402"/>
                  </a:lnTo>
                  <a:lnTo>
                    <a:pt x="143905" y="3197402"/>
                  </a:lnTo>
                  <a:lnTo>
                    <a:pt x="143905" y="3193783"/>
                  </a:lnTo>
                  <a:lnTo>
                    <a:pt x="144763" y="3193783"/>
                  </a:lnTo>
                  <a:lnTo>
                    <a:pt x="144763" y="3190163"/>
                  </a:lnTo>
                  <a:lnTo>
                    <a:pt x="144763" y="3190163"/>
                  </a:lnTo>
                  <a:lnTo>
                    <a:pt x="144763" y="3186544"/>
                  </a:lnTo>
                  <a:lnTo>
                    <a:pt x="144763" y="3186544"/>
                  </a:lnTo>
                  <a:lnTo>
                    <a:pt x="144763" y="3182924"/>
                  </a:lnTo>
                  <a:lnTo>
                    <a:pt x="146382" y="3182924"/>
                  </a:lnTo>
                  <a:lnTo>
                    <a:pt x="146382" y="3179305"/>
                  </a:lnTo>
                  <a:lnTo>
                    <a:pt x="147144" y="3179305"/>
                  </a:lnTo>
                  <a:lnTo>
                    <a:pt x="147144" y="3175685"/>
                  </a:lnTo>
                  <a:lnTo>
                    <a:pt x="148001" y="3175685"/>
                  </a:lnTo>
                  <a:lnTo>
                    <a:pt x="148001" y="3172066"/>
                  </a:lnTo>
                  <a:lnTo>
                    <a:pt x="148001" y="3172066"/>
                  </a:lnTo>
                  <a:lnTo>
                    <a:pt x="148001" y="3168446"/>
                  </a:lnTo>
                  <a:lnTo>
                    <a:pt x="150382" y="3168446"/>
                  </a:lnTo>
                  <a:lnTo>
                    <a:pt x="150382" y="3164827"/>
                  </a:lnTo>
                  <a:lnTo>
                    <a:pt x="152002" y="3164827"/>
                  </a:lnTo>
                  <a:lnTo>
                    <a:pt x="152002" y="3161207"/>
                  </a:lnTo>
                  <a:lnTo>
                    <a:pt x="152002" y="3161207"/>
                  </a:lnTo>
                  <a:lnTo>
                    <a:pt x="152002" y="3157588"/>
                  </a:lnTo>
                  <a:lnTo>
                    <a:pt x="152859" y="3157588"/>
                  </a:lnTo>
                  <a:lnTo>
                    <a:pt x="152859" y="3153968"/>
                  </a:lnTo>
                  <a:lnTo>
                    <a:pt x="153621" y="3153968"/>
                  </a:lnTo>
                  <a:lnTo>
                    <a:pt x="153621" y="3150349"/>
                  </a:lnTo>
                  <a:lnTo>
                    <a:pt x="154383" y="3150349"/>
                  </a:lnTo>
                  <a:lnTo>
                    <a:pt x="154383" y="3146634"/>
                  </a:lnTo>
                  <a:lnTo>
                    <a:pt x="154383" y="3146634"/>
                  </a:lnTo>
                  <a:lnTo>
                    <a:pt x="154383" y="3143014"/>
                  </a:lnTo>
                  <a:lnTo>
                    <a:pt x="155240" y="3143014"/>
                  </a:lnTo>
                  <a:lnTo>
                    <a:pt x="155240" y="3139395"/>
                  </a:lnTo>
                  <a:lnTo>
                    <a:pt x="156002" y="3139395"/>
                  </a:lnTo>
                  <a:lnTo>
                    <a:pt x="156002" y="3135775"/>
                  </a:lnTo>
                  <a:lnTo>
                    <a:pt x="156002" y="3135775"/>
                  </a:lnTo>
                  <a:lnTo>
                    <a:pt x="156002" y="3132156"/>
                  </a:lnTo>
                  <a:lnTo>
                    <a:pt x="156859" y="3132156"/>
                  </a:lnTo>
                  <a:lnTo>
                    <a:pt x="156859" y="3128536"/>
                  </a:lnTo>
                  <a:lnTo>
                    <a:pt x="156859" y="3128536"/>
                  </a:lnTo>
                  <a:lnTo>
                    <a:pt x="156859" y="3124917"/>
                  </a:lnTo>
                  <a:lnTo>
                    <a:pt x="159241" y="3124917"/>
                  </a:lnTo>
                  <a:lnTo>
                    <a:pt x="159241" y="3121297"/>
                  </a:lnTo>
                  <a:lnTo>
                    <a:pt x="160098" y="3121297"/>
                  </a:lnTo>
                  <a:lnTo>
                    <a:pt x="160098" y="3117678"/>
                  </a:lnTo>
                  <a:lnTo>
                    <a:pt x="161717" y="3117678"/>
                  </a:lnTo>
                  <a:lnTo>
                    <a:pt x="161717" y="3114058"/>
                  </a:lnTo>
                  <a:lnTo>
                    <a:pt x="161717" y="3114058"/>
                  </a:lnTo>
                  <a:lnTo>
                    <a:pt x="161717" y="3110439"/>
                  </a:lnTo>
                  <a:lnTo>
                    <a:pt x="161717" y="3110439"/>
                  </a:lnTo>
                  <a:lnTo>
                    <a:pt x="161717" y="3106820"/>
                  </a:lnTo>
                  <a:lnTo>
                    <a:pt x="162479" y="3106820"/>
                  </a:lnTo>
                  <a:lnTo>
                    <a:pt x="162479" y="3103200"/>
                  </a:lnTo>
                  <a:lnTo>
                    <a:pt x="163337" y="3103200"/>
                  </a:lnTo>
                  <a:lnTo>
                    <a:pt x="163337" y="3099580"/>
                  </a:lnTo>
                  <a:lnTo>
                    <a:pt x="164956" y="3099580"/>
                  </a:lnTo>
                  <a:lnTo>
                    <a:pt x="164956" y="3095961"/>
                  </a:lnTo>
                  <a:lnTo>
                    <a:pt x="164956" y="3095961"/>
                  </a:lnTo>
                  <a:lnTo>
                    <a:pt x="164956" y="3092341"/>
                  </a:lnTo>
                  <a:lnTo>
                    <a:pt x="164956" y="3092341"/>
                  </a:lnTo>
                  <a:lnTo>
                    <a:pt x="164956" y="3088722"/>
                  </a:lnTo>
                  <a:lnTo>
                    <a:pt x="166575" y="3088722"/>
                  </a:lnTo>
                  <a:lnTo>
                    <a:pt x="166575" y="3085007"/>
                  </a:lnTo>
                  <a:lnTo>
                    <a:pt x="167337" y="3085007"/>
                  </a:lnTo>
                  <a:lnTo>
                    <a:pt x="167337" y="3081388"/>
                  </a:lnTo>
                  <a:lnTo>
                    <a:pt x="168956" y="3081388"/>
                  </a:lnTo>
                  <a:lnTo>
                    <a:pt x="168956" y="3077768"/>
                  </a:lnTo>
                  <a:lnTo>
                    <a:pt x="169813" y="3077768"/>
                  </a:lnTo>
                  <a:lnTo>
                    <a:pt x="169813" y="3074149"/>
                  </a:lnTo>
                  <a:lnTo>
                    <a:pt x="172195" y="3074149"/>
                  </a:lnTo>
                  <a:lnTo>
                    <a:pt x="172195" y="3070529"/>
                  </a:lnTo>
                  <a:lnTo>
                    <a:pt x="172195" y="3070529"/>
                  </a:lnTo>
                  <a:lnTo>
                    <a:pt x="172195" y="3066910"/>
                  </a:lnTo>
                  <a:lnTo>
                    <a:pt x="173052" y="3066910"/>
                  </a:lnTo>
                  <a:lnTo>
                    <a:pt x="173052" y="3063290"/>
                  </a:lnTo>
                  <a:lnTo>
                    <a:pt x="174671" y="3063290"/>
                  </a:lnTo>
                  <a:lnTo>
                    <a:pt x="174671" y="3059671"/>
                  </a:lnTo>
                  <a:lnTo>
                    <a:pt x="178672" y="3059671"/>
                  </a:lnTo>
                  <a:lnTo>
                    <a:pt x="178672" y="3056051"/>
                  </a:lnTo>
                  <a:lnTo>
                    <a:pt x="179434" y="3056051"/>
                  </a:lnTo>
                  <a:lnTo>
                    <a:pt x="179434" y="3052432"/>
                  </a:lnTo>
                  <a:lnTo>
                    <a:pt x="180291" y="3052432"/>
                  </a:lnTo>
                  <a:lnTo>
                    <a:pt x="180291" y="3048812"/>
                  </a:lnTo>
                  <a:lnTo>
                    <a:pt x="180291" y="3048812"/>
                  </a:lnTo>
                  <a:lnTo>
                    <a:pt x="180291" y="3045193"/>
                  </a:lnTo>
                  <a:lnTo>
                    <a:pt x="181053" y="3045193"/>
                  </a:lnTo>
                  <a:lnTo>
                    <a:pt x="181053" y="3041573"/>
                  </a:lnTo>
                  <a:lnTo>
                    <a:pt x="181910" y="3041573"/>
                  </a:lnTo>
                  <a:lnTo>
                    <a:pt x="181910" y="3037954"/>
                  </a:lnTo>
                  <a:lnTo>
                    <a:pt x="185149" y="3037954"/>
                  </a:lnTo>
                  <a:lnTo>
                    <a:pt x="185149" y="3034334"/>
                  </a:lnTo>
                  <a:lnTo>
                    <a:pt x="185149" y="3034334"/>
                  </a:lnTo>
                  <a:lnTo>
                    <a:pt x="185149" y="3030715"/>
                  </a:lnTo>
                  <a:lnTo>
                    <a:pt x="185149" y="3030715"/>
                  </a:lnTo>
                  <a:lnTo>
                    <a:pt x="185149" y="3027095"/>
                  </a:lnTo>
                  <a:lnTo>
                    <a:pt x="185149" y="3027095"/>
                  </a:lnTo>
                  <a:lnTo>
                    <a:pt x="185149" y="3023380"/>
                  </a:lnTo>
                  <a:lnTo>
                    <a:pt x="185149" y="3023380"/>
                  </a:lnTo>
                  <a:lnTo>
                    <a:pt x="185149" y="3019761"/>
                  </a:lnTo>
                  <a:lnTo>
                    <a:pt x="185149" y="3019761"/>
                  </a:lnTo>
                  <a:lnTo>
                    <a:pt x="185149" y="3016141"/>
                  </a:lnTo>
                  <a:lnTo>
                    <a:pt x="185911" y="3016141"/>
                  </a:lnTo>
                  <a:lnTo>
                    <a:pt x="185911" y="3012522"/>
                  </a:lnTo>
                  <a:lnTo>
                    <a:pt x="186768" y="3012522"/>
                  </a:lnTo>
                  <a:lnTo>
                    <a:pt x="186768" y="3008903"/>
                  </a:lnTo>
                  <a:lnTo>
                    <a:pt x="187530" y="3008903"/>
                  </a:lnTo>
                  <a:lnTo>
                    <a:pt x="187530" y="3005283"/>
                  </a:lnTo>
                  <a:lnTo>
                    <a:pt x="188387" y="3005283"/>
                  </a:lnTo>
                  <a:lnTo>
                    <a:pt x="188387" y="3001663"/>
                  </a:lnTo>
                  <a:lnTo>
                    <a:pt x="189149" y="3001663"/>
                  </a:lnTo>
                  <a:lnTo>
                    <a:pt x="189149" y="2998044"/>
                  </a:lnTo>
                  <a:lnTo>
                    <a:pt x="190769" y="2998044"/>
                  </a:lnTo>
                  <a:lnTo>
                    <a:pt x="190769" y="2994424"/>
                  </a:lnTo>
                  <a:lnTo>
                    <a:pt x="190769" y="2994424"/>
                  </a:lnTo>
                  <a:lnTo>
                    <a:pt x="190769" y="2990805"/>
                  </a:lnTo>
                  <a:lnTo>
                    <a:pt x="190769" y="2990805"/>
                  </a:lnTo>
                  <a:lnTo>
                    <a:pt x="190769" y="2987185"/>
                  </a:lnTo>
                  <a:lnTo>
                    <a:pt x="191626" y="2987185"/>
                  </a:lnTo>
                  <a:lnTo>
                    <a:pt x="191626" y="2983566"/>
                  </a:lnTo>
                  <a:lnTo>
                    <a:pt x="192388" y="2983566"/>
                  </a:lnTo>
                  <a:lnTo>
                    <a:pt x="192388" y="2979946"/>
                  </a:lnTo>
                  <a:lnTo>
                    <a:pt x="192388" y="2979946"/>
                  </a:lnTo>
                  <a:lnTo>
                    <a:pt x="192388" y="2976327"/>
                  </a:lnTo>
                  <a:lnTo>
                    <a:pt x="193245" y="2976327"/>
                  </a:lnTo>
                  <a:lnTo>
                    <a:pt x="193245" y="2972707"/>
                  </a:lnTo>
                  <a:lnTo>
                    <a:pt x="193245" y="2972707"/>
                  </a:lnTo>
                  <a:lnTo>
                    <a:pt x="193245" y="2969088"/>
                  </a:lnTo>
                  <a:lnTo>
                    <a:pt x="193245" y="2969088"/>
                  </a:lnTo>
                  <a:lnTo>
                    <a:pt x="193245" y="2965468"/>
                  </a:lnTo>
                  <a:lnTo>
                    <a:pt x="194007" y="2965468"/>
                  </a:lnTo>
                  <a:lnTo>
                    <a:pt x="194007" y="2961754"/>
                  </a:lnTo>
                  <a:lnTo>
                    <a:pt x="194007" y="2961754"/>
                  </a:lnTo>
                  <a:lnTo>
                    <a:pt x="194007" y="2958134"/>
                  </a:lnTo>
                  <a:lnTo>
                    <a:pt x="195626" y="2958134"/>
                  </a:lnTo>
                  <a:lnTo>
                    <a:pt x="195626" y="2954515"/>
                  </a:lnTo>
                  <a:lnTo>
                    <a:pt x="195626" y="2954515"/>
                  </a:lnTo>
                  <a:lnTo>
                    <a:pt x="195626" y="2950895"/>
                  </a:lnTo>
                  <a:lnTo>
                    <a:pt x="196483" y="2950895"/>
                  </a:lnTo>
                  <a:lnTo>
                    <a:pt x="196483" y="2947276"/>
                  </a:lnTo>
                  <a:lnTo>
                    <a:pt x="197245" y="2947276"/>
                  </a:lnTo>
                  <a:lnTo>
                    <a:pt x="197245" y="2943656"/>
                  </a:lnTo>
                  <a:lnTo>
                    <a:pt x="198865" y="2943656"/>
                  </a:lnTo>
                  <a:lnTo>
                    <a:pt x="198865" y="2940037"/>
                  </a:lnTo>
                  <a:lnTo>
                    <a:pt x="199722" y="2940037"/>
                  </a:lnTo>
                  <a:lnTo>
                    <a:pt x="199722" y="2936417"/>
                  </a:lnTo>
                  <a:lnTo>
                    <a:pt x="199722" y="2936417"/>
                  </a:lnTo>
                  <a:lnTo>
                    <a:pt x="199722" y="2932798"/>
                  </a:lnTo>
                  <a:lnTo>
                    <a:pt x="200484" y="2932798"/>
                  </a:lnTo>
                  <a:lnTo>
                    <a:pt x="200484" y="2929178"/>
                  </a:lnTo>
                  <a:lnTo>
                    <a:pt x="201341" y="2929178"/>
                  </a:lnTo>
                  <a:lnTo>
                    <a:pt x="201341" y="2925559"/>
                  </a:lnTo>
                  <a:lnTo>
                    <a:pt x="201341" y="2925559"/>
                  </a:lnTo>
                  <a:lnTo>
                    <a:pt x="201341" y="2921939"/>
                  </a:lnTo>
                  <a:lnTo>
                    <a:pt x="202103" y="2921939"/>
                  </a:lnTo>
                  <a:lnTo>
                    <a:pt x="202103" y="2918320"/>
                  </a:lnTo>
                  <a:lnTo>
                    <a:pt x="203723" y="2918320"/>
                  </a:lnTo>
                  <a:lnTo>
                    <a:pt x="203723" y="2914700"/>
                  </a:lnTo>
                  <a:lnTo>
                    <a:pt x="205342" y="2914700"/>
                  </a:lnTo>
                  <a:lnTo>
                    <a:pt x="205342" y="2911081"/>
                  </a:lnTo>
                  <a:lnTo>
                    <a:pt x="205342" y="2911081"/>
                  </a:lnTo>
                  <a:lnTo>
                    <a:pt x="205342" y="2907461"/>
                  </a:lnTo>
                  <a:lnTo>
                    <a:pt x="205342" y="2907461"/>
                  </a:lnTo>
                  <a:lnTo>
                    <a:pt x="205342" y="2903841"/>
                  </a:lnTo>
                  <a:lnTo>
                    <a:pt x="206961" y="2903841"/>
                  </a:lnTo>
                  <a:lnTo>
                    <a:pt x="206961" y="2900127"/>
                  </a:lnTo>
                  <a:lnTo>
                    <a:pt x="206961" y="2900127"/>
                  </a:lnTo>
                  <a:lnTo>
                    <a:pt x="206961" y="2896507"/>
                  </a:lnTo>
                  <a:lnTo>
                    <a:pt x="207723" y="2896507"/>
                  </a:lnTo>
                  <a:lnTo>
                    <a:pt x="207723" y="2892888"/>
                  </a:lnTo>
                  <a:lnTo>
                    <a:pt x="208580" y="2892888"/>
                  </a:lnTo>
                  <a:lnTo>
                    <a:pt x="208580" y="2889268"/>
                  </a:lnTo>
                  <a:lnTo>
                    <a:pt x="208580" y="2889268"/>
                  </a:lnTo>
                  <a:lnTo>
                    <a:pt x="208580" y="2885649"/>
                  </a:lnTo>
                  <a:lnTo>
                    <a:pt x="209342" y="2885649"/>
                  </a:lnTo>
                  <a:lnTo>
                    <a:pt x="209342" y="2882029"/>
                  </a:lnTo>
                  <a:lnTo>
                    <a:pt x="210199" y="2882029"/>
                  </a:lnTo>
                  <a:lnTo>
                    <a:pt x="210199" y="2878410"/>
                  </a:lnTo>
                  <a:lnTo>
                    <a:pt x="211819" y="2878410"/>
                  </a:lnTo>
                  <a:lnTo>
                    <a:pt x="211819" y="2874790"/>
                  </a:lnTo>
                  <a:lnTo>
                    <a:pt x="211819" y="2874790"/>
                  </a:lnTo>
                  <a:lnTo>
                    <a:pt x="211819" y="2871171"/>
                  </a:lnTo>
                  <a:lnTo>
                    <a:pt x="211819" y="2871171"/>
                  </a:lnTo>
                  <a:lnTo>
                    <a:pt x="211819" y="2867551"/>
                  </a:lnTo>
                  <a:lnTo>
                    <a:pt x="211819" y="2867551"/>
                  </a:lnTo>
                  <a:lnTo>
                    <a:pt x="211819" y="2863932"/>
                  </a:lnTo>
                  <a:lnTo>
                    <a:pt x="213438" y="2863932"/>
                  </a:lnTo>
                  <a:lnTo>
                    <a:pt x="213438" y="2860312"/>
                  </a:lnTo>
                  <a:lnTo>
                    <a:pt x="213438" y="2860312"/>
                  </a:lnTo>
                  <a:lnTo>
                    <a:pt x="213438" y="2856693"/>
                  </a:lnTo>
                  <a:lnTo>
                    <a:pt x="213438" y="2856693"/>
                  </a:lnTo>
                  <a:lnTo>
                    <a:pt x="213438" y="2853073"/>
                  </a:lnTo>
                  <a:lnTo>
                    <a:pt x="213438" y="2853073"/>
                  </a:lnTo>
                  <a:lnTo>
                    <a:pt x="213438" y="2849454"/>
                  </a:lnTo>
                  <a:lnTo>
                    <a:pt x="215057" y="2849454"/>
                  </a:lnTo>
                  <a:lnTo>
                    <a:pt x="215057" y="2845834"/>
                  </a:lnTo>
                  <a:lnTo>
                    <a:pt x="215819" y="2845834"/>
                  </a:lnTo>
                  <a:lnTo>
                    <a:pt x="215819" y="2842215"/>
                  </a:lnTo>
                  <a:lnTo>
                    <a:pt x="216676" y="2842215"/>
                  </a:lnTo>
                  <a:lnTo>
                    <a:pt x="216676" y="2838500"/>
                  </a:lnTo>
                  <a:lnTo>
                    <a:pt x="217438" y="2838500"/>
                  </a:lnTo>
                  <a:lnTo>
                    <a:pt x="217438" y="2834881"/>
                  </a:lnTo>
                  <a:lnTo>
                    <a:pt x="217438" y="2834881"/>
                  </a:lnTo>
                  <a:lnTo>
                    <a:pt x="217438" y="2831261"/>
                  </a:lnTo>
                  <a:lnTo>
                    <a:pt x="220677" y="2831261"/>
                  </a:lnTo>
                  <a:lnTo>
                    <a:pt x="220677" y="2827641"/>
                  </a:lnTo>
                  <a:lnTo>
                    <a:pt x="220677" y="2827641"/>
                  </a:lnTo>
                  <a:lnTo>
                    <a:pt x="220677" y="2824022"/>
                  </a:lnTo>
                  <a:lnTo>
                    <a:pt x="220677" y="2824022"/>
                  </a:lnTo>
                  <a:lnTo>
                    <a:pt x="220677" y="2820403"/>
                  </a:lnTo>
                  <a:lnTo>
                    <a:pt x="221534" y="2820403"/>
                  </a:lnTo>
                  <a:lnTo>
                    <a:pt x="221534" y="2816783"/>
                  </a:lnTo>
                  <a:lnTo>
                    <a:pt x="223153" y="2816783"/>
                  </a:lnTo>
                  <a:lnTo>
                    <a:pt x="223153" y="2813164"/>
                  </a:lnTo>
                  <a:lnTo>
                    <a:pt x="223153" y="2813164"/>
                  </a:lnTo>
                  <a:lnTo>
                    <a:pt x="223153" y="2809544"/>
                  </a:lnTo>
                  <a:lnTo>
                    <a:pt x="223153" y="2809544"/>
                  </a:lnTo>
                  <a:lnTo>
                    <a:pt x="223153" y="2805924"/>
                  </a:lnTo>
                  <a:lnTo>
                    <a:pt x="223916" y="2805924"/>
                  </a:lnTo>
                  <a:lnTo>
                    <a:pt x="223916" y="2802305"/>
                  </a:lnTo>
                  <a:lnTo>
                    <a:pt x="223916" y="2802305"/>
                  </a:lnTo>
                  <a:lnTo>
                    <a:pt x="223916" y="2798686"/>
                  </a:lnTo>
                  <a:lnTo>
                    <a:pt x="223916" y="2798686"/>
                  </a:lnTo>
                  <a:lnTo>
                    <a:pt x="223916" y="2795066"/>
                  </a:lnTo>
                  <a:lnTo>
                    <a:pt x="224773" y="2795066"/>
                  </a:lnTo>
                  <a:lnTo>
                    <a:pt x="224773" y="2791447"/>
                  </a:lnTo>
                  <a:lnTo>
                    <a:pt x="224773" y="2791447"/>
                  </a:lnTo>
                  <a:lnTo>
                    <a:pt x="224773" y="2787827"/>
                  </a:lnTo>
                  <a:lnTo>
                    <a:pt x="225535" y="2787827"/>
                  </a:lnTo>
                  <a:lnTo>
                    <a:pt x="225535" y="2784208"/>
                  </a:lnTo>
                  <a:lnTo>
                    <a:pt x="228773" y="2784208"/>
                  </a:lnTo>
                  <a:lnTo>
                    <a:pt x="228773" y="2780493"/>
                  </a:lnTo>
                  <a:lnTo>
                    <a:pt x="229535" y="2780493"/>
                  </a:lnTo>
                  <a:lnTo>
                    <a:pt x="229535" y="2776873"/>
                  </a:lnTo>
                  <a:lnTo>
                    <a:pt x="230392" y="2776873"/>
                  </a:lnTo>
                  <a:lnTo>
                    <a:pt x="230392" y="2773254"/>
                  </a:lnTo>
                  <a:lnTo>
                    <a:pt x="232012" y="2773254"/>
                  </a:lnTo>
                  <a:lnTo>
                    <a:pt x="232012" y="2769634"/>
                  </a:lnTo>
                  <a:lnTo>
                    <a:pt x="232012" y="2769634"/>
                  </a:lnTo>
                  <a:lnTo>
                    <a:pt x="232012" y="2766015"/>
                  </a:lnTo>
                  <a:lnTo>
                    <a:pt x="232774" y="2766015"/>
                  </a:lnTo>
                  <a:lnTo>
                    <a:pt x="232774" y="2762395"/>
                  </a:lnTo>
                  <a:lnTo>
                    <a:pt x="232774" y="2762395"/>
                  </a:lnTo>
                  <a:lnTo>
                    <a:pt x="232774" y="2758776"/>
                  </a:lnTo>
                  <a:lnTo>
                    <a:pt x="233631" y="2758776"/>
                  </a:lnTo>
                  <a:lnTo>
                    <a:pt x="233631" y="2755156"/>
                  </a:lnTo>
                  <a:lnTo>
                    <a:pt x="233631" y="2755156"/>
                  </a:lnTo>
                  <a:lnTo>
                    <a:pt x="233631" y="2751537"/>
                  </a:lnTo>
                  <a:lnTo>
                    <a:pt x="233631" y="2751537"/>
                  </a:lnTo>
                  <a:lnTo>
                    <a:pt x="233631" y="2747917"/>
                  </a:lnTo>
                  <a:lnTo>
                    <a:pt x="234393" y="2747917"/>
                  </a:lnTo>
                  <a:lnTo>
                    <a:pt x="234393" y="2744298"/>
                  </a:lnTo>
                  <a:lnTo>
                    <a:pt x="234393" y="2744298"/>
                  </a:lnTo>
                  <a:lnTo>
                    <a:pt x="234393" y="2740678"/>
                  </a:lnTo>
                  <a:lnTo>
                    <a:pt x="235250" y="2740678"/>
                  </a:lnTo>
                  <a:lnTo>
                    <a:pt x="235250" y="2737059"/>
                  </a:lnTo>
                  <a:lnTo>
                    <a:pt x="236012" y="2737059"/>
                  </a:lnTo>
                  <a:lnTo>
                    <a:pt x="236012" y="2733439"/>
                  </a:lnTo>
                  <a:lnTo>
                    <a:pt x="236012" y="2733439"/>
                  </a:lnTo>
                  <a:lnTo>
                    <a:pt x="236012" y="2729820"/>
                  </a:lnTo>
                  <a:lnTo>
                    <a:pt x="237632" y="2729820"/>
                  </a:lnTo>
                  <a:lnTo>
                    <a:pt x="237632" y="2726200"/>
                  </a:lnTo>
                  <a:lnTo>
                    <a:pt x="237632" y="2726200"/>
                  </a:lnTo>
                  <a:lnTo>
                    <a:pt x="237632" y="2722581"/>
                  </a:lnTo>
                  <a:lnTo>
                    <a:pt x="237632" y="2722581"/>
                  </a:lnTo>
                  <a:lnTo>
                    <a:pt x="237632" y="2718866"/>
                  </a:lnTo>
                  <a:lnTo>
                    <a:pt x="238489" y="2718866"/>
                  </a:lnTo>
                  <a:lnTo>
                    <a:pt x="238489" y="2715247"/>
                  </a:lnTo>
                  <a:lnTo>
                    <a:pt x="238489" y="2715247"/>
                  </a:lnTo>
                  <a:lnTo>
                    <a:pt x="238489" y="2711627"/>
                  </a:lnTo>
                  <a:lnTo>
                    <a:pt x="238489" y="2711627"/>
                  </a:lnTo>
                  <a:lnTo>
                    <a:pt x="238489" y="2708008"/>
                  </a:lnTo>
                  <a:lnTo>
                    <a:pt x="240108" y="2708008"/>
                  </a:lnTo>
                  <a:lnTo>
                    <a:pt x="240108" y="2704388"/>
                  </a:lnTo>
                  <a:lnTo>
                    <a:pt x="240108" y="2704388"/>
                  </a:lnTo>
                  <a:lnTo>
                    <a:pt x="240108" y="2700769"/>
                  </a:lnTo>
                  <a:lnTo>
                    <a:pt x="241727" y="2700769"/>
                  </a:lnTo>
                  <a:lnTo>
                    <a:pt x="241727" y="2697149"/>
                  </a:lnTo>
                  <a:lnTo>
                    <a:pt x="242489" y="2697149"/>
                  </a:lnTo>
                  <a:lnTo>
                    <a:pt x="242489" y="2693530"/>
                  </a:lnTo>
                  <a:lnTo>
                    <a:pt x="242489" y="2693530"/>
                  </a:lnTo>
                  <a:lnTo>
                    <a:pt x="242489" y="2689910"/>
                  </a:lnTo>
                  <a:lnTo>
                    <a:pt x="242489" y="2689910"/>
                  </a:lnTo>
                  <a:lnTo>
                    <a:pt x="242489" y="2686291"/>
                  </a:lnTo>
                  <a:lnTo>
                    <a:pt x="242489" y="2686291"/>
                  </a:lnTo>
                  <a:lnTo>
                    <a:pt x="242489" y="2682671"/>
                  </a:lnTo>
                  <a:lnTo>
                    <a:pt x="242489" y="2682671"/>
                  </a:lnTo>
                  <a:lnTo>
                    <a:pt x="242489" y="2679052"/>
                  </a:lnTo>
                  <a:lnTo>
                    <a:pt x="242489" y="2679052"/>
                  </a:lnTo>
                  <a:lnTo>
                    <a:pt x="242489" y="2675432"/>
                  </a:lnTo>
                  <a:lnTo>
                    <a:pt x="243346" y="2675432"/>
                  </a:lnTo>
                  <a:lnTo>
                    <a:pt x="243346" y="2671813"/>
                  </a:lnTo>
                  <a:lnTo>
                    <a:pt x="244108" y="2671813"/>
                  </a:lnTo>
                  <a:lnTo>
                    <a:pt x="244108" y="2668193"/>
                  </a:lnTo>
                  <a:lnTo>
                    <a:pt x="244108" y="2668193"/>
                  </a:lnTo>
                  <a:lnTo>
                    <a:pt x="244108" y="2664574"/>
                  </a:lnTo>
                  <a:lnTo>
                    <a:pt x="244966" y="2664574"/>
                  </a:lnTo>
                  <a:lnTo>
                    <a:pt x="244966" y="2660954"/>
                  </a:lnTo>
                  <a:lnTo>
                    <a:pt x="245728" y="2660954"/>
                  </a:lnTo>
                  <a:lnTo>
                    <a:pt x="245728" y="2657239"/>
                  </a:lnTo>
                  <a:lnTo>
                    <a:pt x="247347" y="2657239"/>
                  </a:lnTo>
                  <a:lnTo>
                    <a:pt x="247347" y="2653620"/>
                  </a:lnTo>
                  <a:lnTo>
                    <a:pt x="248204" y="2653620"/>
                  </a:lnTo>
                  <a:lnTo>
                    <a:pt x="248204" y="2650000"/>
                  </a:lnTo>
                  <a:lnTo>
                    <a:pt x="248204" y="2650000"/>
                  </a:lnTo>
                  <a:lnTo>
                    <a:pt x="248204" y="2646381"/>
                  </a:lnTo>
                  <a:lnTo>
                    <a:pt x="248204" y="2646381"/>
                  </a:lnTo>
                  <a:lnTo>
                    <a:pt x="248204" y="2642761"/>
                  </a:lnTo>
                  <a:lnTo>
                    <a:pt x="249824" y="2642761"/>
                  </a:lnTo>
                  <a:lnTo>
                    <a:pt x="249824" y="2639142"/>
                  </a:lnTo>
                  <a:lnTo>
                    <a:pt x="250586" y="2639142"/>
                  </a:lnTo>
                  <a:lnTo>
                    <a:pt x="250586" y="2635522"/>
                  </a:lnTo>
                  <a:lnTo>
                    <a:pt x="252205" y="2635522"/>
                  </a:lnTo>
                  <a:lnTo>
                    <a:pt x="252205" y="2631903"/>
                  </a:lnTo>
                  <a:lnTo>
                    <a:pt x="252967" y="2631903"/>
                  </a:lnTo>
                  <a:lnTo>
                    <a:pt x="252967" y="2628283"/>
                  </a:lnTo>
                  <a:lnTo>
                    <a:pt x="252967" y="2628283"/>
                  </a:lnTo>
                  <a:lnTo>
                    <a:pt x="252967" y="2624664"/>
                  </a:lnTo>
                  <a:lnTo>
                    <a:pt x="253824" y="2624664"/>
                  </a:lnTo>
                  <a:lnTo>
                    <a:pt x="253824" y="2621045"/>
                  </a:lnTo>
                  <a:lnTo>
                    <a:pt x="255443" y="2621045"/>
                  </a:lnTo>
                  <a:lnTo>
                    <a:pt x="255443" y="2617425"/>
                  </a:lnTo>
                  <a:lnTo>
                    <a:pt x="255443" y="2617425"/>
                  </a:lnTo>
                  <a:lnTo>
                    <a:pt x="255443" y="2613805"/>
                  </a:lnTo>
                  <a:lnTo>
                    <a:pt x="257824" y="2613805"/>
                  </a:lnTo>
                  <a:lnTo>
                    <a:pt x="257824" y="2610186"/>
                  </a:lnTo>
                  <a:lnTo>
                    <a:pt x="258682" y="2610186"/>
                  </a:lnTo>
                  <a:lnTo>
                    <a:pt x="258682" y="2606566"/>
                  </a:lnTo>
                  <a:lnTo>
                    <a:pt x="259444" y="2606566"/>
                  </a:lnTo>
                  <a:lnTo>
                    <a:pt x="259444" y="2602947"/>
                  </a:lnTo>
                  <a:lnTo>
                    <a:pt x="259444" y="2602947"/>
                  </a:lnTo>
                  <a:lnTo>
                    <a:pt x="259444" y="2599328"/>
                  </a:lnTo>
                  <a:lnTo>
                    <a:pt x="260301" y="2599328"/>
                  </a:lnTo>
                  <a:lnTo>
                    <a:pt x="260301" y="2595613"/>
                  </a:lnTo>
                  <a:lnTo>
                    <a:pt x="261063" y="2595613"/>
                  </a:lnTo>
                  <a:lnTo>
                    <a:pt x="261063" y="2591993"/>
                  </a:lnTo>
                  <a:lnTo>
                    <a:pt x="261063" y="2591993"/>
                  </a:lnTo>
                  <a:lnTo>
                    <a:pt x="261063" y="2588374"/>
                  </a:lnTo>
                  <a:lnTo>
                    <a:pt x="261920" y="2588374"/>
                  </a:lnTo>
                  <a:lnTo>
                    <a:pt x="261920" y="2584754"/>
                  </a:lnTo>
                  <a:lnTo>
                    <a:pt x="262682" y="2584754"/>
                  </a:lnTo>
                  <a:lnTo>
                    <a:pt x="262682" y="2581135"/>
                  </a:lnTo>
                  <a:lnTo>
                    <a:pt x="264301" y="2581135"/>
                  </a:lnTo>
                  <a:lnTo>
                    <a:pt x="264301" y="2577515"/>
                  </a:lnTo>
                  <a:lnTo>
                    <a:pt x="265159" y="2577515"/>
                  </a:lnTo>
                  <a:lnTo>
                    <a:pt x="265159" y="2573896"/>
                  </a:lnTo>
                  <a:lnTo>
                    <a:pt x="265159" y="2573896"/>
                  </a:lnTo>
                  <a:lnTo>
                    <a:pt x="265159" y="2570276"/>
                  </a:lnTo>
                  <a:lnTo>
                    <a:pt x="265159" y="2570276"/>
                  </a:lnTo>
                  <a:lnTo>
                    <a:pt x="265159" y="2566657"/>
                  </a:lnTo>
                  <a:lnTo>
                    <a:pt x="265921" y="2566657"/>
                  </a:lnTo>
                  <a:lnTo>
                    <a:pt x="265921" y="2563037"/>
                  </a:lnTo>
                  <a:lnTo>
                    <a:pt x="265921" y="2563037"/>
                  </a:lnTo>
                  <a:lnTo>
                    <a:pt x="265921" y="2559418"/>
                  </a:lnTo>
                  <a:lnTo>
                    <a:pt x="265921" y="2559418"/>
                  </a:lnTo>
                  <a:lnTo>
                    <a:pt x="265921" y="2555798"/>
                  </a:lnTo>
                  <a:lnTo>
                    <a:pt x="267540" y="2555798"/>
                  </a:lnTo>
                  <a:lnTo>
                    <a:pt x="267540" y="2552179"/>
                  </a:lnTo>
                  <a:lnTo>
                    <a:pt x="267540" y="2552179"/>
                  </a:lnTo>
                  <a:lnTo>
                    <a:pt x="267540" y="2548559"/>
                  </a:lnTo>
                  <a:lnTo>
                    <a:pt x="268397" y="2548559"/>
                  </a:lnTo>
                  <a:lnTo>
                    <a:pt x="268397" y="2544940"/>
                  </a:lnTo>
                  <a:lnTo>
                    <a:pt x="270016" y="2544940"/>
                  </a:lnTo>
                  <a:lnTo>
                    <a:pt x="270016" y="2541320"/>
                  </a:lnTo>
                  <a:lnTo>
                    <a:pt x="270778" y="2541320"/>
                  </a:lnTo>
                  <a:lnTo>
                    <a:pt x="270778" y="2537701"/>
                  </a:lnTo>
                  <a:lnTo>
                    <a:pt x="271636" y="2537701"/>
                  </a:lnTo>
                  <a:lnTo>
                    <a:pt x="271636" y="2533986"/>
                  </a:lnTo>
                  <a:lnTo>
                    <a:pt x="273255" y="2533986"/>
                  </a:lnTo>
                  <a:lnTo>
                    <a:pt x="273255" y="2530366"/>
                  </a:lnTo>
                  <a:lnTo>
                    <a:pt x="273255" y="2530366"/>
                  </a:lnTo>
                  <a:lnTo>
                    <a:pt x="273255" y="2526747"/>
                  </a:lnTo>
                  <a:lnTo>
                    <a:pt x="273255" y="2526747"/>
                  </a:lnTo>
                  <a:lnTo>
                    <a:pt x="273255" y="2523128"/>
                  </a:lnTo>
                  <a:lnTo>
                    <a:pt x="273255" y="2523128"/>
                  </a:lnTo>
                  <a:lnTo>
                    <a:pt x="273255" y="2519508"/>
                  </a:lnTo>
                  <a:lnTo>
                    <a:pt x="274017" y="2519508"/>
                  </a:lnTo>
                  <a:lnTo>
                    <a:pt x="274017" y="2515888"/>
                  </a:lnTo>
                  <a:lnTo>
                    <a:pt x="274874" y="2515888"/>
                  </a:lnTo>
                  <a:lnTo>
                    <a:pt x="274874" y="2512269"/>
                  </a:lnTo>
                  <a:lnTo>
                    <a:pt x="274874" y="2512269"/>
                  </a:lnTo>
                  <a:lnTo>
                    <a:pt x="274874" y="2508649"/>
                  </a:lnTo>
                  <a:lnTo>
                    <a:pt x="278017" y="2508649"/>
                  </a:lnTo>
                  <a:lnTo>
                    <a:pt x="278017" y="2505030"/>
                  </a:lnTo>
                  <a:lnTo>
                    <a:pt x="278017" y="2505030"/>
                  </a:lnTo>
                  <a:lnTo>
                    <a:pt x="278017" y="2501410"/>
                  </a:lnTo>
                  <a:lnTo>
                    <a:pt x="278875" y="2501410"/>
                  </a:lnTo>
                  <a:lnTo>
                    <a:pt x="278875" y="2497791"/>
                  </a:lnTo>
                  <a:lnTo>
                    <a:pt x="279637" y="2497791"/>
                  </a:lnTo>
                  <a:lnTo>
                    <a:pt x="279637" y="2494171"/>
                  </a:lnTo>
                  <a:lnTo>
                    <a:pt x="279637" y="2494171"/>
                  </a:lnTo>
                  <a:lnTo>
                    <a:pt x="279637" y="2490552"/>
                  </a:lnTo>
                  <a:lnTo>
                    <a:pt x="281256" y="2490552"/>
                  </a:lnTo>
                  <a:lnTo>
                    <a:pt x="281256" y="2486932"/>
                  </a:lnTo>
                  <a:lnTo>
                    <a:pt x="281256" y="2486932"/>
                  </a:lnTo>
                  <a:lnTo>
                    <a:pt x="281256" y="2483313"/>
                  </a:lnTo>
                  <a:lnTo>
                    <a:pt x="282113" y="2483313"/>
                  </a:lnTo>
                  <a:lnTo>
                    <a:pt x="282113" y="2479693"/>
                  </a:lnTo>
                  <a:lnTo>
                    <a:pt x="282113" y="2479693"/>
                  </a:lnTo>
                  <a:lnTo>
                    <a:pt x="282113" y="2476074"/>
                  </a:lnTo>
                  <a:lnTo>
                    <a:pt x="282875" y="2476074"/>
                  </a:lnTo>
                  <a:lnTo>
                    <a:pt x="282875" y="2472359"/>
                  </a:lnTo>
                  <a:lnTo>
                    <a:pt x="285352" y="2472359"/>
                  </a:lnTo>
                  <a:lnTo>
                    <a:pt x="285352" y="2468740"/>
                  </a:lnTo>
                  <a:lnTo>
                    <a:pt x="286971" y="2468740"/>
                  </a:lnTo>
                  <a:lnTo>
                    <a:pt x="286971" y="2465120"/>
                  </a:lnTo>
                  <a:lnTo>
                    <a:pt x="286971" y="2465120"/>
                  </a:lnTo>
                  <a:lnTo>
                    <a:pt x="286971" y="2461501"/>
                  </a:lnTo>
                  <a:lnTo>
                    <a:pt x="287733" y="2461501"/>
                  </a:lnTo>
                  <a:lnTo>
                    <a:pt x="287733" y="2457881"/>
                  </a:lnTo>
                  <a:lnTo>
                    <a:pt x="290209" y="2457881"/>
                  </a:lnTo>
                  <a:lnTo>
                    <a:pt x="290209" y="2454262"/>
                  </a:lnTo>
                  <a:lnTo>
                    <a:pt x="290971" y="2454262"/>
                  </a:lnTo>
                  <a:lnTo>
                    <a:pt x="290971" y="2450642"/>
                  </a:lnTo>
                  <a:lnTo>
                    <a:pt x="291829" y="2450642"/>
                  </a:lnTo>
                  <a:lnTo>
                    <a:pt x="291829" y="2447023"/>
                  </a:lnTo>
                  <a:lnTo>
                    <a:pt x="291829" y="2447023"/>
                  </a:lnTo>
                  <a:lnTo>
                    <a:pt x="291829" y="2443403"/>
                  </a:lnTo>
                  <a:lnTo>
                    <a:pt x="293448" y="2443403"/>
                  </a:lnTo>
                  <a:lnTo>
                    <a:pt x="293448" y="2439784"/>
                  </a:lnTo>
                  <a:lnTo>
                    <a:pt x="293448" y="2439784"/>
                  </a:lnTo>
                  <a:lnTo>
                    <a:pt x="293448" y="2436164"/>
                  </a:lnTo>
                  <a:lnTo>
                    <a:pt x="295067" y="2436164"/>
                  </a:lnTo>
                  <a:lnTo>
                    <a:pt x="295067" y="2432545"/>
                  </a:lnTo>
                  <a:lnTo>
                    <a:pt x="295829" y="2432545"/>
                  </a:lnTo>
                  <a:lnTo>
                    <a:pt x="295829" y="2428925"/>
                  </a:lnTo>
                  <a:lnTo>
                    <a:pt x="296687" y="2428925"/>
                  </a:lnTo>
                  <a:lnTo>
                    <a:pt x="296687" y="2425306"/>
                  </a:lnTo>
                  <a:lnTo>
                    <a:pt x="297449" y="2425306"/>
                  </a:lnTo>
                  <a:lnTo>
                    <a:pt x="297449" y="2421686"/>
                  </a:lnTo>
                  <a:lnTo>
                    <a:pt x="298306" y="2421686"/>
                  </a:lnTo>
                  <a:lnTo>
                    <a:pt x="298306" y="2418066"/>
                  </a:lnTo>
                  <a:lnTo>
                    <a:pt x="299925" y="2418066"/>
                  </a:lnTo>
                  <a:lnTo>
                    <a:pt x="299925" y="2414447"/>
                  </a:lnTo>
                  <a:lnTo>
                    <a:pt x="299925" y="2414447"/>
                  </a:lnTo>
                  <a:lnTo>
                    <a:pt x="299925" y="2410732"/>
                  </a:lnTo>
                  <a:lnTo>
                    <a:pt x="300687" y="2410732"/>
                  </a:lnTo>
                  <a:lnTo>
                    <a:pt x="300687" y="2407113"/>
                  </a:lnTo>
                  <a:lnTo>
                    <a:pt x="301449" y="2407113"/>
                  </a:lnTo>
                  <a:lnTo>
                    <a:pt x="301449" y="2403493"/>
                  </a:lnTo>
                  <a:lnTo>
                    <a:pt x="302306" y="2403493"/>
                  </a:lnTo>
                  <a:lnTo>
                    <a:pt x="302306" y="2399874"/>
                  </a:lnTo>
                  <a:lnTo>
                    <a:pt x="303068" y="2399874"/>
                  </a:lnTo>
                  <a:lnTo>
                    <a:pt x="303068" y="2396254"/>
                  </a:lnTo>
                  <a:lnTo>
                    <a:pt x="303925" y="2396254"/>
                  </a:lnTo>
                  <a:lnTo>
                    <a:pt x="303925" y="2392635"/>
                  </a:lnTo>
                  <a:lnTo>
                    <a:pt x="303925" y="2392635"/>
                  </a:lnTo>
                  <a:lnTo>
                    <a:pt x="303925" y="2389015"/>
                  </a:lnTo>
                  <a:lnTo>
                    <a:pt x="304687" y="2389015"/>
                  </a:lnTo>
                  <a:lnTo>
                    <a:pt x="304687" y="2385396"/>
                  </a:lnTo>
                  <a:lnTo>
                    <a:pt x="305545" y="2385396"/>
                  </a:lnTo>
                  <a:lnTo>
                    <a:pt x="305545" y="2381776"/>
                  </a:lnTo>
                  <a:lnTo>
                    <a:pt x="305545" y="2381776"/>
                  </a:lnTo>
                  <a:lnTo>
                    <a:pt x="305545" y="2378157"/>
                  </a:lnTo>
                  <a:lnTo>
                    <a:pt x="307164" y="2378157"/>
                  </a:lnTo>
                  <a:lnTo>
                    <a:pt x="307164" y="2374537"/>
                  </a:lnTo>
                  <a:lnTo>
                    <a:pt x="308783" y="2374537"/>
                  </a:lnTo>
                  <a:lnTo>
                    <a:pt x="308783" y="2370918"/>
                  </a:lnTo>
                  <a:lnTo>
                    <a:pt x="308783" y="2370918"/>
                  </a:lnTo>
                  <a:lnTo>
                    <a:pt x="308783" y="2367298"/>
                  </a:lnTo>
                  <a:lnTo>
                    <a:pt x="309545" y="2367298"/>
                  </a:lnTo>
                  <a:lnTo>
                    <a:pt x="309545" y="2363679"/>
                  </a:lnTo>
                  <a:lnTo>
                    <a:pt x="309545" y="2363679"/>
                  </a:lnTo>
                  <a:lnTo>
                    <a:pt x="309545" y="2360059"/>
                  </a:lnTo>
                  <a:lnTo>
                    <a:pt x="310403" y="2360059"/>
                  </a:lnTo>
                  <a:lnTo>
                    <a:pt x="310403" y="2356440"/>
                  </a:lnTo>
                  <a:lnTo>
                    <a:pt x="310403" y="2356440"/>
                  </a:lnTo>
                  <a:lnTo>
                    <a:pt x="310403" y="2352725"/>
                  </a:lnTo>
                  <a:lnTo>
                    <a:pt x="311165" y="2352725"/>
                  </a:lnTo>
                  <a:lnTo>
                    <a:pt x="311165" y="2349106"/>
                  </a:lnTo>
                  <a:lnTo>
                    <a:pt x="312022" y="2349106"/>
                  </a:lnTo>
                  <a:lnTo>
                    <a:pt x="312022" y="2345486"/>
                  </a:lnTo>
                  <a:lnTo>
                    <a:pt x="312784" y="2345486"/>
                  </a:lnTo>
                  <a:lnTo>
                    <a:pt x="312784" y="2341866"/>
                  </a:lnTo>
                  <a:lnTo>
                    <a:pt x="313641" y="2341866"/>
                  </a:lnTo>
                  <a:lnTo>
                    <a:pt x="313641" y="2338247"/>
                  </a:lnTo>
                  <a:lnTo>
                    <a:pt x="314403" y="2338247"/>
                  </a:lnTo>
                  <a:lnTo>
                    <a:pt x="314403" y="2334628"/>
                  </a:lnTo>
                  <a:lnTo>
                    <a:pt x="314403" y="2334628"/>
                  </a:lnTo>
                  <a:lnTo>
                    <a:pt x="314403" y="2331008"/>
                  </a:lnTo>
                  <a:lnTo>
                    <a:pt x="316879" y="2331008"/>
                  </a:lnTo>
                  <a:lnTo>
                    <a:pt x="316879" y="2327389"/>
                  </a:lnTo>
                  <a:lnTo>
                    <a:pt x="319261" y="2327389"/>
                  </a:lnTo>
                  <a:lnTo>
                    <a:pt x="319261" y="2323769"/>
                  </a:lnTo>
                  <a:lnTo>
                    <a:pt x="320880" y="2323769"/>
                  </a:lnTo>
                  <a:lnTo>
                    <a:pt x="320880" y="2320149"/>
                  </a:lnTo>
                  <a:lnTo>
                    <a:pt x="321737" y="2320149"/>
                  </a:lnTo>
                  <a:lnTo>
                    <a:pt x="321737" y="2316530"/>
                  </a:lnTo>
                  <a:lnTo>
                    <a:pt x="321737" y="2316530"/>
                  </a:lnTo>
                  <a:lnTo>
                    <a:pt x="321737" y="2312911"/>
                  </a:lnTo>
                  <a:lnTo>
                    <a:pt x="322499" y="2312911"/>
                  </a:lnTo>
                  <a:lnTo>
                    <a:pt x="322499" y="2309291"/>
                  </a:lnTo>
                  <a:lnTo>
                    <a:pt x="323357" y="2309291"/>
                  </a:lnTo>
                  <a:lnTo>
                    <a:pt x="323357" y="2305672"/>
                  </a:lnTo>
                  <a:lnTo>
                    <a:pt x="324119" y="2305672"/>
                  </a:lnTo>
                  <a:lnTo>
                    <a:pt x="324119" y="2302052"/>
                  </a:lnTo>
                  <a:lnTo>
                    <a:pt x="324119" y="2302052"/>
                  </a:lnTo>
                  <a:lnTo>
                    <a:pt x="324119" y="2298433"/>
                  </a:lnTo>
                  <a:lnTo>
                    <a:pt x="324976" y="2298433"/>
                  </a:lnTo>
                  <a:lnTo>
                    <a:pt x="324976" y="2294813"/>
                  </a:lnTo>
                  <a:lnTo>
                    <a:pt x="327357" y="2294813"/>
                  </a:lnTo>
                  <a:lnTo>
                    <a:pt x="327357" y="2291098"/>
                  </a:lnTo>
                  <a:lnTo>
                    <a:pt x="328976" y="2291098"/>
                  </a:lnTo>
                  <a:lnTo>
                    <a:pt x="328976" y="2287479"/>
                  </a:lnTo>
                  <a:lnTo>
                    <a:pt x="328976" y="2287479"/>
                  </a:lnTo>
                  <a:lnTo>
                    <a:pt x="328976" y="2283859"/>
                  </a:lnTo>
                  <a:lnTo>
                    <a:pt x="329738" y="2283859"/>
                  </a:lnTo>
                  <a:lnTo>
                    <a:pt x="329738" y="2280240"/>
                  </a:lnTo>
                  <a:lnTo>
                    <a:pt x="331358" y="2280240"/>
                  </a:lnTo>
                  <a:lnTo>
                    <a:pt x="331358" y="2276620"/>
                  </a:lnTo>
                  <a:lnTo>
                    <a:pt x="332215" y="2276620"/>
                  </a:lnTo>
                  <a:lnTo>
                    <a:pt x="332215" y="2273001"/>
                  </a:lnTo>
                  <a:lnTo>
                    <a:pt x="334596" y="2273001"/>
                  </a:lnTo>
                  <a:lnTo>
                    <a:pt x="334596" y="2269381"/>
                  </a:lnTo>
                  <a:lnTo>
                    <a:pt x="334596" y="2269381"/>
                  </a:lnTo>
                  <a:lnTo>
                    <a:pt x="334596" y="2265762"/>
                  </a:lnTo>
                  <a:lnTo>
                    <a:pt x="337834" y="2265762"/>
                  </a:lnTo>
                  <a:lnTo>
                    <a:pt x="337834" y="2262142"/>
                  </a:lnTo>
                  <a:lnTo>
                    <a:pt x="338692" y="2262142"/>
                  </a:lnTo>
                  <a:lnTo>
                    <a:pt x="338692" y="2258523"/>
                  </a:lnTo>
                  <a:lnTo>
                    <a:pt x="339454" y="2258523"/>
                  </a:lnTo>
                  <a:lnTo>
                    <a:pt x="339454" y="2254903"/>
                  </a:lnTo>
                  <a:lnTo>
                    <a:pt x="339454" y="2254903"/>
                  </a:lnTo>
                  <a:lnTo>
                    <a:pt x="339454" y="2251284"/>
                  </a:lnTo>
                  <a:lnTo>
                    <a:pt x="341073" y="2251284"/>
                  </a:lnTo>
                  <a:lnTo>
                    <a:pt x="341073" y="2247664"/>
                  </a:lnTo>
                  <a:lnTo>
                    <a:pt x="341073" y="2247664"/>
                  </a:lnTo>
                  <a:lnTo>
                    <a:pt x="341073" y="2244045"/>
                  </a:lnTo>
                  <a:lnTo>
                    <a:pt x="341073" y="2244045"/>
                  </a:lnTo>
                  <a:lnTo>
                    <a:pt x="341073" y="2240425"/>
                  </a:lnTo>
                  <a:lnTo>
                    <a:pt x="341930" y="2240425"/>
                  </a:lnTo>
                  <a:lnTo>
                    <a:pt x="341930" y="2236806"/>
                  </a:lnTo>
                  <a:lnTo>
                    <a:pt x="341930" y="2236806"/>
                  </a:lnTo>
                  <a:lnTo>
                    <a:pt x="341930" y="2233186"/>
                  </a:lnTo>
                  <a:lnTo>
                    <a:pt x="341930" y="2233186"/>
                  </a:lnTo>
                  <a:lnTo>
                    <a:pt x="341930" y="2229472"/>
                  </a:lnTo>
                  <a:lnTo>
                    <a:pt x="343549" y="2229472"/>
                  </a:lnTo>
                  <a:lnTo>
                    <a:pt x="343549" y="2225852"/>
                  </a:lnTo>
                  <a:lnTo>
                    <a:pt x="343549" y="2225852"/>
                  </a:lnTo>
                  <a:lnTo>
                    <a:pt x="343549" y="2222233"/>
                  </a:lnTo>
                  <a:lnTo>
                    <a:pt x="344312" y="2222233"/>
                  </a:lnTo>
                  <a:lnTo>
                    <a:pt x="344312" y="2218613"/>
                  </a:lnTo>
                  <a:lnTo>
                    <a:pt x="345169" y="2218613"/>
                  </a:lnTo>
                  <a:lnTo>
                    <a:pt x="345169" y="2214994"/>
                  </a:lnTo>
                  <a:lnTo>
                    <a:pt x="345931" y="2214994"/>
                  </a:lnTo>
                  <a:lnTo>
                    <a:pt x="345931" y="2211374"/>
                  </a:lnTo>
                  <a:lnTo>
                    <a:pt x="345931" y="2211374"/>
                  </a:lnTo>
                  <a:lnTo>
                    <a:pt x="345931" y="2207755"/>
                  </a:lnTo>
                  <a:lnTo>
                    <a:pt x="345931" y="2207755"/>
                  </a:lnTo>
                  <a:lnTo>
                    <a:pt x="345931" y="2204135"/>
                  </a:lnTo>
                  <a:lnTo>
                    <a:pt x="346788" y="2204135"/>
                  </a:lnTo>
                  <a:lnTo>
                    <a:pt x="346788" y="2200516"/>
                  </a:lnTo>
                  <a:lnTo>
                    <a:pt x="348407" y="2200516"/>
                  </a:lnTo>
                  <a:lnTo>
                    <a:pt x="348407" y="2196896"/>
                  </a:lnTo>
                  <a:lnTo>
                    <a:pt x="348407" y="2196896"/>
                  </a:lnTo>
                  <a:lnTo>
                    <a:pt x="348407" y="2193277"/>
                  </a:lnTo>
                  <a:lnTo>
                    <a:pt x="350788" y="2193277"/>
                  </a:lnTo>
                  <a:lnTo>
                    <a:pt x="350788" y="2189657"/>
                  </a:lnTo>
                  <a:lnTo>
                    <a:pt x="350788" y="2189657"/>
                  </a:lnTo>
                  <a:lnTo>
                    <a:pt x="350788" y="2186038"/>
                  </a:lnTo>
                  <a:lnTo>
                    <a:pt x="351550" y="2186038"/>
                  </a:lnTo>
                  <a:lnTo>
                    <a:pt x="351550" y="2182418"/>
                  </a:lnTo>
                  <a:lnTo>
                    <a:pt x="353170" y="2182418"/>
                  </a:lnTo>
                  <a:lnTo>
                    <a:pt x="353170" y="2178799"/>
                  </a:lnTo>
                  <a:lnTo>
                    <a:pt x="353170" y="2178799"/>
                  </a:lnTo>
                  <a:lnTo>
                    <a:pt x="353170" y="2175179"/>
                  </a:lnTo>
                  <a:lnTo>
                    <a:pt x="353170" y="2175179"/>
                  </a:lnTo>
                  <a:lnTo>
                    <a:pt x="353170" y="2171560"/>
                  </a:lnTo>
                  <a:lnTo>
                    <a:pt x="354789" y="2171560"/>
                  </a:lnTo>
                  <a:lnTo>
                    <a:pt x="354789" y="2167845"/>
                  </a:lnTo>
                  <a:lnTo>
                    <a:pt x="354789" y="2167845"/>
                  </a:lnTo>
                  <a:lnTo>
                    <a:pt x="354789" y="2164225"/>
                  </a:lnTo>
                  <a:lnTo>
                    <a:pt x="355646" y="2164225"/>
                  </a:lnTo>
                  <a:lnTo>
                    <a:pt x="355646" y="2160606"/>
                  </a:lnTo>
                  <a:lnTo>
                    <a:pt x="356408" y="2160606"/>
                  </a:lnTo>
                  <a:lnTo>
                    <a:pt x="356408" y="2156986"/>
                  </a:lnTo>
                  <a:lnTo>
                    <a:pt x="356408" y="2156986"/>
                  </a:lnTo>
                  <a:lnTo>
                    <a:pt x="356408" y="2153367"/>
                  </a:lnTo>
                  <a:lnTo>
                    <a:pt x="358028" y="2153367"/>
                  </a:lnTo>
                  <a:lnTo>
                    <a:pt x="358028" y="2149747"/>
                  </a:lnTo>
                  <a:lnTo>
                    <a:pt x="358885" y="2149747"/>
                  </a:lnTo>
                  <a:lnTo>
                    <a:pt x="358885" y="2146128"/>
                  </a:lnTo>
                  <a:lnTo>
                    <a:pt x="359647" y="2146128"/>
                  </a:lnTo>
                  <a:lnTo>
                    <a:pt x="359647" y="2142508"/>
                  </a:lnTo>
                  <a:lnTo>
                    <a:pt x="359647" y="2142508"/>
                  </a:lnTo>
                  <a:lnTo>
                    <a:pt x="359647" y="2138889"/>
                  </a:lnTo>
                  <a:lnTo>
                    <a:pt x="360504" y="2138889"/>
                  </a:lnTo>
                  <a:lnTo>
                    <a:pt x="360504" y="2135269"/>
                  </a:lnTo>
                  <a:lnTo>
                    <a:pt x="360504" y="2135269"/>
                  </a:lnTo>
                  <a:lnTo>
                    <a:pt x="360504" y="2131650"/>
                  </a:lnTo>
                  <a:lnTo>
                    <a:pt x="361266" y="2131650"/>
                  </a:lnTo>
                  <a:lnTo>
                    <a:pt x="361266" y="2128030"/>
                  </a:lnTo>
                  <a:lnTo>
                    <a:pt x="362123" y="2128030"/>
                  </a:lnTo>
                  <a:lnTo>
                    <a:pt x="362123" y="2124411"/>
                  </a:lnTo>
                  <a:lnTo>
                    <a:pt x="362885" y="2124411"/>
                  </a:lnTo>
                  <a:lnTo>
                    <a:pt x="362885" y="2120791"/>
                  </a:lnTo>
                  <a:lnTo>
                    <a:pt x="363742" y="2120791"/>
                  </a:lnTo>
                  <a:lnTo>
                    <a:pt x="363742" y="2117172"/>
                  </a:lnTo>
                  <a:lnTo>
                    <a:pt x="363742" y="2117172"/>
                  </a:lnTo>
                  <a:lnTo>
                    <a:pt x="363742" y="2113552"/>
                  </a:lnTo>
                  <a:lnTo>
                    <a:pt x="366124" y="2113552"/>
                  </a:lnTo>
                  <a:lnTo>
                    <a:pt x="366124" y="2109933"/>
                  </a:lnTo>
                  <a:lnTo>
                    <a:pt x="366124" y="2109933"/>
                  </a:lnTo>
                  <a:lnTo>
                    <a:pt x="366124" y="2106218"/>
                  </a:lnTo>
                  <a:lnTo>
                    <a:pt x="366981" y="2106218"/>
                  </a:lnTo>
                  <a:lnTo>
                    <a:pt x="366981" y="2102599"/>
                  </a:lnTo>
                  <a:lnTo>
                    <a:pt x="369362" y="2102599"/>
                  </a:lnTo>
                  <a:lnTo>
                    <a:pt x="369362" y="2098979"/>
                  </a:lnTo>
                  <a:lnTo>
                    <a:pt x="370982" y="2098979"/>
                  </a:lnTo>
                  <a:lnTo>
                    <a:pt x="370982" y="2095360"/>
                  </a:lnTo>
                  <a:lnTo>
                    <a:pt x="370982" y="2095360"/>
                  </a:lnTo>
                  <a:lnTo>
                    <a:pt x="370982" y="2091740"/>
                  </a:lnTo>
                  <a:lnTo>
                    <a:pt x="373458" y="2091740"/>
                  </a:lnTo>
                  <a:lnTo>
                    <a:pt x="373458" y="2088121"/>
                  </a:lnTo>
                  <a:lnTo>
                    <a:pt x="374982" y="2088121"/>
                  </a:lnTo>
                  <a:lnTo>
                    <a:pt x="374982" y="2084501"/>
                  </a:lnTo>
                  <a:lnTo>
                    <a:pt x="375839" y="2084501"/>
                  </a:lnTo>
                  <a:lnTo>
                    <a:pt x="375839" y="2080882"/>
                  </a:lnTo>
                  <a:lnTo>
                    <a:pt x="376601" y="2080882"/>
                  </a:lnTo>
                  <a:lnTo>
                    <a:pt x="376601" y="2077262"/>
                  </a:lnTo>
                  <a:lnTo>
                    <a:pt x="378220" y="2077262"/>
                  </a:lnTo>
                  <a:lnTo>
                    <a:pt x="378220" y="2073643"/>
                  </a:lnTo>
                  <a:lnTo>
                    <a:pt x="379078" y="2073643"/>
                  </a:lnTo>
                  <a:lnTo>
                    <a:pt x="379078" y="2070023"/>
                  </a:lnTo>
                  <a:lnTo>
                    <a:pt x="379078" y="2070023"/>
                  </a:lnTo>
                  <a:lnTo>
                    <a:pt x="379078" y="2066404"/>
                  </a:lnTo>
                  <a:lnTo>
                    <a:pt x="379840" y="2066404"/>
                  </a:lnTo>
                  <a:lnTo>
                    <a:pt x="379840" y="2062784"/>
                  </a:lnTo>
                  <a:lnTo>
                    <a:pt x="379840" y="2062784"/>
                  </a:lnTo>
                  <a:lnTo>
                    <a:pt x="379840" y="2059164"/>
                  </a:lnTo>
                  <a:lnTo>
                    <a:pt x="379840" y="2059164"/>
                  </a:lnTo>
                  <a:lnTo>
                    <a:pt x="379840" y="2055545"/>
                  </a:lnTo>
                  <a:lnTo>
                    <a:pt x="380697" y="2055545"/>
                  </a:lnTo>
                  <a:lnTo>
                    <a:pt x="380697" y="2051926"/>
                  </a:lnTo>
                  <a:lnTo>
                    <a:pt x="381459" y="2051926"/>
                  </a:lnTo>
                  <a:lnTo>
                    <a:pt x="381459" y="2048306"/>
                  </a:lnTo>
                  <a:lnTo>
                    <a:pt x="383078" y="2048306"/>
                  </a:lnTo>
                  <a:lnTo>
                    <a:pt x="383078" y="2044591"/>
                  </a:lnTo>
                  <a:lnTo>
                    <a:pt x="384698" y="2044591"/>
                  </a:lnTo>
                  <a:lnTo>
                    <a:pt x="384698" y="2040972"/>
                  </a:lnTo>
                  <a:lnTo>
                    <a:pt x="384698" y="2040972"/>
                  </a:lnTo>
                  <a:lnTo>
                    <a:pt x="384698" y="2037352"/>
                  </a:lnTo>
                  <a:lnTo>
                    <a:pt x="384698" y="2037352"/>
                  </a:lnTo>
                  <a:lnTo>
                    <a:pt x="384698" y="2033733"/>
                  </a:lnTo>
                  <a:lnTo>
                    <a:pt x="385555" y="2033733"/>
                  </a:lnTo>
                  <a:lnTo>
                    <a:pt x="385555" y="2030113"/>
                  </a:lnTo>
                  <a:lnTo>
                    <a:pt x="385555" y="2030113"/>
                  </a:lnTo>
                  <a:lnTo>
                    <a:pt x="385555" y="2026494"/>
                  </a:lnTo>
                  <a:lnTo>
                    <a:pt x="387174" y="2026494"/>
                  </a:lnTo>
                  <a:lnTo>
                    <a:pt x="387174" y="2022874"/>
                  </a:lnTo>
                  <a:lnTo>
                    <a:pt x="389555" y="2022874"/>
                  </a:lnTo>
                  <a:lnTo>
                    <a:pt x="389555" y="2019255"/>
                  </a:lnTo>
                  <a:lnTo>
                    <a:pt x="392032" y="2019255"/>
                  </a:lnTo>
                  <a:lnTo>
                    <a:pt x="392032" y="2015635"/>
                  </a:lnTo>
                  <a:lnTo>
                    <a:pt x="392794" y="2015635"/>
                  </a:lnTo>
                  <a:lnTo>
                    <a:pt x="392794" y="2012016"/>
                  </a:lnTo>
                  <a:lnTo>
                    <a:pt x="393651" y="2012016"/>
                  </a:lnTo>
                  <a:lnTo>
                    <a:pt x="393651" y="2008396"/>
                  </a:lnTo>
                  <a:lnTo>
                    <a:pt x="394413" y="2008396"/>
                  </a:lnTo>
                  <a:lnTo>
                    <a:pt x="394413" y="2004777"/>
                  </a:lnTo>
                  <a:lnTo>
                    <a:pt x="396032" y="2004777"/>
                  </a:lnTo>
                  <a:lnTo>
                    <a:pt x="396032" y="2001157"/>
                  </a:lnTo>
                  <a:lnTo>
                    <a:pt x="396032" y="2001157"/>
                  </a:lnTo>
                  <a:lnTo>
                    <a:pt x="396032" y="1997538"/>
                  </a:lnTo>
                  <a:lnTo>
                    <a:pt x="397651" y="1997538"/>
                  </a:lnTo>
                  <a:lnTo>
                    <a:pt x="397651" y="1993918"/>
                  </a:lnTo>
                  <a:lnTo>
                    <a:pt x="397651" y="1993918"/>
                  </a:lnTo>
                  <a:lnTo>
                    <a:pt x="397651" y="1990299"/>
                  </a:lnTo>
                  <a:lnTo>
                    <a:pt x="400033" y="1990299"/>
                  </a:lnTo>
                  <a:lnTo>
                    <a:pt x="400033" y="1986679"/>
                  </a:lnTo>
                  <a:lnTo>
                    <a:pt x="400890" y="1986679"/>
                  </a:lnTo>
                  <a:lnTo>
                    <a:pt x="400890" y="1982964"/>
                  </a:lnTo>
                  <a:lnTo>
                    <a:pt x="401652" y="1982964"/>
                  </a:lnTo>
                  <a:lnTo>
                    <a:pt x="401652" y="1979345"/>
                  </a:lnTo>
                  <a:lnTo>
                    <a:pt x="406510" y="1979345"/>
                  </a:lnTo>
                  <a:lnTo>
                    <a:pt x="406510" y="1975726"/>
                  </a:lnTo>
                  <a:lnTo>
                    <a:pt x="406510" y="1975726"/>
                  </a:lnTo>
                  <a:lnTo>
                    <a:pt x="406510" y="1972106"/>
                  </a:lnTo>
                  <a:lnTo>
                    <a:pt x="406510" y="1972106"/>
                  </a:lnTo>
                  <a:lnTo>
                    <a:pt x="406510" y="1968487"/>
                  </a:lnTo>
                  <a:lnTo>
                    <a:pt x="407367" y="1968487"/>
                  </a:lnTo>
                  <a:lnTo>
                    <a:pt x="407367" y="1964867"/>
                  </a:lnTo>
                  <a:lnTo>
                    <a:pt x="408986" y="1964867"/>
                  </a:lnTo>
                  <a:lnTo>
                    <a:pt x="408986" y="1961248"/>
                  </a:lnTo>
                  <a:lnTo>
                    <a:pt x="409748" y="1961248"/>
                  </a:lnTo>
                  <a:lnTo>
                    <a:pt x="409748" y="1957628"/>
                  </a:lnTo>
                  <a:lnTo>
                    <a:pt x="409748" y="1957628"/>
                  </a:lnTo>
                  <a:lnTo>
                    <a:pt x="409748" y="1954009"/>
                  </a:lnTo>
                  <a:lnTo>
                    <a:pt x="409748" y="1954009"/>
                  </a:lnTo>
                  <a:lnTo>
                    <a:pt x="409748" y="1950389"/>
                  </a:lnTo>
                  <a:lnTo>
                    <a:pt x="411367" y="1950389"/>
                  </a:lnTo>
                  <a:lnTo>
                    <a:pt x="411367" y="1946770"/>
                  </a:lnTo>
                  <a:lnTo>
                    <a:pt x="412225" y="1946770"/>
                  </a:lnTo>
                  <a:lnTo>
                    <a:pt x="412225" y="1943150"/>
                  </a:lnTo>
                  <a:lnTo>
                    <a:pt x="412987" y="1943150"/>
                  </a:lnTo>
                  <a:lnTo>
                    <a:pt x="412987" y="1939531"/>
                  </a:lnTo>
                  <a:lnTo>
                    <a:pt x="414606" y="1939531"/>
                  </a:lnTo>
                  <a:lnTo>
                    <a:pt x="414606" y="1935911"/>
                  </a:lnTo>
                  <a:lnTo>
                    <a:pt x="415463" y="1935911"/>
                  </a:lnTo>
                  <a:lnTo>
                    <a:pt x="415463" y="1932292"/>
                  </a:lnTo>
                  <a:lnTo>
                    <a:pt x="415463" y="1932292"/>
                  </a:lnTo>
                  <a:lnTo>
                    <a:pt x="415463" y="1928672"/>
                  </a:lnTo>
                  <a:lnTo>
                    <a:pt x="415463" y="1928672"/>
                  </a:lnTo>
                  <a:lnTo>
                    <a:pt x="415463" y="1924957"/>
                  </a:lnTo>
                  <a:lnTo>
                    <a:pt x="416225" y="1924957"/>
                  </a:lnTo>
                  <a:lnTo>
                    <a:pt x="416225" y="1921338"/>
                  </a:lnTo>
                  <a:lnTo>
                    <a:pt x="417083" y="1921338"/>
                  </a:lnTo>
                  <a:lnTo>
                    <a:pt x="417083" y="1917718"/>
                  </a:lnTo>
                  <a:lnTo>
                    <a:pt x="419464" y="1917718"/>
                  </a:lnTo>
                  <a:lnTo>
                    <a:pt x="419464" y="1914099"/>
                  </a:lnTo>
                  <a:lnTo>
                    <a:pt x="419464" y="1914099"/>
                  </a:lnTo>
                  <a:lnTo>
                    <a:pt x="419464" y="1910479"/>
                  </a:lnTo>
                  <a:lnTo>
                    <a:pt x="420321" y="1910479"/>
                  </a:lnTo>
                  <a:lnTo>
                    <a:pt x="420321" y="1906860"/>
                  </a:lnTo>
                  <a:lnTo>
                    <a:pt x="421083" y="1906860"/>
                  </a:lnTo>
                  <a:lnTo>
                    <a:pt x="421083" y="1903240"/>
                  </a:lnTo>
                  <a:lnTo>
                    <a:pt x="421083" y="1903240"/>
                  </a:lnTo>
                  <a:lnTo>
                    <a:pt x="421083" y="1899621"/>
                  </a:lnTo>
                  <a:lnTo>
                    <a:pt x="424321" y="1899621"/>
                  </a:lnTo>
                  <a:lnTo>
                    <a:pt x="424321" y="1896001"/>
                  </a:lnTo>
                  <a:lnTo>
                    <a:pt x="424321" y="1896001"/>
                  </a:lnTo>
                  <a:lnTo>
                    <a:pt x="424321" y="1892382"/>
                  </a:lnTo>
                  <a:lnTo>
                    <a:pt x="425083" y="1892382"/>
                  </a:lnTo>
                  <a:lnTo>
                    <a:pt x="425083" y="1888762"/>
                  </a:lnTo>
                  <a:lnTo>
                    <a:pt x="425083" y="1888762"/>
                  </a:lnTo>
                  <a:lnTo>
                    <a:pt x="425083" y="1885143"/>
                  </a:lnTo>
                  <a:lnTo>
                    <a:pt x="425941" y="1885143"/>
                  </a:lnTo>
                  <a:lnTo>
                    <a:pt x="425941" y="1881523"/>
                  </a:lnTo>
                  <a:lnTo>
                    <a:pt x="425941" y="1881523"/>
                  </a:lnTo>
                  <a:lnTo>
                    <a:pt x="425941" y="1877904"/>
                  </a:lnTo>
                  <a:lnTo>
                    <a:pt x="429179" y="1877904"/>
                  </a:lnTo>
                  <a:lnTo>
                    <a:pt x="429179" y="1874284"/>
                  </a:lnTo>
                  <a:lnTo>
                    <a:pt x="429179" y="1874284"/>
                  </a:lnTo>
                  <a:lnTo>
                    <a:pt x="429179" y="1870665"/>
                  </a:lnTo>
                  <a:lnTo>
                    <a:pt x="429941" y="1870665"/>
                  </a:lnTo>
                  <a:lnTo>
                    <a:pt x="429941" y="1867045"/>
                  </a:lnTo>
                  <a:lnTo>
                    <a:pt x="430799" y="1867045"/>
                  </a:lnTo>
                  <a:lnTo>
                    <a:pt x="430799" y="1863331"/>
                  </a:lnTo>
                  <a:lnTo>
                    <a:pt x="430799" y="1863331"/>
                  </a:lnTo>
                  <a:lnTo>
                    <a:pt x="430799" y="1859711"/>
                  </a:lnTo>
                  <a:lnTo>
                    <a:pt x="434037" y="1859711"/>
                  </a:lnTo>
                  <a:lnTo>
                    <a:pt x="434037" y="1856092"/>
                  </a:lnTo>
                  <a:lnTo>
                    <a:pt x="436418" y="1856092"/>
                  </a:lnTo>
                  <a:lnTo>
                    <a:pt x="436418" y="1852472"/>
                  </a:lnTo>
                  <a:lnTo>
                    <a:pt x="436418" y="1852472"/>
                  </a:lnTo>
                  <a:lnTo>
                    <a:pt x="436418" y="1848853"/>
                  </a:lnTo>
                  <a:lnTo>
                    <a:pt x="438037" y="1848853"/>
                  </a:lnTo>
                  <a:lnTo>
                    <a:pt x="438037" y="1845233"/>
                  </a:lnTo>
                  <a:lnTo>
                    <a:pt x="438037" y="1845233"/>
                  </a:lnTo>
                  <a:lnTo>
                    <a:pt x="438037" y="1841614"/>
                  </a:lnTo>
                  <a:lnTo>
                    <a:pt x="439657" y="1841614"/>
                  </a:lnTo>
                  <a:lnTo>
                    <a:pt x="439657" y="1837994"/>
                  </a:lnTo>
                  <a:lnTo>
                    <a:pt x="439657" y="1837994"/>
                  </a:lnTo>
                  <a:lnTo>
                    <a:pt x="439657" y="1834375"/>
                  </a:lnTo>
                  <a:lnTo>
                    <a:pt x="440514" y="1834375"/>
                  </a:lnTo>
                  <a:lnTo>
                    <a:pt x="440514" y="1830755"/>
                  </a:lnTo>
                  <a:lnTo>
                    <a:pt x="442133" y="1830755"/>
                  </a:lnTo>
                  <a:lnTo>
                    <a:pt x="442133" y="1827136"/>
                  </a:lnTo>
                  <a:lnTo>
                    <a:pt x="442133" y="1827136"/>
                  </a:lnTo>
                  <a:lnTo>
                    <a:pt x="442133" y="1823516"/>
                  </a:lnTo>
                  <a:lnTo>
                    <a:pt x="443753" y="1823516"/>
                  </a:lnTo>
                  <a:lnTo>
                    <a:pt x="443753" y="1819897"/>
                  </a:lnTo>
                  <a:lnTo>
                    <a:pt x="444515" y="1819897"/>
                  </a:lnTo>
                  <a:lnTo>
                    <a:pt x="444515" y="1816277"/>
                  </a:lnTo>
                  <a:lnTo>
                    <a:pt x="445372" y="1816277"/>
                  </a:lnTo>
                  <a:lnTo>
                    <a:pt x="445372" y="1812658"/>
                  </a:lnTo>
                  <a:lnTo>
                    <a:pt x="449372" y="1812658"/>
                  </a:lnTo>
                  <a:lnTo>
                    <a:pt x="449372" y="1809038"/>
                  </a:lnTo>
                  <a:lnTo>
                    <a:pt x="450991" y="1809038"/>
                  </a:lnTo>
                  <a:lnTo>
                    <a:pt x="450991" y="1805418"/>
                  </a:lnTo>
                  <a:lnTo>
                    <a:pt x="451753" y="1805418"/>
                  </a:lnTo>
                  <a:lnTo>
                    <a:pt x="451753" y="1801704"/>
                  </a:lnTo>
                  <a:lnTo>
                    <a:pt x="453373" y="1801704"/>
                  </a:lnTo>
                  <a:lnTo>
                    <a:pt x="453373" y="1798084"/>
                  </a:lnTo>
                  <a:lnTo>
                    <a:pt x="460707" y="1798084"/>
                  </a:lnTo>
                  <a:lnTo>
                    <a:pt x="460707" y="1794465"/>
                  </a:lnTo>
                  <a:lnTo>
                    <a:pt x="461469" y="1794465"/>
                  </a:lnTo>
                  <a:lnTo>
                    <a:pt x="461469" y="1790845"/>
                  </a:lnTo>
                  <a:lnTo>
                    <a:pt x="461469" y="1790845"/>
                  </a:lnTo>
                  <a:lnTo>
                    <a:pt x="461469" y="1787226"/>
                  </a:lnTo>
                  <a:lnTo>
                    <a:pt x="462326" y="1787226"/>
                  </a:lnTo>
                  <a:lnTo>
                    <a:pt x="462326" y="1783606"/>
                  </a:lnTo>
                  <a:lnTo>
                    <a:pt x="462326" y="1783606"/>
                  </a:lnTo>
                  <a:lnTo>
                    <a:pt x="462326" y="1779987"/>
                  </a:lnTo>
                  <a:lnTo>
                    <a:pt x="463945" y="1779987"/>
                  </a:lnTo>
                  <a:lnTo>
                    <a:pt x="463945" y="1776367"/>
                  </a:lnTo>
                  <a:lnTo>
                    <a:pt x="464708" y="1776367"/>
                  </a:lnTo>
                  <a:lnTo>
                    <a:pt x="464708" y="1772748"/>
                  </a:lnTo>
                  <a:lnTo>
                    <a:pt x="466327" y="1772748"/>
                  </a:lnTo>
                  <a:lnTo>
                    <a:pt x="466327" y="1769128"/>
                  </a:lnTo>
                  <a:lnTo>
                    <a:pt x="467946" y="1769128"/>
                  </a:lnTo>
                  <a:lnTo>
                    <a:pt x="467946" y="1765509"/>
                  </a:lnTo>
                  <a:lnTo>
                    <a:pt x="470423" y="1765509"/>
                  </a:lnTo>
                  <a:lnTo>
                    <a:pt x="470423" y="1761889"/>
                  </a:lnTo>
                  <a:lnTo>
                    <a:pt x="471184" y="1761889"/>
                  </a:lnTo>
                  <a:lnTo>
                    <a:pt x="471184" y="1758270"/>
                  </a:lnTo>
                  <a:lnTo>
                    <a:pt x="472804" y="1758270"/>
                  </a:lnTo>
                  <a:lnTo>
                    <a:pt x="472804" y="1754650"/>
                  </a:lnTo>
                  <a:lnTo>
                    <a:pt x="472804" y="1754650"/>
                  </a:lnTo>
                  <a:lnTo>
                    <a:pt x="472804" y="1751031"/>
                  </a:lnTo>
                  <a:lnTo>
                    <a:pt x="474423" y="1751031"/>
                  </a:lnTo>
                  <a:lnTo>
                    <a:pt x="474423" y="1747411"/>
                  </a:lnTo>
                  <a:lnTo>
                    <a:pt x="475185" y="1747411"/>
                  </a:lnTo>
                  <a:lnTo>
                    <a:pt x="475185" y="1743792"/>
                  </a:lnTo>
                  <a:lnTo>
                    <a:pt x="477662" y="1743792"/>
                  </a:lnTo>
                  <a:lnTo>
                    <a:pt x="477662" y="1740077"/>
                  </a:lnTo>
                  <a:lnTo>
                    <a:pt x="480043" y="1740077"/>
                  </a:lnTo>
                  <a:lnTo>
                    <a:pt x="480043" y="1736458"/>
                  </a:lnTo>
                  <a:lnTo>
                    <a:pt x="480043" y="1736458"/>
                  </a:lnTo>
                  <a:lnTo>
                    <a:pt x="480043" y="1732838"/>
                  </a:lnTo>
                  <a:lnTo>
                    <a:pt x="480043" y="1732838"/>
                  </a:lnTo>
                  <a:lnTo>
                    <a:pt x="480043" y="1729218"/>
                  </a:lnTo>
                  <a:lnTo>
                    <a:pt x="484900" y="1729218"/>
                  </a:lnTo>
                  <a:lnTo>
                    <a:pt x="484900" y="1725599"/>
                  </a:lnTo>
                  <a:lnTo>
                    <a:pt x="484900" y="1725599"/>
                  </a:lnTo>
                  <a:lnTo>
                    <a:pt x="484900" y="1721980"/>
                  </a:lnTo>
                  <a:lnTo>
                    <a:pt x="484900" y="1721980"/>
                  </a:lnTo>
                  <a:lnTo>
                    <a:pt x="484900" y="1718360"/>
                  </a:lnTo>
                  <a:lnTo>
                    <a:pt x="487377" y="1718360"/>
                  </a:lnTo>
                  <a:lnTo>
                    <a:pt x="487377" y="1714741"/>
                  </a:lnTo>
                  <a:lnTo>
                    <a:pt x="488996" y="1714741"/>
                  </a:lnTo>
                  <a:lnTo>
                    <a:pt x="488996" y="1711121"/>
                  </a:lnTo>
                  <a:lnTo>
                    <a:pt x="488996" y="1711121"/>
                  </a:lnTo>
                  <a:lnTo>
                    <a:pt x="488996" y="1707502"/>
                  </a:lnTo>
                  <a:lnTo>
                    <a:pt x="491378" y="1707502"/>
                  </a:lnTo>
                  <a:lnTo>
                    <a:pt x="491378" y="1703882"/>
                  </a:lnTo>
                  <a:lnTo>
                    <a:pt x="492235" y="1703882"/>
                  </a:lnTo>
                  <a:lnTo>
                    <a:pt x="492235" y="1700263"/>
                  </a:lnTo>
                  <a:lnTo>
                    <a:pt x="492235" y="1700263"/>
                  </a:lnTo>
                  <a:lnTo>
                    <a:pt x="492235" y="1696643"/>
                  </a:lnTo>
                  <a:lnTo>
                    <a:pt x="493854" y="1696643"/>
                  </a:lnTo>
                  <a:lnTo>
                    <a:pt x="493854" y="1693024"/>
                  </a:lnTo>
                  <a:lnTo>
                    <a:pt x="493854" y="1693024"/>
                  </a:lnTo>
                  <a:lnTo>
                    <a:pt x="493854" y="1689404"/>
                  </a:lnTo>
                  <a:lnTo>
                    <a:pt x="494616" y="1689404"/>
                  </a:lnTo>
                  <a:lnTo>
                    <a:pt x="494616" y="1685785"/>
                  </a:lnTo>
                  <a:lnTo>
                    <a:pt x="495473" y="1685785"/>
                  </a:lnTo>
                  <a:lnTo>
                    <a:pt x="495473" y="1682165"/>
                  </a:lnTo>
                  <a:lnTo>
                    <a:pt x="496235" y="1682165"/>
                  </a:lnTo>
                  <a:lnTo>
                    <a:pt x="496235" y="1678450"/>
                  </a:lnTo>
                  <a:lnTo>
                    <a:pt x="497854" y="1678450"/>
                  </a:lnTo>
                  <a:lnTo>
                    <a:pt x="497854" y="1674831"/>
                  </a:lnTo>
                  <a:lnTo>
                    <a:pt x="498616" y="1674831"/>
                  </a:lnTo>
                  <a:lnTo>
                    <a:pt x="498616" y="1671211"/>
                  </a:lnTo>
                  <a:lnTo>
                    <a:pt x="502712" y="1671211"/>
                  </a:lnTo>
                  <a:lnTo>
                    <a:pt x="502712" y="1667592"/>
                  </a:lnTo>
                  <a:lnTo>
                    <a:pt x="502712" y="1667592"/>
                  </a:lnTo>
                  <a:lnTo>
                    <a:pt x="502712" y="1663972"/>
                  </a:lnTo>
                  <a:lnTo>
                    <a:pt x="503474" y="1663972"/>
                  </a:lnTo>
                  <a:lnTo>
                    <a:pt x="503474" y="1660353"/>
                  </a:lnTo>
                  <a:lnTo>
                    <a:pt x="503474" y="1660353"/>
                  </a:lnTo>
                  <a:lnTo>
                    <a:pt x="503474" y="1656733"/>
                  </a:lnTo>
                  <a:lnTo>
                    <a:pt x="509951" y="1656733"/>
                  </a:lnTo>
                  <a:lnTo>
                    <a:pt x="509951" y="1653114"/>
                  </a:lnTo>
                  <a:lnTo>
                    <a:pt x="511570" y="1653114"/>
                  </a:lnTo>
                  <a:lnTo>
                    <a:pt x="511570" y="1649494"/>
                  </a:lnTo>
                  <a:lnTo>
                    <a:pt x="514047" y="1649494"/>
                  </a:lnTo>
                  <a:lnTo>
                    <a:pt x="514047" y="1645875"/>
                  </a:lnTo>
                  <a:lnTo>
                    <a:pt x="514809" y="1645875"/>
                  </a:lnTo>
                  <a:lnTo>
                    <a:pt x="514809" y="1642255"/>
                  </a:lnTo>
                  <a:lnTo>
                    <a:pt x="514809" y="1642255"/>
                  </a:lnTo>
                  <a:lnTo>
                    <a:pt x="514809" y="1638636"/>
                  </a:lnTo>
                  <a:lnTo>
                    <a:pt x="515666" y="1638636"/>
                  </a:lnTo>
                  <a:lnTo>
                    <a:pt x="515666" y="1635016"/>
                  </a:lnTo>
                  <a:lnTo>
                    <a:pt x="518905" y="1635016"/>
                  </a:lnTo>
                  <a:lnTo>
                    <a:pt x="518905" y="1631397"/>
                  </a:lnTo>
                  <a:lnTo>
                    <a:pt x="519667" y="1631397"/>
                  </a:lnTo>
                  <a:lnTo>
                    <a:pt x="519667" y="1627777"/>
                  </a:lnTo>
                  <a:lnTo>
                    <a:pt x="519667" y="1627777"/>
                  </a:lnTo>
                  <a:lnTo>
                    <a:pt x="519667" y="1624158"/>
                  </a:lnTo>
                  <a:lnTo>
                    <a:pt x="520524" y="1624158"/>
                  </a:lnTo>
                  <a:lnTo>
                    <a:pt x="520524" y="1620538"/>
                  </a:lnTo>
                  <a:lnTo>
                    <a:pt x="520524" y="1620538"/>
                  </a:lnTo>
                  <a:lnTo>
                    <a:pt x="520524" y="1616824"/>
                  </a:lnTo>
                  <a:lnTo>
                    <a:pt x="521286" y="1616824"/>
                  </a:lnTo>
                  <a:lnTo>
                    <a:pt x="521286" y="1613204"/>
                  </a:lnTo>
                  <a:lnTo>
                    <a:pt x="522048" y="1613204"/>
                  </a:lnTo>
                  <a:lnTo>
                    <a:pt x="522048" y="1609585"/>
                  </a:lnTo>
                  <a:lnTo>
                    <a:pt x="522905" y="1609585"/>
                  </a:lnTo>
                  <a:lnTo>
                    <a:pt x="522905" y="1605965"/>
                  </a:lnTo>
                  <a:lnTo>
                    <a:pt x="522905" y="1605965"/>
                  </a:lnTo>
                  <a:lnTo>
                    <a:pt x="522905" y="1602346"/>
                  </a:lnTo>
                  <a:lnTo>
                    <a:pt x="523667" y="1602346"/>
                  </a:lnTo>
                  <a:lnTo>
                    <a:pt x="523667" y="1598726"/>
                  </a:lnTo>
                  <a:lnTo>
                    <a:pt x="524525" y="1598726"/>
                  </a:lnTo>
                  <a:lnTo>
                    <a:pt x="524525" y="1595107"/>
                  </a:lnTo>
                  <a:lnTo>
                    <a:pt x="526144" y="1595107"/>
                  </a:lnTo>
                  <a:lnTo>
                    <a:pt x="526144" y="1591487"/>
                  </a:lnTo>
                  <a:lnTo>
                    <a:pt x="526144" y="1591487"/>
                  </a:lnTo>
                  <a:lnTo>
                    <a:pt x="526144" y="1587868"/>
                  </a:lnTo>
                  <a:lnTo>
                    <a:pt x="526144" y="1587868"/>
                  </a:lnTo>
                  <a:lnTo>
                    <a:pt x="526144" y="1584248"/>
                  </a:lnTo>
                  <a:lnTo>
                    <a:pt x="527763" y="1584248"/>
                  </a:lnTo>
                  <a:lnTo>
                    <a:pt x="527763" y="1580629"/>
                  </a:lnTo>
                  <a:lnTo>
                    <a:pt x="527763" y="1580629"/>
                  </a:lnTo>
                  <a:lnTo>
                    <a:pt x="527763" y="1577009"/>
                  </a:lnTo>
                  <a:lnTo>
                    <a:pt x="530144" y="1577009"/>
                  </a:lnTo>
                  <a:lnTo>
                    <a:pt x="530144" y="1573389"/>
                  </a:lnTo>
                  <a:lnTo>
                    <a:pt x="530144" y="1573389"/>
                  </a:lnTo>
                  <a:lnTo>
                    <a:pt x="530144" y="1569770"/>
                  </a:lnTo>
                  <a:lnTo>
                    <a:pt x="531001" y="1569770"/>
                  </a:lnTo>
                  <a:lnTo>
                    <a:pt x="531001" y="1566151"/>
                  </a:lnTo>
                  <a:lnTo>
                    <a:pt x="534240" y="1566151"/>
                  </a:lnTo>
                  <a:lnTo>
                    <a:pt x="534240" y="1562531"/>
                  </a:lnTo>
                  <a:lnTo>
                    <a:pt x="535859" y="1562531"/>
                  </a:lnTo>
                  <a:lnTo>
                    <a:pt x="535859" y="1558912"/>
                  </a:lnTo>
                  <a:lnTo>
                    <a:pt x="536621" y="1558912"/>
                  </a:lnTo>
                  <a:lnTo>
                    <a:pt x="536621" y="1555197"/>
                  </a:lnTo>
                  <a:lnTo>
                    <a:pt x="536621" y="1555197"/>
                  </a:lnTo>
                  <a:lnTo>
                    <a:pt x="536621" y="1551577"/>
                  </a:lnTo>
                  <a:lnTo>
                    <a:pt x="538241" y="1551577"/>
                  </a:lnTo>
                  <a:lnTo>
                    <a:pt x="538241" y="1547958"/>
                  </a:lnTo>
                  <a:lnTo>
                    <a:pt x="541479" y="1547958"/>
                  </a:lnTo>
                  <a:lnTo>
                    <a:pt x="541479" y="1544338"/>
                  </a:lnTo>
                  <a:lnTo>
                    <a:pt x="543955" y="1544338"/>
                  </a:lnTo>
                  <a:lnTo>
                    <a:pt x="543955" y="1540719"/>
                  </a:lnTo>
                  <a:lnTo>
                    <a:pt x="546337" y="1540719"/>
                  </a:lnTo>
                  <a:lnTo>
                    <a:pt x="546337" y="1537099"/>
                  </a:lnTo>
                  <a:lnTo>
                    <a:pt x="547956" y="1537099"/>
                  </a:lnTo>
                  <a:lnTo>
                    <a:pt x="547956" y="1533480"/>
                  </a:lnTo>
                  <a:lnTo>
                    <a:pt x="548718" y="1533480"/>
                  </a:lnTo>
                  <a:lnTo>
                    <a:pt x="548718" y="1529860"/>
                  </a:lnTo>
                  <a:lnTo>
                    <a:pt x="549575" y="1529860"/>
                  </a:lnTo>
                  <a:lnTo>
                    <a:pt x="549575" y="1526241"/>
                  </a:lnTo>
                  <a:lnTo>
                    <a:pt x="556814" y="1526241"/>
                  </a:lnTo>
                  <a:lnTo>
                    <a:pt x="556814" y="1522621"/>
                  </a:lnTo>
                  <a:lnTo>
                    <a:pt x="560910" y="1522621"/>
                  </a:lnTo>
                  <a:lnTo>
                    <a:pt x="560910" y="1519002"/>
                  </a:lnTo>
                  <a:lnTo>
                    <a:pt x="564149" y="1519002"/>
                  </a:lnTo>
                  <a:lnTo>
                    <a:pt x="564149" y="1515382"/>
                  </a:lnTo>
                  <a:lnTo>
                    <a:pt x="567387" y="1515382"/>
                  </a:lnTo>
                  <a:lnTo>
                    <a:pt x="567387" y="1511763"/>
                  </a:lnTo>
                  <a:lnTo>
                    <a:pt x="569006" y="1511763"/>
                  </a:lnTo>
                  <a:lnTo>
                    <a:pt x="569006" y="1508143"/>
                  </a:lnTo>
                  <a:lnTo>
                    <a:pt x="569768" y="1508143"/>
                  </a:lnTo>
                  <a:lnTo>
                    <a:pt x="569768" y="1504524"/>
                  </a:lnTo>
                  <a:lnTo>
                    <a:pt x="570530" y="1504524"/>
                  </a:lnTo>
                  <a:lnTo>
                    <a:pt x="570530" y="1500904"/>
                  </a:lnTo>
                  <a:lnTo>
                    <a:pt x="571387" y="1500904"/>
                  </a:lnTo>
                  <a:lnTo>
                    <a:pt x="571387" y="1497189"/>
                  </a:lnTo>
                  <a:lnTo>
                    <a:pt x="573769" y="1497189"/>
                  </a:lnTo>
                  <a:lnTo>
                    <a:pt x="573769" y="1493570"/>
                  </a:lnTo>
                  <a:lnTo>
                    <a:pt x="574626" y="1493570"/>
                  </a:lnTo>
                  <a:lnTo>
                    <a:pt x="574626" y="1489951"/>
                  </a:lnTo>
                  <a:lnTo>
                    <a:pt x="574626" y="1489951"/>
                  </a:lnTo>
                  <a:lnTo>
                    <a:pt x="574626" y="1486331"/>
                  </a:lnTo>
                  <a:lnTo>
                    <a:pt x="574626" y="1486331"/>
                  </a:lnTo>
                  <a:lnTo>
                    <a:pt x="574626" y="1482712"/>
                  </a:lnTo>
                  <a:lnTo>
                    <a:pt x="574626" y="1482712"/>
                  </a:lnTo>
                  <a:lnTo>
                    <a:pt x="574626" y="1479092"/>
                  </a:lnTo>
                  <a:lnTo>
                    <a:pt x="577865" y="1479092"/>
                  </a:lnTo>
                  <a:lnTo>
                    <a:pt x="577865" y="1475473"/>
                  </a:lnTo>
                  <a:lnTo>
                    <a:pt x="579484" y="1475473"/>
                  </a:lnTo>
                  <a:lnTo>
                    <a:pt x="579484" y="1471853"/>
                  </a:lnTo>
                  <a:lnTo>
                    <a:pt x="579484" y="1471853"/>
                  </a:lnTo>
                  <a:lnTo>
                    <a:pt x="579484" y="1468234"/>
                  </a:lnTo>
                  <a:lnTo>
                    <a:pt x="580246" y="1468234"/>
                  </a:lnTo>
                  <a:lnTo>
                    <a:pt x="580246" y="1464614"/>
                  </a:lnTo>
                  <a:lnTo>
                    <a:pt x="581103" y="1464614"/>
                  </a:lnTo>
                  <a:lnTo>
                    <a:pt x="581103" y="1460995"/>
                  </a:lnTo>
                  <a:lnTo>
                    <a:pt x="581103" y="1460995"/>
                  </a:lnTo>
                  <a:lnTo>
                    <a:pt x="581103" y="1457375"/>
                  </a:lnTo>
                  <a:lnTo>
                    <a:pt x="581865" y="1457375"/>
                  </a:lnTo>
                  <a:lnTo>
                    <a:pt x="581865" y="1453756"/>
                  </a:lnTo>
                  <a:lnTo>
                    <a:pt x="585961" y="1453756"/>
                  </a:lnTo>
                  <a:lnTo>
                    <a:pt x="585961" y="1450136"/>
                  </a:lnTo>
                  <a:lnTo>
                    <a:pt x="585961" y="1450136"/>
                  </a:lnTo>
                  <a:lnTo>
                    <a:pt x="585961" y="1446517"/>
                  </a:lnTo>
                  <a:lnTo>
                    <a:pt x="586723" y="1446517"/>
                  </a:lnTo>
                  <a:lnTo>
                    <a:pt x="586723" y="1442897"/>
                  </a:lnTo>
                  <a:lnTo>
                    <a:pt x="587580" y="1442897"/>
                  </a:lnTo>
                  <a:lnTo>
                    <a:pt x="587580" y="1439278"/>
                  </a:lnTo>
                  <a:lnTo>
                    <a:pt x="588342" y="1439278"/>
                  </a:lnTo>
                  <a:lnTo>
                    <a:pt x="588342" y="1435563"/>
                  </a:lnTo>
                  <a:lnTo>
                    <a:pt x="589199" y="1435563"/>
                  </a:lnTo>
                  <a:lnTo>
                    <a:pt x="589199" y="1431943"/>
                  </a:lnTo>
                  <a:lnTo>
                    <a:pt x="592438" y="1431943"/>
                  </a:lnTo>
                  <a:lnTo>
                    <a:pt x="592438" y="1428324"/>
                  </a:lnTo>
                  <a:lnTo>
                    <a:pt x="594819" y="1428324"/>
                  </a:lnTo>
                  <a:lnTo>
                    <a:pt x="594819" y="1424704"/>
                  </a:lnTo>
                  <a:lnTo>
                    <a:pt x="594819" y="1424704"/>
                  </a:lnTo>
                  <a:lnTo>
                    <a:pt x="594819" y="1421085"/>
                  </a:lnTo>
                  <a:lnTo>
                    <a:pt x="596438" y="1421085"/>
                  </a:lnTo>
                  <a:lnTo>
                    <a:pt x="596438" y="1417465"/>
                  </a:lnTo>
                  <a:lnTo>
                    <a:pt x="596438" y="1417465"/>
                  </a:lnTo>
                  <a:lnTo>
                    <a:pt x="596438" y="1413846"/>
                  </a:lnTo>
                  <a:lnTo>
                    <a:pt x="596438" y="1413846"/>
                  </a:lnTo>
                  <a:lnTo>
                    <a:pt x="596438" y="1410226"/>
                  </a:lnTo>
                  <a:lnTo>
                    <a:pt x="597200" y="1410226"/>
                  </a:lnTo>
                  <a:lnTo>
                    <a:pt x="597200" y="1406607"/>
                  </a:lnTo>
                  <a:lnTo>
                    <a:pt x="598820" y="1406607"/>
                  </a:lnTo>
                  <a:lnTo>
                    <a:pt x="598820" y="1402987"/>
                  </a:lnTo>
                  <a:lnTo>
                    <a:pt x="599677" y="1402987"/>
                  </a:lnTo>
                  <a:lnTo>
                    <a:pt x="599677" y="1399368"/>
                  </a:lnTo>
                  <a:lnTo>
                    <a:pt x="600439" y="1399368"/>
                  </a:lnTo>
                  <a:lnTo>
                    <a:pt x="600439" y="1395748"/>
                  </a:lnTo>
                  <a:lnTo>
                    <a:pt x="601296" y="1395748"/>
                  </a:lnTo>
                  <a:lnTo>
                    <a:pt x="601296" y="1392129"/>
                  </a:lnTo>
                  <a:lnTo>
                    <a:pt x="603677" y="1392129"/>
                  </a:lnTo>
                  <a:lnTo>
                    <a:pt x="603677" y="1388509"/>
                  </a:lnTo>
                  <a:lnTo>
                    <a:pt x="604534" y="1388509"/>
                  </a:lnTo>
                  <a:lnTo>
                    <a:pt x="604534" y="1384890"/>
                  </a:lnTo>
                  <a:lnTo>
                    <a:pt x="606916" y="1384890"/>
                  </a:lnTo>
                  <a:lnTo>
                    <a:pt x="606916" y="1381270"/>
                  </a:lnTo>
                  <a:lnTo>
                    <a:pt x="608535" y="1381270"/>
                  </a:lnTo>
                  <a:lnTo>
                    <a:pt x="608535" y="1377651"/>
                  </a:lnTo>
                  <a:lnTo>
                    <a:pt x="614250" y="1377651"/>
                  </a:lnTo>
                  <a:lnTo>
                    <a:pt x="614250" y="1373936"/>
                  </a:lnTo>
                  <a:lnTo>
                    <a:pt x="615012" y="1373936"/>
                  </a:lnTo>
                  <a:lnTo>
                    <a:pt x="615012" y="1370317"/>
                  </a:lnTo>
                  <a:lnTo>
                    <a:pt x="616631" y="1370317"/>
                  </a:lnTo>
                  <a:lnTo>
                    <a:pt x="616631" y="1366697"/>
                  </a:lnTo>
                  <a:lnTo>
                    <a:pt x="619870" y="1366697"/>
                  </a:lnTo>
                  <a:lnTo>
                    <a:pt x="619870" y="1363078"/>
                  </a:lnTo>
                  <a:lnTo>
                    <a:pt x="620632" y="1363078"/>
                  </a:lnTo>
                  <a:lnTo>
                    <a:pt x="620632" y="1359458"/>
                  </a:lnTo>
                  <a:lnTo>
                    <a:pt x="621489" y="1359458"/>
                  </a:lnTo>
                  <a:lnTo>
                    <a:pt x="621489" y="1355839"/>
                  </a:lnTo>
                  <a:lnTo>
                    <a:pt x="625490" y="1355839"/>
                  </a:lnTo>
                  <a:lnTo>
                    <a:pt x="625490" y="1352219"/>
                  </a:lnTo>
                  <a:lnTo>
                    <a:pt x="625490" y="1352219"/>
                  </a:lnTo>
                  <a:lnTo>
                    <a:pt x="625490" y="1348600"/>
                  </a:lnTo>
                  <a:lnTo>
                    <a:pt x="626347" y="1348600"/>
                  </a:lnTo>
                  <a:lnTo>
                    <a:pt x="626347" y="1344980"/>
                  </a:lnTo>
                  <a:lnTo>
                    <a:pt x="626347" y="1344980"/>
                  </a:lnTo>
                  <a:lnTo>
                    <a:pt x="626347" y="1341361"/>
                  </a:lnTo>
                  <a:lnTo>
                    <a:pt x="627966" y="1341361"/>
                  </a:lnTo>
                  <a:lnTo>
                    <a:pt x="627966" y="1337741"/>
                  </a:lnTo>
                  <a:lnTo>
                    <a:pt x="627966" y="1337741"/>
                  </a:lnTo>
                  <a:lnTo>
                    <a:pt x="627966" y="1334122"/>
                  </a:lnTo>
                  <a:lnTo>
                    <a:pt x="628728" y="1334122"/>
                  </a:lnTo>
                  <a:lnTo>
                    <a:pt x="628728" y="1330502"/>
                  </a:lnTo>
                  <a:lnTo>
                    <a:pt x="628728" y="1330502"/>
                  </a:lnTo>
                  <a:lnTo>
                    <a:pt x="628728" y="1326883"/>
                  </a:lnTo>
                  <a:lnTo>
                    <a:pt x="628728" y="1326883"/>
                  </a:lnTo>
                  <a:lnTo>
                    <a:pt x="628728" y="1323263"/>
                  </a:lnTo>
                  <a:lnTo>
                    <a:pt x="630347" y="1323263"/>
                  </a:lnTo>
                  <a:lnTo>
                    <a:pt x="630347" y="1319643"/>
                  </a:lnTo>
                  <a:lnTo>
                    <a:pt x="631204" y="1319643"/>
                  </a:lnTo>
                  <a:lnTo>
                    <a:pt x="631204" y="1316024"/>
                  </a:lnTo>
                  <a:lnTo>
                    <a:pt x="632824" y="1316024"/>
                  </a:lnTo>
                  <a:lnTo>
                    <a:pt x="632824" y="1312309"/>
                  </a:lnTo>
                  <a:lnTo>
                    <a:pt x="636824" y="1312309"/>
                  </a:lnTo>
                  <a:lnTo>
                    <a:pt x="636824" y="1308690"/>
                  </a:lnTo>
                  <a:lnTo>
                    <a:pt x="637682" y="1308690"/>
                  </a:lnTo>
                  <a:lnTo>
                    <a:pt x="637682" y="1305070"/>
                  </a:lnTo>
                  <a:lnTo>
                    <a:pt x="638444" y="1305070"/>
                  </a:lnTo>
                  <a:lnTo>
                    <a:pt x="638444" y="1301451"/>
                  </a:lnTo>
                  <a:lnTo>
                    <a:pt x="639301" y="1301451"/>
                  </a:lnTo>
                  <a:lnTo>
                    <a:pt x="639301" y="1297831"/>
                  </a:lnTo>
                  <a:lnTo>
                    <a:pt x="645683" y="1297831"/>
                  </a:lnTo>
                  <a:lnTo>
                    <a:pt x="645683" y="1294212"/>
                  </a:lnTo>
                  <a:lnTo>
                    <a:pt x="645683" y="1294212"/>
                  </a:lnTo>
                  <a:lnTo>
                    <a:pt x="645683" y="1290592"/>
                  </a:lnTo>
                  <a:lnTo>
                    <a:pt x="648159" y="1290592"/>
                  </a:lnTo>
                  <a:lnTo>
                    <a:pt x="648159" y="1286973"/>
                  </a:lnTo>
                  <a:lnTo>
                    <a:pt x="649778" y="1286973"/>
                  </a:lnTo>
                  <a:lnTo>
                    <a:pt x="649778" y="1283353"/>
                  </a:lnTo>
                  <a:lnTo>
                    <a:pt x="654636" y="1283353"/>
                  </a:lnTo>
                  <a:lnTo>
                    <a:pt x="654636" y="1279734"/>
                  </a:lnTo>
                  <a:lnTo>
                    <a:pt x="658637" y="1279734"/>
                  </a:lnTo>
                  <a:lnTo>
                    <a:pt x="658637" y="1276114"/>
                  </a:lnTo>
                  <a:lnTo>
                    <a:pt x="658637" y="1276114"/>
                  </a:lnTo>
                  <a:lnTo>
                    <a:pt x="658637" y="1272495"/>
                  </a:lnTo>
                  <a:lnTo>
                    <a:pt x="658637" y="1272495"/>
                  </a:lnTo>
                  <a:lnTo>
                    <a:pt x="658637" y="1268875"/>
                  </a:lnTo>
                  <a:lnTo>
                    <a:pt x="661113" y="1268875"/>
                  </a:lnTo>
                  <a:lnTo>
                    <a:pt x="661113" y="1265256"/>
                  </a:lnTo>
                  <a:lnTo>
                    <a:pt x="661113" y="1265256"/>
                  </a:lnTo>
                  <a:lnTo>
                    <a:pt x="661113" y="1261636"/>
                  </a:lnTo>
                  <a:lnTo>
                    <a:pt x="661113" y="1261636"/>
                  </a:lnTo>
                  <a:lnTo>
                    <a:pt x="661113" y="1258017"/>
                  </a:lnTo>
                  <a:lnTo>
                    <a:pt x="661875" y="1258017"/>
                  </a:lnTo>
                  <a:lnTo>
                    <a:pt x="661875" y="1254397"/>
                  </a:lnTo>
                  <a:lnTo>
                    <a:pt x="668352" y="1254397"/>
                  </a:lnTo>
                  <a:lnTo>
                    <a:pt x="668352" y="1250683"/>
                  </a:lnTo>
                  <a:lnTo>
                    <a:pt x="670733" y="1250683"/>
                  </a:lnTo>
                  <a:lnTo>
                    <a:pt x="670733" y="1247063"/>
                  </a:lnTo>
                  <a:lnTo>
                    <a:pt x="670733" y="1247063"/>
                  </a:lnTo>
                  <a:lnTo>
                    <a:pt x="670733" y="1243443"/>
                  </a:lnTo>
                  <a:lnTo>
                    <a:pt x="671591" y="1243443"/>
                  </a:lnTo>
                  <a:lnTo>
                    <a:pt x="671591" y="1239824"/>
                  </a:lnTo>
                  <a:lnTo>
                    <a:pt x="672353" y="1239824"/>
                  </a:lnTo>
                  <a:lnTo>
                    <a:pt x="672353" y="1236205"/>
                  </a:lnTo>
                  <a:lnTo>
                    <a:pt x="673210" y="1236205"/>
                  </a:lnTo>
                  <a:lnTo>
                    <a:pt x="673210" y="1232585"/>
                  </a:lnTo>
                  <a:lnTo>
                    <a:pt x="678067" y="1232585"/>
                  </a:lnTo>
                  <a:lnTo>
                    <a:pt x="678067" y="1228966"/>
                  </a:lnTo>
                  <a:lnTo>
                    <a:pt x="678829" y="1228966"/>
                  </a:lnTo>
                  <a:lnTo>
                    <a:pt x="678829" y="1225346"/>
                  </a:lnTo>
                  <a:lnTo>
                    <a:pt x="678829" y="1225346"/>
                  </a:lnTo>
                  <a:lnTo>
                    <a:pt x="678829" y="1221727"/>
                  </a:lnTo>
                  <a:lnTo>
                    <a:pt x="679687" y="1221727"/>
                  </a:lnTo>
                  <a:lnTo>
                    <a:pt x="679687" y="1218107"/>
                  </a:lnTo>
                  <a:lnTo>
                    <a:pt x="680449" y="1218107"/>
                  </a:lnTo>
                  <a:lnTo>
                    <a:pt x="680449" y="1214488"/>
                  </a:lnTo>
                  <a:lnTo>
                    <a:pt x="682925" y="1214488"/>
                  </a:lnTo>
                  <a:lnTo>
                    <a:pt x="682925" y="1210868"/>
                  </a:lnTo>
                  <a:lnTo>
                    <a:pt x="683687" y="1210868"/>
                  </a:lnTo>
                  <a:lnTo>
                    <a:pt x="683687" y="1207249"/>
                  </a:lnTo>
                  <a:lnTo>
                    <a:pt x="683687" y="1207249"/>
                  </a:lnTo>
                  <a:lnTo>
                    <a:pt x="683687" y="1203629"/>
                  </a:lnTo>
                  <a:lnTo>
                    <a:pt x="691783" y="1203629"/>
                  </a:lnTo>
                  <a:lnTo>
                    <a:pt x="691783" y="1200010"/>
                  </a:lnTo>
                  <a:lnTo>
                    <a:pt x="699023" y="1200010"/>
                  </a:lnTo>
                  <a:lnTo>
                    <a:pt x="699023" y="1196390"/>
                  </a:lnTo>
                  <a:lnTo>
                    <a:pt x="701499" y="1196390"/>
                  </a:lnTo>
                  <a:lnTo>
                    <a:pt x="701499" y="1192771"/>
                  </a:lnTo>
                  <a:lnTo>
                    <a:pt x="701499" y="1192771"/>
                  </a:lnTo>
                  <a:lnTo>
                    <a:pt x="701499" y="1189056"/>
                  </a:lnTo>
                  <a:lnTo>
                    <a:pt x="702261" y="1189056"/>
                  </a:lnTo>
                  <a:lnTo>
                    <a:pt x="702261" y="1185436"/>
                  </a:lnTo>
                  <a:lnTo>
                    <a:pt x="703118" y="1185436"/>
                  </a:lnTo>
                  <a:lnTo>
                    <a:pt x="703118" y="1181817"/>
                  </a:lnTo>
                  <a:lnTo>
                    <a:pt x="704737" y="1181817"/>
                  </a:lnTo>
                  <a:lnTo>
                    <a:pt x="704737" y="1178197"/>
                  </a:lnTo>
                  <a:lnTo>
                    <a:pt x="704737" y="1178197"/>
                  </a:lnTo>
                  <a:lnTo>
                    <a:pt x="704737" y="1174578"/>
                  </a:lnTo>
                  <a:lnTo>
                    <a:pt x="704737" y="1174578"/>
                  </a:lnTo>
                  <a:lnTo>
                    <a:pt x="704737" y="1170958"/>
                  </a:lnTo>
                  <a:lnTo>
                    <a:pt x="708738" y="1170958"/>
                  </a:lnTo>
                  <a:lnTo>
                    <a:pt x="708738" y="1167339"/>
                  </a:lnTo>
                  <a:lnTo>
                    <a:pt x="710357" y="1167339"/>
                  </a:lnTo>
                  <a:lnTo>
                    <a:pt x="710357" y="1163719"/>
                  </a:lnTo>
                  <a:lnTo>
                    <a:pt x="716072" y="1163719"/>
                  </a:lnTo>
                  <a:lnTo>
                    <a:pt x="716072" y="1160100"/>
                  </a:lnTo>
                  <a:lnTo>
                    <a:pt x="716834" y="1160100"/>
                  </a:lnTo>
                  <a:lnTo>
                    <a:pt x="716834" y="1156480"/>
                  </a:lnTo>
                  <a:lnTo>
                    <a:pt x="724930" y="1156480"/>
                  </a:lnTo>
                  <a:lnTo>
                    <a:pt x="724930" y="1152861"/>
                  </a:lnTo>
                  <a:lnTo>
                    <a:pt x="731408" y="1152861"/>
                  </a:lnTo>
                  <a:lnTo>
                    <a:pt x="731408" y="1149241"/>
                  </a:lnTo>
                  <a:lnTo>
                    <a:pt x="735408" y="1149241"/>
                  </a:lnTo>
                  <a:lnTo>
                    <a:pt x="735408" y="1145622"/>
                  </a:lnTo>
                  <a:lnTo>
                    <a:pt x="735408" y="1145622"/>
                  </a:lnTo>
                  <a:lnTo>
                    <a:pt x="735408" y="1142002"/>
                  </a:lnTo>
                  <a:lnTo>
                    <a:pt x="736265" y="1142002"/>
                  </a:lnTo>
                  <a:lnTo>
                    <a:pt x="736265" y="1138383"/>
                  </a:lnTo>
                  <a:lnTo>
                    <a:pt x="737027" y="1138383"/>
                  </a:lnTo>
                  <a:lnTo>
                    <a:pt x="737027" y="1134763"/>
                  </a:lnTo>
                  <a:lnTo>
                    <a:pt x="737884" y="1134763"/>
                  </a:lnTo>
                  <a:lnTo>
                    <a:pt x="737884" y="1131144"/>
                  </a:lnTo>
                  <a:lnTo>
                    <a:pt x="738646" y="1131144"/>
                  </a:lnTo>
                  <a:lnTo>
                    <a:pt x="738646" y="1127429"/>
                  </a:lnTo>
                  <a:lnTo>
                    <a:pt x="744266" y="1127429"/>
                  </a:lnTo>
                  <a:lnTo>
                    <a:pt x="744266" y="1123810"/>
                  </a:lnTo>
                  <a:lnTo>
                    <a:pt x="744266" y="1123810"/>
                  </a:lnTo>
                  <a:lnTo>
                    <a:pt x="744266" y="1120190"/>
                  </a:lnTo>
                  <a:lnTo>
                    <a:pt x="745124" y="1120190"/>
                  </a:lnTo>
                  <a:lnTo>
                    <a:pt x="745124" y="1116571"/>
                  </a:lnTo>
                  <a:lnTo>
                    <a:pt x="747505" y="1116571"/>
                  </a:lnTo>
                  <a:lnTo>
                    <a:pt x="747505" y="1112951"/>
                  </a:lnTo>
                  <a:lnTo>
                    <a:pt x="753220" y="1112951"/>
                  </a:lnTo>
                  <a:lnTo>
                    <a:pt x="753220" y="1109332"/>
                  </a:lnTo>
                  <a:lnTo>
                    <a:pt x="753982" y="1109332"/>
                  </a:lnTo>
                  <a:lnTo>
                    <a:pt x="753982" y="1105712"/>
                  </a:lnTo>
                  <a:lnTo>
                    <a:pt x="753982" y="1105712"/>
                  </a:lnTo>
                  <a:lnTo>
                    <a:pt x="753982" y="1102093"/>
                  </a:lnTo>
                  <a:lnTo>
                    <a:pt x="764554" y="1102093"/>
                  </a:lnTo>
                  <a:lnTo>
                    <a:pt x="764554" y="1098473"/>
                  </a:lnTo>
                  <a:lnTo>
                    <a:pt x="766174" y="1098473"/>
                  </a:lnTo>
                  <a:lnTo>
                    <a:pt x="766174" y="1094854"/>
                  </a:lnTo>
                  <a:lnTo>
                    <a:pt x="768555" y="1094854"/>
                  </a:lnTo>
                  <a:lnTo>
                    <a:pt x="768555" y="1091234"/>
                  </a:lnTo>
                  <a:lnTo>
                    <a:pt x="771794" y="1091234"/>
                  </a:lnTo>
                  <a:lnTo>
                    <a:pt x="771794" y="1087614"/>
                  </a:lnTo>
                  <a:lnTo>
                    <a:pt x="775794" y="1087614"/>
                  </a:lnTo>
                  <a:lnTo>
                    <a:pt x="775794" y="1083995"/>
                  </a:lnTo>
                  <a:lnTo>
                    <a:pt x="778271" y="1083995"/>
                  </a:lnTo>
                  <a:lnTo>
                    <a:pt x="778271" y="1080376"/>
                  </a:lnTo>
                  <a:lnTo>
                    <a:pt x="779033" y="1080376"/>
                  </a:lnTo>
                  <a:lnTo>
                    <a:pt x="779033" y="1076756"/>
                  </a:lnTo>
                  <a:lnTo>
                    <a:pt x="779890" y="1076756"/>
                  </a:lnTo>
                  <a:lnTo>
                    <a:pt x="779890" y="1073137"/>
                  </a:lnTo>
                  <a:lnTo>
                    <a:pt x="780652" y="1073137"/>
                  </a:lnTo>
                  <a:lnTo>
                    <a:pt x="780652" y="1069422"/>
                  </a:lnTo>
                  <a:lnTo>
                    <a:pt x="781509" y="1069422"/>
                  </a:lnTo>
                  <a:lnTo>
                    <a:pt x="781509" y="1065802"/>
                  </a:lnTo>
                  <a:lnTo>
                    <a:pt x="782271" y="1065802"/>
                  </a:lnTo>
                  <a:lnTo>
                    <a:pt x="782271" y="1062183"/>
                  </a:lnTo>
                  <a:lnTo>
                    <a:pt x="782271" y="1062183"/>
                  </a:lnTo>
                  <a:lnTo>
                    <a:pt x="782271" y="1058563"/>
                  </a:lnTo>
                  <a:lnTo>
                    <a:pt x="786367" y="1058563"/>
                  </a:lnTo>
                  <a:lnTo>
                    <a:pt x="786367" y="1054944"/>
                  </a:lnTo>
                  <a:lnTo>
                    <a:pt x="787129" y="1054944"/>
                  </a:lnTo>
                  <a:lnTo>
                    <a:pt x="787129" y="1051324"/>
                  </a:lnTo>
                  <a:lnTo>
                    <a:pt x="789605" y="1051324"/>
                  </a:lnTo>
                  <a:lnTo>
                    <a:pt x="789605" y="1047705"/>
                  </a:lnTo>
                  <a:lnTo>
                    <a:pt x="792749" y="1047705"/>
                  </a:lnTo>
                  <a:lnTo>
                    <a:pt x="792749" y="1044085"/>
                  </a:lnTo>
                  <a:lnTo>
                    <a:pt x="795225" y="1044085"/>
                  </a:lnTo>
                  <a:lnTo>
                    <a:pt x="795225" y="1040466"/>
                  </a:lnTo>
                  <a:lnTo>
                    <a:pt x="799225" y="1040466"/>
                  </a:lnTo>
                  <a:lnTo>
                    <a:pt x="799225" y="1036846"/>
                  </a:lnTo>
                  <a:lnTo>
                    <a:pt x="803321" y="1036846"/>
                  </a:lnTo>
                  <a:lnTo>
                    <a:pt x="803321" y="1033227"/>
                  </a:lnTo>
                  <a:lnTo>
                    <a:pt x="803321" y="1033227"/>
                  </a:lnTo>
                  <a:lnTo>
                    <a:pt x="803321" y="1029607"/>
                  </a:lnTo>
                  <a:lnTo>
                    <a:pt x="807322" y="1029607"/>
                  </a:lnTo>
                  <a:lnTo>
                    <a:pt x="807322" y="1025988"/>
                  </a:lnTo>
                  <a:lnTo>
                    <a:pt x="808179" y="1025988"/>
                  </a:lnTo>
                  <a:lnTo>
                    <a:pt x="808179" y="1022368"/>
                  </a:lnTo>
                  <a:lnTo>
                    <a:pt x="809798" y="1022368"/>
                  </a:lnTo>
                  <a:lnTo>
                    <a:pt x="809798" y="1018749"/>
                  </a:lnTo>
                  <a:lnTo>
                    <a:pt x="813799" y="1018749"/>
                  </a:lnTo>
                  <a:lnTo>
                    <a:pt x="813799" y="1015129"/>
                  </a:lnTo>
                  <a:lnTo>
                    <a:pt x="815418" y="1015129"/>
                  </a:lnTo>
                  <a:lnTo>
                    <a:pt x="815418" y="1011510"/>
                  </a:lnTo>
                  <a:lnTo>
                    <a:pt x="821895" y="1011510"/>
                  </a:lnTo>
                  <a:lnTo>
                    <a:pt x="821895" y="1007795"/>
                  </a:lnTo>
                  <a:lnTo>
                    <a:pt x="822657" y="1007795"/>
                  </a:lnTo>
                  <a:lnTo>
                    <a:pt x="822657" y="1004176"/>
                  </a:lnTo>
                  <a:lnTo>
                    <a:pt x="825133" y="1004176"/>
                  </a:lnTo>
                  <a:lnTo>
                    <a:pt x="825133" y="1000556"/>
                  </a:lnTo>
                  <a:lnTo>
                    <a:pt x="826753" y="1000556"/>
                  </a:lnTo>
                  <a:lnTo>
                    <a:pt x="826753" y="996937"/>
                  </a:lnTo>
                  <a:lnTo>
                    <a:pt x="833230" y="996937"/>
                  </a:lnTo>
                  <a:lnTo>
                    <a:pt x="833230" y="993317"/>
                  </a:lnTo>
                  <a:lnTo>
                    <a:pt x="835611" y="993317"/>
                  </a:lnTo>
                  <a:lnTo>
                    <a:pt x="835611" y="989698"/>
                  </a:lnTo>
                  <a:lnTo>
                    <a:pt x="838850" y="989698"/>
                  </a:lnTo>
                  <a:lnTo>
                    <a:pt x="838850" y="986078"/>
                  </a:lnTo>
                  <a:lnTo>
                    <a:pt x="839707" y="986078"/>
                  </a:lnTo>
                  <a:lnTo>
                    <a:pt x="839707" y="982459"/>
                  </a:lnTo>
                  <a:lnTo>
                    <a:pt x="842850" y="982459"/>
                  </a:lnTo>
                  <a:lnTo>
                    <a:pt x="842850" y="978839"/>
                  </a:lnTo>
                  <a:lnTo>
                    <a:pt x="847708" y="978839"/>
                  </a:lnTo>
                  <a:lnTo>
                    <a:pt x="847708" y="975220"/>
                  </a:lnTo>
                  <a:lnTo>
                    <a:pt x="849327" y="975220"/>
                  </a:lnTo>
                  <a:lnTo>
                    <a:pt x="849327" y="971600"/>
                  </a:lnTo>
                  <a:lnTo>
                    <a:pt x="850946" y="971600"/>
                  </a:lnTo>
                  <a:lnTo>
                    <a:pt x="850946" y="967981"/>
                  </a:lnTo>
                  <a:lnTo>
                    <a:pt x="850946" y="967981"/>
                  </a:lnTo>
                  <a:lnTo>
                    <a:pt x="850946" y="964361"/>
                  </a:lnTo>
                  <a:lnTo>
                    <a:pt x="854185" y="964361"/>
                  </a:lnTo>
                  <a:lnTo>
                    <a:pt x="854185" y="960742"/>
                  </a:lnTo>
                  <a:lnTo>
                    <a:pt x="855042" y="960742"/>
                  </a:lnTo>
                  <a:lnTo>
                    <a:pt x="855042" y="957122"/>
                  </a:lnTo>
                  <a:lnTo>
                    <a:pt x="856661" y="957122"/>
                  </a:lnTo>
                  <a:lnTo>
                    <a:pt x="856661" y="953503"/>
                  </a:lnTo>
                  <a:lnTo>
                    <a:pt x="857423" y="953503"/>
                  </a:lnTo>
                  <a:lnTo>
                    <a:pt x="857423" y="949883"/>
                  </a:lnTo>
                  <a:lnTo>
                    <a:pt x="860662" y="949883"/>
                  </a:lnTo>
                  <a:lnTo>
                    <a:pt x="860662" y="946168"/>
                  </a:lnTo>
                  <a:lnTo>
                    <a:pt x="870377" y="946168"/>
                  </a:lnTo>
                  <a:lnTo>
                    <a:pt x="870377" y="942549"/>
                  </a:lnTo>
                  <a:lnTo>
                    <a:pt x="873616" y="942549"/>
                  </a:lnTo>
                  <a:lnTo>
                    <a:pt x="873616" y="938929"/>
                  </a:lnTo>
                  <a:lnTo>
                    <a:pt x="876854" y="938929"/>
                  </a:lnTo>
                  <a:lnTo>
                    <a:pt x="876854" y="935310"/>
                  </a:lnTo>
                  <a:lnTo>
                    <a:pt x="878474" y="935310"/>
                  </a:lnTo>
                  <a:lnTo>
                    <a:pt x="878474" y="931690"/>
                  </a:lnTo>
                  <a:lnTo>
                    <a:pt x="884093" y="931690"/>
                  </a:lnTo>
                  <a:lnTo>
                    <a:pt x="884093" y="928071"/>
                  </a:lnTo>
                  <a:lnTo>
                    <a:pt x="884950" y="928071"/>
                  </a:lnTo>
                  <a:lnTo>
                    <a:pt x="884950" y="924451"/>
                  </a:lnTo>
                  <a:lnTo>
                    <a:pt x="884950" y="924451"/>
                  </a:lnTo>
                  <a:lnTo>
                    <a:pt x="884950" y="920832"/>
                  </a:lnTo>
                  <a:lnTo>
                    <a:pt x="899429" y="920832"/>
                  </a:lnTo>
                  <a:lnTo>
                    <a:pt x="899429" y="917212"/>
                  </a:lnTo>
                  <a:lnTo>
                    <a:pt x="900286" y="917212"/>
                  </a:lnTo>
                  <a:lnTo>
                    <a:pt x="900286" y="913593"/>
                  </a:lnTo>
                  <a:lnTo>
                    <a:pt x="902667" y="913593"/>
                  </a:lnTo>
                  <a:lnTo>
                    <a:pt x="902667" y="909973"/>
                  </a:lnTo>
                  <a:lnTo>
                    <a:pt x="905906" y="909973"/>
                  </a:lnTo>
                  <a:lnTo>
                    <a:pt x="905906" y="906354"/>
                  </a:lnTo>
                  <a:lnTo>
                    <a:pt x="910001" y="906354"/>
                  </a:lnTo>
                  <a:lnTo>
                    <a:pt x="910001" y="902734"/>
                  </a:lnTo>
                  <a:lnTo>
                    <a:pt x="910763" y="902734"/>
                  </a:lnTo>
                  <a:lnTo>
                    <a:pt x="910763" y="899115"/>
                  </a:lnTo>
                  <a:lnTo>
                    <a:pt x="914764" y="899115"/>
                  </a:lnTo>
                  <a:lnTo>
                    <a:pt x="914764" y="895495"/>
                  </a:lnTo>
                  <a:lnTo>
                    <a:pt x="918859" y="895495"/>
                  </a:lnTo>
                  <a:lnTo>
                    <a:pt x="918859" y="891876"/>
                  </a:lnTo>
                  <a:lnTo>
                    <a:pt x="921241" y="891876"/>
                  </a:lnTo>
                  <a:lnTo>
                    <a:pt x="921241" y="888256"/>
                  </a:lnTo>
                  <a:lnTo>
                    <a:pt x="921241" y="888256"/>
                  </a:lnTo>
                  <a:lnTo>
                    <a:pt x="921241" y="884542"/>
                  </a:lnTo>
                  <a:lnTo>
                    <a:pt x="924479" y="884542"/>
                  </a:lnTo>
                  <a:lnTo>
                    <a:pt x="924479" y="880922"/>
                  </a:lnTo>
                  <a:lnTo>
                    <a:pt x="925336" y="880922"/>
                  </a:lnTo>
                  <a:lnTo>
                    <a:pt x="925336" y="877303"/>
                  </a:lnTo>
                  <a:lnTo>
                    <a:pt x="926956" y="877303"/>
                  </a:lnTo>
                  <a:lnTo>
                    <a:pt x="926956" y="873683"/>
                  </a:lnTo>
                  <a:lnTo>
                    <a:pt x="930194" y="873683"/>
                  </a:lnTo>
                  <a:lnTo>
                    <a:pt x="930194" y="870063"/>
                  </a:lnTo>
                  <a:lnTo>
                    <a:pt x="932575" y="870063"/>
                  </a:lnTo>
                  <a:lnTo>
                    <a:pt x="932575" y="866444"/>
                  </a:lnTo>
                  <a:lnTo>
                    <a:pt x="941434" y="866444"/>
                  </a:lnTo>
                  <a:lnTo>
                    <a:pt x="941434" y="862825"/>
                  </a:lnTo>
                  <a:lnTo>
                    <a:pt x="944672" y="862825"/>
                  </a:lnTo>
                  <a:lnTo>
                    <a:pt x="944672" y="859205"/>
                  </a:lnTo>
                  <a:lnTo>
                    <a:pt x="947911" y="859205"/>
                  </a:lnTo>
                  <a:lnTo>
                    <a:pt x="947911" y="855586"/>
                  </a:lnTo>
                  <a:lnTo>
                    <a:pt x="953626" y="855586"/>
                  </a:lnTo>
                  <a:lnTo>
                    <a:pt x="953626" y="851966"/>
                  </a:lnTo>
                  <a:lnTo>
                    <a:pt x="956007" y="851966"/>
                  </a:lnTo>
                  <a:lnTo>
                    <a:pt x="956007" y="848347"/>
                  </a:lnTo>
                  <a:lnTo>
                    <a:pt x="960865" y="848347"/>
                  </a:lnTo>
                  <a:lnTo>
                    <a:pt x="960865" y="844727"/>
                  </a:lnTo>
                  <a:lnTo>
                    <a:pt x="966484" y="844727"/>
                  </a:lnTo>
                  <a:lnTo>
                    <a:pt x="966484" y="841108"/>
                  </a:lnTo>
                  <a:lnTo>
                    <a:pt x="968961" y="841108"/>
                  </a:lnTo>
                  <a:lnTo>
                    <a:pt x="968961" y="837488"/>
                  </a:lnTo>
                  <a:lnTo>
                    <a:pt x="971342" y="837488"/>
                  </a:lnTo>
                  <a:lnTo>
                    <a:pt x="971342" y="833869"/>
                  </a:lnTo>
                  <a:lnTo>
                    <a:pt x="972961" y="833869"/>
                  </a:lnTo>
                  <a:lnTo>
                    <a:pt x="972961" y="830249"/>
                  </a:lnTo>
                  <a:lnTo>
                    <a:pt x="981915" y="830249"/>
                  </a:lnTo>
                  <a:lnTo>
                    <a:pt x="981915" y="826630"/>
                  </a:lnTo>
                  <a:lnTo>
                    <a:pt x="981915" y="826630"/>
                  </a:lnTo>
                  <a:lnTo>
                    <a:pt x="981915" y="822915"/>
                  </a:lnTo>
                  <a:lnTo>
                    <a:pt x="987535" y="822915"/>
                  </a:lnTo>
                  <a:lnTo>
                    <a:pt x="987535" y="819295"/>
                  </a:lnTo>
                  <a:lnTo>
                    <a:pt x="994012" y="819295"/>
                  </a:lnTo>
                  <a:lnTo>
                    <a:pt x="994012" y="815676"/>
                  </a:lnTo>
                  <a:lnTo>
                    <a:pt x="994012" y="815676"/>
                  </a:lnTo>
                  <a:lnTo>
                    <a:pt x="994012" y="812056"/>
                  </a:lnTo>
                  <a:lnTo>
                    <a:pt x="1001251" y="812056"/>
                  </a:lnTo>
                  <a:lnTo>
                    <a:pt x="1001251" y="808437"/>
                  </a:lnTo>
                  <a:lnTo>
                    <a:pt x="1005347" y="808437"/>
                  </a:lnTo>
                  <a:lnTo>
                    <a:pt x="1005347" y="804817"/>
                  </a:lnTo>
                  <a:lnTo>
                    <a:pt x="1006966" y="804817"/>
                  </a:lnTo>
                  <a:lnTo>
                    <a:pt x="1006966" y="801198"/>
                  </a:lnTo>
                  <a:lnTo>
                    <a:pt x="1006966" y="801198"/>
                  </a:lnTo>
                  <a:lnTo>
                    <a:pt x="1006966" y="797578"/>
                  </a:lnTo>
                  <a:lnTo>
                    <a:pt x="1012585" y="797578"/>
                  </a:lnTo>
                  <a:lnTo>
                    <a:pt x="1012585" y="793959"/>
                  </a:lnTo>
                  <a:lnTo>
                    <a:pt x="1019063" y="793959"/>
                  </a:lnTo>
                  <a:lnTo>
                    <a:pt x="1019063" y="790339"/>
                  </a:lnTo>
                  <a:lnTo>
                    <a:pt x="1023063" y="790339"/>
                  </a:lnTo>
                  <a:lnTo>
                    <a:pt x="1023063" y="786720"/>
                  </a:lnTo>
                  <a:lnTo>
                    <a:pt x="1023920" y="786720"/>
                  </a:lnTo>
                  <a:lnTo>
                    <a:pt x="1023920" y="783100"/>
                  </a:lnTo>
                  <a:lnTo>
                    <a:pt x="1024682" y="783100"/>
                  </a:lnTo>
                  <a:lnTo>
                    <a:pt x="1024682" y="779481"/>
                  </a:lnTo>
                  <a:lnTo>
                    <a:pt x="1029540" y="779481"/>
                  </a:lnTo>
                  <a:lnTo>
                    <a:pt x="1029540" y="775861"/>
                  </a:lnTo>
                  <a:lnTo>
                    <a:pt x="1032778" y="775861"/>
                  </a:lnTo>
                  <a:lnTo>
                    <a:pt x="1032778" y="772242"/>
                  </a:lnTo>
                  <a:lnTo>
                    <a:pt x="1035255" y="772242"/>
                  </a:lnTo>
                  <a:lnTo>
                    <a:pt x="1035255" y="768622"/>
                  </a:lnTo>
                  <a:lnTo>
                    <a:pt x="1035255" y="768622"/>
                  </a:lnTo>
                  <a:lnTo>
                    <a:pt x="1035255" y="765003"/>
                  </a:lnTo>
                  <a:lnTo>
                    <a:pt x="1040017" y="765003"/>
                  </a:lnTo>
                  <a:lnTo>
                    <a:pt x="1040017" y="761288"/>
                  </a:lnTo>
                  <a:lnTo>
                    <a:pt x="1040017" y="761288"/>
                  </a:lnTo>
                  <a:lnTo>
                    <a:pt x="1040017" y="757669"/>
                  </a:lnTo>
                  <a:lnTo>
                    <a:pt x="1055448" y="757669"/>
                  </a:lnTo>
                  <a:lnTo>
                    <a:pt x="1055448" y="754049"/>
                  </a:lnTo>
                  <a:lnTo>
                    <a:pt x="1057829" y="754049"/>
                  </a:lnTo>
                  <a:lnTo>
                    <a:pt x="1057829" y="750430"/>
                  </a:lnTo>
                  <a:lnTo>
                    <a:pt x="1058686" y="750430"/>
                  </a:lnTo>
                  <a:lnTo>
                    <a:pt x="1058686" y="746810"/>
                  </a:lnTo>
                  <a:lnTo>
                    <a:pt x="1063449" y="746810"/>
                  </a:lnTo>
                  <a:lnTo>
                    <a:pt x="1063449" y="743190"/>
                  </a:lnTo>
                  <a:lnTo>
                    <a:pt x="1065068" y="743190"/>
                  </a:lnTo>
                  <a:lnTo>
                    <a:pt x="1065068" y="739571"/>
                  </a:lnTo>
                  <a:lnTo>
                    <a:pt x="1065926" y="739571"/>
                  </a:lnTo>
                  <a:lnTo>
                    <a:pt x="1065926" y="735952"/>
                  </a:lnTo>
                  <a:lnTo>
                    <a:pt x="1068307" y="735952"/>
                  </a:lnTo>
                  <a:lnTo>
                    <a:pt x="1068307" y="732332"/>
                  </a:lnTo>
                  <a:lnTo>
                    <a:pt x="1069926" y="732332"/>
                  </a:lnTo>
                  <a:lnTo>
                    <a:pt x="1069926" y="728713"/>
                  </a:lnTo>
                  <a:lnTo>
                    <a:pt x="1074022" y="728713"/>
                  </a:lnTo>
                  <a:lnTo>
                    <a:pt x="1074022" y="725093"/>
                  </a:lnTo>
                  <a:lnTo>
                    <a:pt x="1077260" y="725093"/>
                  </a:lnTo>
                  <a:lnTo>
                    <a:pt x="1077260" y="721474"/>
                  </a:lnTo>
                  <a:lnTo>
                    <a:pt x="1078022" y="721474"/>
                  </a:lnTo>
                  <a:lnTo>
                    <a:pt x="1078022" y="717854"/>
                  </a:lnTo>
                  <a:lnTo>
                    <a:pt x="1081261" y="717854"/>
                  </a:lnTo>
                  <a:lnTo>
                    <a:pt x="1081261" y="714235"/>
                  </a:lnTo>
                  <a:lnTo>
                    <a:pt x="1084499" y="714235"/>
                  </a:lnTo>
                  <a:lnTo>
                    <a:pt x="1084499" y="710615"/>
                  </a:lnTo>
                  <a:lnTo>
                    <a:pt x="1086118" y="710615"/>
                  </a:lnTo>
                  <a:lnTo>
                    <a:pt x="1086118" y="706996"/>
                  </a:lnTo>
                  <a:lnTo>
                    <a:pt x="1086118" y="706996"/>
                  </a:lnTo>
                  <a:lnTo>
                    <a:pt x="1086118" y="703376"/>
                  </a:lnTo>
                  <a:lnTo>
                    <a:pt x="1090119" y="703376"/>
                  </a:lnTo>
                  <a:lnTo>
                    <a:pt x="1090119" y="699661"/>
                  </a:lnTo>
                  <a:lnTo>
                    <a:pt x="1090119" y="699661"/>
                  </a:lnTo>
                  <a:lnTo>
                    <a:pt x="1090119" y="696042"/>
                  </a:lnTo>
                  <a:lnTo>
                    <a:pt x="1096596" y="696042"/>
                  </a:lnTo>
                  <a:lnTo>
                    <a:pt x="1096596" y="692422"/>
                  </a:lnTo>
                  <a:lnTo>
                    <a:pt x="1096596" y="692422"/>
                  </a:lnTo>
                  <a:lnTo>
                    <a:pt x="1096596" y="688803"/>
                  </a:lnTo>
                  <a:lnTo>
                    <a:pt x="1098215" y="688803"/>
                  </a:lnTo>
                  <a:lnTo>
                    <a:pt x="1098215" y="685183"/>
                  </a:lnTo>
                  <a:lnTo>
                    <a:pt x="1102311" y="685183"/>
                  </a:lnTo>
                  <a:lnTo>
                    <a:pt x="1102311" y="681564"/>
                  </a:lnTo>
                  <a:lnTo>
                    <a:pt x="1105550" y="681564"/>
                  </a:lnTo>
                  <a:lnTo>
                    <a:pt x="1105550" y="677944"/>
                  </a:lnTo>
                  <a:lnTo>
                    <a:pt x="1107931" y="677944"/>
                  </a:lnTo>
                  <a:lnTo>
                    <a:pt x="1107931" y="674325"/>
                  </a:lnTo>
                  <a:lnTo>
                    <a:pt x="1116789" y="674325"/>
                  </a:lnTo>
                  <a:lnTo>
                    <a:pt x="1116789" y="670705"/>
                  </a:lnTo>
                  <a:lnTo>
                    <a:pt x="1120027" y="670705"/>
                  </a:lnTo>
                  <a:lnTo>
                    <a:pt x="1120027" y="667086"/>
                  </a:lnTo>
                  <a:lnTo>
                    <a:pt x="1123266" y="667086"/>
                  </a:lnTo>
                  <a:lnTo>
                    <a:pt x="1123266" y="663466"/>
                  </a:lnTo>
                  <a:lnTo>
                    <a:pt x="1127362" y="663466"/>
                  </a:lnTo>
                  <a:lnTo>
                    <a:pt x="1127362" y="659847"/>
                  </a:lnTo>
                  <a:lnTo>
                    <a:pt x="1129743" y="659847"/>
                  </a:lnTo>
                  <a:lnTo>
                    <a:pt x="1129743" y="656227"/>
                  </a:lnTo>
                  <a:lnTo>
                    <a:pt x="1136220" y="656227"/>
                  </a:lnTo>
                  <a:lnTo>
                    <a:pt x="1136220" y="652608"/>
                  </a:lnTo>
                  <a:lnTo>
                    <a:pt x="1145078" y="652608"/>
                  </a:lnTo>
                  <a:lnTo>
                    <a:pt x="1145078" y="648988"/>
                  </a:lnTo>
                  <a:lnTo>
                    <a:pt x="1154032" y="648988"/>
                  </a:lnTo>
                  <a:lnTo>
                    <a:pt x="1154032" y="645369"/>
                  </a:lnTo>
                  <a:lnTo>
                    <a:pt x="1160414" y="645369"/>
                  </a:lnTo>
                  <a:lnTo>
                    <a:pt x="1160414" y="641654"/>
                  </a:lnTo>
                  <a:lnTo>
                    <a:pt x="1161271" y="641654"/>
                  </a:lnTo>
                  <a:lnTo>
                    <a:pt x="1161271" y="638035"/>
                  </a:lnTo>
                  <a:lnTo>
                    <a:pt x="1180702" y="638035"/>
                  </a:lnTo>
                  <a:lnTo>
                    <a:pt x="1180702" y="634415"/>
                  </a:lnTo>
                  <a:lnTo>
                    <a:pt x="1190322" y="634415"/>
                  </a:lnTo>
                  <a:lnTo>
                    <a:pt x="1190322" y="630796"/>
                  </a:lnTo>
                  <a:lnTo>
                    <a:pt x="1201657" y="630796"/>
                  </a:lnTo>
                  <a:lnTo>
                    <a:pt x="1201657" y="627176"/>
                  </a:lnTo>
                  <a:lnTo>
                    <a:pt x="1215373" y="627176"/>
                  </a:lnTo>
                  <a:lnTo>
                    <a:pt x="1215373" y="623557"/>
                  </a:lnTo>
                  <a:lnTo>
                    <a:pt x="1219468" y="623557"/>
                  </a:lnTo>
                  <a:lnTo>
                    <a:pt x="1219468" y="619937"/>
                  </a:lnTo>
                  <a:lnTo>
                    <a:pt x="1228327" y="619937"/>
                  </a:lnTo>
                  <a:lnTo>
                    <a:pt x="1228327" y="616318"/>
                  </a:lnTo>
                  <a:lnTo>
                    <a:pt x="1231565" y="616318"/>
                  </a:lnTo>
                  <a:lnTo>
                    <a:pt x="1231565" y="612698"/>
                  </a:lnTo>
                  <a:lnTo>
                    <a:pt x="1231565" y="612698"/>
                  </a:lnTo>
                  <a:lnTo>
                    <a:pt x="1231565" y="609079"/>
                  </a:lnTo>
                  <a:lnTo>
                    <a:pt x="1241281" y="609079"/>
                  </a:lnTo>
                  <a:lnTo>
                    <a:pt x="1241281" y="605459"/>
                  </a:lnTo>
                  <a:lnTo>
                    <a:pt x="1243662" y="605459"/>
                  </a:lnTo>
                  <a:lnTo>
                    <a:pt x="1243662" y="601840"/>
                  </a:lnTo>
                  <a:lnTo>
                    <a:pt x="1254235" y="601840"/>
                  </a:lnTo>
                  <a:lnTo>
                    <a:pt x="1254235" y="598220"/>
                  </a:lnTo>
                  <a:lnTo>
                    <a:pt x="1261474" y="598220"/>
                  </a:lnTo>
                  <a:lnTo>
                    <a:pt x="1261474" y="594601"/>
                  </a:lnTo>
                  <a:lnTo>
                    <a:pt x="1267951" y="594601"/>
                  </a:lnTo>
                  <a:lnTo>
                    <a:pt x="1267951" y="590981"/>
                  </a:lnTo>
                  <a:lnTo>
                    <a:pt x="1280048" y="590981"/>
                  </a:lnTo>
                  <a:lnTo>
                    <a:pt x="1280048" y="587362"/>
                  </a:lnTo>
                  <a:lnTo>
                    <a:pt x="1284048" y="587362"/>
                  </a:lnTo>
                  <a:lnTo>
                    <a:pt x="1284048" y="583742"/>
                  </a:lnTo>
                  <a:lnTo>
                    <a:pt x="1290525" y="583742"/>
                  </a:lnTo>
                  <a:lnTo>
                    <a:pt x="1290525" y="580027"/>
                  </a:lnTo>
                  <a:lnTo>
                    <a:pt x="1293764" y="580027"/>
                  </a:lnTo>
                  <a:lnTo>
                    <a:pt x="1293764" y="576408"/>
                  </a:lnTo>
                  <a:lnTo>
                    <a:pt x="1305098" y="576408"/>
                  </a:lnTo>
                  <a:lnTo>
                    <a:pt x="1305098" y="572788"/>
                  </a:lnTo>
                  <a:lnTo>
                    <a:pt x="1305860" y="572788"/>
                  </a:lnTo>
                  <a:lnTo>
                    <a:pt x="1305860" y="569169"/>
                  </a:lnTo>
                  <a:lnTo>
                    <a:pt x="1310718" y="569169"/>
                  </a:lnTo>
                  <a:lnTo>
                    <a:pt x="1310718" y="565549"/>
                  </a:lnTo>
                  <a:lnTo>
                    <a:pt x="1320434" y="565549"/>
                  </a:lnTo>
                  <a:lnTo>
                    <a:pt x="1320434" y="561930"/>
                  </a:lnTo>
                  <a:lnTo>
                    <a:pt x="1328530" y="561930"/>
                  </a:lnTo>
                  <a:lnTo>
                    <a:pt x="1328530" y="558310"/>
                  </a:lnTo>
                  <a:lnTo>
                    <a:pt x="1334150" y="558310"/>
                  </a:lnTo>
                  <a:lnTo>
                    <a:pt x="1334150" y="554691"/>
                  </a:lnTo>
                  <a:lnTo>
                    <a:pt x="1343103" y="554691"/>
                  </a:lnTo>
                  <a:lnTo>
                    <a:pt x="1343103" y="551071"/>
                  </a:lnTo>
                  <a:lnTo>
                    <a:pt x="1347961" y="551071"/>
                  </a:lnTo>
                  <a:lnTo>
                    <a:pt x="1347961" y="547452"/>
                  </a:lnTo>
                  <a:lnTo>
                    <a:pt x="1352818" y="547452"/>
                  </a:lnTo>
                  <a:lnTo>
                    <a:pt x="1352818" y="543832"/>
                  </a:lnTo>
                  <a:lnTo>
                    <a:pt x="1357581" y="543832"/>
                  </a:lnTo>
                  <a:lnTo>
                    <a:pt x="1357581" y="540213"/>
                  </a:lnTo>
                  <a:lnTo>
                    <a:pt x="1368916" y="540213"/>
                  </a:lnTo>
                  <a:lnTo>
                    <a:pt x="1368916" y="536593"/>
                  </a:lnTo>
                  <a:lnTo>
                    <a:pt x="1372154" y="536593"/>
                  </a:lnTo>
                  <a:lnTo>
                    <a:pt x="1372154" y="532974"/>
                  </a:lnTo>
                  <a:lnTo>
                    <a:pt x="1373774" y="532974"/>
                  </a:lnTo>
                  <a:lnTo>
                    <a:pt x="1373774" y="529354"/>
                  </a:lnTo>
                  <a:lnTo>
                    <a:pt x="1373774" y="529354"/>
                  </a:lnTo>
                  <a:lnTo>
                    <a:pt x="1373774" y="525735"/>
                  </a:lnTo>
                  <a:lnTo>
                    <a:pt x="1377869" y="525735"/>
                  </a:lnTo>
                  <a:lnTo>
                    <a:pt x="1377869" y="522115"/>
                  </a:lnTo>
                  <a:lnTo>
                    <a:pt x="1386727" y="522115"/>
                  </a:lnTo>
                  <a:lnTo>
                    <a:pt x="1386727" y="518400"/>
                  </a:lnTo>
                  <a:lnTo>
                    <a:pt x="1387490" y="518400"/>
                  </a:lnTo>
                  <a:lnTo>
                    <a:pt x="1387490" y="514781"/>
                  </a:lnTo>
                  <a:lnTo>
                    <a:pt x="1387490" y="514781"/>
                  </a:lnTo>
                  <a:lnTo>
                    <a:pt x="1387490" y="511162"/>
                  </a:lnTo>
                  <a:lnTo>
                    <a:pt x="1393967" y="511162"/>
                  </a:lnTo>
                  <a:lnTo>
                    <a:pt x="1393967" y="507542"/>
                  </a:lnTo>
                  <a:lnTo>
                    <a:pt x="1400443" y="507542"/>
                  </a:lnTo>
                  <a:lnTo>
                    <a:pt x="1400443" y="503923"/>
                  </a:lnTo>
                  <a:lnTo>
                    <a:pt x="1402920" y="503923"/>
                  </a:lnTo>
                  <a:lnTo>
                    <a:pt x="1402920" y="500303"/>
                  </a:lnTo>
                  <a:lnTo>
                    <a:pt x="1406063" y="500303"/>
                  </a:lnTo>
                  <a:lnTo>
                    <a:pt x="1406063" y="496684"/>
                  </a:lnTo>
                  <a:lnTo>
                    <a:pt x="1419017" y="496684"/>
                  </a:lnTo>
                  <a:lnTo>
                    <a:pt x="1419017" y="493064"/>
                  </a:lnTo>
                  <a:lnTo>
                    <a:pt x="1419875" y="493064"/>
                  </a:lnTo>
                  <a:lnTo>
                    <a:pt x="1419875" y="489444"/>
                  </a:lnTo>
                  <a:lnTo>
                    <a:pt x="1439210" y="489444"/>
                  </a:lnTo>
                  <a:lnTo>
                    <a:pt x="1439210" y="485825"/>
                  </a:lnTo>
                  <a:lnTo>
                    <a:pt x="1452164" y="485825"/>
                  </a:lnTo>
                  <a:lnTo>
                    <a:pt x="1452164" y="482206"/>
                  </a:lnTo>
                  <a:lnTo>
                    <a:pt x="1461880" y="482206"/>
                  </a:lnTo>
                  <a:lnTo>
                    <a:pt x="1461880" y="478586"/>
                  </a:lnTo>
                  <a:lnTo>
                    <a:pt x="1466738" y="478586"/>
                  </a:lnTo>
                  <a:lnTo>
                    <a:pt x="1466738" y="474967"/>
                  </a:lnTo>
                  <a:lnTo>
                    <a:pt x="1469119" y="474967"/>
                  </a:lnTo>
                  <a:lnTo>
                    <a:pt x="1469119" y="471347"/>
                  </a:lnTo>
                  <a:lnTo>
                    <a:pt x="1472357" y="471347"/>
                  </a:lnTo>
                  <a:lnTo>
                    <a:pt x="1472357" y="467728"/>
                  </a:lnTo>
                  <a:lnTo>
                    <a:pt x="1474834" y="467728"/>
                  </a:lnTo>
                  <a:lnTo>
                    <a:pt x="1474834" y="464108"/>
                  </a:lnTo>
                  <a:lnTo>
                    <a:pt x="1489312" y="464108"/>
                  </a:lnTo>
                  <a:lnTo>
                    <a:pt x="1489312" y="460488"/>
                  </a:lnTo>
                  <a:lnTo>
                    <a:pt x="1492550" y="460488"/>
                  </a:lnTo>
                  <a:lnTo>
                    <a:pt x="1492550" y="456774"/>
                  </a:lnTo>
                  <a:lnTo>
                    <a:pt x="1504647" y="456774"/>
                  </a:lnTo>
                  <a:lnTo>
                    <a:pt x="1504647" y="453154"/>
                  </a:lnTo>
                  <a:lnTo>
                    <a:pt x="1514363" y="453154"/>
                  </a:lnTo>
                  <a:lnTo>
                    <a:pt x="1514363" y="449535"/>
                  </a:lnTo>
                  <a:lnTo>
                    <a:pt x="1532936" y="449535"/>
                  </a:lnTo>
                  <a:lnTo>
                    <a:pt x="1532936" y="445915"/>
                  </a:lnTo>
                  <a:lnTo>
                    <a:pt x="1534556" y="445915"/>
                  </a:lnTo>
                  <a:lnTo>
                    <a:pt x="1534556" y="442296"/>
                  </a:lnTo>
                  <a:lnTo>
                    <a:pt x="1573417" y="442296"/>
                  </a:lnTo>
                  <a:lnTo>
                    <a:pt x="1573417" y="438676"/>
                  </a:lnTo>
                  <a:lnTo>
                    <a:pt x="1577418" y="438676"/>
                  </a:lnTo>
                  <a:lnTo>
                    <a:pt x="1577418" y="435057"/>
                  </a:lnTo>
                  <a:lnTo>
                    <a:pt x="1588753" y="435057"/>
                  </a:lnTo>
                  <a:lnTo>
                    <a:pt x="1588753" y="431437"/>
                  </a:lnTo>
                  <a:lnTo>
                    <a:pt x="1591134" y="431437"/>
                  </a:lnTo>
                  <a:lnTo>
                    <a:pt x="1591134" y="427818"/>
                  </a:lnTo>
                  <a:lnTo>
                    <a:pt x="1591134" y="427818"/>
                  </a:lnTo>
                  <a:lnTo>
                    <a:pt x="1591134" y="424198"/>
                  </a:lnTo>
                  <a:lnTo>
                    <a:pt x="1595992" y="424198"/>
                  </a:lnTo>
                  <a:lnTo>
                    <a:pt x="1595992" y="420579"/>
                  </a:lnTo>
                  <a:lnTo>
                    <a:pt x="1636378" y="420579"/>
                  </a:lnTo>
                  <a:lnTo>
                    <a:pt x="1636378" y="416959"/>
                  </a:lnTo>
                  <a:lnTo>
                    <a:pt x="1637997" y="416959"/>
                  </a:lnTo>
                  <a:lnTo>
                    <a:pt x="1637997" y="413340"/>
                  </a:lnTo>
                  <a:lnTo>
                    <a:pt x="1645331" y="413340"/>
                  </a:lnTo>
                  <a:lnTo>
                    <a:pt x="1645331" y="409720"/>
                  </a:lnTo>
                  <a:lnTo>
                    <a:pt x="1680002" y="409720"/>
                  </a:lnTo>
                  <a:lnTo>
                    <a:pt x="1680002" y="406101"/>
                  </a:lnTo>
                  <a:lnTo>
                    <a:pt x="1692956" y="406101"/>
                  </a:lnTo>
                  <a:lnTo>
                    <a:pt x="1692956" y="402481"/>
                  </a:lnTo>
                  <a:lnTo>
                    <a:pt x="1700195" y="402481"/>
                  </a:lnTo>
                  <a:lnTo>
                    <a:pt x="1700195" y="398862"/>
                  </a:lnTo>
                  <a:lnTo>
                    <a:pt x="1718864" y="398862"/>
                  </a:lnTo>
                  <a:lnTo>
                    <a:pt x="1718864" y="395147"/>
                  </a:lnTo>
                  <a:lnTo>
                    <a:pt x="1722865" y="395147"/>
                  </a:lnTo>
                  <a:lnTo>
                    <a:pt x="1722865" y="391528"/>
                  </a:lnTo>
                  <a:lnTo>
                    <a:pt x="1747058" y="391528"/>
                  </a:lnTo>
                  <a:lnTo>
                    <a:pt x="1747058" y="387908"/>
                  </a:lnTo>
                  <a:lnTo>
                    <a:pt x="1774585" y="387908"/>
                  </a:lnTo>
                  <a:lnTo>
                    <a:pt x="1774585" y="384289"/>
                  </a:lnTo>
                  <a:lnTo>
                    <a:pt x="1777824" y="384289"/>
                  </a:lnTo>
                  <a:lnTo>
                    <a:pt x="1777824" y="380669"/>
                  </a:lnTo>
                  <a:lnTo>
                    <a:pt x="1782682" y="380669"/>
                  </a:lnTo>
                  <a:lnTo>
                    <a:pt x="1782682" y="377050"/>
                  </a:lnTo>
                  <a:lnTo>
                    <a:pt x="1811733" y="377050"/>
                  </a:lnTo>
                  <a:lnTo>
                    <a:pt x="1811733" y="373430"/>
                  </a:lnTo>
                  <a:lnTo>
                    <a:pt x="1814972" y="373430"/>
                  </a:lnTo>
                  <a:lnTo>
                    <a:pt x="1814972" y="369811"/>
                  </a:lnTo>
                  <a:lnTo>
                    <a:pt x="1833545" y="369811"/>
                  </a:lnTo>
                  <a:lnTo>
                    <a:pt x="1833545" y="366191"/>
                  </a:lnTo>
                  <a:lnTo>
                    <a:pt x="1840880" y="366191"/>
                  </a:lnTo>
                  <a:lnTo>
                    <a:pt x="1840880" y="362572"/>
                  </a:lnTo>
                  <a:lnTo>
                    <a:pt x="1851357" y="362572"/>
                  </a:lnTo>
                  <a:lnTo>
                    <a:pt x="1851357" y="358952"/>
                  </a:lnTo>
                  <a:lnTo>
                    <a:pt x="1872312" y="358952"/>
                  </a:lnTo>
                  <a:lnTo>
                    <a:pt x="1872312" y="355333"/>
                  </a:lnTo>
                  <a:lnTo>
                    <a:pt x="1880408" y="355333"/>
                  </a:lnTo>
                  <a:lnTo>
                    <a:pt x="1880408" y="351713"/>
                  </a:lnTo>
                  <a:lnTo>
                    <a:pt x="1884504" y="351713"/>
                  </a:lnTo>
                  <a:lnTo>
                    <a:pt x="1884504" y="348094"/>
                  </a:lnTo>
                  <a:lnTo>
                    <a:pt x="1934606" y="348094"/>
                  </a:lnTo>
                  <a:lnTo>
                    <a:pt x="1934606" y="344474"/>
                  </a:lnTo>
                  <a:lnTo>
                    <a:pt x="1949084" y="344474"/>
                  </a:lnTo>
                  <a:lnTo>
                    <a:pt x="1949084" y="340855"/>
                  </a:lnTo>
                  <a:lnTo>
                    <a:pt x="1974134" y="340855"/>
                  </a:lnTo>
                  <a:lnTo>
                    <a:pt x="1974134" y="337235"/>
                  </a:lnTo>
                  <a:lnTo>
                    <a:pt x="1974134" y="337235"/>
                  </a:lnTo>
                  <a:lnTo>
                    <a:pt x="1974134" y="333520"/>
                  </a:lnTo>
                  <a:lnTo>
                    <a:pt x="1995947" y="333520"/>
                  </a:lnTo>
                  <a:lnTo>
                    <a:pt x="1995947" y="329901"/>
                  </a:lnTo>
                  <a:lnTo>
                    <a:pt x="2013758" y="329901"/>
                  </a:lnTo>
                  <a:lnTo>
                    <a:pt x="2013758" y="326281"/>
                  </a:lnTo>
                  <a:lnTo>
                    <a:pt x="2016235" y="326281"/>
                  </a:lnTo>
                  <a:lnTo>
                    <a:pt x="2016235" y="322662"/>
                  </a:lnTo>
                  <a:lnTo>
                    <a:pt x="2024236" y="322662"/>
                  </a:lnTo>
                  <a:lnTo>
                    <a:pt x="2024236" y="319042"/>
                  </a:lnTo>
                  <a:lnTo>
                    <a:pt x="2029093" y="319042"/>
                  </a:lnTo>
                  <a:lnTo>
                    <a:pt x="2029093" y="315423"/>
                  </a:lnTo>
                  <a:lnTo>
                    <a:pt x="2030713" y="315423"/>
                  </a:lnTo>
                  <a:lnTo>
                    <a:pt x="2030713" y="311803"/>
                  </a:lnTo>
                  <a:lnTo>
                    <a:pt x="2053382" y="311803"/>
                  </a:lnTo>
                  <a:lnTo>
                    <a:pt x="2053382" y="308184"/>
                  </a:lnTo>
                  <a:lnTo>
                    <a:pt x="2067098" y="308184"/>
                  </a:lnTo>
                  <a:lnTo>
                    <a:pt x="2067098" y="304564"/>
                  </a:lnTo>
                  <a:lnTo>
                    <a:pt x="2084053" y="304564"/>
                  </a:lnTo>
                  <a:lnTo>
                    <a:pt x="2084053" y="300945"/>
                  </a:lnTo>
                  <a:lnTo>
                    <a:pt x="2087291" y="300945"/>
                  </a:lnTo>
                  <a:lnTo>
                    <a:pt x="2087291" y="297325"/>
                  </a:lnTo>
                  <a:lnTo>
                    <a:pt x="2103484" y="297325"/>
                  </a:lnTo>
                  <a:lnTo>
                    <a:pt x="2103484" y="293706"/>
                  </a:lnTo>
                  <a:lnTo>
                    <a:pt x="2106722" y="293706"/>
                  </a:lnTo>
                  <a:lnTo>
                    <a:pt x="2106722" y="290086"/>
                  </a:lnTo>
                  <a:lnTo>
                    <a:pt x="2128535" y="290086"/>
                  </a:lnTo>
                  <a:lnTo>
                    <a:pt x="2128535" y="286467"/>
                  </a:lnTo>
                  <a:lnTo>
                    <a:pt x="2162444" y="286467"/>
                  </a:lnTo>
                  <a:lnTo>
                    <a:pt x="2162444" y="282847"/>
                  </a:lnTo>
                  <a:lnTo>
                    <a:pt x="2221403" y="282847"/>
                  </a:lnTo>
                  <a:lnTo>
                    <a:pt x="2221403" y="279228"/>
                  </a:lnTo>
                  <a:lnTo>
                    <a:pt x="2252931" y="279228"/>
                  </a:lnTo>
                  <a:lnTo>
                    <a:pt x="2252931" y="275608"/>
                  </a:lnTo>
                  <a:lnTo>
                    <a:pt x="2257027" y="275608"/>
                  </a:lnTo>
                  <a:lnTo>
                    <a:pt x="2257027" y="271894"/>
                  </a:lnTo>
                  <a:lnTo>
                    <a:pt x="2265885" y="271894"/>
                  </a:lnTo>
                  <a:lnTo>
                    <a:pt x="2265885" y="268274"/>
                  </a:lnTo>
                  <a:lnTo>
                    <a:pt x="2269886" y="268274"/>
                  </a:lnTo>
                  <a:lnTo>
                    <a:pt x="2269886" y="264655"/>
                  </a:lnTo>
                  <a:lnTo>
                    <a:pt x="2290936" y="264655"/>
                  </a:lnTo>
                  <a:lnTo>
                    <a:pt x="2290936" y="261035"/>
                  </a:lnTo>
                  <a:lnTo>
                    <a:pt x="2297413" y="261035"/>
                  </a:lnTo>
                  <a:lnTo>
                    <a:pt x="2297413" y="257416"/>
                  </a:lnTo>
                  <a:lnTo>
                    <a:pt x="2353991" y="257416"/>
                  </a:lnTo>
                  <a:lnTo>
                    <a:pt x="2353991" y="253796"/>
                  </a:lnTo>
                  <a:lnTo>
                    <a:pt x="2363611" y="253796"/>
                  </a:lnTo>
                  <a:lnTo>
                    <a:pt x="2363611" y="250176"/>
                  </a:lnTo>
                  <a:lnTo>
                    <a:pt x="2370089" y="250176"/>
                  </a:lnTo>
                  <a:lnTo>
                    <a:pt x="2370089" y="246557"/>
                  </a:lnTo>
                  <a:lnTo>
                    <a:pt x="2373327" y="246557"/>
                  </a:lnTo>
                  <a:lnTo>
                    <a:pt x="2373327" y="242938"/>
                  </a:lnTo>
                  <a:lnTo>
                    <a:pt x="2379042" y="242938"/>
                  </a:lnTo>
                  <a:lnTo>
                    <a:pt x="2379042" y="239318"/>
                  </a:lnTo>
                  <a:lnTo>
                    <a:pt x="2423428" y="239318"/>
                  </a:lnTo>
                  <a:lnTo>
                    <a:pt x="2423428" y="235699"/>
                  </a:lnTo>
                  <a:lnTo>
                    <a:pt x="2451718" y="235699"/>
                  </a:lnTo>
                  <a:lnTo>
                    <a:pt x="2451718" y="232079"/>
                  </a:lnTo>
                  <a:lnTo>
                    <a:pt x="2464672" y="232079"/>
                  </a:lnTo>
                  <a:lnTo>
                    <a:pt x="2464672" y="228460"/>
                  </a:lnTo>
                  <a:lnTo>
                    <a:pt x="2467053" y="228460"/>
                  </a:lnTo>
                  <a:lnTo>
                    <a:pt x="2467053" y="224840"/>
                  </a:lnTo>
                  <a:lnTo>
                    <a:pt x="2488103" y="224840"/>
                  </a:lnTo>
                  <a:lnTo>
                    <a:pt x="2488103" y="221221"/>
                  </a:lnTo>
                  <a:lnTo>
                    <a:pt x="2544682" y="221221"/>
                  </a:lnTo>
                  <a:lnTo>
                    <a:pt x="2544682" y="217601"/>
                  </a:lnTo>
                  <a:lnTo>
                    <a:pt x="2654505" y="217601"/>
                  </a:lnTo>
                  <a:lnTo>
                    <a:pt x="2654505" y="213886"/>
                  </a:lnTo>
                  <a:lnTo>
                    <a:pt x="2680413" y="213886"/>
                  </a:lnTo>
                  <a:lnTo>
                    <a:pt x="2680413" y="210267"/>
                  </a:lnTo>
                  <a:lnTo>
                    <a:pt x="2825098" y="210267"/>
                  </a:lnTo>
                  <a:lnTo>
                    <a:pt x="2825098" y="206647"/>
                  </a:lnTo>
                  <a:lnTo>
                    <a:pt x="2825860" y="206647"/>
                  </a:lnTo>
                  <a:lnTo>
                    <a:pt x="2825860" y="203028"/>
                  </a:lnTo>
                  <a:lnTo>
                    <a:pt x="2864627" y="203028"/>
                  </a:lnTo>
                  <a:lnTo>
                    <a:pt x="2864627" y="199408"/>
                  </a:lnTo>
                  <a:lnTo>
                    <a:pt x="2879962" y="199408"/>
                  </a:lnTo>
                  <a:lnTo>
                    <a:pt x="2879962" y="195789"/>
                  </a:lnTo>
                  <a:lnTo>
                    <a:pt x="2886439" y="195789"/>
                  </a:lnTo>
                  <a:lnTo>
                    <a:pt x="2886439" y="192169"/>
                  </a:lnTo>
                  <a:lnTo>
                    <a:pt x="2934921" y="192169"/>
                  </a:lnTo>
                  <a:lnTo>
                    <a:pt x="2934921" y="188550"/>
                  </a:lnTo>
                  <a:lnTo>
                    <a:pt x="2951114" y="188550"/>
                  </a:lnTo>
                  <a:lnTo>
                    <a:pt x="2951114" y="184930"/>
                  </a:lnTo>
                  <a:lnTo>
                    <a:pt x="2960829" y="184930"/>
                  </a:lnTo>
                  <a:lnTo>
                    <a:pt x="2960829" y="181311"/>
                  </a:lnTo>
                  <a:lnTo>
                    <a:pt x="2983403" y="181311"/>
                  </a:lnTo>
                  <a:lnTo>
                    <a:pt x="2983403" y="177691"/>
                  </a:lnTo>
                  <a:lnTo>
                    <a:pt x="3014169" y="177691"/>
                  </a:lnTo>
                  <a:lnTo>
                    <a:pt x="3014169" y="174072"/>
                  </a:lnTo>
                  <a:lnTo>
                    <a:pt x="3029504" y="174072"/>
                  </a:lnTo>
                  <a:lnTo>
                    <a:pt x="3029504" y="170452"/>
                  </a:lnTo>
                  <a:lnTo>
                    <a:pt x="3044840" y="170452"/>
                  </a:lnTo>
                  <a:lnTo>
                    <a:pt x="3044840" y="166833"/>
                  </a:lnTo>
                  <a:lnTo>
                    <a:pt x="3090083" y="166833"/>
                  </a:lnTo>
                  <a:lnTo>
                    <a:pt x="3090083" y="163213"/>
                  </a:lnTo>
                  <a:lnTo>
                    <a:pt x="3138566" y="163213"/>
                  </a:lnTo>
                  <a:lnTo>
                    <a:pt x="3138566" y="159594"/>
                  </a:lnTo>
                  <a:lnTo>
                    <a:pt x="3167712" y="159594"/>
                  </a:lnTo>
                  <a:lnTo>
                    <a:pt x="3167712" y="155974"/>
                  </a:lnTo>
                  <a:lnTo>
                    <a:pt x="3304205" y="155974"/>
                  </a:lnTo>
                  <a:lnTo>
                    <a:pt x="3304205" y="152260"/>
                  </a:lnTo>
                  <a:lnTo>
                    <a:pt x="3329256" y="152260"/>
                  </a:lnTo>
                  <a:lnTo>
                    <a:pt x="3329256" y="148640"/>
                  </a:lnTo>
                  <a:lnTo>
                    <a:pt x="3370499" y="148640"/>
                  </a:lnTo>
                  <a:lnTo>
                    <a:pt x="3370499" y="145021"/>
                  </a:lnTo>
                  <a:lnTo>
                    <a:pt x="3403647" y="145021"/>
                  </a:lnTo>
                  <a:lnTo>
                    <a:pt x="3403647" y="141401"/>
                  </a:lnTo>
                  <a:lnTo>
                    <a:pt x="3414886" y="141401"/>
                  </a:lnTo>
                  <a:lnTo>
                    <a:pt x="3414886" y="137781"/>
                  </a:lnTo>
                  <a:lnTo>
                    <a:pt x="3417363" y="137781"/>
                  </a:lnTo>
                  <a:lnTo>
                    <a:pt x="3417363" y="134162"/>
                  </a:lnTo>
                  <a:lnTo>
                    <a:pt x="3436793" y="134162"/>
                  </a:lnTo>
                  <a:lnTo>
                    <a:pt x="3436793" y="130543"/>
                  </a:lnTo>
                  <a:lnTo>
                    <a:pt x="3463368" y="130543"/>
                  </a:lnTo>
                  <a:lnTo>
                    <a:pt x="3463368" y="126923"/>
                  </a:lnTo>
                  <a:lnTo>
                    <a:pt x="3499753" y="126923"/>
                  </a:lnTo>
                  <a:lnTo>
                    <a:pt x="3499753" y="123303"/>
                  </a:lnTo>
                  <a:lnTo>
                    <a:pt x="3580621" y="123303"/>
                  </a:lnTo>
                  <a:lnTo>
                    <a:pt x="3580621" y="119684"/>
                  </a:lnTo>
                  <a:lnTo>
                    <a:pt x="3638723" y="119684"/>
                  </a:lnTo>
                  <a:lnTo>
                    <a:pt x="3638723" y="116065"/>
                  </a:lnTo>
                  <a:lnTo>
                    <a:pt x="3644438" y="116065"/>
                  </a:lnTo>
                  <a:lnTo>
                    <a:pt x="3644438" y="112445"/>
                  </a:lnTo>
                  <a:lnTo>
                    <a:pt x="3658916" y="112445"/>
                  </a:lnTo>
                  <a:lnTo>
                    <a:pt x="3658916" y="108826"/>
                  </a:lnTo>
                  <a:lnTo>
                    <a:pt x="3668632" y="108826"/>
                  </a:lnTo>
                  <a:lnTo>
                    <a:pt x="3668632" y="105206"/>
                  </a:lnTo>
                  <a:lnTo>
                    <a:pt x="3808459" y="105206"/>
                  </a:lnTo>
                  <a:lnTo>
                    <a:pt x="3808459" y="101587"/>
                  </a:lnTo>
                  <a:lnTo>
                    <a:pt x="3819794" y="101587"/>
                  </a:lnTo>
                  <a:lnTo>
                    <a:pt x="3819794" y="97967"/>
                  </a:lnTo>
                  <a:lnTo>
                    <a:pt x="3876372" y="97967"/>
                  </a:lnTo>
                  <a:lnTo>
                    <a:pt x="3876372" y="94348"/>
                  </a:lnTo>
                  <a:lnTo>
                    <a:pt x="3890850" y="94348"/>
                  </a:lnTo>
                  <a:lnTo>
                    <a:pt x="3890850" y="90633"/>
                  </a:lnTo>
                  <a:lnTo>
                    <a:pt x="3932856" y="90633"/>
                  </a:lnTo>
                  <a:lnTo>
                    <a:pt x="3932856" y="87013"/>
                  </a:lnTo>
                  <a:lnTo>
                    <a:pt x="3989434" y="87013"/>
                  </a:lnTo>
                  <a:lnTo>
                    <a:pt x="3989434" y="83394"/>
                  </a:lnTo>
                  <a:lnTo>
                    <a:pt x="4042774" y="83394"/>
                  </a:lnTo>
                  <a:lnTo>
                    <a:pt x="4042774" y="79774"/>
                  </a:lnTo>
                  <a:lnTo>
                    <a:pt x="4051632" y="79774"/>
                  </a:lnTo>
                  <a:lnTo>
                    <a:pt x="4051632" y="76155"/>
                  </a:lnTo>
                  <a:lnTo>
                    <a:pt x="4110687" y="76155"/>
                  </a:lnTo>
                  <a:lnTo>
                    <a:pt x="4110687" y="72535"/>
                  </a:lnTo>
                  <a:lnTo>
                    <a:pt x="4136500" y="72535"/>
                  </a:lnTo>
                  <a:lnTo>
                    <a:pt x="4136500" y="68916"/>
                  </a:lnTo>
                  <a:lnTo>
                    <a:pt x="4148692" y="68916"/>
                  </a:lnTo>
                  <a:lnTo>
                    <a:pt x="4148692" y="65296"/>
                  </a:lnTo>
                  <a:lnTo>
                    <a:pt x="4180124" y="65296"/>
                  </a:lnTo>
                  <a:lnTo>
                    <a:pt x="4180124" y="61677"/>
                  </a:lnTo>
                  <a:lnTo>
                    <a:pt x="4293281" y="61677"/>
                  </a:lnTo>
                  <a:lnTo>
                    <a:pt x="4293281" y="58057"/>
                  </a:lnTo>
                  <a:lnTo>
                    <a:pt x="4341002" y="58057"/>
                  </a:lnTo>
                  <a:lnTo>
                    <a:pt x="4341002" y="54438"/>
                  </a:lnTo>
                  <a:lnTo>
                    <a:pt x="4752291" y="54438"/>
                  </a:lnTo>
                  <a:lnTo>
                    <a:pt x="4752291" y="50818"/>
                  </a:lnTo>
                  <a:lnTo>
                    <a:pt x="4775723" y="50818"/>
                  </a:lnTo>
                  <a:lnTo>
                    <a:pt x="4775723" y="47199"/>
                  </a:lnTo>
                  <a:lnTo>
                    <a:pt x="4796678" y="47199"/>
                  </a:lnTo>
                  <a:lnTo>
                    <a:pt x="4796678" y="43579"/>
                  </a:lnTo>
                  <a:lnTo>
                    <a:pt x="4899357" y="43579"/>
                  </a:lnTo>
                  <a:lnTo>
                    <a:pt x="4899357" y="39960"/>
                  </a:lnTo>
                  <a:lnTo>
                    <a:pt x="4994702" y="39960"/>
                  </a:lnTo>
                  <a:lnTo>
                    <a:pt x="4994702" y="36340"/>
                  </a:lnTo>
                  <a:lnTo>
                    <a:pt x="5034231" y="36340"/>
                  </a:lnTo>
                  <a:lnTo>
                    <a:pt x="5034231" y="32721"/>
                  </a:lnTo>
                  <a:lnTo>
                    <a:pt x="5187774" y="32721"/>
                  </a:lnTo>
                  <a:lnTo>
                    <a:pt x="5187774" y="29006"/>
                  </a:lnTo>
                  <a:lnTo>
                    <a:pt x="5281500" y="29006"/>
                  </a:lnTo>
                  <a:lnTo>
                    <a:pt x="5281500" y="25386"/>
                  </a:lnTo>
                  <a:lnTo>
                    <a:pt x="5361510" y="25386"/>
                  </a:lnTo>
                  <a:lnTo>
                    <a:pt x="5361510" y="21767"/>
                  </a:lnTo>
                  <a:lnTo>
                    <a:pt x="5445616" y="21767"/>
                  </a:lnTo>
                  <a:lnTo>
                    <a:pt x="5445616" y="18147"/>
                  </a:lnTo>
                  <a:lnTo>
                    <a:pt x="5460951" y="18147"/>
                  </a:lnTo>
                  <a:lnTo>
                    <a:pt x="5460951" y="14528"/>
                  </a:lnTo>
                  <a:lnTo>
                    <a:pt x="5551439" y="14528"/>
                  </a:lnTo>
                  <a:lnTo>
                    <a:pt x="5551439" y="10908"/>
                  </a:lnTo>
                  <a:lnTo>
                    <a:pt x="5561916" y="10908"/>
                  </a:lnTo>
                  <a:lnTo>
                    <a:pt x="5561916" y="7289"/>
                  </a:lnTo>
                  <a:lnTo>
                    <a:pt x="5566774" y="7289"/>
                  </a:lnTo>
                  <a:lnTo>
                    <a:pt x="5566774" y="3669"/>
                  </a:lnTo>
                  <a:lnTo>
                    <a:pt x="5651642" y="3669"/>
                  </a:lnTo>
                  <a:lnTo>
                    <a:pt x="5651642" y="50"/>
                  </a:lnTo>
                </a:path>
              </a:pathLst>
            </a:custGeom>
            <a:solidFill>
              <a:srgbClr val="F64B5B">
                <a:alpha val="2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0AF43B-1973-62D1-352D-2DE1032AD34F}"/>
                </a:ext>
              </a:extLst>
            </p:cNvPr>
            <p:cNvSpPr/>
            <p:nvPr/>
          </p:nvSpPr>
          <p:spPr>
            <a:xfrm>
              <a:off x="4090416" y="1707356"/>
              <a:ext cx="5651563" cy="3480149"/>
            </a:xfrm>
            <a:custGeom>
              <a:avLst/>
              <a:gdLst>
                <a:gd name="connsiteX0" fmla="*/ 78 w 5651563"/>
                <a:gd name="connsiteY0" fmla="*/ 3480199 h 3480149"/>
                <a:gd name="connsiteX1" fmla="*/ 20271 w 5651563"/>
                <a:gd name="connsiteY1" fmla="*/ 3480199 h 3480149"/>
                <a:gd name="connsiteX2" fmla="*/ 20271 w 5651563"/>
                <a:gd name="connsiteY2" fmla="*/ 3476580 h 3480149"/>
                <a:gd name="connsiteX3" fmla="*/ 26748 w 5651563"/>
                <a:gd name="connsiteY3" fmla="*/ 3476580 h 3480149"/>
                <a:gd name="connsiteX4" fmla="*/ 26748 w 5651563"/>
                <a:gd name="connsiteY4" fmla="*/ 3472960 h 3480149"/>
                <a:gd name="connsiteX5" fmla="*/ 27605 w 5651563"/>
                <a:gd name="connsiteY5" fmla="*/ 3472960 h 3480149"/>
                <a:gd name="connsiteX6" fmla="*/ 27605 w 5651563"/>
                <a:gd name="connsiteY6" fmla="*/ 3469341 h 3480149"/>
                <a:gd name="connsiteX7" fmla="*/ 38083 w 5651563"/>
                <a:gd name="connsiteY7" fmla="*/ 3469341 h 3480149"/>
                <a:gd name="connsiteX8" fmla="*/ 38083 w 5651563"/>
                <a:gd name="connsiteY8" fmla="*/ 3465721 h 3480149"/>
                <a:gd name="connsiteX9" fmla="*/ 38845 w 5651563"/>
                <a:gd name="connsiteY9" fmla="*/ 3465721 h 3480149"/>
                <a:gd name="connsiteX10" fmla="*/ 38845 w 5651563"/>
                <a:gd name="connsiteY10" fmla="*/ 3462102 h 3480149"/>
                <a:gd name="connsiteX11" fmla="*/ 48560 w 5651563"/>
                <a:gd name="connsiteY11" fmla="*/ 3462102 h 3480149"/>
                <a:gd name="connsiteX12" fmla="*/ 48560 w 5651563"/>
                <a:gd name="connsiteY12" fmla="*/ 3458482 h 3480149"/>
                <a:gd name="connsiteX13" fmla="*/ 51799 w 5651563"/>
                <a:gd name="connsiteY13" fmla="*/ 3458482 h 3480149"/>
                <a:gd name="connsiteX14" fmla="*/ 51799 w 5651563"/>
                <a:gd name="connsiteY14" fmla="*/ 3454863 h 3480149"/>
                <a:gd name="connsiteX15" fmla="*/ 51799 w 5651563"/>
                <a:gd name="connsiteY15" fmla="*/ 3454863 h 3480149"/>
                <a:gd name="connsiteX16" fmla="*/ 51799 w 5651563"/>
                <a:gd name="connsiteY16" fmla="*/ 3451148 h 3480149"/>
                <a:gd name="connsiteX17" fmla="*/ 55037 w 5651563"/>
                <a:gd name="connsiteY17" fmla="*/ 3451148 h 3480149"/>
                <a:gd name="connsiteX18" fmla="*/ 55037 w 5651563"/>
                <a:gd name="connsiteY18" fmla="*/ 3447529 h 3480149"/>
                <a:gd name="connsiteX19" fmla="*/ 57419 w 5651563"/>
                <a:gd name="connsiteY19" fmla="*/ 3447529 h 3480149"/>
                <a:gd name="connsiteX20" fmla="*/ 57419 w 5651563"/>
                <a:gd name="connsiteY20" fmla="*/ 3443909 h 3480149"/>
                <a:gd name="connsiteX21" fmla="*/ 58276 w 5651563"/>
                <a:gd name="connsiteY21" fmla="*/ 3443909 h 3480149"/>
                <a:gd name="connsiteX22" fmla="*/ 58276 w 5651563"/>
                <a:gd name="connsiteY22" fmla="*/ 3440290 h 3480149"/>
                <a:gd name="connsiteX23" fmla="*/ 58276 w 5651563"/>
                <a:gd name="connsiteY23" fmla="*/ 3440290 h 3480149"/>
                <a:gd name="connsiteX24" fmla="*/ 58276 w 5651563"/>
                <a:gd name="connsiteY24" fmla="*/ 3436670 h 3480149"/>
                <a:gd name="connsiteX25" fmla="*/ 59895 w 5651563"/>
                <a:gd name="connsiteY25" fmla="*/ 3436670 h 3480149"/>
                <a:gd name="connsiteX26" fmla="*/ 59895 w 5651563"/>
                <a:gd name="connsiteY26" fmla="*/ 3433051 h 3480149"/>
                <a:gd name="connsiteX27" fmla="*/ 60657 w 5651563"/>
                <a:gd name="connsiteY27" fmla="*/ 3433051 h 3480149"/>
                <a:gd name="connsiteX28" fmla="*/ 60657 w 5651563"/>
                <a:gd name="connsiteY28" fmla="*/ 3429431 h 3480149"/>
                <a:gd name="connsiteX29" fmla="*/ 62276 w 5651563"/>
                <a:gd name="connsiteY29" fmla="*/ 3429431 h 3480149"/>
                <a:gd name="connsiteX30" fmla="*/ 62276 w 5651563"/>
                <a:gd name="connsiteY30" fmla="*/ 3425812 h 3480149"/>
                <a:gd name="connsiteX31" fmla="*/ 64753 w 5651563"/>
                <a:gd name="connsiteY31" fmla="*/ 3425812 h 3480149"/>
                <a:gd name="connsiteX32" fmla="*/ 64753 w 5651563"/>
                <a:gd name="connsiteY32" fmla="*/ 3422192 h 3480149"/>
                <a:gd name="connsiteX33" fmla="*/ 67991 w 5651563"/>
                <a:gd name="connsiteY33" fmla="*/ 3422192 h 3480149"/>
                <a:gd name="connsiteX34" fmla="*/ 67991 w 5651563"/>
                <a:gd name="connsiteY34" fmla="*/ 3418573 h 3480149"/>
                <a:gd name="connsiteX35" fmla="*/ 70373 w 5651563"/>
                <a:gd name="connsiteY35" fmla="*/ 3418573 h 3480149"/>
                <a:gd name="connsiteX36" fmla="*/ 70373 w 5651563"/>
                <a:gd name="connsiteY36" fmla="*/ 3414953 h 3480149"/>
                <a:gd name="connsiteX37" fmla="*/ 71230 w 5651563"/>
                <a:gd name="connsiteY37" fmla="*/ 3414953 h 3480149"/>
                <a:gd name="connsiteX38" fmla="*/ 71230 w 5651563"/>
                <a:gd name="connsiteY38" fmla="*/ 3411334 h 3480149"/>
                <a:gd name="connsiteX39" fmla="*/ 71992 w 5651563"/>
                <a:gd name="connsiteY39" fmla="*/ 3411334 h 3480149"/>
                <a:gd name="connsiteX40" fmla="*/ 71992 w 5651563"/>
                <a:gd name="connsiteY40" fmla="*/ 3407714 h 3480149"/>
                <a:gd name="connsiteX41" fmla="*/ 76087 w 5651563"/>
                <a:gd name="connsiteY41" fmla="*/ 3407714 h 3480149"/>
                <a:gd name="connsiteX42" fmla="*/ 76087 w 5651563"/>
                <a:gd name="connsiteY42" fmla="*/ 3404095 h 3480149"/>
                <a:gd name="connsiteX43" fmla="*/ 76849 w 5651563"/>
                <a:gd name="connsiteY43" fmla="*/ 3404095 h 3480149"/>
                <a:gd name="connsiteX44" fmla="*/ 76849 w 5651563"/>
                <a:gd name="connsiteY44" fmla="*/ 3400475 h 3480149"/>
                <a:gd name="connsiteX45" fmla="*/ 76849 w 5651563"/>
                <a:gd name="connsiteY45" fmla="*/ 3400475 h 3480149"/>
                <a:gd name="connsiteX46" fmla="*/ 76849 w 5651563"/>
                <a:gd name="connsiteY46" fmla="*/ 3396856 h 3480149"/>
                <a:gd name="connsiteX47" fmla="*/ 78469 w 5651563"/>
                <a:gd name="connsiteY47" fmla="*/ 3396856 h 3480149"/>
                <a:gd name="connsiteX48" fmla="*/ 78469 w 5651563"/>
                <a:gd name="connsiteY48" fmla="*/ 3393236 h 3480149"/>
                <a:gd name="connsiteX49" fmla="*/ 79326 w 5651563"/>
                <a:gd name="connsiteY49" fmla="*/ 3393236 h 3480149"/>
                <a:gd name="connsiteX50" fmla="*/ 79326 w 5651563"/>
                <a:gd name="connsiteY50" fmla="*/ 3389521 h 3480149"/>
                <a:gd name="connsiteX51" fmla="*/ 79326 w 5651563"/>
                <a:gd name="connsiteY51" fmla="*/ 3389521 h 3480149"/>
                <a:gd name="connsiteX52" fmla="*/ 79326 w 5651563"/>
                <a:gd name="connsiteY52" fmla="*/ 3385902 h 3480149"/>
                <a:gd name="connsiteX53" fmla="*/ 87327 w 5651563"/>
                <a:gd name="connsiteY53" fmla="*/ 3385902 h 3480149"/>
                <a:gd name="connsiteX54" fmla="*/ 87327 w 5651563"/>
                <a:gd name="connsiteY54" fmla="*/ 3382282 h 3480149"/>
                <a:gd name="connsiteX55" fmla="*/ 87327 w 5651563"/>
                <a:gd name="connsiteY55" fmla="*/ 3382282 h 3480149"/>
                <a:gd name="connsiteX56" fmla="*/ 87327 w 5651563"/>
                <a:gd name="connsiteY56" fmla="*/ 3378663 h 3480149"/>
                <a:gd name="connsiteX57" fmla="*/ 89803 w 5651563"/>
                <a:gd name="connsiteY57" fmla="*/ 3378663 h 3480149"/>
                <a:gd name="connsiteX58" fmla="*/ 89803 w 5651563"/>
                <a:gd name="connsiteY58" fmla="*/ 3375043 h 3480149"/>
                <a:gd name="connsiteX59" fmla="*/ 90566 w 5651563"/>
                <a:gd name="connsiteY59" fmla="*/ 3375043 h 3480149"/>
                <a:gd name="connsiteX60" fmla="*/ 90566 w 5651563"/>
                <a:gd name="connsiteY60" fmla="*/ 3371424 h 3480149"/>
                <a:gd name="connsiteX61" fmla="*/ 91423 w 5651563"/>
                <a:gd name="connsiteY61" fmla="*/ 3371424 h 3480149"/>
                <a:gd name="connsiteX62" fmla="*/ 91423 w 5651563"/>
                <a:gd name="connsiteY62" fmla="*/ 3367804 h 3480149"/>
                <a:gd name="connsiteX63" fmla="*/ 93042 w 5651563"/>
                <a:gd name="connsiteY63" fmla="*/ 3367804 h 3480149"/>
                <a:gd name="connsiteX64" fmla="*/ 93042 w 5651563"/>
                <a:gd name="connsiteY64" fmla="*/ 3364185 h 3480149"/>
                <a:gd name="connsiteX65" fmla="*/ 96280 w 5651563"/>
                <a:gd name="connsiteY65" fmla="*/ 3364185 h 3480149"/>
                <a:gd name="connsiteX66" fmla="*/ 96280 w 5651563"/>
                <a:gd name="connsiteY66" fmla="*/ 3360565 h 3480149"/>
                <a:gd name="connsiteX67" fmla="*/ 97042 w 5651563"/>
                <a:gd name="connsiteY67" fmla="*/ 3360565 h 3480149"/>
                <a:gd name="connsiteX68" fmla="*/ 97042 w 5651563"/>
                <a:gd name="connsiteY68" fmla="*/ 3356946 h 3480149"/>
                <a:gd name="connsiteX69" fmla="*/ 98662 w 5651563"/>
                <a:gd name="connsiteY69" fmla="*/ 3356946 h 3480149"/>
                <a:gd name="connsiteX70" fmla="*/ 98662 w 5651563"/>
                <a:gd name="connsiteY70" fmla="*/ 3353326 h 3480149"/>
                <a:gd name="connsiteX71" fmla="*/ 100281 w 5651563"/>
                <a:gd name="connsiteY71" fmla="*/ 3353326 h 3480149"/>
                <a:gd name="connsiteX72" fmla="*/ 100281 w 5651563"/>
                <a:gd name="connsiteY72" fmla="*/ 3349707 h 3480149"/>
                <a:gd name="connsiteX73" fmla="*/ 101138 w 5651563"/>
                <a:gd name="connsiteY73" fmla="*/ 3349707 h 3480149"/>
                <a:gd name="connsiteX74" fmla="*/ 101138 w 5651563"/>
                <a:gd name="connsiteY74" fmla="*/ 3346087 h 3480149"/>
                <a:gd name="connsiteX75" fmla="*/ 101900 w 5651563"/>
                <a:gd name="connsiteY75" fmla="*/ 3346087 h 3480149"/>
                <a:gd name="connsiteX76" fmla="*/ 101900 w 5651563"/>
                <a:gd name="connsiteY76" fmla="*/ 3342468 h 3480149"/>
                <a:gd name="connsiteX77" fmla="*/ 104377 w 5651563"/>
                <a:gd name="connsiteY77" fmla="*/ 3342468 h 3480149"/>
                <a:gd name="connsiteX78" fmla="*/ 104377 w 5651563"/>
                <a:gd name="connsiteY78" fmla="*/ 3338848 h 3480149"/>
                <a:gd name="connsiteX79" fmla="*/ 105139 w 5651563"/>
                <a:gd name="connsiteY79" fmla="*/ 3338848 h 3480149"/>
                <a:gd name="connsiteX80" fmla="*/ 105139 w 5651563"/>
                <a:gd name="connsiteY80" fmla="*/ 3335229 h 3480149"/>
                <a:gd name="connsiteX81" fmla="*/ 105901 w 5651563"/>
                <a:gd name="connsiteY81" fmla="*/ 3335229 h 3480149"/>
                <a:gd name="connsiteX82" fmla="*/ 105901 w 5651563"/>
                <a:gd name="connsiteY82" fmla="*/ 3331609 h 3480149"/>
                <a:gd name="connsiteX83" fmla="*/ 107520 w 5651563"/>
                <a:gd name="connsiteY83" fmla="*/ 3331609 h 3480149"/>
                <a:gd name="connsiteX84" fmla="*/ 107520 w 5651563"/>
                <a:gd name="connsiteY84" fmla="*/ 3327895 h 3480149"/>
                <a:gd name="connsiteX85" fmla="*/ 107520 w 5651563"/>
                <a:gd name="connsiteY85" fmla="*/ 3327895 h 3480149"/>
                <a:gd name="connsiteX86" fmla="*/ 107520 w 5651563"/>
                <a:gd name="connsiteY86" fmla="*/ 3324275 h 3480149"/>
                <a:gd name="connsiteX87" fmla="*/ 108377 w 5651563"/>
                <a:gd name="connsiteY87" fmla="*/ 3324275 h 3480149"/>
                <a:gd name="connsiteX88" fmla="*/ 108377 w 5651563"/>
                <a:gd name="connsiteY88" fmla="*/ 3320656 h 3480149"/>
                <a:gd name="connsiteX89" fmla="*/ 110758 w 5651563"/>
                <a:gd name="connsiteY89" fmla="*/ 3320656 h 3480149"/>
                <a:gd name="connsiteX90" fmla="*/ 110758 w 5651563"/>
                <a:gd name="connsiteY90" fmla="*/ 3317036 h 3480149"/>
                <a:gd name="connsiteX91" fmla="*/ 115616 w 5651563"/>
                <a:gd name="connsiteY91" fmla="*/ 3317036 h 3480149"/>
                <a:gd name="connsiteX92" fmla="*/ 115616 w 5651563"/>
                <a:gd name="connsiteY92" fmla="*/ 3313416 h 3480149"/>
                <a:gd name="connsiteX93" fmla="*/ 118093 w 5651563"/>
                <a:gd name="connsiteY93" fmla="*/ 3313416 h 3480149"/>
                <a:gd name="connsiteX94" fmla="*/ 118093 w 5651563"/>
                <a:gd name="connsiteY94" fmla="*/ 3309797 h 3480149"/>
                <a:gd name="connsiteX95" fmla="*/ 118093 w 5651563"/>
                <a:gd name="connsiteY95" fmla="*/ 3309797 h 3480149"/>
                <a:gd name="connsiteX96" fmla="*/ 118093 w 5651563"/>
                <a:gd name="connsiteY96" fmla="*/ 3306178 h 3480149"/>
                <a:gd name="connsiteX97" fmla="*/ 118855 w 5651563"/>
                <a:gd name="connsiteY97" fmla="*/ 3306178 h 3480149"/>
                <a:gd name="connsiteX98" fmla="*/ 118855 w 5651563"/>
                <a:gd name="connsiteY98" fmla="*/ 3302558 h 3480149"/>
                <a:gd name="connsiteX99" fmla="*/ 118855 w 5651563"/>
                <a:gd name="connsiteY99" fmla="*/ 3302558 h 3480149"/>
                <a:gd name="connsiteX100" fmla="*/ 118855 w 5651563"/>
                <a:gd name="connsiteY100" fmla="*/ 3298939 h 3480149"/>
                <a:gd name="connsiteX101" fmla="*/ 121331 w 5651563"/>
                <a:gd name="connsiteY101" fmla="*/ 3298939 h 3480149"/>
                <a:gd name="connsiteX102" fmla="*/ 121331 w 5651563"/>
                <a:gd name="connsiteY102" fmla="*/ 3295319 h 3480149"/>
                <a:gd name="connsiteX103" fmla="*/ 121331 w 5651563"/>
                <a:gd name="connsiteY103" fmla="*/ 3295319 h 3480149"/>
                <a:gd name="connsiteX104" fmla="*/ 121331 w 5651563"/>
                <a:gd name="connsiteY104" fmla="*/ 3291699 h 3480149"/>
                <a:gd name="connsiteX105" fmla="*/ 122093 w 5651563"/>
                <a:gd name="connsiteY105" fmla="*/ 3291699 h 3480149"/>
                <a:gd name="connsiteX106" fmla="*/ 122093 w 5651563"/>
                <a:gd name="connsiteY106" fmla="*/ 3288080 h 3480149"/>
                <a:gd name="connsiteX107" fmla="*/ 122093 w 5651563"/>
                <a:gd name="connsiteY107" fmla="*/ 3288080 h 3480149"/>
                <a:gd name="connsiteX108" fmla="*/ 122093 w 5651563"/>
                <a:gd name="connsiteY108" fmla="*/ 3284461 h 3480149"/>
                <a:gd name="connsiteX109" fmla="*/ 122950 w 5651563"/>
                <a:gd name="connsiteY109" fmla="*/ 3284461 h 3480149"/>
                <a:gd name="connsiteX110" fmla="*/ 122950 w 5651563"/>
                <a:gd name="connsiteY110" fmla="*/ 3280841 h 3480149"/>
                <a:gd name="connsiteX111" fmla="*/ 123712 w 5651563"/>
                <a:gd name="connsiteY111" fmla="*/ 3280841 h 3480149"/>
                <a:gd name="connsiteX112" fmla="*/ 123712 w 5651563"/>
                <a:gd name="connsiteY112" fmla="*/ 3277222 h 3480149"/>
                <a:gd name="connsiteX113" fmla="*/ 126189 w 5651563"/>
                <a:gd name="connsiteY113" fmla="*/ 3277222 h 3480149"/>
                <a:gd name="connsiteX114" fmla="*/ 126189 w 5651563"/>
                <a:gd name="connsiteY114" fmla="*/ 3273602 h 3480149"/>
                <a:gd name="connsiteX115" fmla="*/ 126951 w 5651563"/>
                <a:gd name="connsiteY115" fmla="*/ 3273602 h 3480149"/>
                <a:gd name="connsiteX116" fmla="*/ 126951 w 5651563"/>
                <a:gd name="connsiteY116" fmla="*/ 3269983 h 3480149"/>
                <a:gd name="connsiteX117" fmla="*/ 127808 w 5651563"/>
                <a:gd name="connsiteY117" fmla="*/ 3269983 h 3480149"/>
                <a:gd name="connsiteX118" fmla="*/ 127808 w 5651563"/>
                <a:gd name="connsiteY118" fmla="*/ 3266268 h 3480149"/>
                <a:gd name="connsiteX119" fmla="*/ 127808 w 5651563"/>
                <a:gd name="connsiteY119" fmla="*/ 3266268 h 3480149"/>
                <a:gd name="connsiteX120" fmla="*/ 127808 w 5651563"/>
                <a:gd name="connsiteY120" fmla="*/ 3262648 h 3480149"/>
                <a:gd name="connsiteX121" fmla="*/ 130190 w 5651563"/>
                <a:gd name="connsiteY121" fmla="*/ 3262648 h 3480149"/>
                <a:gd name="connsiteX122" fmla="*/ 130190 w 5651563"/>
                <a:gd name="connsiteY122" fmla="*/ 3259029 h 3480149"/>
                <a:gd name="connsiteX123" fmla="*/ 130951 w 5651563"/>
                <a:gd name="connsiteY123" fmla="*/ 3259029 h 3480149"/>
                <a:gd name="connsiteX124" fmla="*/ 130951 w 5651563"/>
                <a:gd name="connsiteY124" fmla="*/ 3255409 h 3480149"/>
                <a:gd name="connsiteX125" fmla="*/ 131809 w 5651563"/>
                <a:gd name="connsiteY125" fmla="*/ 3255409 h 3480149"/>
                <a:gd name="connsiteX126" fmla="*/ 131809 w 5651563"/>
                <a:gd name="connsiteY126" fmla="*/ 3251790 h 3480149"/>
                <a:gd name="connsiteX127" fmla="*/ 133428 w 5651563"/>
                <a:gd name="connsiteY127" fmla="*/ 3251790 h 3480149"/>
                <a:gd name="connsiteX128" fmla="*/ 133428 w 5651563"/>
                <a:gd name="connsiteY128" fmla="*/ 3248170 h 3480149"/>
                <a:gd name="connsiteX129" fmla="*/ 134190 w 5651563"/>
                <a:gd name="connsiteY129" fmla="*/ 3248170 h 3480149"/>
                <a:gd name="connsiteX130" fmla="*/ 134190 w 5651563"/>
                <a:gd name="connsiteY130" fmla="*/ 3244551 h 3480149"/>
                <a:gd name="connsiteX131" fmla="*/ 135047 w 5651563"/>
                <a:gd name="connsiteY131" fmla="*/ 3244551 h 3480149"/>
                <a:gd name="connsiteX132" fmla="*/ 135047 w 5651563"/>
                <a:gd name="connsiteY132" fmla="*/ 3240931 h 3480149"/>
                <a:gd name="connsiteX133" fmla="*/ 136666 w 5651563"/>
                <a:gd name="connsiteY133" fmla="*/ 3240931 h 3480149"/>
                <a:gd name="connsiteX134" fmla="*/ 136666 w 5651563"/>
                <a:gd name="connsiteY134" fmla="*/ 3237312 h 3480149"/>
                <a:gd name="connsiteX135" fmla="*/ 137428 w 5651563"/>
                <a:gd name="connsiteY135" fmla="*/ 3237312 h 3480149"/>
                <a:gd name="connsiteX136" fmla="*/ 137428 w 5651563"/>
                <a:gd name="connsiteY136" fmla="*/ 3233692 h 3480149"/>
                <a:gd name="connsiteX137" fmla="*/ 137428 w 5651563"/>
                <a:gd name="connsiteY137" fmla="*/ 3233692 h 3480149"/>
                <a:gd name="connsiteX138" fmla="*/ 137428 w 5651563"/>
                <a:gd name="connsiteY138" fmla="*/ 3230073 h 3480149"/>
                <a:gd name="connsiteX139" fmla="*/ 139048 w 5651563"/>
                <a:gd name="connsiteY139" fmla="*/ 3230073 h 3480149"/>
                <a:gd name="connsiteX140" fmla="*/ 139048 w 5651563"/>
                <a:gd name="connsiteY140" fmla="*/ 3226453 h 3480149"/>
                <a:gd name="connsiteX141" fmla="*/ 140667 w 5651563"/>
                <a:gd name="connsiteY141" fmla="*/ 3226453 h 3480149"/>
                <a:gd name="connsiteX142" fmla="*/ 140667 w 5651563"/>
                <a:gd name="connsiteY142" fmla="*/ 3222834 h 3480149"/>
                <a:gd name="connsiteX143" fmla="*/ 141524 w 5651563"/>
                <a:gd name="connsiteY143" fmla="*/ 3222834 h 3480149"/>
                <a:gd name="connsiteX144" fmla="*/ 141524 w 5651563"/>
                <a:gd name="connsiteY144" fmla="*/ 3219214 h 3480149"/>
                <a:gd name="connsiteX145" fmla="*/ 141524 w 5651563"/>
                <a:gd name="connsiteY145" fmla="*/ 3219214 h 3480149"/>
                <a:gd name="connsiteX146" fmla="*/ 141524 w 5651563"/>
                <a:gd name="connsiteY146" fmla="*/ 3215595 h 3480149"/>
                <a:gd name="connsiteX147" fmla="*/ 141524 w 5651563"/>
                <a:gd name="connsiteY147" fmla="*/ 3215595 h 3480149"/>
                <a:gd name="connsiteX148" fmla="*/ 141524 w 5651563"/>
                <a:gd name="connsiteY148" fmla="*/ 3211975 h 3480149"/>
                <a:gd name="connsiteX149" fmla="*/ 142286 w 5651563"/>
                <a:gd name="connsiteY149" fmla="*/ 3211975 h 3480149"/>
                <a:gd name="connsiteX150" fmla="*/ 142286 w 5651563"/>
                <a:gd name="connsiteY150" fmla="*/ 3208261 h 3480149"/>
                <a:gd name="connsiteX151" fmla="*/ 142286 w 5651563"/>
                <a:gd name="connsiteY151" fmla="*/ 3208261 h 3480149"/>
                <a:gd name="connsiteX152" fmla="*/ 142286 w 5651563"/>
                <a:gd name="connsiteY152" fmla="*/ 3204641 h 3480149"/>
                <a:gd name="connsiteX153" fmla="*/ 142286 w 5651563"/>
                <a:gd name="connsiteY153" fmla="*/ 3204641 h 3480149"/>
                <a:gd name="connsiteX154" fmla="*/ 142286 w 5651563"/>
                <a:gd name="connsiteY154" fmla="*/ 3201022 h 3480149"/>
                <a:gd name="connsiteX155" fmla="*/ 143144 w 5651563"/>
                <a:gd name="connsiteY155" fmla="*/ 3201022 h 3480149"/>
                <a:gd name="connsiteX156" fmla="*/ 143144 w 5651563"/>
                <a:gd name="connsiteY156" fmla="*/ 3197402 h 3480149"/>
                <a:gd name="connsiteX157" fmla="*/ 143905 w 5651563"/>
                <a:gd name="connsiteY157" fmla="*/ 3197402 h 3480149"/>
                <a:gd name="connsiteX158" fmla="*/ 143905 w 5651563"/>
                <a:gd name="connsiteY158" fmla="*/ 3193783 h 3480149"/>
                <a:gd name="connsiteX159" fmla="*/ 144763 w 5651563"/>
                <a:gd name="connsiteY159" fmla="*/ 3193783 h 3480149"/>
                <a:gd name="connsiteX160" fmla="*/ 144763 w 5651563"/>
                <a:gd name="connsiteY160" fmla="*/ 3190163 h 3480149"/>
                <a:gd name="connsiteX161" fmla="*/ 144763 w 5651563"/>
                <a:gd name="connsiteY161" fmla="*/ 3190163 h 3480149"/>
                <a:gd name="connsiteX162" fmla="*/ 144763 w 5651563"/>
                <a:gd name="connsiteY162" fmla="*/ 3186544 h 3480149"/>
                <a:gd name="connsiteX163" fmla="*/ 144763 w 5651563"/>
                <a:gd name="connsiteY163" fmla="*/ 3186544 h 3480149"/>
                <a:gd name="connsiteX164" fmla="*/ 144763 w 5651563"/>
                <a:gd name="connsiteY164" fmla="*/ 3182924 h 3480149"/>
                <a:gd name="connsiteX165" fmla="*/ 146382 w 5651563"/>
                <a:gd name="connsiteY165" fmla="*/ 3182924 h 3480149"/>
                <a:gd name="connsiteX166" fmla="*/ 146382 w 5651563"/>
                <a:gd name="connsiteY166" fmla="*/ 3179305 h 3480149"/>
                <a:gd name="connsiteX167" fmla="*/ 147144 w 5651563"/>
                <a:gd name="connsiteY167" fmla="*/ 3179305 h 3480149"/>
                <a:gd name="connsiteX168" fmla="*/ 147144 w 5651563"/>
                <a:gd name="connsiteY168" fmla="*/ 3175685 h 3480149"/>
                <a:gd name="connsiteX169" fmla="*/ 148001 w 5651563"/>
                <a:gd name="connsiteY169" fmla="*/ 3175685 h 3480149"/>
                <a:gd name="connsiteX170" fmla="*/ 148001 w 5651563"/>
                <a:gd name="connsiteY170" fmla="*/ 3172066 h 3480149"/>
                <a:gd name="connsiteX171" fmla="*/ 148001 w 5651563"/>
                <a:gd name="connsiteY171" fmla="*/ 3172066 h 3480149"/>
                <a:gd name="connsiteX172" fmla="*/ 148001 w 5651563"/>
                <a:gd name="connsiteY172" fmla="*/ 3168446 h 3480149"/>
                <a:gd name="connsiteX173" fmla="*/ 150382 w 5651563"/>
                <a:gd name="connsiteY173" fmla="*/ 3168446 h 3480149"/>
                <a:gd name="connsiteX174" fmla="*/ 150382 w 5651563"/>
                <a:gd name="connsiteY174" fmla="*/ 3164827 h 3480149"/>
                <a:gd name="connsiteX175" fmla="*/ 152002 w 5651563"/>
                <a:gd name="connsiteY175" fmla="*/ 3164827 h 3480149"/>
                <a:gd name="connsiteX176" fmla="*/ 152002 w 5651563"/>
                <a:gd name="connsiteY176" fmla="*/ 3161207 h 3480149"/>
                <a:gd name="connsiteX177" fmla="*/ 152002 w 5651563"/>
                <a:gd name="connsiteY177" fmla="*/ 3161207 h 3480149"/>
                <a:gd name="connsiteX178" fmla="*/ 152002 w 5651563"/>
                <a:gd name="connsiteY178" fmla="*/ 3157588 h 3480149"/>
                <a:gd name="connsiteX179" fmla="*/ 152859 w 5651563"/>
                <a:gd name="connsiteY179" fmla="*/ 3157588 h 3480149"/>
                <a:gd name="connsiteX180" fmla="*/ 152859 w 5651563"/>
                <a:gd name="connsiteY180" fmla="*/ 3153968 h 3480149"/>
                <a:gd name="connsiteX181" fmla="*/ 153621 w 5651563"/>
                <a:gd name="connsiteY181" fmla="*/ 3153968 h 3480149"/>
                <a:gd name="connsiteX182" fmla="*/ 153621 w 5651563"/>
                <a:gd name="connsiteY182" fmla="*/ 3150349 h 3480149"/>
                <a:gd name="connsiteX183" fmla="*/ 154383 w 5651563"/>
                <a:gd name="connsiteY183" fmla="*/ 3150349 h 3480149"/>
                <a:gd name="connsiteX184" fmla="*/ 154383 w 5651563"/>
                <a:gd name="connsiteY184" fmla="*/ 3146634 h 3480149"/>
                <a:gd name="connsiteX185" fmla="*/ 154383 w 5651563"/>
                <a:gd name="connsiteY185" fmla="*/ 3146634 h 3480149"/>
                <a:gd name="connsiteX186" fmla="*/ 154383 w 5651563"/>
                <a:gd name="connsiteY186" fmla="*/ 3143014 h 3480149"/>
                <a:gd name="connsiteX187" fmla="*/ 155240 w 5651563"/>
                <a:gd name="connsiteY187" fmla="*/ 3143014 h 3480149"/>
                <a:gd name="connsiteX188" fmla="*/ 155240 w 5651563"/>
                <a:gd name="connsiteY188" fmla="*/ 3139395 h 3480149"/>
                <a:gd name="connsiteX189" fmla="*/ 156002 w 5651563"/>
                <a:gd name="connsiteY189" fmla="*/ 3139395 h 3480149"/>
                <a:gd name="connsiteX190" fmla="*/ 156002 w 5651563"/>
                <a:gd name="connsiteY190" fmla="*/ 3135775 h 3480149"/>
                <a:gd name="connsiteX191" fmla="*/ 156002 w 5651563"/>
                <a:gd name="connsiteY191" fmla="*/ 3135775 h 3480149"/>
                <a:gd name="connsiteX192" fmla="*/ 156002 w 5651563"/>
                <a:gd name="connsiteY192" fmla="*/ 3132156 h 3480149"/>
                <a:gd name="connsiteX193" fmla="*/ 156859 w 5651563"/>
                <a:gd name="connsiteY193" fmla="*/ 3132156 h 3480149"/>
                <a:gd name="connsiteX194" fmla="*/ 156859 w 5651563"/>
                <a:gd name="connsiteY194" fmla="*/ 3128536 h 3480149"/>
                <a:gd name="connsiteX195" fmla="*/ 156859 w 5651563"/>
                <a:gd name="connsiteY195" fmla="*/ 3128536 h 3480149"/>
                <a:gd name="connsiteX196" fmla="*/ 156859 w 5651563"/>
                <a:gd name="connsiteY196" fmla="*/ 3124917 h 3480149"/>
                <a:gd name="connsiteX197" fmla="*/ 159241 w 5651563"/>
                <a:gd name="connsiteY197" fmla="*/ 3124917 h 3480149"/>
                <a:gd name="connsiteX198" fmla="*/ 159241 w 5651563"/>
                <a:gd name="connsiteY198" fmla="*/ 3121297 h 3480149"/>
                <a:gd name="connsiteX199" fmla="*/ 160098 w 5651563"/>
                <a:gd name="connsiteY199" fmla="*/ 3121297 h 3480149"/>
                <a:gd name="connsiteX200" fmla="*/ 160098 w 5651563"/>
                <a:gd name="connsiteY200" fmla="*/ 3117678 h 3480149"/>
                <a:gd name="connsiteX201" fmla="*/ 161717 w 5651563"/>
                <a:gd name="connsiteY201" fmla="*/ 3117678 h 3480149"/>
                <a:gd name="connsiteX202" fmla="*/ 161717 w 5651563"/>
                <a:gd name="connsiteY202" fmla="*/ 3114058 h 3480149"/>
                <a:gd name="connsiteX203" fmla="*/ 161717 w 5651563"/>
                <a:gd name="connsiteY203" fmla="*/ 3114058 h 3480149"/>
                <a:gd name="connsiteX204" fmla="*/ 161717 w 5651563"/>
                <a:gd name="connsiteY204" fmla="*/ 3110439 h 3480149"/>
                <a:gd name="connsiteX205" fmla="*/ 161717 w 5651563"/>
                <a:gd name="connsiteY205" fmla="*/ 3110439 h 3480149"/>
                <a:gd name="connsiteX206" fmla="*/ 161717 w 5651563"/>
                <a:gd name="connsiteY206" fmla="*/ 3106820 h 3480149"/>
                <a:gd name="connsiteX207" fmla="*/ 162479 w 5651563"/>
                <a:gd name="connsiteY207" fmla="*/ 3106820 h 3480149"/>
                <a:gd name="connsiteX208" fmla="*/ 162479 w 5651563"/>
                <a:gd name="connsiteY208" fmla="*/ 3103200 h 3480149"/>
                <a:gd name="connsiteX209" fmla="*/ 163337 w 5651563"/>
                <a:gd name="connsiteY209" fmla="*/ 3103200 h 3480149"/>
                <a:gd name="connsiteX210" fmla="*/ 163337 w 5651563"/>
                <a:gd name="connsiteY210" fmla="*/ 3099580 h 3480149"/>
                <a:gd name="connsiteX211" fmla="*/ 164956 w 5651563"/>
                <a:gd name="connsiteY211" fmla="*/ 3099580 h 3480149"/>
                <a:gd name="connsiteX212" fmla="*/ 164956 w 5651563"/>
                <a:gd name="connsiteY212" fmla="*/ 3095961 h 3480149"/>
                <a:gd name="connsiteX213" fmla="*/ 164956 w 5651563"/>
                <a:gd name="connsiteY213" fmla="*/ 3095961 h 3480149"/>
                <a:gd name="connsiteX214" fmla="*/ 164956 w 5651563"/>
                <a:gd name="connsiteY214" fmla="*/ 3092341 h 3480149"/>
                <a:gd name="connsiteX215" fmla="*/ 164956 w 5651563"/>
                <a:gd name="connsiteY215" fmla="*/ 3092341 h 3480149"/>
                <a:gd name="connsiteX216" fmla="*/ 164956 w 5651563"/>
                <a:gd name="connsiteY216" fmla="*/ 3088722 h 3480149"/>
                <a:gd name="connsiteX217" fmla="*/ 166575 w 5651563"/>
                <a:gd name="connsiteY217" fmla="*/ 3088722 h 3480149"/>
                <a:gd name="connsiteX218" fmla="*/ 166575 w 5651563"/>
                <a:gd name="connsiteY218" fmla="*/ 3085007 h 3480149"/>
                <a:gd name="connsiteX219" fmla="*/ 167337 w 5651563"/>
                <a:gd name="connsiteY219" fmla="*/ 3085007 h 3480149"/>
                <a:gd name="connsiteX220" fmla="*/ 167337 w 5651563"/>
                <a:gd name="connsiteY220" fmla="*/ 3081388 h 3480149"/>
                <a:gd name="connsiteX221" fmla="*/ 168956 w 5651563"/>
                <a:gd name="connsiteY221" fmla="*/ 3081388 h 3480149"/>
                <a:gd name="connsiteX222" fmla="*/ 168956 w 5651563"/>
                <a:gd name="connsiteY222" fmla="*/ 3077768 h 3480149"/>
                <a:gd name="connsiteX223" fmla="*/ 169813 w 5651563"/>
                <a:gd name="connsiteY223" fmla="*/ 3077768 h 3480149"/>
                <a:gd name="connsiteX224" fmla="*/ 169813 w 5651563"/>
                <a:gd name="connsiteY224" fmla="*/ 3074149 h 3480149"/>
                <a:gd name="connsiteX225" fmla="*/ 172195 w 5651563"/>
                <a:gd name="connsiteY225" fmla="*/ 3074149 h 3480149"/>
                <a:gd name="connsiteX226" fmla="*/ 172195 w 5651563"/>
                <a:gd name="connsiteY226" fmla="*/ 3070529 h 3480149"/>
                <a:gd name="connsiteX227" fmla="*/ 172195 w 5651563"/>
                <a:gd name="connsiteY227" fmla="*/ 3070529 h 3480149"/>
                <a:gd name="connsiteX228" fmla="*/ 172195 w 5651563"/>
                <a:gd name="connsiteY228" fmla="*/ 3066910 h 3480149"/>
                <a:gd name="connsiteX229" fmla="*/ 173052 w 5651563"/>
                <a:gd name="connsiteY229" fmla="*/ 3066910 h 3480149"/>
                <a:gd name="connsiteX230" fmla="*/ 173052 w 5651563"/>
                <a:gd name="connsiteY230" fmla="*/ 3063290 h 3480149"/>
                <a:gd name="connsiteX231" fmla="*/ 174671 w 5651563"/>
                <a:gd name="connsiteY231" fmla="*/ 3063290 h 3480149"/>
                <a:gd name="connsiteX232" fmla="*/ 174671 w 5651563"/>
                <a:gd name="connsiteY232" fmla="*/ 3059671 h 3480149"/>
                <a:gd name="connsiteX233" fmla="*/ 178672 w 5651563"/>
                <a:gd name="connsiteY233" fmla="*/ 3059671 h 3480149"/>
                <a:gd name="connsiteX234" fmla="*/ 178672 w 5651563"/>
                <a:gd name="connsiteY234" fmla="*/ 3056051 h 3480149"/>
                <a:gd name="connsiteX235" fmla="*/ 179434 w 5651563"/>
                <a:gd name="connsiteY235" fmla="*/ 3056051 h 3480149"/>
                <a:gd name="connsiteX236" fmla="*/ 179434 w 5651563"/>
                <a:gd name="connsiteY236" fmla="*/ 3052432 h 3480149"/>
                <a:gd name="connsiteX237" fmla="*/ 180291 w 5651563"/>
                <a:gd name="connsiteY237" fmla="*/ 3052432 h 3480149"/>
                <a:gd name="connsiteX238" fmla="*/ 180291 w 5651563"/>
                <a:gd name="connsiteY238" fmla="*/ 3048812 h 3480149"/>
                <a:gd name="connsiteX239" fmla="*/ 180291 w 5651563"/>
                <a:gd name="connsiteY239" fmla="*/ 3048812 h 3480149"/>
                <a:gd name="connsiteX240" fmla="*/ 180291 w 5651563"/>
                <a:gd name="connsiteY240" fmla="*/ 3045193 h 3480149"/>
                <a:gd name="connsiteX241" fmla="*/ 181053 w 5651563"/>
                <a:gd name="connsiteY241" fmla="*/ 3045193 h 3480149"/>
                <a:gd name="connsiteX242" fmla="*/ 181053 w 5651563"/>
                <a:gd name="connsiteY242" fmla="*/ 3041573 h 3480149"/>
                <a:gd name="connsiteX243" fmla="*/ 181910 w 5651563"/>
                <a:gd name="connsiteY243" fmla="*/ 3041573 h 3480149"/>
                <a:gd name="connsiteX244" fmla="*/ 181910 w 5651563"/>
                <a:gd name="connsiteY244" fmla="*/ 3037954 h 3480149"/>
                <a:gd name="connsiteX245" fmla="*/ 185149 w 5651563"/>
                <a:gd name="connsiteY245" fmla="*/ 3037954 h 3480149"/>
                <a:gd name="connsiteX246" fmla="*/ 185149 w 5651563"/>
                <a:gd name="connsiteY246" fmla="*/ 3034334 h 3480149"/>
                <a:gd name="connsiteX247" fmla="*/ 185149 w 5651563"/>
                <a:gd name="connsiteY247" fmla="*/ 3034334 h 3480149"/>
                <a:gd name="connsiteX248" fmla="*/ 185149 w 5651563"/>
                <a:gd name="connsiteY248" fmla="*/ 3030715 h 3480149"/>
                <a:gd name="connsiteX249" fmla="*/ 185149 w 5651563"/>
                <a:gd name="connsiteY249" fmla="*/ 3030715 h 3480149"/>
                <a:gd name="connsiteX250" fmla="*/ 185149 w 5651563"/>
                <a:gd name="connsiteY250" fmla="*/ 3027095 h 3480149"/>
                <a:gd name="connsiteX251" fmla="*/ 185149 w 5651563"/>
                <a:gd name="connsiteY251" fmla="*/ 3027095 h 3480149"/>
                <a:gd name="connsiteX252" fmla="*/ 185149 w 5651563"/>
                <a:gd name="connsiteY252" fmla="*/ 3023380 h 3480149"/>
                <a:gd name="connsiteX253" fmla="*/ 185149 w 5651563"/>
                <a:gd name="connsiteY253" fmla="*/ 3023380 h 3480149"/>
                <a:gd name="connsiteX254" fmla="*/ 185149 w 5651563"/>
                <a:gd name="connsiteY254" fmla="*/ 3019761 h 3480149"/>
                <a:gd name="connsiteX255" fmla="*/ 185149 w 5651563"/>
                <a:gd name="connsiteY255" fmla="*/ 3019761 h 3480149"/>
                <a:gd name="connsiteX256" fmla="*/ 185149 w 5651563"/>
                <a:gd name="connsiteY256" fmla="*/ 3016141 h 3480149"/>
                <a:gd name="connsiteX257" fmla="*/ 185911 w 5651563"/>
                <a:gd name="connsiteY257" fmla="*/ 3016141 h 3480149"/>
                <a:gd name="connsiteX258" fmla="*/ 185911 w 5651563"/>
                <a:gd name="connsiteY258" fmla="*/ 3012522 h 3480149"/>
                <a:gd name="connsiteX259" fmla="*/ 186768 w 5651563"/>
                <a:gd name="connsiteY259" fmla="*/ 3012522 h 3480149"/>
                <a:gd name="connsiteX260" fmla="*/ 186768 w 5651563"/>
                <a:gd name="connsiteY260" fmla="*/ 3008903 h 3480149"/>
                <a:gd name="connsiteX261" fmla="*/ 187530 w 5651563"/>
                <a:gd name="connsiteY261" fmla="*/ 3008903 h 3480149"/>
                <a:gd name="connsiteX262" fmla="*/ 187530 w 5651563"/>
                <a:gd name="connsiteY262" fmla="*/ 3005283 h 3480149"/>
                <a:gd name="connsiteX263" fmla="*/ 188387 w 5651563"/>
                <a:gd name="connsiteY263" fmla="*/ 3005283 h 3480149"/>
                <a:gd name="connsiteX264" fmla="*/ 188387 w 5651563"/>
                <a:gd name="connsiteY264" fmla="*/ 3001663 h 3480149"/>
                <a:gd name="connsiteX265" fmla="*/ 189149 w 5651563"/>
                <a:gd name="connsiteY265" fmla="*/ 3001663 h 3480149"/>
                <a:gd name="connsiteX266" fmla="*/ 189149 w 5651563"/>
                <a:gd name="connsiteY266" fmla="*/ 2998044 h 3480149"/>
                <a:gd name="connsiteX267" fmla="*/ 190769 w 5651563"/>
                <a:gd name="connsiteY267" fmla="*/ 2998044 h 3480149"/>
                <a:gd name="connsiteX268" fmla="*/ 190769 w 5651563"/>
                <a:gd name="connsiteY268" fmla="*/ 2994424 h 3480149"/>
                <a:gd name="connsiteX269" fmla="*/ 190769 w 5651563"/>
                <a:gd name="connsiteY269" fmla="*/ 2994424 h 3480149"/>
                <a:gd name="connsiteX270" fmla="*/ 190769 w 5651563"/>
                <a:gd name="connsiteY270" fmla="*/ 2990805 h 3480149"/>
                <a:gd name="connsiteX271" fmla="*/ 190769 w 5651563"/>
                <a:gd name="connsiteY271" fmla="*/ 2990805 h 3480149"/>
                <a:gd name="connsiteX272" fmla="*/ 190769 w 5651563"/>
                <a:gd name="connsiteY272" fmla="*/ 2987185 h 3480149"/>
                <a:gd name="connsiteX273" fmla="*/ 191626 w 5651563"/>
                <a:gd name="connsiteY273" fmla="*/ 2987185 h 3480149"/>
                <a:gd name="connsiteX274" fmla="*/ 191626 w 5651563"/>
                <a:gd name="connsiteY274" fmla="*/ 2983566 h 3480149"/>
                <a:gd name="connsiteX275" fmla="*/ 192388 w 5651563"/>
                <a:gd name="connsiteY275" fmla="*/ 2983566 h 3480149"/>
                <a:gd name="connsiteX276" fmla="*/ 192388 w 5651563"/>
                <a:gd name="connsiteY276" fmla="*/ 2979946 h 3480149"/>
                <a:gd name="connsiteX277" fmla="*/ 192388 w 5651563"/>
                <a:gd name="connsiteY277" fmla="*/ 2979946 h 3480149"/>
                <a:gd name="connsiteX278" fmla="*/ 192388 w 5651563"/>
                <a:gd name="connsiteY278" fmla="*/ 2976327 h 3480149"/>
                <a:gd name="connsiteX279" fmla="*/ 193245 w 5651563"/>
                <a:gd name="connsiteY279" fmla="*/ 2976327 h 3480149"/>
                <a:gd name="connsiteX280" fmla="*/ 193245 w 5651563"/>
                <a:gd name="connsiteY280" fmla="*/ 2972707 h 3480149"/>
                <a:gd name="connsiteX281" fmla="*/ 193245 w 5651563"/>
                <a:gd name="connsiteY281" fmla="*/ 2972707 h 3480149"/>
                <a:gd name="connsiteX282" fmla="*/ 193245 w 5651563"/>
                <a:gd name="connsiteY282" fmla="*/ 2969088 h 3480149"/>
                <a:gd name="connsiteX283" fmla="*/ 193245 w 5651563"/>
                <a:gd name="connsiteY283" fmla="*/ 2969088 h 3480149"/>
                <a:gd name="connsiteX284" fmla="*/ 193245 w 5651563"/>
                <a:gd name="connsiteY284" fmla="*/ 2965468 h 3480149"/>
                <a:gd name="connsiteX285" fmla="*/ 194007 w 5651563"/>
                <a:gd name="connsiteY285" fmla="*/ 2965468 h 3480149"/>
                <a:gd name="connsiteX286" fmla="*/ 194007 w 5651563"/>
                <a:gd name="connsiteY286" fmla="*/ 2961754 h 3480149"/>
                <a:gd name="connsiteX287" fmla="*/ 194007 w 5651563"/>
                <a:gd name="connsiteY287" fmla="*/ 2961754 h 3480149"/>
                <a:gd name="connsiteX288" fmla="*/ 194007 w 5651563"/>
                <a:gd name="connsiteY288" fmla="*/ 2958134 h 3480149"/>
                <a:gd name="connsiteX289" fmla="*/ 195626 w 5651563"/>
                <a:gd name="connsiteY289" fmla="*/ 2958134 h 3480149"/>
                <a:gd name="connsiteX290" fmla="*/ 195626 w 5651563"/>
                <a:gd name="connsiteY290" fmla="*/ 2954515 h 3480149"/>
                <a:gd name="connsiteX291" fmla="*/ 195626 w 5651563"/>
                <a:gd name="connsiteY291" fmla="*/ 2954515 h 3480149"/>
                <a:gd name="connsiteX292" fmla="*/ 195626 w 5651563"/>
                <a:gd name="connsiteY292" fmla="*/ 2950895 h 3480149"/>
                <a:gd name="connsiteX293" fmla="*/ 196483 w 5651563"/>
                <a:gd name="connsiteY293" fmla="*/ 2950895 h 3480149"/>
                <a:gd name="connsiteX294" fmla="*/ 196483 w 5651563"/>
                <a:gd name="connsiteY294" fmla="*/ 2947276 h 3480149"/>
                <a:gd name="connsiteX295" fmla="*/ 197245 w 5651563"/>
                <a:gd name="connsiteY295" fmla="*/ 2947276 h 3480149"/>
                <a:gd name="connsiteX296" fmla="*/ 197245 w 5651563"/>
                <a:gd name="connsiteY296" fmla="*/ 2943656 h 3480149"/>
                <a:gd name="connsiteX297" fmla="*/ 198865 w 5651563"/>
                <a:gd name="connsiteY297" fmla="*/ 2943656 h 3480149"/>
                <a:gd name="connsiteX298" fmla="*/ 198865 w 5651563"/>
                <a:gd name="connsiteY298" fmla="*/ 2940037 h 3480149"/>
                <a:gd name="connsiteX299" fmla="*/ 199722 w 5651563"/>
                <a:gd name="connsiteY299" fmla="*/ 2940037 h 3480149"/>
                <a:gd name="connsiteX300" fmla="*/ 199722 w 5651563"/>
                <a:gd name="connsiteY300" fmla="*/ 2936417 h 3480149"/>
                <a:gd name="connsiteX301" fmla="*/ 199722 w 5651563"/>
                <a:gd name="connsiteY301" fmla="*/ 2936417 h 3480149"/>
                <a:gd name="connsiteX302" fmla="*/ 199722 w 5651563"/>
                <a:gd name="connsiteY302" fmla="*/ 2932798 h 3480149"/>
                <a:gd name="connsiteX303" fmla="*/ 200484 w 5651563"/>
                <a:gd name="connsiteY303" fmla="*/ 2932798 h 3480149"/>
                <a:gd name="connsiteX304" fmla="*/ 200484 w 5651563"/>
                <a:gd name="connsiteY304" fmla="*/ 2929178 h 3480149"/>
                <a:gd name="connsiteX305" fmla="*/ 201341 w 5651563"/>
                <a:gd name="connsiteY305" fmla="*/ 2929178 h 3480149"/>
                <a:gd name="connsiteX306" fmla="*/ 201341 w 5651563"/>
                <a:gd name="connsiteY306" fmla="*/ 2925559 h 3480149"/>
                <a:gd name="connsiteX307" fmla="*/ 201341 w 5651563"/>
                <a:gd name="connsiteY307" fmla="*/ 2925559 h 3480149"/>
                <a:gd name="connsiteX308" fmla="*/ 201341 w 5651563"/>
                <a:gd name="connsiteY308" fmla="*/ 2921939 h 3480149"/>
                <a:gd name="connsiteX309" fmla="*/ 202103 w 5651563"/>
                <a:gd name="connsiteY309" fmla="*/ 2921939 h 3480149"/>
                <a:gd name="connsiteX310" fmla="*/ 202103 w 5651563"/>
                <a:gd name="connsiteY310" fmla="*/ 2918320 h 3480149"/>
                <a:gd name="connsiteX311" fmla="*/ 203723 w 5651563"/>
                <a:gd name="connsiteY311" fmla="*/ 2918320 h 3480149"/>
                <a:gd name="connsiteX312" fmla="*/ 203723 w 5651563"/>
                <a:gd name="connsiteY312" fmla="*/ 2914700 h 3480149"/>
                <a:gd name="connsiteX313" fmla="*/ 205342 w 5651563"/>
                <a:gd name="connsiteY313" fmla="*/ 2914700 h 3480149"/>
                <a:gd name="connsiteX314" fmla="*/ 205342 w 5651563"/>
                <a:gd name="connsiteY314" fmla="*/ 2911081 h 3480149"/>
                <a:gd name="connsiteX315" fmla="*/ 205342 w 5651563"/>
                <a:gd name="connsiteY315" fmla="*/ 2911081 h 3480149"/>
                <a:gd name="connsiteX316" fmla="*/ 205342 w 5651563"/>
                <a:gd name="connsiteY316" fmla="*/ 2907461 h 3480149"/>
                <a:gd name="connsiteX317" fmla="*/ 205342 w 5651563"/>
                <a:gd name="connsiteY317" fmla="*/ 2907461 h 3480149"/>
                <a:gd name="connsiteX318" fmla="*/ 205342 w 5651563"/>
                <a:gd name="connsiteY318" fmla="*/ 2903841 h 3480149"/>
                <a:gd name="connsiteX319" fmla="*/ 206961 w 5651563"/>
                <a:gd name="connsiteY319" fmla="*/ 2903841 h 3480149"/>
                <a:gd name="connsiteX320" fmla="*/ 206961 w 5651563"/>
                <a:gd name="connsiteY320" fmla="*/ 2900127 h 3480149"/>
                <a:gd name="connsiteX321" fmla="*/ 206961 w 5651563"/>
                <a:gd name="connsiteY321" fmla="*/ 2900127 h 3480149"/>
                <a:gd name="connsiteX322" fmla="*/ 206961 w 5651563"/>
                <a:gd name="connsiteY322" fmla="*/ 2896507 h 3480149"/>
                <a:gd name="connsiteX323" fmla="*/ 207723 w 5651563"/>
                <a:gd name="connsiteY323" fmla="*/ 2896507 h 3480149"/>
                <a:gd name="connsiteX324" fmla="*/ 207723 w 5651563"/>
                <a:gd name="connsiteY324" fmla="*/ 2892888 h 3480149"/>
                <a:gd name="connsiteX325" fmla="*/ 208580 w 5651563"/>
                <a:gd name="connsiteY325" fmla="*/ 2892888 h 3480149"/>
                <a:gd name="connsiteX326" fmla="*/ 208580 w 5651563"/>
                <a:gd name="connsiteY326" fmla="*/ 2889268 h 3480149"/>
                <a:gd name="connsiteX327" fmla="*/ 208580 w 5651563"/>
                <a:gd name="connsiteY327" fmla="*/ 2889268 h 3480149"/>
                <a:gd name="connsiteX328" fmla="*/ 208580 w 5651563"/>
                <a:gd name="connsiteY328" fmla="*/ 2885649 h 3480149"/>
                <a:gd name="connsiteX329" fmla="*/ 209342 w 5651563"/>
                <a:gd name="connsiteY329" fmla="*/ 2885649 h 3480149"/>
                <a:gd name="connsiteX330" fmla="*/ 209342 w 5651563"/>
                <a:gd name="connsiteY330" fmla="*/ 2882029 h 3480149"/>
                <a:gd name="connsiteX331" fmla="*/ 210199 w 5651563"/>
                <a:gd name="connsiteY331" fmla="*/ 2882029 h 3480149"/>
                <a:gd name="connsiteX332" fmla="*/ 210199 w 5651563"/>
                <a:gd name="connsiteY332" fmla="*/ 2878410 h 3480149"/>
                <a:gd name="connsiteX333" fmla="*/ 211819 w 5651563"/>
                <a:gd name="connsiteY333" fmla="*/ 2878410 h 3480149"/>
                <a:gd name="connsiteX334" fmla="*/ 211819 w 5651563"/>
                <a:gd name="connsiteY334" fmla="*/ 2874790 h 3480149"/>
                <a:gd name="connsiteX335" fmla="*/ 211819 w 5651563"/>
                <a:gd name="connsiteY335" fmla="*/ 2874790 h 3480149"/>
                <a:gd name="connsiteX336" fmla="*/ 211819 w 5651563"/>
                <a:gd name="connsiteY336" fmla="*/ 2871171 h 3480149"/>
                <a:gd name="connsiteX337" fmla="*/ 211819 w 5651563"/>
                <a:gd name="connsiteY337" fmla="*/ 2871171 h 3480149"/>
                <a:gd name="connsiteX338" fmla="*/ 211819 w 5651563"/>
                <a:gd name="connsiteY338" fmla="*/ 2867551 h 3480149"/>
                <a:gd name="connsiteX339" fmla="*/ 211819 w 5651563"/>
                <a:gd name="connsiteY339" fmla="*/ 2867551 h 3480149"/>
                <a:gd name="connsiteX340" fmla="*/ 211819 w 5651563"/>
                <a:gd name="connsiteY340" fmla="*/ 2863932 h 3480149"/>
                <a:gd name="connsiteX341" fmla="*/ 213438 w 5651563"/>
                <a:gd name="connsiteY341" fmla="*/ 2863932 h 3480149"/>
                <a:gd name="connsiteX342" fmla="*/ 213438 w 5651563"/>
                <a:gd name="connsiteY342" fmla="*/ 2860312 h 3480149"/>
                <a:gd name="connsiteX343" fmla="*/ 213438 w 5651563"/>
                <a:gd name="connsiteY343" fmla="*/ 2860312 h 3480149"/>
                <a:gd name="connsiteX344" fmla="*/ 213438 w 5651563"/>
                <a:gd name="connsiteY344" fmla="*/ 2856693 h 3480149"/>
                <a:gd name="connsiteX345" fmla="*/ 213438 w 5651563"/>
                <a:gd name="connsiteY345" fmla="*/ 2856693 h 3480149"/>
                <a:gd name="connsiteX346" fmla="*/ 213438 w 5651563"/>
                <a:gd name="connsiteY346" fmla="*/ 2853073 h 3480149"/>
                <a:gd name="connsiteX347" fmla="*/ 213438 w 5651563"/>
                <a:gd name="connsiteY347" fmla="*/ 2853073 h 3480149"/>
                <a:gd name="connsiteX348" fmla="*/ 213438 w 5651563"/>
                <a:gd name="connsiteY348" fmla="*/ 2849454 h 3480149"/>
                <a:gd name="connsiteX349" fmla="*/ 215057 w 5651563"/>
                <a:gd name="connsiteY349" fmla="*/ 2849454 h 3480149"/>
                <a:gd name="connsiteX350" fmla="*/ 215057 w 5651563"/>
                <a:gd name="connsiteY350" fmla="*/ 2845834 h 3480149"/>
                <a:gd name="connsiteX351" fmla="*/ 215819 w 5651563"/>
                <a:gd name="connsiteY351" fmla="*/ 2845834 h 3480149"/>
                <a:gd name="connsiteX352" fmla="*/ 215819 w 5651563"/>
                <a:gd name="connsiteY352" fmla="*/ 2842215 h 3480149"/>
                <a:gd name="connsiteX353" fmla="*/ 216676 w 5651563"/>
                <a:gd name="connsiteY353" fmla="*/ 2842215 h 3480149"/>
                <a:gd name="connsiteX354" fmla="*/ 216676 w 5651563"/>
                <a:gd name="connsiteY354" fmla="*/ 2838500 h 3480149"/>
                <a:gd name="connsiteX355" fmla="*/ 217438 w 5651563"/>
                <a:gd name="connsiteY355" fmla="*/ 2838500 h 3480149"/>
                <a:gd name="connsiteX356" fmla="*/ 217438 w 5651563"/>
                <a:gd name="connsiteY356" fmla="*/ 2834881 h 3480149"/>
                <a:gd name="connsiteX357" fmla="*/ 217438 w 5651563"/>
                <a:gd name="connsiteY357" fmla="*/ 2834881 h 3480149"/>
                <a:gd name="connsiteX358" fmla="*/ 217438 w 5651563"/>
                <a:gd name="connsiteY358" fmla="*/ 2831261 h 3480149"/>
                <a:gd name="connsiteX359" fmla="*/ 220677 w 5651563"/>
                <a:gd name="connsiteY359" fmla="*/ 2831261 h 3480149"/>
                <a:gd name="connsiteX360" fmla="*/ 220677 w 5651563"/>
                <a:gd name="connsiteY360" fmla="*/ 2827641 h 3480149"/>
                <a:gd name="connsiteX361" fmla="*/ 220677 w 5651563"/>
                <a:gd name="connsiteY361" fmla="*/ 2827641 h 3480149"/>
                <a:gd name="connsiteX362" fmla="*/ 220677 w 5651563"/>
                <a:gd name="connsiteY362" fmla="*/ 2824022 h 3480149"/>
                <a:gd name="connsiteX363" fmla="*/ 220677 w 5651563"/>
                <a:gd name="connsiteY363" fmla="*/ 2824022 h 3480149"/>
                <a:gd name="connsiteX364" fmla="*/ 220677 w 5651563"/>
                <a:gd name="connsiteY364" fmla="*/ 2820403 h 3480149"/>
                <a:gd name="connsiteX365" fmla="*/ 221534 w 5651563"/>
                <a:gd name="connsiteY365" fmla="*/ 2820403 h 3480149"/>
                <a:gd name="connsiteX366" fmla="*/ 221534 w 5651563"/>
                <a:gd name="connsiteY366" fmla="*/ 2816783 h 3480149"/>
                <a:gd name="connsiteX367" fmla="*/ 223153 w 5651563"/>
                <a:gd name="connsiteY367" fmla="*/ 2816783 h 3480149"/>
                <a:gd name="connsiteX368" fmla="*/ 223153 w 5651563"/>
                <a:gd name="connsiteY368" fmla="*/ 2813164 h 3480149"/>
                <a:gd name="connsiteX369" fmla="*/ 223153 w 5651563"/>
                <a:gd name="connsiteY369" fmla="*/ 2813164 h 3480149"/>
                <a:gd name="connsiteX370" fmla="*/ 223153 w 5651563"/>
                <a:gd name="connsiteY370" fmla="*/ 2809544 h 3480149"/>
                <a:gd name="connsiteX371" fmla="*/ 223153 w 5651563"/>
                <a:gd name="connsiteY371" fmla="*/ 2809544 h 3480149"/>
                <a:gd name="connsiteX372" fmla="*/ 223153 w 5651563"/>
                <a:gd name="connsiteY372" fmla="*/ 2805924 h 3480149"/>
                <a:gd name="connsiteX373" fmla="*/ 223916 w 5651563"/>
                <a:gd name="connsiteY373" fmla="*/ 2805924 h 3480149"/>
                <a:gd name="connsiteX374" fmla="*/ 223916 w 5651563"/>
                <a:gd name="connsiteY374" fmla="*/ 2802305 h 3480149"/>
                <a:gd name="connsiteX375" fmla="*/ 223916 w 5651563"/>
                <a:gd name="connsiteY375" fmla="*/ 2802305 h 3480149"/>
                <a:gd name="connsiteX376" fmla="*/ 223916 w 5651563"/>
                <a:gd name="connsiteY376" fmla="*/ 2798686 h 3480149"/>
                <a:gd name="connsiteX377" fmla="*/ 223916 w 5651563"/>
                <a:gd name="connsiteY377" fmla="*/ 2798686 h 3480149"/>
                <a:gd name="connsiteX378" fmla="*/ 223916 w 5651563"/>
                <a:gd name="connsiteY378" fmla="*/ 2795066 h 3480149"/>
                <a:gd name="connsiteX379" fmla="*/ 224773 w 5651563"/>
                <a:gd name="connsiteY379" fmla="*/ 2795066 h 3480149"/>
                <a:gd name="connsiteX380" fmla="*/ 224773 w 5651563"/>
                <a:gd name="connsiteY380" fmla="*/ 2791447 h 3480149"/>
                <a:gd name="connsiteX381" fmla="*/ 224773 w 5651563"/>
                <a:gd name="connsiteY381" fmla="*/ 2791447 h 3480149"/>
                <a:gd name="connsiteX382" fmla="*/ 224773 w 5651563"/>
                <a:gd name="connsiteY382" fmla="*/ 2787827 h 3480149"/>
                <a:gd name="connsiteX383" fmla="*/ 225535 w 5651563"/>
                <a:gd name="connsiteY383" fmla="*/ 2787827 h 3480149"/>
                <a:gd name="connsiteX384" fmla="*/ 225535 w 5651563"/>
                <a:gd name="connsiteY384" fmla="*/ 2784208 h 3480149"/>
                <a:gd name="connsiteX385" fmla="*/ 228773 w 5651563"/>
                <a:gd name="connsiteY385" fmla="*/ 2784208 h 3480149"/>
                <a:gd name="connsiteX386" fmla="*/ 228773 w 5651563"/>
                <a:gd name="connsiteY386" fmla="*/ 2780493 h 3480149"/>
                <a:gd name="connsiteX387" fmla="*/ 229535 w 5651563"/>
                <a:gd name="connsiteY387" fmla="*/ 2780493 h 3480149"/>
                <a:gd name="connsiteX388" fmla="*/ 229535 w 5651563"/>
                <a:gd name="connsiteY388" fmla="*/ 2776873 h 3480149"/>
                <a:gd name="connsiteX389" fmla="*/ 230392 w 5651563"/>
                <a:gd name="connsiteY389" fmla="*/ 2776873 h 3480149"/>
                <a:gd name="connsiteX390" fmla="*/ 230392 w 5651563"/>
                <a:gd name="connsiteY390" fmla="*/ 2773254 h 3480149"/>
                <a:gd name="connsiteX391" fmla="*/ 232012 w 5651563"/>
                <a:gd name="connsiteY391" fmla="*/ 2773254 h 3480149"/>
                <a:gd name="connsiteX392" fmla="*/ 232012 w 5651563"/>
                <a:gd name="connsiteY392" fmla="*/ 2769634 h 3480149"/>
                <a:gd name="connsiteX393" fmla="*/ 232012 w 5651563"/>
                <a:gd name="connsiteY393" fmla="*/ 2769634 h 3480149"/>
                <a:gd name="connsiteX394" fmla="*/ 232012 w 5651563"/>
                <a:gd name="connsiteY394" fmla="*/ 2766015 h 3480149"/>
                <a:gd name="connsiteX395" fmla="*/ 232774 w 5651563"/>
                <a:gd name="connsiteY395" fmla="*/ 2766015 h 3480149"/>
                <a:gd name="connsiteX396" fmla="*/ 232774 w 5651563"/>
                <a:gd name="connsiteY396" fmla="*/ 2762395 h 3480149"/>
                <a:gd name="connsiteX397" fmla="*/ 232774 w 5651563"/>
                <a:gd name="connsiteY397" fmla="*/ 2762395 h 3480149"/>
                <a:gd name="connsiteX398" fmla="*/ 232774 w 5651563"/>
                <a:gd name="connsiteY398" fmla="*/ 2758776 h 3480149"/>
                <a:gd name="connsiteX399" fmla="*/ 233631 w 5651563"/>
                <a:gd name="connsiteY399" fmla="*/ 2758776 h 3480149"/>
                <a:gd name="connsiteX400" fmla="*/ 233631 w 5651563"/>
                <a:gd name="connsiteY400" fmla="*/ 2755156 h 3480149"/>
                <a:gd name="connsiteX401" fmla="*/ 233631 w 5651563"/>
                <a:gd name="connsiteY401" fmla="*/ 2755156 h 3480149"/>
                <a:gd name="connsiteX402" fmla="*/ 233631 w 5651563"/>
                <a:gd name="connsiteY402" fmla="*/ 2751537 h 3480149"/>
                <a:gd name="connsiteX403" fmla="*/ 233631 w 5651563"/>
                <a:gd name="connsiteY403" fmla="*/ 2751537 h 3480149"/>
                <a:gd name="connsiteX404" fmla="*/ 233631 w 5651563"/>
                <a:gd name="connsiteY404" fmla="*/ 2747917 h 3480149"/>
                <a:gd name="connsiteX405" fmla="*/ 234393 w 5651563"/>
                <a:gd name="connsiteY405" fmla="*/ 2747917 h 3480149"/>
                <a:gd name="connsiteX406" fmla="*/ 234393 w 5651563"/>
                <a:gd name="connsiteY406" fmla="*/ 2744298 h 3480149"/>
                <a:gd name="connsiteX407" fmla="*/ 234393 w 5651563"/>
                <a:gd name="connsiteY407" fmla="*/ 2744298 h 3480149"/>
                <a:gd name="connsiteX408" fmla="*/ 234393 w 5651563"/>
                <a:gd name="connsiteY408" fmla="*/ 2740678 h 3480149"/>
                <a:gd name="connsiteX409" fmla="*/ 235250 w 5651563"/>
                <a:gd name="connsiteY409" fmla="*/ 2740678 h 3480149"/>
                <a:gd name="connsiteX410" fmla="*/ 235250 w 5651563"/>
                <a:gd name="connsiteY410" fmla="*/ 2737059 h 3480149"/>
                <a:gd name="connsiteX411" fmla="*/ 236012 w 5651563"/>
                <a:gd name="connsiteY411" fmla="*/ 2737059 h 3480149"/>
                <a:gd name="connsiteX412" fmla="*/ 236012 w 5651563"/>
                <a:gd name="connsiteY412" fmla="*/ 2733439 h 3480149"/>
                <a:gd name="connsiteX413" fmla="*/ 236012 w 5651563"/>
                <a:gd name="connsiteY413" fmla="*/ 2733439 h 3480149"/>
                <a:gd name="connsiteX414" fmla="*/ 236012 w 5651563"/>
                <a:gd name="connsiteY414" fmla="*/ 2729820 h 3480149"/>
                <a:gd name="connsiteX415" fmla="*/ 237632 w 5651563"/>
                <a:gd name="connsiteY415" fmla="*/ 2729820 h 3480149"/>
                <a:gd name="connsiteX416" fmla="*/ 237632 w 5651563"/>
                <a:gd name="connsiteY416" fmla="*/ 2726200 h 3480149"/>
                <a:gd name="connsiteX417" fmla="*/ 237632 w 5651563"/>
                <a:gd name="connsiteY417" fmla="*/ 2726200 h 3480149"/>
                <a:gd name="connsiteX418" fmla="*/ 237632 w 5651563"/>
                <a:gd name="connsiteY418" fmla="*/ 2722581 h 3480149"/>
                <a:gd name="connsiteX419" fmla="*/ 237632 w 5651563"/>
                <a:gd name="connsiteY419" fmla="*/ 2722581 h 3480149"/>
                <a:gd name="connsiteX420" fmla="*/ 237632 w 5651563"/>
                <a:gd name="connsiteY420" fmla="*/ 2718866 h 3480149"/>
                <a:gd name="connsiteX421" fmla="*/ 238489 w 5651563"/>
                <a:gd name="connsiteY421" fmla="*/ 2718866 h 3480149"/>
                <a:gd name="connsiteX422" fmla="*/ 238489 w 5651563"/>
                <a:gd name="connsiteY422" fmla="*/ 2715247 h 3480149"/>
                <a:gd name="connsiteX423" fmla="*/ 238489 w 5651563"/>
                <a:gd name="connsiteY423" fmla="*/ 2715247 h 3480149"/>
                <a:gd name="connsiteX424" fmla="*/ 238489 w 5651563"/>
                <a:gd name="connsiteY424" fmla="*/ 2711627 h 3480149"/>
                <a:gd name="connsiteX425" fmla="*/ 238489 w 5651563"/>
                <a:gd name="connsiteY425" fmla="*/ 2711627 h 3480149"/>
                <a:gd name="connsiteX426" fmla="*/ 238489 w 5651563"/>
                <a:gd name="connsiteY426" fmla="*/ 2708008 h 3480149"/>
                <a:gd name="connsiteX427" fmla="*/ 240108 w 5651563"/>
                <a:gd name="connsiteY427" fmla="*/ 2708008 h 3480149"/>
                <a:gd name="connsiteX428" fmla="*/ 240108 w 5651563"/>
                <a:gd name="connsiteY428" fmla="*/ 2704388 h 3480149"/>
                <a:gd name="connsiteX429" fmla="*/ 240108 w 5651563"/>
                <a:gd name="connsiteY429" fmla="*/ 2704388 h 3480149"/>
                <a:gd name="connsiteX430" fmla="*/ 240108 w 5651563"/>
                <a:gd name="connsiteY430" fmla="*/ 2700769 h 3480149"/>
                <a:gd name="connsiteX431" fmla="*/ 241727 w 5651563"/>
                <a:gd name="connsiteY431" fmla="*/ 2700769 h 3480149"/>
                <a:gd name="connsiteX432" fmla="*/ 241727 w 5651563"/>
                <a:gd name="connsiteY432" fmla="*/ 2697149 h 3480149"/>
                <a:gd name="connsiteX433" fmla="*/ 242489 w 5651563"/>
                <a:gd name="connsiteY433" fmla="*/ 2697149 h 3480149"/>
                <a:gd name="connsiteX434" fmla="*/ 242489 w 5651563"/>
                <a:gd name="connsiteY434" fmla="*/ 2693530 h 3480149"/>
                <a:gd name="connsiteX435" fmla="*/ 242489 w 5651563"/>
                <a:gd name="connsiteY435" fmla="*/ 2693530 h 3480149"/>
                <a:gd name="connsiteX436" fmla="*/ 242489 w 5651563"/>
                <a:gd name="connsiteY436" fmla="*/ 2689910 h 3480149"/>
                <a:gd name="connsiteX437" fmla="*/ 242489 w 5651563"/>
                <a:gd name="connsiteY437" fmla="*/ 2689910 h 3480149"/>
                <a:gd name="connsiteX438" fmla="*/ 242489 w 5651563"/>
                <a:gd name="connsiteY438" fmla="*/ 2686291 h 3480149"/>
                <a:gd name="connsiteX439" fmla="*/ 242489 w 5651563"/>
                <a:gd name="connsiteY439" fmla="*/ 2686291 h 3480149"/>
                <a:gd name="connsiteX440" fmla="*/ 242489 w 5651563"/>
                <a:gd name="connsiteY440" fmla="*/ 2682671 h 3480149"/>
                <a:gd name="connsiteX441" fmla="*/ 242489 w 5651563"/>
                <a:gd name="connsiteY441" fmla="*/ 2682671 h 3480149"/>
                <a:gd name="connsiteX442" fmla="*/ 242489 w 5651563"/>
                <a:gd name="connsiteY442" fmla="*/ 2679052 h 3480149"/>
                <a:gd name="connsiteX443" fmla="*/ 242489 w 5651563"/>
                <a:gd name="connsiteY443" fmla="*/ 2679052 h 3480149"/>
                <a:gd name="connsiteX444" fmla="*/ 242489 w 5651563"/>
                <a:gd name="connsiteY444" fmla="*/ 2675432 h 3480149"/>
                <a:gd name="connsiteX445" fmla="*/ 243346 w 5651563"/>
                <a:gd name="connsiteY445" fmla="*/ 2675432 h 3480149"/>
                <a:gd name="connsiteX446" fmla="*/ 243346 w 5651563"/>
                <a:gd name="connsiteY446" fmla="*/ 2671813 h 3480149"/>
                <a:gd name="connsiteX447" fmla="*/ 244108 w 5651563"/>
                <a:gd name="connsiteY447" fmla="*/ 2671813 h 3480149"/>
                <a:gd name="connsiteX448" fmla="*/ 244108 w 5651563"/>
                <a:gd name="connsiteY448" fmla="*/ 2668193 h 3480149"/>
                <a:gd name="connsiteX449" fmla="*/ 244108 w 5651563"/>
                <a:gd name="connsiteY449" fmla="*/ 2668193 h 3480149"/>
                <a:gd name="connsiteX450" fmla="*/ 244108 w 5651563"/>
                <a:gd name="connsiteY450" fmla="*/ 2664574 h 3480149"/>
                <a:gd name="connsiteX451" fmla="*/ 244966 w 5651563"/>
                <a:gd name="connsiteY451" fmla="*/ 2664574 h 3480149"/>
                <a:gd name="connsiteX452" fmla="*/ 244966 w 5651563"/>
                <a:gd name="connsiteY452" fmla="*/ 2660954 h 3480149"/>
                <a:gd name="connsiteX453" fmla="*/ 245728 w 5651563"/>
                <a:gd name="connsiteY453" fmla="*/ 2660954 h 3480149"/>
                <a:gd name="connsiteX454" fmla="*/ 245728 w 5651563"/>
                <a:gd name="connsiteY454" fmla="*/ 2657239 h 3480149"/>
                <a:gd name="connsiteX455" fmla="*/ 247347 w 5651563"/>
                <a:gd name="connsiteY455" fmla="*/ 2657239 h 3480149"/>
                <a:gd name="connsiteX456" fmla="*/ 247347 w 5651563"/>
                <a:gd name="connsiteY456" fmla="*/ 2653620 h 3480149"/>
                <a:gd name="connsiteX457" fmla="*/ 248204 w 5651563"/>
                <a:gd name="connsiteY457" fmla="*/ 2653620 h 3480149"/>
                <a:gd name="connsiteX458" fmla="*/ 248204 w 5651563"/>
                <a:gd name="connsiteY458" fmla="*/ 2650000 h 3480149"/>
                <a:gd name="connsiteX459" fmla="*/ 248204 w 5651563"/>
                <a:gd name="connsiteY459" fmla="*/ 2650000 h 3480149"/>
                <a:gd name="connsiteX460" fmla="*/ 248204 w 5651563"/>
                <a:gd name="connsiteY460" fmla="*/ 2646381 h 3480149"/>
                <a:gd name="connsiteX461" fmla="*/ 248204 w 5651563"/>
                <a:gd name="connsiteY461" fmla="*/ 2646381 h 3480149"/>
                <a:gd name="connsiteX462" fmla="*/ 248204 w 5651563"/>
                <a:gd name="connsiteY462" fmla="*/ 2642761 h 3480149"/>
                <a:gd name="connsiteX463" fmla="*/ 249824 w 5651563"/>
                <a:gd name="connsiteY463" fmla="*/ 2642761 h 3480149"/>
                <a:gd name="connsiteX464" fmla="*/ 249824 w 5651563"/>
                <a:gd name="connsiteY464" fmla="*/ 2639142 h 3480149"/>
                <a:gd name="connsiteX465" fmla="*/ 250586 w 5651563"/>
                <a:gd name="connsiteY465" fmla="*/ 2639142 h 3480149"/>
                <a:gd name="connsiteX466" fmla="*/ 250586 w 5651563"/>
                <a:gd name="connsiteY466" fmla="*/ 2635522 h 3480149"/>
                <a:gd name="connsiteX467" fmla="*/ 252205 w 5651563"/>
                <a:gd name="connsiteY467" fmla="*/ 2635522 h 3480149"/>
                <a:gd name="connsiteX468" fmla="*/ 252205 w 5651563"/>
                <a:gd name="connsiteY468" fmla="*/ 2631903 h 3480149"/>
                <a:gd name="connsiteX469" fmla="*/ 252967 w 5651563"/>
                <a:gd name="connsiteY469" fmla="*/ 2631903 h 3480149"/>
                <a:gd name="connsiteX470" fmla="*/ 252967 w 5651563"/>
                <a:gd name="connsiteY470" fmla="*/ 2628283 h 3480149"/>
                <a:gd name="connsiteX471" fmla="*/ 252967 w 5651563"/>
                <a:gd name="connsiteY471" fmla="*/ 2628283 h 3480149"/>
                <a:gd name="connsiteX472" fmla="*/ 252967 w 5651563"/>
                <a:gd name="connsiteY472" fmla="*/ 2624664 h 3480149"/>
                <a:gd name="connsiteX473" fmla="*/ 253824 w 5651563"/>
                <a:gd name="connsiteY473" fmla="*/ 2624664 h 3480149"/>
                <a:gd name="connsiteX474" fmla="*/ 253824 w 5651563"/>
                <a:gd name="connsiteY474" fmla="*/ 2621045 h 3480149"/>
                <a:gd name="connsiteX475" fmla="*/ 255443 w 5651563"/>
                <a:gd name="connsiteY475" fmla="*/ 2621045 h 3480149"/>
                <a:gd name="connsiteX476" fmla="*/ 255443 w 5651563"/>
                <a:gd name="connsiteY476" fmla="*/ 2617425 h 3480149"/>
                <a:gd name="connsiteX477" fmla="*/ 255443 w 5651563"/>
                <a:gd name="connsiteY477" fmla="*/ 2617425 h 3480149"/>
                <a:gd name="connsiteX478" fmla="*/ 255443 w 5651563"/>
                <a:gd name="connsiteY478" fmla="*/ 2613805 h 3480149"/>
                <a:gd name="connsiteX479" fmla="*/ 257824 w 5651563"/>
                <a:gd name="connsiteY479" fmla="*/ 2613805 h 3480149"/>
                <a:gd name="connsiteX480" fmla="*/ 257824 w 5651563"/>
                <a:gd name="connsiteY480" fmla="*/ 2610186 h 3480149"/>
                <a:gd name="connsiteX481" fmla="*/ 258682 w 5651563"/>
                <a:gd name="connsiteY481" fmla="*/ 2610186 h 3480149"/>
                <a:gd name="connsiteX482" fmla="*/ 258682 w 5651563"/>
                <a:gd name="connsiteY482" fmla="*/ 2606566 h 3480149"/>
                <a:gd name="connsiteX483" fmla="*/ 259444 w 5651563"/>
                <a:gd name="connsiteY483" fmla="*/ 2606566 h 3480149"/>
                <a:gd name="connsiteX484" fmla="*/ 259444 w 5651563"/>
                <a:gd name="connsiteY484" fmla="*/ 2602947 h 3480149"/>
                <a:gd name="connsiteX485" fmla="*/ 259444 w 5651563"/>
                <a:gd name="connsiteY485" fmla="*/ 2602947 h 3480149"/>
                <a:gd name="connsiteX486" fmla="*/ 259444 w 5651563"/>
                <a:gd name="connsiteY486" fmla="*/ 2599328 h 3480149"/>
                <a:gd name="connsiteX487" fmla="*/ 260301 w 5651563"/>
                <a:gd name="connsiteY487" fmla="*/ 2599328 h 3480149"/>
                <a:gd name="connsiteX488" fmla="*/ 260301 w 5651563"/>
                <a:gd name="connsiteY488" fmla="*/ 2595613 h 3480149"/>
                <a:gd name="connsiteX489" fmla="*/ 261063 w 5651563"/>
                <a:gd name="connsiteY489" fmla="*/ 2595613 h 3480149"/>
                <a:gd name="connsiteX490" fmla="*/ 261063 w 5651563"/>
                <a:gd name="connsiteY490" fmla="*/ 2591993 h 3480149"/>
                <a:gd name="connsiteX491" fmla="*/ 261063 w 5651563"/>
                <a:gd name="connsiteY491" fmla="*/ 2591993 h 3480149"/>
                <a:gd name="connsiteX492" fmla="*/ 261063 w 5651563"/>
                <a:gd name="connsiteY492" fmla="*/ 2588374 h 3480149"/>
                <a:gd name="connsiteX493" fmla="*/ 261920 w 5651563"/>
                <a:gd name="connsiteY493" fmla="*/ 2588374 h 3480149"/>
                <a:gd name="connsiteX494" fmla="*/ 261920 w 5651563"/>
                <a:gd name="connsiteY494" fmla="*/ 2584754 h 3480149"/>
                <a:gd name="connsiteX495" fmla="*/ 262682 w 5651563"/>
                <a:gd name="connsiteY495" fmla="*/ 2584754 h 3480149"/>
                <a:gd name="connsiteX496" fmla="*/ 262682 w 5651563"/>
                <a:gd name="connsiteY496" fmla="*/ 2581135 h 3480149"/>
                <a:gd name="connsiteX497" fmla="*/ 264301 w 5651563"/>
                <a:gd name="connsiteY497" fmla="*/ 2581135 h 3480149"/>
                <a:gd name="connsiteX498" fmla="*/ 264301 w 5651563"/>
                <a:gd name="connsiteY498" fmla="*/ 2577515 h 3480149"/>
                <a:gd name="connsiteX499" fmla="*/ 265159 w 5651563"/>
                <a:gd name="connsiteY499" fmla="*/ 2577515 h 3480149"/>
                <a:gd name="connsiteX500" fmla="*/ 265159 w 5651563"/>
                <a:gd name="connsiteY500" fmla="*/ 2573896 h 3480149"/>
                <a:gd name="connsiteX501" fmla="*/ 265159 w 5651563"/>
                <a:gd name="connsiteY501" fmla="*/ 2573896 h 3480149"/>
                <a:gd name="connsiteX502" fmla="*/ 265159 w 5651563"/>
                <a:gd name="connsiteY502" fmla="*/ 2570276 h 3480149"/>
                <a:gd name="connsiteX503" fmla="*/ 265159 w 5651563"/>
                <a:gd name="connsiteY503" fmla="*/ 2570276 h 3480149"/>
                <a:gd name="connsiteX504" fmla="*/ 265159 w 5651563"/>
                <a:gd name="connsiteY504" fmla="*/ 2566657 h 3480149"/>
                <a:gd name="connsiteX505" fmla="*/ 265921 w 5651563"/>
                <a:gd name="connsiteY505" fmla="*/ 2566657 h 3480149"/>
                <a:gd name="connsiteX506" fmla="*/ 265921 w 5651563"/>
                <a:gd name="connsiteY506" fmla="*/ 2563037 h 3480149"/>
                <a:gd name="connsiteX507" fmla="*/ 265921 w 5651563"/>
                <a:gd name="connsiteY507" fmla="*/ 2563037 h 3480149"/>
                <a:gd name="connsiteX508" fmla="*/ 265921 w 5651563"/>
                <a:gd name="connsiteY508" fmla="*/ 2559418 h 3480149"/>
                <a:gd name="connsiteX509" fmla="*/ 265921 w 5651563"/>
                <a:gd name="connsiteY509" fmla="*/ 2559418 h 3480149"/>
                <a:gd name="connsiteX510" fmla="*/ 265921 w 5651563"/>
                <a:gd name="connsiteY510" fmla="*/ 2555798 h 3480149"/>
                <a:gd name="connsiteX511" fmla="*/ 267540 w 5651563"/>
                <a:gd name="connsiteY511" fmla="*/ 2555798 h 3480149"/>
                <a:gd name="connsiteX512" fmla="*/ 267540 w 5651563"/>
                <a:gd name="connsiteY512" fmla="*/ 2552179 h 3480149"/>
                <a:gd name="connsiteX513" fmla="*/ 267540 w 5651563"/>
                <a:gd name="connsiteY513" fmla="*/ 2552179 h 3480149"/>
                <a:gd name="connsiteX514" fmla="*/ 267540 w 5651563"/>
                <a:gd name="connsiteY514" fmla="*/ 2548559 h 3480149"/>
                <a:gd name="connsiteX515" fmla="*/ 268397 w 5651563"/>
                <a:gd name="connsiteY515" fmla="*/ 2548559 h 3480149"/>
                <a:gd name="connsiteX516" fmla="*/ 268397 w 5651563"/>
                <a:gd name="connsiteY516" fmla="*/ 2544940 h 3480149"/>
                <a:gd name="connsiteX517" fmla="*/ 270016 w 5651563"/>
                <a:gd name="connsiteY517" fmla="*/ 2544940 h 3480149"/>
                <a:gd name="connsiteX518" fmla="*/ 270016 w 5651563"/>
                <a:gd name="connsiteY518" fmla="*/ 2541320 h 3480149"/>
                <a:gd name="connsiteX519" fmla="*/ 270778 w 5651563"/>
                <a:gd name="connsiteY519" fmla="*/ 2541320 h 3480149"/>
                <a:gd name="connsiteX520" fmla="*/ 270778 w 5651563"/>
                <a:gd name="connsiteY520" fmla="*/ 2537701 h 3480149"/>
                <a:gd name="connsiteX521" fmla="*/ 271636 w 5651563"/>
                <a:gd name="connsiteY521" fmla="*/ 2537701 h 3480149"/>
                <a:gd name="connsiteX522" fmla="*/ 271636 w 5651563"/>
                <a:gd name="connsiteY522" fmla="*/ 2533986 h 3480149"/>
                <a:gd name="connsiteX523" fmla="*/ 273255 w 5651563"/>
                <a:gd name="connsiteY523" fmla="*/ 2533986 h 3480149"/>
                <a:gd name="connsiteX524" fmla="*/ 273255 w 5651563"/>
                <a:gd name="connsiteY524" fmla="*/ 2530366 h 3480149"/>
                <a:gd name="connsiteX525" fmla="*/ 273255 w 5651563"/>
                <a:gd name="connsiteY525" fmla="*/ 2530366 h 3480149"/>
                <a:gd name="connsiteX526" fmla="*/ 273255 w 5651563"/>
                <a:gd name="connsiteY526" fmla="*/ 2526747 h 3480149"/>
                <a:gd name="connsiteX527" fmla="*/ 273255 w 5651563"/>
                <a:gd name="connsiteY527" fmla="*/ 2526747 h 3480149"/>
                <a:gd name="connsiteX528" fmla="*/ 273255 w 5651563"/>
                <a:gd name="connsiteY528" fmla="*/ 2523128 h 3480149"/>
                <a:gd name="connsiteX529" fmla="*/ 273255 w 5651563"/>
                <a:gd name="connsiteY529" fmla="*/ 2523128 h 3480149"/>
                <a:gd name="connsiteX530" fmla="*/ 273255 w 5651563"/>
                <a:gd name="connsiteY530" fmla="*/ 2519508 h 3480149"/>
                <a:gd name="connsiteX531" fmla="*/ 274017 w 5651563"/>
                <a:gd name="connsiteY531" fmla="*/ 2519508 h 3480149"/>
                <a:gd name="connsiteX532" fmla="*/ 274017 w 5651563"/>
                <a:gd name="connsiteY532" fmla="*/ 2515888 h 3480149"/>
                <a:gd name="connsiteX533" fmla="*/ 274874 w 5651563"/>
                <a:gd name="connsiteY533" fmla="*/ 2515888 h 3480149"/>
                <a:gd name="connsiteX534" fmla="*/ 274874 w 5651563"/>
                <a:gd name="connsiteY534" fmla="*/ 2512269 h 3480149"/>
                <a:gd name="connsiteX535" fmla="*/ 274874 w 5651563"/>
                <a:gd name="connsiteY535" fmla="*/ 2512269 h 3480149"/>
                <a:gd name="connsiteX536" fmla="*/ 274874 w 5651563"/>
                <a:gd name="connsiteY536" fmla="*/ 2508649 h 3480149"/>
                <a:gd name="connsiteX537" fmla="*/ 278017 w 5651563"/>
                <a:gd name="connsiteY537" fmla="*/ 2508649 h 3480149"/>
                <a:gd name="connsiteX538" fmla="*/ 278017 w 5651563"/>
                <a:gd name="connsiteY538" fmla="*/ 2505030 h 3480149"/>
                <a:gd name="connsiteX539" fmla="*/ 278017 w 5651563"/>
                <a:gd name="connsiteY539" fmla="*/ 2505030 h 3480149"/>
                <a:gd name="connsiteX540" fmla="*/ 278017 w 5651563"/>
                <a:gd name="connsiteY540" fmla="*/ 2501410 h 3480149"/>
                <a:gd name="connsiteX541" fmla="*/ 278875 w 5651563"/>
                <a:gd name="connsiteY541" fmla="*/ 2501410 h 3480149"/>
                <a:gd name="connsiteX542" fmla="*/ 278875 w 5651563"/>
                <a:gd name="connsiteY542" fmla="*/ 2497791 h 3480149"/>
                <a:gd name="connsiteX543" fmla="*/ 279637 w 5651563"/>
                <a:gd name="connsiteY543" fmla="*/ 2497791 h 3480149"/>
                <a:gd name="connsiteX544" fmla="*/ 279637 w 5651563"/>
                <a:gd name="connsiteY544" fmla="*/ 2494171 h 3480149"/>
                <a:gd name="connsiteX545" fmla="*/ 279637 w 5651563"/>
                <a:gd name="connsiteY545" fmla="*/ 2494171 h 3480149"/>
                <a:gd name="connsiteX546" fmla="*/ 279637 w 5651563"/>
                <a:gd name="connsiteY546" fmla="*/ 2490552 h 3480149"/>
                <a:gd name="connsiteX547" fmla="*/ 281256 w 5651563"/>
                <a:gd name="connsiteY547" fmla="*/ 2490552 h 3480149"/>
                <a:gd name="connsiteX548" fmla="*/ 281256 w 5651563"/>
                <a:gd name="connsiteY548" fmla="*/ 2486932 h 3480149"/>
                <a:gd name="connsiteX549" fmla="*/ 281256 w 5651563"/>
                <a:gd name="connsiteY549" fmla="*/ 2486932 h 3480149"/>
                <a:gd name="connsiteX550" fmla="*/ 281256 w 5651563"/>
                <a:gd name="connsiteY550" fmla="*/ 2483313 h 3480149"/>
                <a:gd name="connsiteX551" fmla="*/ 282113 w 5651563"/>
                <a:gd name="connsiteY551" fmla="*/ 2483313 h 3480149"/>
                <a:gd name="connsiteX552" fmla="*/ 282113 w 5651563"/>
                <a:gd name="connsiteY552" fmla="*/ 2479693 h 3480149"/>
                <a:gd name="connsiteX553" fmla="*/ 282113 w 5651563"/>
                <a:gd name="connsiteY553" fmla="*/ 2479693 h 3480149"/>
                <a:gd name="connsiteX554" fmla="*/ 282113 w 5651563"/>
                <a:gd name="connsiteY554" fmla="*/ 2476074 h 3480149"/>
                <a:gd name="connsiteX555" fmla="*/ 282875 w 5651563"/>
                <a:gd name="connsiteY555" fmla="*/ 2476074 h 3480149"/>
                <a:gd name="connsiteX556" fmla="*/ 282875 w 5651563"/>
                <a:gd name="connsiteY556" fmla="*/ 2472359 h 3480149"/>
                <a:gd name="connsiteX557" fmla="*/ 285352 w 5651563"/>
                <a:gd name="connsiteY557" fmla="*/ 2472359 h 3480149"/>
                <a:gd name="connsiteX558" fmla="*/ 285352 w 5651563"/>
                <a:gd name="connsiteY558" fmla="*/ 2468740 h 3480149"/>
                <a:gd name="connsiteX559" fmla="*/ 286971 w 5651563"/>
                <a:gd name="connsiteY559" fmla="*/ 2468740 h 3480149"/>
                <a:gd name="connsiteX560" fmla="*/ 286971 w 5651563"/>
                <a:gd name="connsiteY560" fmla="*/ 2465120 h 3480149"/>
                <a:gd name="connsiteX561" fmla="*/ 286971 w 5651563"/>
                <a:gd name="connsiteY561" fmla="*/ 2465120 h 3480149"/>
                <a:gd name="connsiteX562" fmla="*/ 286971 w 5651563"/>
                <a:gd name="connsiteY562" fmla="*/ 2461501 h 3480149"/>
                <a:gd name="connsiteX563" fmla="*/ 287733 w 5651563"/>
                <a:gd name="connsiteY563" fmla="*/ 2461501 h 3480149"/>
                <a:gd name="connsiteX564" fmla="*/ 287733 w 5651563"/>
                <a:gd name="connsiteY564" fmla="*/ 2457881 h 3480149"/>
                <a:gd name="connsiteX565" fmla="*/ 290209 w 5651563"/>
                <a:gd name="connsiteY565" fmla="*/ 2457881 h 3480149"/>
                <a:gd name="connsiteX566" fmla="*/ 290209 w 5651563"/>
                <a:gd name="connsiteY566" fmla="*/ 2454262 h 3480149"/>
                <a:gd name="connsiteX567" fmla="*/ 290971 w 5651563"/>
                <a:gd name="connsiteY567" fmla="*/ 2454262 h 3480149"/>
                <a:gd name="connsiteX568" fmla="*/ 290971 w 5651563"/>
                <a:gd name="connsiteY568" fmla="*/ 2450642 h 3480149"/>
                <a:gd name="connsiteX569" fmla="*/ 291829 w 5651563"/>
                <a:gd name="connsiteY569" fmla="*/ 2450642 h 3480149"/>
                <a:gd name="connsiteX570" fmla="*/ 291829 w 5651563"/>
                <a:gd name="connsiteY570" fmla="*/ 2447023 h 3480149"/>
                <a:gd name="connsiteX571" fmla="*/ 291829 w 5651563"/>
                <a:gd name="connsiteY571" fmla="*/ 2447023 h 3480149"/>
                <a:gd name="connsiteX572" fmla="*/ 291829 w 5651563"/>
                <a:gd name="connsiteY572" fmla="*/ 2443403 h 3480149"/>
                <a:gd name="connsiteX573" fmla="*/ 293448 w 5651563"/>
                <a:gd name="connsiteY573" fmla="*/ 2443403 h 3480149"/>
                <a:gd name="connsiteX574" fmla="*/ 293448 w 5651563"/>
                <a:gd name="connsiteY574" fmla="*/ 2439784 h 3480149"/>
                <a:gd name="connsiteX575" fmla="*/ 293448 w 5651563"/>
                <a:gd name="connsiteY575" fmla="*/ 2439784 h 3480149"/>
                <a:gd name="connsiteX576" fmla="*/ 293448 w 5651563"/>
                <a:gd name="connsiteY576" fmla="*/ 2436164 h 3480149"/>
                <a:gd name="connsiteX577" fmla="*/ 295067 w 5651563"/>
                <a:gd name="connsiteY577" fmla="*/ 2436164 h 3480149"/>
                <a:gd name="connsiteX578" fmla="*/ 295067 w 5651563"/>
                <a:gd name="connsiteY578" fmla="*/ 2432545 h 3480149"/>
                <a:gd name="connsiteX579" fmla="*/ 295829 w 5651563"/>
                <a:gd name="connsiteY579" fmla="*/ 2432545 h 3480149"/>
                <a:gd name="connsiteX580" fmla="*/ 295829 w 5651563"/>
                <a:gd name="connsiteY580" fmla="*/ 2428925 h 3480149"/>
                <a:gd name="connsiteX581" fmla="*/ 296687 w 5651563"/>
                <a:gd name="connsiteY581" fmla="*/ 2428925 h 3480149"/>
                <a:gd name="connsiteX582" fmla="*/ 296687 w 5651563"/>
                <a:gd name="connsiteY582" fmla="*/ 2425306 h 3480149"/>
                <a:gd name="connsiteX583" fmla="*/ 297449 w 5651563"/>
                <a:gd name="connsiteY583" fmla="*/ 2425306 h 3480149"/>
                <a:gd name="connsiteX584" fmla="*/ 297449 w 5651563"/>
                <a:gd name="connsiteY584" fmla="*/ 2421686 h 3480149"/>
                <a:gd name="connsiteX585" fmla="*/ 298306 w 5651563"/>
                <a:gd name="connsiteY585" fmla="*/ 2421686 h 3480149"/>
                <a:gd name="connsiteX586" fmla="*/ 298306 w 5651563"/>
                <a:gd name="connsiteY586" fmla="*/ 2418066 h 3480149"/>
                <a:gd name="connsiteX587" fmla="*/ 299925 w 5651563"/>
                <a:gd name="connsiteY587" fmla="*/ 2418066 h 3480149"/>
                <a:gd name="connsiteX588" fmla="*/ 299925 w 5651563"/>
                <a:gd name="connsiteY588" fmla="*/ 2414447 h 3480149"/>
                <a:gd name="connsiteX589" fmla="*/ 299925 w 5651563"/>
                <a:gd name="connsiteY589" fmla="*/ 2414447 h 3480149"/>
                <a:gd name="connsiteX590" fmla="*/ 299925 w 5651563"/>
                <a:gd name="connsiteY590" fmla="*/ 2410732 h 3480149"/>
                <a:gd name="connsiteX591" fmla="*/ 300687 w 5651563"/>
                <a:gd name="connsiteY591" fmla="*/ 2410732 h 3480149"/>
                <a:gd name="connsiteX592" fmla="*/ 300687 w 5651563"/>
                <a:gd name="connsiteY592" fmla="*/ 2407113 h 3480149"/>
                <a:gd name="connsiteX593" fmla="*/ 301449 w 5651563"/>
                <a:gd name="connsiteY593" fmla="*/ 2407113 h 3480149"/>
                <a:gd name="connsiteX594" fmla="*/ 301449 w 5651563"/>
                <a:gd name="connsiteY594" fmla="*/ 2403493 h 3480149"/>
                <a:gd name="connsiteX595" fmla="*/ 302306 w 5651563"/>
                <a:gd name="connsiteY595" fmla="*/ 2403493 h 3480149"/>
                <a:gd name="connsiteX596" fmla="*/ 302306 w 5651563"/>
                <a:gd name="connsiteY596" fmla="*/ 2399874 h 3480149"/>
                <a:gd name="connsiteX597" fmla="*/ 303068 w 5651563"/>
                <a:gd name="connsiteY597" fmla="*/ 2399874 h 3480149"/>
                <a:gd name="connsiteX598" fmla="*/ 303068 w 5651563"/>
                <a:gd name="connsiteY598" fmla="*/ 2396254 h 3480149"/>
                <a:gd name="connsiteX599" fmla="*/ 303925 w 5651563"/>
                <a:gd name="connsiteY599" fmla="*/ 2396254 h 3480149"/>
                <a:gd name="connsiteX600" fmla="*/ 303925 w 5651563"/>
                <a:gd name="connsiteY600" fmla="*/ 2392635 h 3480149"/>
                <a:gd name="connsiteX601" fmla="*/ 303925 w 5651563"/>
                <a:gd name="connsiteY601" fmla="*/ 2392635 h 3480149"/>
                <a:gd name="connsiteX602" fmla="*/ 303925 w 5651563"/>
                <a:gd name="connsiteY602" fmla="*/ 2389015 h 3480149"/>
                <a:gd name="connsiteX603" fmla="*/ 304687 w 5651563"/>
                <a:gd name="connsiteY603" fmla="*/ 2389015 h 3480149"/>
                <a:gd name="connsiteX604" fmla="*/ 304687 w 5651563"/>
                <a:gd name="connsiteY604" fmla="*/ 2385396 h 3480149"/>
                <a:gd name="connsiteX605" fmla="*/ 305545 w 5651563"/>
                <a:gd name="connsiteY605" fmla="*/ 2385396 h 3480149"/>
                <a:gd name="connsiteX606" fmla="*/ 305545 w 5651563"/>
                <a:gd name="connsiteY606" fmla="*/ 2381776 h 3480149"/>
                <a:gd name="connsiteX607" fmla="*/ 305545 w 5651563"/>
                <a:gd name="connsiteY607" fmla="*/ 2381776 h 3480149"/>
                <a:gd name="connsiteX608" fmla="*/ 305545 w 5651563"/>
                <a:gd name="connsiteY608" fmla="*/ 2378157 h 3480149"/>
                <a:gd name="connsiteX609" fmla="*/ 307164 w 5651563"/>
                <a:gd name="connsiteY609" fmla="*/ 2378157 h 3480149"/>
                <a:gd name="connsiteX610" fmla="*/ 307164 w 5651563"/>
                <a:gd name="connsiteY610" fmla="*/ 2374537 h 3480149"/>
                <a:gd name="connsiteX611" fmla="*/ 308783 w 5651563"/>
                <a:gd name="connsiteY611" fmla="*/ 2374537 h 3480149"/>
                <a:gd name="connsiteX612" fmla="*/ 308783 w 5651563"/>
                <a:gd name="connsiteY612" fmla="*/ 2370918 h 3480149"/>
                <a:gd name="connsiteX613" fmla="*/ 308783 w 5651563"/>
                <a:gd name="connsiteY613" fmla="*/ 2370918 h 3480149"/>
                <a:gd name="connsiteX614" fmla="*/ 308783 w 5651563"/>
                <a:gd name="connsiteY614" fmla="*/ 2367298 h 3480149"/>
                <a:gd name="connsiteX615" fmla="*/ 309545 w 5651563"/>
                <a:gd name="connsiteY615" fmla="*/ 2367298 h 3480149"/>
                <a:gd name="connsiteX616" fmla="*/ 309545 w 5651563"/>
                <a:gd name="connsiteY616" fmla="*/ 2363679 h 3480149"/>
                <a:gd name="connsiteX617" fmla="*/ 309545 w 5651563"/>
                <a:gd name="connsiteY617" fmla="*/ 2363679 h 3480149"/>
                <a:gd name="connsiteX618" fmla="*/ 309545 w 5651563"/>
                <a:gd name="connsiteY618" fmla="*/ 2360059 h 3480149"/>
                <a:gd name="connsiteX619" fmla="*/ 310403 w 5651563"/>
                <a:gd name="connsiteY619" fmla="*/ 2360059 h 3480149"/>
                <a:gd name="connsiteX620" fmla="*/ 310403 w 5651563"/>
                <a:gd name="connsiteY620" fmla="*/ 2356440 h 3480149"/>
                <a:gd name="connsiteX621" fmla="*/ 310403 w 5651563"/>
                <a:gd name="connsiteY621" fmla="*/ 2356440 h 3480149"/>
                <a:gd name="connsiteX622" fmla="*/ 310403 w 5651563"/>
                <a:gd name="connsiteY622" fmla="*/ 2352725 h 3480149"/>
                <a:gd name="connsiteX623" fmla="*/ 311165 w 5651563"/>
                <a:gd name="connsiteY623" fmla="*/ 2352725 h 3480149"/>
                <a:gd name="connsiteX624" fmla="*/ 311165 w 5651563"/>
                <a:gd name="connsiteY624" fmla="*/ 2349106 h 3480149"/>
                <a:gd name="connsiteX625" fmla="*/ 312022 w 5651563"/>
                <a:gd name="connsiteY625" fmla="*/ 2349106 h 3480149"/>
                <a:gd name="connsiteX626" fmla="*/ 312022 w 5651563"/>
                <a:gd name="connsiteY626" fmla="*/ 2345486 h 3480149"/>
                <a:gd name="connsiteX627" fmla="*/ 312784 w 5651563"/>
                <a:gd name="connsiteY627" fmla="*/ 2345486 h 3480149"/>
                <a:gd name="connsiteX628" fmla="*/ 312784 w 5651563"/>
                <a:gd name="connsiteY628" fmla="*/ 2341866 h 3480149"/>
                <a:gd name="connsiteX629" fmla="*/ 313641 w 5651563"/>
                <a:gd name="connsiteY629" fmla="*/ 2341866 h 3480149"/>
                <a:gd name="connsiteX630" fmla="*/ 313641 w 5651563"/>
                <a:gd name="connsiteY630" fmla="*/ 2338247 h 3480149"/>
                <a:gd name="connsiteX631" fmla="*/ 314403 w 5651563"/>
                <a:gd name="connsiteY631" fmla="*/ 2338247 h 3480149"/>
                <a:gd name="connsiteX632" fmla="*/ 314403 w 5651563"/>
                <a:gd name="connsiteY632" fmla="*/ 2334628 h 3480149"/>
                <a:gd name="connsiteX633" fmla="*/ 314403 w 5651563"/>
                <a:gd name="connsiteY633" fmla="*/ 2334628 h 3480149"/>
                <a:gd name="connsiteX634" fmla="*/ 314403 w 5651563"/>
                <a:gd name="connsiteY634" fmla="*/ 2331008 h 3480149"/>
                <a:gd name="connsiteX635" fmla="*/ 316879 w 5651563"/>
                <a:gd name="connsiteY635" fmla="*/ 2331008 h 3480149"/>
                <a:gd name="connsiteX636" fmla="*/ 316879 w 5651563"/>
                <a:gd name="connsiteY636" fmla="*/ 2327389 h 3480149"/>
                <a:gd name="connsiteX637" fmla="*/ 319261 w 5651563"/>
                <a:gd name="connsiteY637" fmla="*/ 2327389 h 3480149"/>
                <a:gd name="connsiteX638" fmla="*/ 319261 w 5651563"/>
                <a:gd name="connsiteY638" fmla="*/ 2323769 h 3480149"/>
                <a:gd name="connsiteX639" fmla="*/ 320880 w 5651563"/>
                <a:gd name="connsiteY639" fmla="*/ 2323769 h 3480149"/>
                <a:gd name="connsiteX640" fmla="*/ 320880 w 5651563"/>
                <a:gd name="connsiteY640" fmla="*/ 2320149 h 3480149"/>
                <a:gd name="connsiteX641" fmla="*/ 321737 w 5651563"/>
                <a:gd name="connsiteY641" fmla="*/ 2320149 h 3480149"/>
                <a:gd name="connsiteX642" fmla="*/ 321737 w 5651563"/>
                <a:gd name="connsiteY642" fmla="*/ 2316530 h 3480149"/>
                <a:gd name="connsiteX643" fmla="*/ 321737 w 5651563"/>
                <a:gd name="connsiteY643" fmla="*/ 2316530 h 3480149"/>
                <a:gd name="connsiteX644" fmla="*/ 321737 w 5651563"/>
                <a:gd name="connsiteY644" fmla="*/ 2312911 h 3480149"/>
                <a:gd name="connsiteX645" fmla="*/ 322499 w 5651563"/>
                <a:gd name="connsiteY645" fmla="*/ 2312911 h 3480149"/>
                <a:gd name="connsiteX646" fmla="*/ 322499 w 5651563"/>
                <a:gd name="connsiteY646" fmla="*/ 2309291 h 3480149"/>
                <a:gd name="connsiteX647" fmla="*/ 323357 w 5651563"/>
                <a:gd name="connsiteY647" fmla="*/ 2309291 h 3480149"/>
                <a:gd name="connsiteX648" fmla="*/ 323357 w 5651563"/>
                <a:gd name="connsiteY648" fmla="*/ 2305672 h 3480149"/>
                <a:gd name="connsiteX649" fmla="*/ 324119 w 5651563"/>
                <a:gd name="connsiteY649" fmla="*/ 2305672 h 3480149"/>
                <a:gd name="connsiteX650" fmla="*/ 324119 w 5651563"/>
                <a:gd name="connsiteY650" fmla="*/ 2302052 h 3480149"/>
                <a:gd name="connsiteX651" fmla="*/ 324119 w 5651563"/>
                <a:gd name="connsiteY651" fmla="*/ 2302052 h 3480149"/>
                <a:gd name="connsiteX652" fmla="*/ 324119 w 5651563"/>
                <a:gd name="connsiteY652" fmla="*/ 2298433 h 3480149"/>
                <a:gd name="connsiteX653" fmla="*/ 324976 w 5651563"/>
                <a:gd name="connsiteY653" fmla="*/ 2298433 h 3480149"/>
                <a:gd name="connsiteX654" fmla="*/ 324976 w 5651563"/>
                <a:gd name="connsiteY654" fmla="*/ 2294813 h 3480149"/>
                <a:gd name="connsiteX655" fmla="*/ 327357 w 5651563"/>
                <a:gd name="connsiteY655" fmla="*/ 2294813 h 3480149"/>
                <a:gd name="connsiteX656" fmla="*/ 327357 w 5651563"/>
                <a:gd name="connsiteY656" fmla="*/ 2291098 h 3480149"/>
                <a:gd name="connsiteX657" fmla="*/ 328976 w 5651563"/>
                <a:gd name="connsiteY657" fmla="*/ 2291098 h 3480149"/>
                <a:gd name="connsiteX658" fmla="*/ 328976 w 5651563"/>
                <a:gd name="connsiteY658" fmla="*/ 2287479 h 3480149"/>
                <a:gd name="connsiteX659" fmla="*/ 328976 w 5651563"/>
                <a:gd name="connsiteY659" fmla="*/ 2287479 h 3480149"/>
                <a:gd name="connsiteX660" fmla="*/ 328976 w 5651563"/>
                <a:gd name="connsiteY660" fmla="*/ 2283859 h 3480149"/>
                <a:gd name="connsiteX661" fmla="*/ 329738 w 5651563"/>
                <a:gd name="connsiteY661" fmla="*/ 2283859 h 3480149"/>
                <a:gd name="connsiteX662" fmla="*/ 329738 w 5651563"/>
                <a:gd name="connsiteY662" fmla="*/ 2280240 h 3480149"/>
                <a:gd name="connsiteX663" fmla="*/ 331358 w 5651563"/>
                <a:gd name="connsiteY663" fmla="*/ 2280240 h 3480149"/>
                <a:gd name="connsiteX664" fmla="*/ 331358 w 5651563"/>
                <a:gd name="connsiteY664" fmla="*/ 2276620 h 3480149"/>
                <a:gd name="connsiteX665" fmla="*/ 332215 w 5651563"/>
                <a:gd name="connsiteY665" fmla="*/ 2276620 h 3480149"/>
                <a:gd name="connsiteX666" fmla="*/ 332215 w 5651563"/>
                <a:gd name="connsiteY666" fmla="*/ 2273001 h 3480149"/>
                <a:gd name="connsiteX667" fmla="*/ 334596 w 5651563"/>
                <a:gd name="connsiteY667" fmla="*/ 2273001 h 3480149"/>
                <a:gd name="connsiteX668" fmla="*/ 334596 w 5651563"/>
                <a:gd name="connsiteY668" fmla="*/ 2269381 h 3480149"/>
                <a:gd name="connsiteX669" fmla="*/ 334596 w 5651563"/>
                <a:gd name="connsiteY669" fmla="*/ 2269381 h 3480149"/>
                <a:gd name="connsiteX670" fmla="*/ 334596 w 5651563"/>
                <a:gd name="connsiteY670" fmla="*/ 2265762 h 3480149"/>
                <a:gd name="connsiteX671" fmla="*/ 337834 w 5651563"/>
                <a:gd name="connsiteY671" fmla="*/ 2265762 h 3480149"/>
                <a:gd name="connsiteX672" fmla="*/ 337834 w 5651563"/>
                <a:gd name="connsiteY672" fmla="*/ 2262142 h 3480149"/>
                <a:gd name="connsiteX673" fmla="*/ 338692 w 5651563"/>
                <a:gd name="connsiteY673" fmla="*/ 2262142 h 3480149"/>
                <a:gd name="connsiteX674" fmla="*/ 338692 w 5651563"/>
                <a:gd name="connsiteY674" fmla="*/ 2258523 h 3480149"/>
                <a:gd name="connsiteX675" fmla="*/ 339454 w 5651563"/>
                <a:gd name="connsiteY675" fmla="*/ 2258523 h 3480149"/>
                <a:gd name="connsiteX676" fmla="*/ 339454 w 5651563"/>
                <a:gd name="connsiteY676" fmla="*/ 2254903 h 3480149"/>
                <a:gd name="connsiteX677" fmla="*/ 339454 w 5651563"/>
                <a:gd name="connsiteY677" fmla="*/ 2254903 h 3480149"/>
                <a:gd name="connsiteX678" fmla="*/ 339454 w 5651563"/>
                <a:gd name="connsiteY678" fmla="*/ 2251284 h 3480149"/>
                <a:gd name="connsiteX679" fmla="*/ 341073 w 5651563"/>
                <a:gd name="connsiteY679" fmla="*/ 2251284 h 3480149"/>
                <a:gd name="connsiteX680" fmla="*/ 341073 w 5651563"/>
                <a:gd name="connsiteY680" fmla="*/ 2247664 h 3480149"/>
                <a:gd name="connsiteX681" fmla="*/ 341073 w 5651563"/>
                <a:gd name="connsiteY681" fmla="*/ 2247664 h 3480149"/>
                <a:gd name="connsiteX682" fmla="*/ 341073 w 5651563"/>
                <a:gd name="connsiteY682" fmla="*/ 2244045 h 3480149"/>
                <a:gd name="connsiteX683" fmla="*/ 341073 w 5651563"/>
                <a:gd name="connsiteY683" fmla="*/ 2244045 h 3480149"/>
                <a:gd name="connsiteX684" fmla="*/ 341073 w 5651563"/>
                <a:gd name="connsiteY684" fmla="*/ 2240425 h 3480149"/>
                <a:gd name="connsiteX685" fmla="*/ 341930 w 5651563"/>
                <a:gd name="connsiteY685" fmla="*/ 2240425 h 3480149"/>
                <a:gd name="connsiteX686" fmla="*/ 341930 w 5651563"/>
                <a:gd name="connsiteY686" fmla="*/ 2236806 h 3480149"/>
                <a:gd name="connsiteX687" fmla="*/ 341930 w 5651563"/>
                <a:gd name="connsiteY687" fmla="*/ 2236806 h 3480149"/>
                <a:gd name="connsiteX688" fmla="*/ 341930 w 5651563"/>
                <a:gd name="connsiteY688" fmla="*/ 2233186 h 3480149"/>
                <a:gd name="connsiteX689" fmla="*/ 341930 w 5651563"/>
                <a:gd name="connsiteY689" fmla="*/ 2233186 h 3480149"/>
                <a:gd name="connsiteX690" fmla="*/ 341930 w 5651563"/>
                <a:gd name="connsiteY690" fmla="*/ 2229472 h 3480149"/>
                <a:gd name="connsiteX691" fmla="*/ 343549 w 5651563"/>
                <a:gd name="connsiteY691" fmla="*/ 2229472 h 3480149"/>
                <a:gd name="connsiteX692" fmla="*/ 343549 w 5651563"/>
                <a:gd name="connsiteY692" fmla="*/ 2225852 h 3480149"/>
                <a:gd name="connsiteX693" fmla="*/ 343549 w 5651563"/>
                <a:gd name="connsiteY693" fmla="*/ 2225852 h 3480149"/>
                <a:gd name="connsiteX694" fmla="*/ 343549 w 5651563"/>
                <a:gd name="connsiteY694" fmla="*/ 2222233 h 3480149"/>
                <a:gd name="connsiteX695" fmla="*/ 344312 w 5651563"/>
                <a:gd name="connsiteY695" fmla="*/ 2222233 h 3480149"/>
                <a:gd name="connsiteX696" fmla="*/ 344312 w 5651563"/>
                <a:gd name="connsiteY696" fmla="*/ 2218613 h 3480149"/>
                <a:gd name="connsiteX697" fmla="*/ 345169 w 5651563"/>
                <a:gd name="connsiteY697" fmla="*/ 2218613 h 3480149"/>
                <a:gd name="connsiteX698" fmla="*/ 345169 w 5651563"/>
                <a:gd name="connsiteY698" fmla="*/ 2214994 h 3480149"/>
                <a:gd name="connsiteX699" fmla="*/ 345931 w 5651563"/>
                <a:gd name="connsiteY699" fmla="*/ 2214994 h 3480149"/>
                <a:gd name="connsiteX700" fmla="*/ 345931 w 5651563"/>
                <a:gd name="connsiteY700" fmla="*/ 2211374 h 3480149"/>
                <a:gd name="connsiteX701" fmla="*/ 345931 w 5651563"/>
                <a:gd name="connsiteY701" fmla="*/ 2211374 h 3480149"/>
                <a:gd name="connsiteX702" fmla="*/ 345931 w 5651563"/>
                <a:gd name="connsiteY702" fmla="*/ 2207755 h 3480149"/>
                <a:gd name="connsiteX703" fmla="*/ 345931 w 5651563"/>
                <a:gd name="connsiteY703" fmla="*/ 2207755 h 3480149"/>
                <a:gd name="connsiteX704" fmla="*/ 345931 w 5651563"/>
                <a:gd name="connsiteY704" fmla="*/ 2204135 h 3480149"/>
                <a:gd name="connsiteX705" fmla="*/ 346788 w 5651563"/>
                <a:gd name="connsiteY705" fmla="*/ 2204135 h 3480149"/>
                <a:gd name="connsiteX706" fmla="*/ 346788 w 5651563"/>
                <a:gd name="connsiteY706" fmla="*/ 2200516 h 3480149"/>
                <a:gd name="connsiteX707" fmla="*/ 348407 w 5651563"/>
                <a:gd name="connsiteY707" fmla="*/ 2200516 h 3480149"/>
                <a:gd name="connsiteX708" fmla="*/ 348407 w 5651563"/>
                <a:gd name="connsiteY708" fmla="*/ 2196896 h 3480149"/>
                <a:gd name="connsiteX709" fmla="*/ 348407 w 5651563"/>
                <a:gd name="connsiteY709" fmla="*/ 2196896 h 3480149"/>
                <a:gd name="connsiteX710" fmla="*/ 348407 w 5651563"/>
                <a:gd name="connsiteY710" fmla="*/ 2193277 h 3480149"/>
                <a:gd name="connsiteX711" fmla="*/ 350788 w 5651563"/>
                <a:gd name="connsiteY711" fmla="*/ 2193277 h 3480149"/>
                <a:gd name="connsiteX712" fmla="*/ 350788 w 5651563"/>
                <a:gd name="connsiteY712" fmla="*/ 2189657 h 3480149"/>
                <a:gd name="connsiteX713" fmla="*/ 350788 w 5651563"/>
                <a:gd name="connsiteY713" fmla="*/ 2189657 h 3480149"/>
                <a:gd name="connsiteX714" fmla="*/ 350788 w 5651563"/>
                <a:gd name="connsiteY714" fmla="*/ 2186038 h 3480149"/>
                <a:gd name="connsiteX715" fmla="*/ 351550 w 5651563"/>
                <a:gd name="connsiteY715" fmla="*/ 2186038 h 3480149"/>
                <a:gd name="connsiteX716" fmla="*/ 351550 w 5651563"/>
                <a:gd name="connsiteY716" fmla="*/ 2182418 h 3480149"/>
                <a:gd name="connsiteX717" fmla="*/ 353170 w 5651563"/>
                <a:gd name="connsiteY717" fmla="*/ 2182418 h 3480149"/>
                <a:gd name="connsiteX718" fmla="*/ 353170 w 5651563"/>
                <a:gd name="connsiteY718" fmla="*/ 2178799 h 3480149"/>
                <a:gd name="connsiteX719" fmla="*/ 353170 w 5651563"/>
                <a:gd name="connsiteY719" fmla="*/ 2178799 h 3480149"/>
                <a:gd name="connsiteX720" fmla="*/ 353170 w 5651563"/>
                <a:gd name="connsiteY720" fmla="*/ 2175179 h 3480149"/>
                <a:gd name="connsiteX721" fmla="*/ 353170 w 5651563"/>
                <a:gd name="connsiteY721" fmla="*/ 2175179 h 3480149"/>
                <a:gd name="connsiteX722" fmla="*/ 353170 w 5651563"/>
                <a:gd name="connsiteY722" fmla="*/ 2171560 h 3480149"/>
                <a:gd name="connsiteX723" fmla="*/ 354789 w 5651563"/>
                <a:gd name="connsiteY723" fmla="*/ 2171560 h 3480149"/>
                <a:gd name="connsiteX724" fmla="*/ 354789 w 5651563"/>
                <a:gd name="connsiteY724" fmla="*/ 2167845 h 3480149"/>
                <a:gd name="connsiteX725" fmla="*/ 354789 w 5651563"/>
                <a:gd name="connsiteY725" fmla="*/ 2167845 h 3480149"/>
                <a:gd name="connsiteX726" fmla="*/ 354789 w 5651563"/>
                <a:gd name="connsiteY726" fmla="*/ 2164225 h 3480149"/>
                <a:gd name="connsiteX727" fmla="*/ 355646 w 5651563"/>
                <a:gd name="connsiteY727" fmla="*/ 2164225 h 3480149"/>
                <a:gd name="connsiteX728" fmla="*/ 355646 w 5651563"/>
                <a:gd name="connsiteY728" fmla="*/ 2160606 h 3480149"/>
                <a:gd name="connsiteX729" fmla="*/ 356408 w 5651563"/>
                <a:gd name="connsiteY729" fmla="*/ 2160606 h 3480149"/>
                <a:gd name="connsiteX730" fmla="*/ 356408 w 5651563"/>
                <a:gd name="connsiteY730" fmla="*/ 2156986 h 3480149"/>
                <a:gd name="connsiteX731" fmla="*/ 356408 w 5651563"/>
                <a:gd name="connsiteY731" fmla="*/ 2156986 h 3480149"/>
                <a:gd name="connsiteX732" fmla="*/ 356408 w 5651563"/>
                <a:gd name="connsiteY732" fmla="*/ 2153367 h 3480149"/>
                <a:gd name="connsiteX733" fmla="*/ 358028 w 5651563"/>
                <a:gd name="connsiteY733" fmla="*/ 2153367 h 3480149"/>
                <a:gd name="connsiteX734" fmla="*/ 358028 w 5651563"/>
                <a:gd name="connsiteY734" fmla="*/ 2149747 h 3480149"/>
                <a:gd name="connsiteX735" fmla="*/ 358885 w 5651563"/>
                <a:gd name="connsiteY735" fmla="*/ 2149747 h 3480149"/>
                <a:gd name="connsiteX736" fmla="*/ 358885 w 5651563"/>
                <a:gd name="connsiteY736" fmla="*/ 2146128 h 3480149"/>
                <a:gd name="connsiteX737" fmla="*/ 359647 w 5651563"/>
                <a:gd name="connsiteY737" fmla="*/ 2146128 h 3480149"/>
                <a:gd name="connsiteX738" fmla="*/ 359647 w 5651563"/>
                <a:gd name="connsiteY738" fmla="*/ 2142508 h 3480149"/>
                <a:gd name="connsiteX739" fmla="*/ 359647 w 5651563"/>
                <a:gd name="connsiteY739" fmla="*/ 2142508 h 3480149"/>
                <a:gd name="connsiteX740" fmla="*/ 359647 w 5651563"/>
                <a:gd name="connsiteY740" fmla="*/ 2138889 h 3480149"/>
                <a:gd name="connsiteX741" fmla="*/ 360504 w 5651563"/>
                <a:gd name="connsiteY741" fmla="*/ 2138889 h 3480149"/>
                <a:gd name="connsiteX742" fmla="*/ 360504 w 5651563"/>
                <a:gd name="connsiteY742" fmla="*/ 2135269 h 3480149"/>
                <a:gd name="connsiteX743" fmla="*/ 360504 w 5651563"/>
                <a:gd name="connsiteY743" fmla="*/ 2135269 h 3480149"/>
                <a:gd name="connsiteX744" fmla="*/ 360504 w 5651563"/>
                <a:gd name="connsiteY744" fmla="*/ 2131650 h 3480149"/>
                <a:gd name="connsiteX745" fmla="*/ 361266 w 5651563"/>
                <a:gd name="connsiteY745" fmla="*/ 2131650 h 3480149"/>
                <a:gd name="connsiteX746" fmla="*/ 361266 w 5651563"/>
                <a:gd name="connsiteY746" fmla="*/ 2128030 h 3480149"/>
                <a:gd name="connsiteX747" fmla="*/ 362123 w 5651563"/>
                <a:gd name="connsiteY747" fmla="*/ 2128030 h 3480149"/>
                <a:gd name="connsiteX748" fmla="*/ 362123 w 5651563"/>
                <a:gd name="connsiteY748" fmla="*/ 2124411 h 3480149"/>
                <a:gd name="connsiteX749" fmla="*/ 362885 w 5651563"/>
                <a:gd name="connsiteY749" fmla="*/ 2124411 h 3480149"/>
                <a:gd name="connsiteX750" fmla="*/ 362885 w 5651563"/>
                <a:gd name="connsiteY750" fmla="*/ 2120791 h 3480149"/>
                <a:gd name="connsiteX751" fmla="*/ 363742 w 5651563"/>
                <a:gd name="connsiteY751" fmla="*/ 2120791 h 3480149"/>
                <a:gd name="connsiteX752" fmla="*/ 363742 w 5651563"/>
                <a:gd name="connsiteY752" fmla="*/ 2117172 h 3480149"/>
                <a:gd name="connsiteX753" fmla="*/ 363742 w 5651563"/>
                <a:gd name="connsiteY753" fmla="*/ 2117172 h 3480149"/>
                <a:gd name="connsiteX754" fmla="*/ 363742 w 5651563"/>
                <a:gd name="connsiteY754" fmla="*/ 2113552 h 3480149"/>
                <a:gd name="connsiteX755" fmla="*/ 366124 w 5651563"/>
                <a:gd name="connsiteY755" fmla="*/ 2113552 h 3480149"/>
                <a:gd name="connsiteX756" fmla="*/ 366124 w 5651563"/>
                <a:gd name="connsiteY756" fmla="*/ 2109933 h 3480149"/>
                <a:gd name="connsiteX757" fmla="*/ 366124 w 5651563"/>
                <a:gd name="connsiteY757" fmla="*/ 2109933 h 3480149"/>
                <a:gd name="connsiteX758" fmla="*/ 366124 w 5651563"/>
                <a:gd name="connsiteY758" fmla="*/ 2106218 h 3480149"/>
                <a:gd name="connsiteX759" fmla="*/ 366981 w 5651563"/>
                <a:gd name="connsiteY759" fmla="*/ 2106218 h 3480149"/>
                <a:gd name="connsiteX760" fmla="*/ 366981 w 5651563"/>
                <a:gd name="connsiteY760" fmla="*/ 2102599 h 3480149"/>
                <a:gd name="connsiteX761" fmla="*/ 369362 w 5651563"/>
                <a:gd name="connsiteY761" fmla="*/ 2102599 h 3480149"/>
                <a:gd name="connsiteX762" fmla="*/ 369362 w 5651563"/>
                <a:gd name="connsiteY762" fmla="*/ 2098979 h 3480149"/>
                <a:gd name="connsiteX763" fmla="*/ 370982 w 5651563"/>
                <a:gd name="connsiteY763" fmla="*/ 2098979 h 3480149"/>
                <a:gd name="connsiteX764" fmla="*/ 370982 w 5651563"/>
                <a:gd name="connsiteY764" fmla="*/ 2095360 h 3480149"/>
                <a:gd name="connsiteX765" fmla="*/ 370982 w 5651563"/>
                <a:gd name="connsiteY765" fmla="*/ 2095360 h 3480149"/>
                <a:gd name="connsiteX766" fmla="*/ 370982 w 5651563"/>
                <a:gd name="connsiteY766" fmla="*/ 2091740 h 3480149"/>
                <a:gd name="connsiteX767" fmla="*/ 373458 w 5651563"/>
                <a:gd name="connsiteY767" fmla="*/ 2091740 h 3480149"/>
                <a:gd name="connsiteX768" fmla="*/ 373458 w 5651563"/>
                <a:gd name="connsiteY768" fmla="*/ 2088121 h 3480149"/>
                <a:gd name="connsiteX769" fmla="*/ 374982 w 5651563"/>
                <a:gd name="connsiteY769" fmla="*/ 2088121 h 3480149"/>
                <a:gd name="connsiteX770" fmla="*/ 374982 w 5651563"/>
                <a:gd name="connsiteY770" fmla="*/ 2084501 h 3480149"/>
                <a:gd name="connsiteX771" fmla="*/ 375839 w 5651563"/>
                <a:gd name="connsiteY771" fmla="*/ 2084501 h 3480149"/>
                <a:gd name="connsiteX772" fmla="*/ 375839 w 5651563"/>
                <a:gd name="connsiteY772" fmla="*/ 2080882 h 3480149"/>
                <a:gd name="connsiteX773" fmla="*/ 376601 w 5651563"/>
                <a:gd name="connsiteY773" fmla="*/ 2080882 h 3480149"/>
                <a:gd name="connsiteX774" fmla="*/ 376601 w 5651563"/>
                <a:gd name="connsiteY774" fmla="*/ 2077262 h 3480149"/>
                <a:gd name="connsiteX775" fmla="*/ 378220 w 5651563"/>
                <a:gd name="connsiteY775" fmla="*/ 2077262 h 3480149"/>
                <a:gd name="connsiteX776" fmla="*/ 378220 w 5651563"/>
                <a:gd name="connsiteY776" fmla="*/ 2073643 h 3480149"/>
                <a:gd name="connsiteX777" fmla="*/ 379078 w 5651563"/>
                <a:gd name="connsiteY777" fmla="*/ 2073643 h 3480149"/>
                <a:gd name="connsiteX778" fmla="*/ 379078 w 5651563"/>
                <a:gd name="connsiteY778" fmla="*/ 2070023 h 3480149"/>
                <a:gd name="connsiteX779" fmla="*/ 379078 w 5651563"/>
                <a:gd name="connsiteY779" fmla="*/ 2070023 h 3480149"/>
                <a:gd name="connsiteX780" fmla="*/ 379078 w 5651563"/>
                <a:gd name="connsiteY780" fmla="*/ 2066404 h 3480149"/>
                <a:gd name="connsiteX781" fmla="*/ 379840 w 5651563"/>
                <a:gd name="connsiteY781" fmla="*/ 2066404 h 3480149"/>
                <a:gd name="connsiteX782" fmla="*/ 379840 w 5651563"/>
                <a:gd name="connsiteY782" fmla="*/ 2062784 h 3480149"/>
                <a:gd name="connsiteX783" fmla="*/ 379840 w 5651563"/>
                <a:gd name="connsiteY783" fmla="*/ 2062784 h 3480149"/>
                <a:gd name="connsiteX784" fmla="*/ 379840 w 5651563"/>
                <a:gd name="connsiteY784" fmla="*/ 2059164 h 3480149"/>
                <a:gd name="connsiteX785" fmla="*/ 379840 w 5651563"/>
                <a:gd name="connsiteY785" fmla="*/ 2059164 h 3480149"/>
                <a:gd name="connsiteX786" fmla="*/ 379840 w 5651563"/>
                <a:gd name="connsiteY786" fmla="*/ 2055545 h 3480149"/>
                <a:gd name="connsiteX787" fmla="*/ 380697 w 5651563"/>
                <a:gd name="connsiteY787" fmla="*/ 2055545 h 3480149"/>
                <a:gd name="connsiteX788" fmla="*/ 380697 w 5651563"/>
                <a:gd name="connsiteY788" fmla="*/ 2051926 h 3480149"/>
                <a:gd name="connsiteX789" fmla="*/ 381459 w 5651563"/>
                <a:gd name="connsiteY789" fmla="*/ 2051926 h 3480149"/>
                <a:gd name="connsiteX790" fmla="*/ 381459 w 5651563"/>
                <a:gd name="connsiteY790" fmla="*/ 2048306 h 3480149"/>
                <a:gd name="connsiteX791" fmla="*/ 383078 w 5651563"/>
                <a:gd name="connsiteY791" fmla="*/ 2048306 h 3480149"/>
                <a:gd name="connsiteX792" fmla="*/ 383078 w 5651563"/>
                <a:gd name="connsiteY792" fmla="*/ 2044591 h 3480149"/>
                <a:gd name="connsiteX793" fmla="*/ 384698 w 5651563"/>
                <a:gd name="connsiteY793" fmla="*/ 2044591 h 3480149"/>
                <a:gd name="connsiteX794" fmla="*/ 384698 w 5651563"/>
                <a:gd name="connsiteY794" fmla="*/ 2040972 h 3480149"/>
                <a:gd name="connsiteX795" fmla="*/ 384698 w 5651563"/>
                <a:gd name="connsiteY795" fmla="*/ 2040972 h 3480149"/>
                <a:gd name="connsiteX796" fmla="*/ 384698 w 5651563"/>
                <a:gd name="connsiteY796" fmla="*/ 2037352 h 3480149"/>
                <a:gd name="connsiteX797" fmla="*/ 384698 w 5651563"/>
                <a:gd name="connsiteY797" fmla="*/ 2037352 h 3480149"/>
                <a:gd name="connsiteX798" fmla="*/ 384698 w 5651563"/>
                <a:gd name="connsiteY798" fmla="*/ 2033733 h 3480149"/>
                <a:gd name="connsiteX799" fmla="*/ 385555 w 5651563"/>
                <a:gd name="connsiteY799" fmla="*/ 2033733 h 3480149"/>
                <a:gd name="connsiteX800" fmla="*/ 385555 w 5651563"/>
                <a:gd name="connsiteY800" fmla="*/ 2030113 h 3480149"/>
                <a:gd name="connsiteX801" fmla="*/ 385555 w 5651563"/>
                <a:gd name="connsiteY801" fmla="*/ 2030113 h 3480149"/>
                <a:gd name="connsiteX802" fmla="*/ 385555 w 5651563"/>
                <a:gd name="connsiteY802" fmla="*/ 2026494 h 3480149"/>
                <a:gd name="connsiteX803" fmla="*/ 387174 w 5651563"/>
                <a:gd name="connsiteY803" fmla="*/ 2026494 h 3480149"/>
                <a:gd name="connsiteX804" fmla="*/ 387174 w 5651563"/>
                <a:gd name="connsiteY804" fmla="*/ 2022874 h 3480149"/>
                <a:gd name="connsiteX805" fmla="*/ 389555 w 5651563"/>
                <a:gd name="connsiteY805" fmla="*/ 2022874 h 3480149"/>
                <a:gd name="connsiteX806" fmla="*/ 389555 w 5651563"/>
                <a:gd name="connsiteY806" fmla="*/ 2019255 h 3480149"/>
                <a:gd name="connsiteX807" fmla="*/ 392032 w 5651563"/>
                <a:gd name="connsiteY807" fmla="*/ 2019255 h 3480149"/>
                <a:gd name="connsiteX808" fmla="*/ 392032 w 5651563"/>
                <a:gd name="connsiteY808" fmla="*/ 2015635 h 3480149"/>
                <a:gd name="connsiteX809" fmla="*/ 392794 w 5651563"/>
                <a:gd name="connsiteY809" fmla="*/ 2015635 h 3480149"/>
                <a:gd name="connsiteX810" fmla="*/ 392794 w 5651563"/>
                <a:gd name="connsiteY810" fmla="*/ 2012016 h 3480149"/>
                <a:gd name="connsiteX811" fmla="*/ 393651 w 5651563"/>
                <a:gd name="connsiteY811" fmla="*/ 2012016 h 3480149"/>
                <a:gd name="connsiteX812" fmla="*/ 393651 w 5651563"/>
                <a:gd name="connsiteY812" fmla="*/ 2008396 h 3480149"/>
                <a:gd name="connsiteX813" fmla="*/ 394413 w 5651563"/>
                <a:gd name="connsiteY813" fmla="*/ 2008396 h 3480149"/>
                <a:gd name="connsiteX814" fmla="*/ 394413 w 5651563"/>
                <a:gd name="connsiteY814" fmla="*/ 2004777 h 3480149"/>
                <a:gd name="connsiteX815" fmla="*/ 396032 w 5651563"/>
                <a:gd name="connsiteY815" fmla="*/ 2004777 h 3480149"/>
                <a:gd name="connsiteX816" fmla="*/ 396032 w 5651563"/>
                <a:gd name="connsiteY816" fmla="*/ 2001157 h 3480149"/>
                <a:gd name="connsiteX817" fmla="*/ 396032 w 5651563"/>
                <a:gd name="connsiteY817" fmla="*/ 2001157 h 3480149"/>
                <a:gd name="connsiteX818" fmla="*/ 396032 w 5651563"/>
                <a:gd name="connsiteY818" fmla="*/ 1997538 h 3480149"/>
                <a:gd name="connsiteX819" fmla="*/ 397651 w 5651563"/>
                <a:gd name="connsiteY819" fmla="*/ 1997538 h 3480149"/>
                <a:gd name="connsiteX820" fmla="*/ 397651 w 5651563"/>
                <a:gd name="connsiteY820" fmla="*/ 1993918 h 3480149"/>
                <a:gd name="connsiteX821" fmla="*/ 397651 w 5651563"/>
                <a:gd name="connsiteY821" fmla="*/ 1993918 h 3480149"/>
                <a:gd name="connsiteX822" fmla="*/ 397651 w 5651563"/>
                <a:gd name="connsiteY822" fmla="*/ 1990299 h 3480149"/>
                <a:gd name="connsiteX823" fmla="*/ 400033 w 5651563"/>
                <a:gd name="connsiteY823" fmla="*/ 1990299 h 3480149"/>
                <a:gd name="connsiteX824" fmla="*/ 400033 w 5651563"/>
                <a:gd name="connsiteY824" fmla="*/ 1986679 h 3480149"/>
                <a:gd name="connsiteX825" fmla="*/ 400890 w 5651563"/>
                <a:gd name="connsiteY825" fmla="*/ 1986679 h 3480149"/>
                <a:gd name="connsiteX826" fmla="*/ 400890 w 5651563"/>
                <a:gd name="connsiteY826" fmla="*/ 1982964 h 3480149"/>
                <a:gd name="connsiteX827" fmla="*/ 401652 w 5651563"/>
                <a:gd name="connsiteY827" fmla="*/ 1982964 h 3480149"/>
                <a:gd name="connsiteX828" fmla="*/ 401652 w 5651563"/>
                <a:gd name="connsiteY828" fmla="*/ 1979345 h 3480149"/>
                <a:gd name="connsiteX829" fmla="*/ 406510 w 5651563"/>
                <a:gd name="connsiteY829" fmla="*/ 1979345 h 3480149"/>
                <a:gd name="connsiteX830" fmla="*/ 406510 w 5651563"/>
                <a:gd name="connsiteY830" fmla="*/ 1975726 h 3480149"/>
                <a:gd name="connsiteX831" fmla="*/ 406510 w 5651563"/>
                <a:gd name="connsiteY831" fmla="*/ 1975726 h 3480149"/>
                <a:gd name="connsiteX832" fmla="*/ 406510 w 5651563"/>
                <a:gd name="connsiteY832" fmla="*/ 1972106 h 3480149"/>
                <a:gd name="connsiteX833" fmla="*/ 406510 w 5651563"/>
                <a:gd name="connsiteY833" fmla="*/ 1972106 h 3480149"/>
                <a:gd name="connsiteX834" fmla="*/ 406510 w 5651563"/>
                <a:gd name="connsiteY834" fmla="*/ 1968487 h 3480149"/>
                <a:gd name="connsiteX835" fmla="*/ 407367 w 5651563"/>
                <a:gd name="connsiteY835" fmla="*/ 1968487 h 3480149"/>
                <a:gd name="connsiteX836" fmla="*/ 407367 w 5651563"/>
                <a:gd name="connsiteY836" fmla="*/ 1964867 h 3480149"/>
                <a:gd name="connsiteX837" fmla="*/ 408986 w 5651563"/>
                <a:gd name="connsiteY837" fmla="*/ 1964867 h 3480149"/>
                <a:gd name="connsiteX838" fmla="*/ 408986 w 5651563"/>
                <a:gd name="connsiteY838" fmla="*/ 1961248 h 3480149"/>
                <a:gd name="connsiteX839" fmla="*/ 409748 w 5651563"/>
                <a:gd name="connsiteY839" fmla="*/ 1961248 h 3480149"/>
                <a:gd name="connsiteX840" fmla="*/ 409748 w 5651563"/>
                <a:gd name="connsiteY840" fmla="*/ 1957628 h 3480149"/>
                <a:gd name="connsiteX841" fmla="*/ 409748 w 5651563"/>
                <a:gd name="connsiteY841" fmla="*/ 1957628 h 3480149"/>
                <a:gd name="connsiteX842" fmla="*/ 409748 w 5651563"/>
                <a:gd name="connsiteY842" fmla="*/ 1954009 h 3480149"/>
                <a:gd name="connsiteX843" fmla="*/ 409748 w 5651563"/>
                <a:gd name="connsiteY843" fmla="*/ 1954009 h 3480149"/>
                <a:gd name="connsiteX844" fmla="*/ 409748 w 5651563"/>
                <a:gd name="connsiteY844" fmla="*/ 1950389 h 3480149"/>
                <a:gd name="connsiteX845" fmla="*/ 411367 w 5651563"/>
                <a:gd name="connsiteY845" fmla="*/ 1950389 h 3480149"/>
                <a:gd name="connsiteX846" fmla="*/ 411367 w 5651563"/>
                <a:gd name="connsiteY846" fmla="*/ 1946770 h 3480149"/>
                <a:gd name="connsiteX847" fmla="*/ 412225 w 5651563"/>
                <a:gd name="connsiteY847" fmla="*/ 1946770 h 3480149"/>
                <a:gd name="connsiteX848" fmla="*/ 412225 w 5651563"/>
                <a:gd name="connsiteY848" fmla="*/ 1943150 h 3480149"/>
                <a:gd name="connsiteX849" fmla="*/ 412987 w 5651563"/>
                <a:gd name="connsiteY849" fmla="*/ 1943150 h 3480149"/>
                <a:gd name="connsiteX850" fmla="*/ 412987 w 5651563"/>
                <a:gd name="connsiteY850" fmla="*/ 1939531 h 3480149"/>
                <a:gd name="connsiteX851" fmla="*/ 414606 w 5651563"/>
                <a:gd name="connsiteY851" fmla="*/ 1939531 h 3480149"/>
                <a:gd name="connsiteX852" fmla="*/ 414606 w 5651563"/>
                <a:gd name="connsiteY852" fmla="*/ 1935911 h 3480149"/>
                <a:gd name="connsiteX853" fmla="*/ 415463 w 5651563"/>
                <a:gd name="connsiteY853" fmla="*/ 1935911 h 3480149"/>
                <a:gd name="connsiteX854" fmla="*/ 415463 w 5651563"/>
                <a:gd name="connsiteY854" fmla="*/ 1932292 h 3480149"/>
                <a:gd name="connsiteX855" fmla="*/ 415463 w 5651563"/>
                <a:gd name="connsiteY855" fmla="*/ 1932292 h 3480149"/>
                <a:gd name="connsiteX856" fmla="*/ 415463 w 5651563"/>
                <a:gd name="connsiteY856" fmla="*/ 1928672 h 3480149"/>
                <a:gd name="connsiteX857" fmla="*/ 415463 w 5651563"/>
                <a:gd name="connsiteY857" fmla="*/ 1928672 h 3480149"/>
                <a:gd name="connsiteX858" fmla="*/ 415463 w 5651563"/>
                <a:gd name="connsiteY858" fmla="*/ 1924957 h 3480149"/>
                <a:gd name="connsiteX859" fmla="*/ 416225 w 5651563"/>
                <a:gd name="connsiteY859" fmla="*/ 1924957 h 3480149"/>
                <a:gd name="connsiteX860" fmla="*/ 416225 w 5651563"/>
                <a:gd name="connsiteY860" fmla="*/ 1921338 h 3480149"/>
                <a:gd name="connsiteX861" fmla="*/ 417083 w 5651563"/>
                <a:gd name="connsiteY861" fmla="*/ 1921338 h 3480149"/>
                <a:gd name="connsiteX862" fmla="*/ 417083 w 5651563"/>
                <a:gd name="connsiteY862" fmla="*/ 1917718 h 3480149"/>
                <a:gd name="connsiteX863" fmla="*/ 419464 w 5651563"/>
                <a:gd name="connsiteY863" fmla="*/ 1917718 h 3480149"/>
                <a:gd name="connsiteX864" fmla="*/ 419464 w 5651563"/>
                <a:gd name="connsiteY864" fmla="*/ 1914099 h 3480149"/>
                <a:gd name="connsiteX865" fmla="*/ 419464 w 5651563"/>
                <a:gd name="connsiteY865" fmla="*/ 1914099 h 3480149"/>
                <a:gd name="connsiteX866" fmla="*/ 419464 w 5651563"/>
                <a:gd name="connsiteY866" fmla="*/ 1910479 h 3480149"/>
                <a:gd name="connsiteX867" fmla="*/ 420321 w 5651563"/>
                <a:gd name="connsiteY867" fmla="*/ 1910479 h 3480149"/>
                <a:gd name="connsiteX868" fmla="*/ 420321 w 5651563"/>
                <a:gd name="connsiteY868" fmla="*/ 1906860 h 3480149"/>
                <a:gd name="connsiteX869" fmla="*/ 421083 w 5651563"/>
                <a:gd name="connsiteY869" fmla="*/ 1906860 h 3480149"/>
                <a:gd name="connsiteX870" fmla="*/ 421083 w 5651563"/>
                <a:gd name="connsiteY870" fmla="*/ 1903240 h 3480149"/>
                <a:gd name="connsiteX871" fmla="*/ 421083 w 5651563"/>
                <a:gd name="connsiteY871" fmla="*/ 1903240 h 3480149"/>
                <a:gd name="connsiteX872" fmla="*/ 421083 w 5651563"/>
                <a:gd name="connsiteY872" fmla="*/ 1899621 h 3480149"/>
                <a:gd name="connsiteX873" fmla="*/ 424321 w 5651563"/>
                <a:gd name="connsiteY873" fmla="*/ 1899621 h 3480149"/>
                <a:gd name="connsiteX874" fmla="*/ 424321 w 5651563"/>
                <a:gd name="connsiteY874" fmla="*/ 1896001 h 3480149"/>
                <a:gd name="connsiteX875" fmla="*/ 424321 w 5651563"/>
                <a:gd name="connsiteY875" fmla="*/ 1896001 h 3480149"/>
                <a:gd name="connsiteX876" fmla="*/ 424321 w 5651563"/>
                <a:gd name="connsiteY876" fmla="*/ 1892382 h 3480149"/>
                <a:gd name="connsiteX877" fmla="*/ 425083 w 5651563"/>
                <a:gd name="connsiteY877" fmla="*/ 1892382 h 3480149"/>
                <a:gd name="connsiteX878" fmla="*/ 425083 w 5651563"/>
                <a:gd name="connsiteY878" fmla="*/ 1888762 h 3480149"/>
                <a:gd name="connsiteX879" fmla="*/ 425083 w 5651563"/>
                <a:gd name="connsiteY879" fmla="*/ 1888762 h 3480149"/>
                <a:gd name="connsiteX880" fmla="*/ 425083 w 5651563"/>
                <a:gd name="connsiteY880" fmla="*/ 1885143 h 3480149"/>
                <a:gd name="connsiteX881" fmla="*/ 425941 w 5651563"/>
                <a:gd name="connsiteY881" fmla="*/ 1885143 h 3480149"/>
                <a:gd name="connsiteX882" fmla="*/ 425941 w 5651563"/>
                <a:gd name="connsiteY882" fmla="*/ 1881523 h 3480149"/>
                <a:gd name="connsiteX883" fmla="*/ 425941 w 5651563"/>
                <a:gd name="connsiteY883" fmla="*/ 1881523 h 3480149"/>
                <a:gd name="connsiteX884" fmla="*/ 425941 w 5651563"/>
                <a:gd name="connsiteY884" fmla="*/ 1877904 h 3480149"/>
                <a:gd name="connsiteX885" fmla="*/ 429179 w 5651563"/>
                <a:gd name="connsiteY885" fmla="*/ 1877904 h 3480149"/>
                <a:gd name="connsiteX886" fmla="*/ 429179 w 5651563"/>
                <a:gd name="connsiteY886" fmla="*/ 1874284 h 3480149"/>
                <a:gd name="connsiteX887" fmla="*/ 429179 w 5651563"/>
                <a:gd name="connsiteY887" fmla="*/ 1874284 h 3480149"/>
                <a:gd name="connsiteX888" fmla="*/ 429179 w 5651563"/>
                <a:gd name="connsiteY888" fmla="*/ 1870665 h 3480149"/>
                <a:gd name="connsiteX889" fmla="*/ 429941 w 5651563"/>
                <a:gd name="connsiteY889" fmla="*/ 1870665 h 3480149"/>
                <a:gd name="connsiteX890" fmla="*/ 429941 w 5651563"/>
                <a:gd name="connsiteY890" fmla="*/ 1867045 h 3480149"/>
                <a:gd name="connsiteX891" fmla="*/ 430799 w 5651563"/>
                <a:gd name="connsiteY891" fmla="*/ 1867045 h 3480149"/>
                <a:gd name="connsiteX892" fmla="*/ 430799 w 5651563"/>
                <a:gd name="connsiteY892" fmla="*/ 1863331 h 3480149"/>
                <a:gd name="connsiteX893" fmla="*/ 430799 w 5651563"/>
                <a:gd name="connsiteY893" fmla="*/ 1863331 h 3480149"/>
                <a:gd name="connsiteX894" fmla="*/ 430799 w 5651563"/>
                <a:gd name="connsiteY894" fmla="*/ 1859711 h 3480149"/>
                <a:gd name="connsiteX895" fmla="*/ 434037 w 5651563"/>
                <a:gd name="connsiteY895" fmla="*/ 1859711 h 3480149"/>
                <a:gd name="connsiteX896" fmla="*/ 434037 w 5651563"/>
                <a:gd name="connsiteY896" fmla="*/ 1856092 h 3480149"/>
                <a:gd name="connsiteX897" fmla="*/ 436418 w 5651563"/>
                <a:gd name="connsiteY897" fmla="*/ 1856092 h 3480149"/>
                <a:gd name="connsiteX898" fmla="*/ 436418 w 5651563"/>
                <a:gd name="connsiteY898" fmla="*/ 1852472 h 3480149"/>
                <a:gd name="connsiteX899" fmla="*/ 436418 w 5651563"/>
                <a:gd name="connsiteY899" fmla="*/ 1852472 h 3480149"/>
                <a:gd name="connsiteX900" fmla="*/ 436418 w 5651563"/>
                <a:gd name="connsiteY900" fmla="*/ 1848853 h 3480149"/>
                <a:gd name="connsiteX901" fmla="*/ 438037 w 5651563"/>
                <a:gd name="connsiteY901" fmla="*/ 1848853 h 3480149"/>
                <a:gd name="connsiteX902" fmla="*/ 438037 w 5651563"/>
                <a:gd name="connsiteY902" fmla="*/ 1845233 h 3480149"/>
                <a:gd name="connsiteX903" fmla="*/ 438037 w 5651563"/>
                <a:gd name="connsiteY903" fmla="*/ 1845233 h 3480149"/>
                <a:gd name="connsiteX904" fmla="*/ 438037 w 5651563"/>
                <a:gd name="connsiteY904" fmla="*/ 1841614 h 3480149"/>
                <a:gd name="connsiteX905" fmla="*/ 439657 w 5651563"/>
                <a:gd name="connsiteY905" fmla="*/ 1841614 h 3480149"/>
                <a:gd name="connsiteX906" fmla="*/ 439657 w 5651563"/>
                <a:gd name="connsiteY906" fmla="*/ 1837994 h 3480149"/>
                <a:gd name="connsiteX907" fmla="*/ 439657 w 5651563"/>
                <a:gd name="connsiteY907" fmla="*/ 1837994 h 3480149"/>
                <a:gd name="connsiteX908" fmla="*/ 439657 w 5651563"/>
                <a:gd name="connsiteY908" fmla="*/ 1834375 h 3480149"/>
                <a:gd name="connsiteX909" fmla="*/ 440514 w 5651563"/>
                <a:gd name="connsiteY909" fmla="*/ 1834375 h 3480149"/>
                <a:gd name="connsiteX910" fmla="*/ 440514 w 5651563"/>
                <a:gd name="connsiteY910" fmla="*/ 1830755 h 3480149"/>
                <a:gd name="connsiteX911" fmla="*/ 442133 w 5651563"/>
                <a:gd name="connsiteY911" fmla="*/ 1830755 h 3480149"/>
                <a:gd name="connsiteX912" fmla="*/ 442133 w 5651563"/>
                <a:gd name="connsiteY912" fmla="*/ 1827136 h 3480149"/>
                <a:gd name="connsiteX913" fmla="*/ 442133 w 5651563"/>
                <a:gd name="connsiteY913" fmla="*/ 1827136 h 3480149"/>
                <a:gd name="connsiteX914" fmla="*/ 442133 w 5651563"/>
                <a:gd name="connsiteY914" fmla="*/ 1823516 h 3480149"/>
                <a:gd name="connsiteX915" fmla="*/ 443753 w 5651563"/>
                <a:gd name="connsiteY915" fmla="*/ 1823516 h 3480149"/>
                <a:gd name="connsiteX916" fmla="*/ 443753 w 5651563"/>
                <a:gd name="connsiteY916" fmla="*/ 1819897 h 3480149"/>
                <a:gd name="connsiteX917" fmla="*/ 444515 w 5651563"/>
                <a:gd name="connsiteY917" fmla="*/ 1819897 h 3480149"/>
                <a:gd name="connsiteX918" fmla="*/ 444515 w 5651563"/>
                <a:gd name="connsiteY918" fmla="*/ 1816277 h 3480149"/>
                <a:gd name="connsiteX919" fmla="*/ 445372 w 5651563"/>
                <a:gd name="connsiteY919" fmla="*/ 1816277 h 3480149"/>
                <a:gd name="connsiteX920" fmla="*/ 445372 w 5651563"/>
                <a:gd name="connsiteY920" fmla="*/ 1812658 h 3480149"/>
                <a:gd name="connsiteX921" fmla="*/ 449372 w 5651563"/>
                <a:gd name="connsiteY921" fmla="*/ 1812658 h 3480149"/>
                <a:gd name="connsiteX922" fmla="*/ 449372 w 5651563"/>
                <a:gd name="connsiteY922" fmla="*/ 1809038 h 3480149"/>
                <a:gd name="connsiteX923" fmla="*/ 450991 w 5651563"/>
                <a:gd name="connsiteY923" fmla="*/ 1809038 h 3480149"/>
                <a:gd name="connsiteX924" fmla="*/ 450991 w 5651563"/>
                <a:gd name="connsiteY924" fmla="*/ 1805418 h 3480149"/>
                <a:gd name="connsiteX925" fmla="*/ 451753 w 5651563"/>
                <a:gd name="connsiteY925" fmla="*/ 1805418 h 3480149"/>
                <a:gd name="connsiteX926" fmla="*/ 451753 w 5651563"/>
                <a:gd name="connsiteY926" fmla="*/ 1801704 h 3480149"/>
                <a:gd name="connsiteX927" fmla="*/ 453373 w 5651563"/>
                <a:gd name="connsiteY927" fmla="*/ 1801704 h 3480149"/>
                <a:gd name="connsiteX928" fmla="*/ 453373 w 5651563"/>
                <a:gd name="connsiteY928" fmla="*/ 1798084 h 3480149"/>
                <a:gd name="connsiteX929" fmla="*/ 460707 w 5651563"/>
                <a:gd name="connsiteY929" fmla="*/ 1798084 h 3480149"/>
                <a:gd name="connsiteX930" fmla="*/ 460707 w 5651563"/>
                <a:gd name="connsiteY930" fmla="*/ 1794465 h 3480149"/>
                <a:gd name="connsiteX931" fmla="*/ 461469 w 5651563"/>
                <a:gd name="connsiteY931" fmla="*/ 1794465 h 3480149"/>
                <a:gd name="connsiteX932" fmla="*/ 461469 w 5651563"/>
                <a:gd name="connsiteY932" fmla="*/ 1790845 h 3480149"/>
                <a:gd name="connsiteX933" fmla="*/ 461469 w 5651563"/>
                <a:gd name="connsiteY933" fmla="*/ 1790845 h 3480149"/>
                <a:gd name="connsiteX934" fmla="*/ 461469 w 5651563"/>
                <a:gd name="connsiteY934" fmla="*/ 1787226 h 3480149"/>
                <a:gd name="connsiteX935" fmla="*/ 462326 w 5651563"/>
                <a:gd name="connsiteY935" fmla="*/ 1787226 h 3480149"/>
                <a:gd name="connsiteX936" fmla="*/ 462326 w 5651563"/>
                <a:gd name="connsiteY936" fmla="*/ 1783606 h 3480149"/>
                <a:gd name="connsiteX937" fmla="*/ 462326 w 5651563"/>
                <a:gd name="connsiteY937" fmla="*/ 1783606 h 3480149"/>
                <a:gd name="connsiteX938" fmla="*/ 462326 w 5651563"/>
                <a:gd name="connsiteY938" fmla="*/ 1779987 h 3480149"/>
                <a:gd name="connsiteX939" fmla="*/ 463945 w 5651563"/>
                <a:gd name="connsiteY939" fmla="*/ 1779987 h 3480149"/>
                <a:gd name="connsiteX940" fmla="*/ 463945 w 5651563"/>
                <a:gd name="connsiteY940" fmla="*/ 1776367 h 3480149"/>
                <a:gd name="connsiteX941" fmla="*/ 464708 w 5651563"/>
                <a:gd name="connsiteY941" fmla="*/ 1776367 h 3480149"/>
                <a:gd name="connsiteX942" fmla="*/ 464708 w 5651563"/>
                <a:gd name="connsiteY942" fmla="*/ 1772748 h 3480149"/>
                <a:gd name="connsiteX943" fmla="*/ 466327 w 5651563"/>
                <a:gd name="connsiteY943" fmla="*/ 1772748 h 3480149"/>
                <a:gd name="connsiteX944" fmla="*/ 466327 w 5651563"/>
                <a:gd name="connsiteY944" fmla="*/ 1769128 h 3480149"/>
                <a:gd name="connsiteX945" fmla="*/ 467946 w 5651563"/>
                <a:gd name="connsiteY945" fmla="*/ 1769128 h 3480149"/>
                <a:gd name="connsiteX946" fmla="*/ 467946 w 5651563"/>
                <a:gd name="connsiteY946" fmla="*/ 1765509 h 3480149"/>
                <a:gd name="connsiteX947" fmla="*/ 470423 w 5651563"/>
                <a:gd name="connsiteY947" fmla="*/ 1765509 h 3480149"/>
                <a:gd name="connsiteX948" fmla="*/ 470423 w 5651563"/>
                <a:gd name="connsiteY948" fmla="*/ 1761889 h 3480149"/>
                <a:gd name="connsiteX949" fmla="*/ 471184 w 5651563"/>
                <a:gd name="connsiteY949" fmla="*/ 1761889 h 3480149"/>
                <a:gd name="connsiteX950" fmla="*/ 471184 w 5651563"/>
                <a:gd name="connsiteY950" fmla="*/ 1758270 h 3480149"/>
                <a:gd name="connsiteX951" fmla="*/ 472804 w 5651563"/>
                <a:gd name="connsiteY951" fmla="*/ 1758270 h 3480149"/>
                <a:gd name="connsiteX952" fmla="*/ 472804 w 5651563"/>
                <a:gd name="connsiteY952" fmla="*/ 1754650 h 3480149"/>
                <a:gd name="connsiteX953" fmla="*/ 472804 w 5651563"/>
                <a:gd name="connsiteY953" fmla="*/ 1754650 h 3480149"/>
                <a:gd name="connsiteX954" fmla="*/ 472804 w 5651563"/>
                <a:gd name="connsiteY954" fmla="*/ 1751031 h 3480149"/>
                <a:gd name="connsiteX955" fmla="*/ 474423 w 5651563"/>
                <a:gd name="connsiteY955" fmla="*/ 1751031 h 3480149"/>
                <a:gd name="connsiteX956" fmla="*/ 474423 w 5651563"/>
                <a:gd name="connsiteY956" fmla="*/ 1747411 h 3480149"/>
                <a:gd name="connsiteX957" fmla="*/ 475185 w 5651563"/>
                <a:gd name="connsiteY957" fmla="*/ 1747411 h 3480149"/>
                <a:gd name="connsiteX958" fmla="*/ 475185 w 5651563"/>
                <a:gd name="connsiteY958" fmla="*/ 1743792 h 3480149"/>
                <a:gd name="connsiteX959" fmla="*/ 477662 w 5651563"/>
                <a:gd name="connsiteY959" fmla="*/ 1743792 h 3480149"/>
                <a:gd name="connsiteX960" fmla="*/ 477662 w 5651563"/>
                <a:gd name="connsiteY960" fmla="*/ 1740077 h 3480149"/>
                <a:gd name="connsiteX961" fmla="*/ 480043 w 5651563"/>
                <a:gd name="connsiteY961" fmla="*/ 1740077 h 3480149"/>
                <a:gd name="connsiteX962" fmla="*/ 480043 w 5651563"/>
                <a:gd name="connsiteY962" fmla="*/ 1736458 h 3480149"/>
                <a:gd name="connsiteX963" fmla="*/ 480043 w 5651563"/>
                <a:gd name="connsiteY963" fmla="*/ 1736458 h 3480149"/>
                <a:gd name="connsiteX964" fmla="*/ 480043 w 5651563"/>
                <a:gd name="connsiteY964" fmla="*/ 1732838 h 3480149"/>
                <a:gd name="connsiteX965" fmla="*/ 480043 w 5651563"/>
                <a:gd name="connsiteY965" fmla="*/ 1732838 h 3480149"/>
                <a:gd name="connsiteX966" fmla="*/ 480043 w 5651563"/>
                <a:gd name="connsiteY966" fmla="*/ 1729218 h 3480149"/>
                <a:gd name="connsiteX967" fmla="*/ 484900 w 5651563"/>
                <a:gd name="connsiteY967" fmla="*/ 1729218 h 3480149"/>
                <a:gd name="connsiteX968" fmla="*/ 484900 w 5651563"/>
                <a:gd name="connsiteY968" fmla="*/ 1725599 h 3480149"/>
                <a:gd name="connsiteX969" fmla="*/ 484900 w 5651563"/>
                <a:gd name="connsiteY969" fmla="*/ 1725599 h 3480149"/>
                <a:gd name="connsiteX970" fmla="*/ 484900 w 5651563"/>
                <a:gd name="connsiteY970" fmla="*/ 1721980 h 3480149"/>
                <a:gd name="connsiteX971" fmla="*/ 484900 w 5651563"/>
                <a:gd name="connsiteY971" fmla="*/ 1721980 h 3480149"/>
                <a:gd name="connsiteX972" fmla="*/ 484900 w 5651563"/>
                <a:gd name="connsiteY972" fmla="*/ 1718360 h 3480149"/>
                <a:gd name="connsiteX973" fmla="*/ 487377 w 5651563"/>
                <a:gd name="connsiteY973" fmla="*/ 1718360 h 3480149"/>
                <a:gd name="connsiteX974" fmla="*/ 487377 w 5651563"/>
                <a:gd name="connsiteY974" fmla="*/ 1714741 h 3480149"/>
                <a:gd name="connsiteX975" fmla="*/ 488996 w 5651563"/>
                <a:gd name="connsiteY975" fmla="*/ 1714741 h 3480149"/>
                <a:gd name="connsiteX976" fmla="*/ 488996 w 5651563"/>
                <a:gd name="connsiteY976" fmla="*/ 1711121 h 3480149"/>
                <a:gd name="connsiteX977" fmla="*/ 488996 w 5651563"/>
                <a:gd name="connsiteY977" fmla="*/ 1711121 h 3480149"/>
                <a:gd name="connsiteX978" fmla="*/ 488996 w 5651563"/>
                <a:gd name="connsiteY978" fmla="*/ 1707502 h 3480149"/>
                <a:gd name="connsiteX979" fmla="*/ 491378 w 5651563"/>
                <a:gd name="connsiteY979" fmla="*/ 1707502 h 3480149"/>
                <a:gd name="connsiteX980" fmla="*/ 491378 w 5651563"/>
                <a:gd name="connsiteY980" fmla="*/ 1703882 h 3480149"/>
                <a:gd name="connsiteX981" fmla="*/ 492235 w 5651563"/>
                <a:gd name="connsiteY981" fmla="*/ 1703882 h 3480149"/>
                <a:gd name="connsiteX982" fmla="*/ 492235 w 5651563"/>
                <a:gd name="connsiteY982" fmla="*/ 1700263 h 3480149"/>
                <a:gd name="connsiteX983" fmla="*/ 492235 w 5651563"/>
                <a:gd name="connsiteY983" fmla="*/ 1700263 h 3480149"/>
                <a:gd name="connsiteX984" fmla="*/ 492235 w 5651563"/>
                <a:gd name="connsiteY984" fmla="*/ 1696643 h 3480149"/>
                <a:gd name="connsiteX985" fmla="*/ 493854 w 5651563"/>
                <a:gd name="connsiteY985" fmla="*/ 1696643 h 3480149"/>
                <a:gd name="connsiteX986" fmla="*/ 493854 w 5651563"/>
                <a:gd name="connsiteY986" fmla="*/ 1693024 h 3480149"/>
                <a:gd name="connsiteX987" fmla="*/ 493854 w 5651563"/>
                <a:gd name="connsiteY987" fmla="*/ 1693024 h 3480149"/>
                <a:gd name="connsiteX988" fmla="*/ 493854 w 5651563"/>
                <a:gd name="connsiteY988" fmla="*/ 1689404 h 3480149"/>
                <a:gd name="connsiteX989" fmla="*/ 494616 w 5651563"/>
                <a:gd name="connsiteY989" fmla="*/ 1689404 h 3480149"/>
                <a:gd name="connsiteX990" fmla="*/ 494616 w 5651563"/>
                <a:gd name="connsiteY990" fmla="*/ 1685785 h 3480149"/>
                <a:gd name="connsiteX991" fmla="*/ 495473 w 5651563"/>
                <a:gd name="connsiteY991" fmla="*/ 1685785 h 3480149"/>
                <a:gd name="connsiteX992" fmla="*/ 495473 w 5651563"/>
                <a:gd name="connsiteY992" fmla="*/ 1682165 h 3480149"/>
                <a:gd name="connsiteX993" fmla="*/ 496235 w 5651563"/>
                <a:gd name="connsiteY993" fmla="*/ 1682165 h 3480149"/>
                <a:gd name="connsiteX994" fmla="*/ 496235 w 5651563"/>
                <a:gd name="connsiteY994" fmla="*/ 1678450 h 3480149"/>
                <a:gd name="connsiteX995" fmla="*/ 497854 w 5651563"/>
                <a:gd name="connsiteY995" fmla="*/ 1678450 h 3480149"/>
                <a:gd name="connsiteX996" fmla="*/ 497854 w 5651563"/>
                <a:gd name="connsiteY996" fmla="*/ 1674831 h 3480149"/>
                <a:gd name="connsiteX997" fmla="*/ 498616 w 5651563"/>
                <a:gd name="connsiteY997" fmla="*/ 1674831 h 3480149"/>
                <a:gd name="connsiteX998" fmla="*/ 498616 w 5651563"/>
                <a:gd name="connsiteY998" fmla="*/ 1671211 h 3480149"/>
                <a:gd name="connsiteX999" fmla="*/ 502712 w 5651563"/>
                <a:gd name="connsiteY999" fmla="*/ 1671211 h 3480149"/>
                <a:gd name="connsiteX1000" fmla="*/ 502712 w 5651563"/>
                <a:gd name="connsiteY1000" fmla="*/ 1667592 h 3480149"/>
                <a:gd name="connsiteX1001" fmla="*/ 502712 w 5651563"/>
                <a:gd name="connsiteY1001" fmla="*/ 1667592 h 3480149"/>
                <a:gd name="connsiteX1002" fmla="*/ 502712 w 5651563"/>
                <a:gd name="connsiteY1002" fmla="*/ 1663972 h 3480149"/>
                <a:gd name="connsiteX1003" fmla="*/ 503474 w 5651563"/>
                <a:gd name="connsiteY1003" fmla="*/ 1663972 h 3480149"/>
                <a:gd name="connsiteX1004" fmla="*/ 503474 w 5651563"/>
                <a:gd name="connsiteY1004" fmla="*/ 1660353 h 3480149"/>
                <a:gd name="connsiteX1005" fmla="*/ 503474 w 5651563"/>
                <a:gd name="connsiteY1005" fmla="*/ 1660353 h 3480149"/>
                <a:gd name="connsiteX1006" fmla="*/ 503474 w 5651563"/>
                <a:gd name="connsiteY1006" fmla="*/ 1656733 h 3480149"/>
                <a:gd name="connsiteX1007" fmla="*/ 509951 w 5651563"/>
                <a:gd name="connsiteY1007" fmla="*/ 1656733 h 3480149"/>
                <a:gd name="connsiteX1008" fmla="*/ 509951 w 5651563"/>
                <a:gd name="connsiteY1008" fmla="*/ 1653114 h 3480149"/>
                <a:gd name="connsiteX1009" fmla="*/ 511570 w 5651563"/>
                <a:gd name="connsiteY1009" fmla="*/ 1653114 h 3480149"/>
                <a:gd name="connsiteX1010" fmla="*/ 511570 w 5651563"/>
                <a:gd name="connsiteY1010" fmla="*/ 1649494 h 3480149"/>
                <a:gd name="connsiteX1011" fmla="*/ 514047 w 5651563"/>
                <a:gd name="connsiteY1011" fmla="*/ 1649494 h 3480149"/>
                <a:gd name="connsiteX1012" fmla="*/ 514047 w 5651563"/>
                <a:gd name="connsiteY1012" fmla="*/ 1645875 h 3480149"/>
                <a:gd name="connsiteX1013" fmla="*/ 514809 w 5651563"/>
                <a:gd name="connsiteY1013" fmla="*/ 1645875 h 3480149"/>
                <a:gd name="connsiteX1014" fmla="*/ 514809 w 5651563"/>
                <a:gd name="connsiteY1014" fmla="*/ 1642255 h 3480149"/>
                <a:gd name="connsiteX1015" fmla="*/ 514809 w 5651563"/>
                <a:gd name="connsiteY1015" fmla="*/ 1642255 h 3480149"/>
                <a:gd name="connsiteX1016" fmla="*/ 514809 w 5651563"/>
                <a:gd name="connsiteY1016" fmla="*/ 1638636 h 3480149"/>
                <a:gd name="connsiteX1017" fmla="*/ 515666 w 5651563"/>
                <a:gd name="connsiteY1017" fmla="*/ 1638636 h 3480149"/>
                <a:gd name="connsiteX1018" fmla="*/ 515666 w 5651563"/>
                <a:gd name="connsiteY1018" fmla="*/ 1635016 h 3480149"/>
                <a:gd name="connsiteX1019" fmla="*/ 518905 w 5651563"/>
                <a:gd name="connsiteY1019" fmla="*/ 1635016 h 3480149"/>
                <a:gd name="connsiteX1020" fmla="*/ 518905 w 5651563"/>
                <a:gd name="connsiteY1020" fmla="*/ 1631397 h 3480149"/>
                <a:gd name="connsiteX1021" fmla="*/ 519667 w 5651563"/>
                <a:gd name="connsiteY1021" fmla="*/ 1631397 h 3480149"/>
                <a:gd name="connsiteX1022" fmla="*/ 519667 w 5651563"/>
                <a:gd name="connsiteY1022" fmla="*/ 1627777 h 3480149"/>
                <a:gd name="connsiteX1023" fmla="*/ 519667 w 5651563"/>
                <a:gd name="connsiteY1023" fmla="*/ 1627777 h 3480149"/>
                <a:gd name="connsiteX1024" fmla="*/ 519667 w 5651563"/>
                <a:gd name="connsiteY1024" fmla="*/ 1624158 h 3480149"/>
                <a:gd name="connsiteX1025" fmla="*/ 520524 w 5651563"/>
                <a:gd name="connsiteY1025" fmla="*/ 1624158 h 3480149"/>
                <a:gd name="connsiteX1026" fmla="*/ 520524 w 5651563"/>
                <a:gd name="connsiteY1026" fmla="*/ 1620538 h 3480149"/>
                <a:gd name="connsiteX1027" fmla="*/ 520524 w 5651563"/>
                <a:gd name="connsiteY1027" fmla="*/ 1620538 h 3480149"/>
                <a:gd name="connsiteX1028" fmla="*/ 520524 w 5651563"/>
                <a:gd name="connsiteY1028" fmla="*/ 1616824 h 3480149"/>
                <a:gd name="connsiteX1029" fmla="*/ 521286 w 5651563"/>
                <a:gd name="connsiteY1029" fmla="*/ 1616824 h 3480149"/>
                <a:gd name="connsiteX1030" fmla="*/ 521286 w 5651563"/>
                <a:gd name="connsiteY1030" fmla="*/ 1613204 h 3480149"/>
                <a:gd name="connsiteX1031" fmla="*/ 522048 w 5651563"/>
                <a:gd name="connsiteY1031" fmla="*/ 1613204 h 3480149"/>
                <a:gd name="connsiteX1032" fmla="*/ 522048 w 5651563"/>
                <a:gd name="connsiteY1032" fmla="*/ 1609585 h 3480149"/>
                <a:gd name="connsiteX1033" fmla="*/ 522905 w 5651563"/>
                <a:gd name="connsiteY1033" fmla="*/ 1609585 h 3480149"/>
                <a:gd name="connsiteX1034" fmla="*/ 522905 w 5651563"/>
                <a:gd name="connsiteY1034" fmla="*/ 1605965 h 3480149"/>
                <a:gd name="connsiteX1035" fmla="*/ 522905 w 5651563"/>
                <a:gd name="connsiteY1035" fmla="*/ 1605965 h 3480149"/>
                <a:gd name="connsiteX1036" fmla="*/ 522905 w 5651563"/>
                <a:gd name="connsiteY1036" fmla="*/ 1602346 h 3480149"/>
                <a:gd name="connsiteX1037" fmla="*/ 523667 w 5651563"/>
                <a:gd name="connsiteY1037" fmla="*/ 1602346 h 3480149"/>
                <a:gd name="connsiteX1038" fmla="*/ 523667 w 5651563"/>
                <a:gd name="connsiteY1038" fmla="*/ 1598726 h 3480149"/>
                <a:gd name="connsiteX1039" fmla="*/ 524525 w 5651563"/>
                <a:gd name="connsiteY1039" fmla="*/ 1598726 h 3480149"/>
                <a:gd name="connsiteX1040" fmla="*/ 524525 w 5651563"/>
                <a:gd name="connsiteY1040" fmla="*/ 1595107 h 3480149"/>
                <a:gd name="connsiteX1041" fmla="*/ 526144 w 5651563"/>
                <a:gd name="connsiteY1041" fmla="*/ 1595107 h 3480149"/>
                <a:gd name="connsiteX1042" fmla="*/ 526144 w 5651563"/>
                <a:gd name="connsiteY1042" fmla="*/ 1591487 h 3480149"/>
                <a:gd name="connsiteX1043" fmla="*/ 526144 w 5651563"/>
                <a:gd name="connsiteY1043" fmla="*/ 1591487 h 3480149"/>
                <a:gd name="connsiteX1044" fmla="*/ 526144 w 5651563"/>
                <a:gd name="connsiteY1044" fmla="*/ 1587868 h 3480149"/>
                <a:gd name="connsiteX1045" fmla="*/ 526144 w 5651563"/>
                <a:gd name="connsiteY1045" fmla="*/ 1587868 h 3480149"/>
                <a:gd name="connsiteX1046" fmla="*/ 526144 w 5651563"/>
                <a:gd name="connsiteY1046" fmla="*/ 1584248 h 3480149"/>
                <a:gd name="connsiteX1047" fmla="*/ 527763 w 5651563"/>
                <a:gd name="connsiteY1047" fmla="*/ 1584248 h 3480149"/>
                <a:gd name="connsiteX1048" fmla="*/ 527763 w 5651563"/>
                <a:gd name="connsiteY1048" fmla="*/ 1580629 h 3480149"/>
                <a:gd name="connsiteX1049" fmla="*/ 527763 w 5651563"/>
                <a:gd name="connsiteY1049" fmla="*/ 1580629 h 3480149"/>
                <a:gd name="connsiteX1050" fmla="*/ 527763 w 5651563"/>
                <a:gd name="connsiteY1050" fmla="*/ 1577009 h 3480149"/>
                <a:gd name="connsiteX1051" fmla="*/ 530144 w 5651563"/>
                <a:gd name="connsiteY1051" fmla="*/ 1577009 h 3480149"/>
                <a:gd name="connsiteX1052" fmla="*/ 530144 w 5651563"/>
                <a:gd name="connsiteY1052" fmla="*/ 1573389 h 3480149"/>
                <a:gd name="connsiteX1053" fmla="*/ 530144 w 5651563"/>
                <a:gd name="connsiteY1053" fmla="*/ 1573389 h 3480149"/>
                <a:gd name="connsiteX1054" fmla="*/ 530144 w 5651563"/>
                <a:gd name="connsiteY1054" fmla="*/ 1569770 h 3480149"/>
                <a:gd name="connsiteX1055" fmla="*/ 531001 w 5651563"/>
                <a:gd name="connsiteY1055" fmla="*/ 1569770 h 3480149"/>
                <a:gd name="connsiteX1056" fmla="*/ 531001 w 5651563"/>
                <a:gd name="connsiteY1056" fmla="*/ 1566151 h 3480149"/>
                <a:gd name="connsiteX1057" fmla="*/ 534240 w 5651563"/>
                <a:gd name="connsiteY1057" fmla="*/ 1566151 h 3480149"/>
                <a:gd name="connsiteX1058" fmla="*/ 534240 w 5651563"/>
                <a:gd name="connsiteY1058" fmla="*/ 1562531 h 3480149"/>
                <a:gd name="connsiteX1059" fmla="*/ 535859 w 5651563"/>
                <a:gd name="connsiteY1059" fmla="*/ 1562531 h 3480149"/>
                <a:gd name="connsiteX1060" fmla="*/ 535859 w 5651563"/>
                <a:gd name="connsiteY1060" fmla="*/ 1558912 h 3480149"/>
                <a:gd name="connsiteX1061" fmla="*/ 536621 w 5651563"/>
                <a:gd name="connsiteY1061" fmla="*/ 1558912 h 3480149"/>
                <a:gd name="connsiteX1062" fmla="*/ 536621 w 5651563"/>
                <a:gd name="connsiteY1062" fmla="*/ 1555197 h 3480149"/>
                <a:gd name="connsiteX1063" fmla="*/ 536621 w 5651563"/>
                <a:gd name="connsiteY1063" fmla="*/ 1555197 h 3480149"/>
                <a:gd name="connsiteX1064" fmla="*/ 536621 w 5651563"/>
                <a:gd name="connsiteY1064" fmla="*/ 1551577 h 3480149"/>
                <a:gd name="connsiteX1065" fmla="*/ 538241 w 5651563"/>
                <a:gd name="connsiteY1065" fmla="*/ 1551577 h 3480149"/>
                <a:gd name="connsiteX1066" fmla="*/ 538241 w 5651563"/>
                <a:gd name="connsiteY1066" fmla="*/ 1547958 h 3480149"/>
                <a:gd name="connsiteX1067" fmla="*/ 541479 w 5651563"/>
                <a:gd name="connsiteY1067" fmla="*/ 1547958 h 3480149"/>
                <a:gd name="connsiteX1068" fmla="*/ 541479 w 5651563"/>
                <a:gd name="connsiteY1068" fmla="*/ 1544338 h 3480149"/>
                <a:gd name="connsiteX1069" fmla="*/ 543955 w 5651563"/>
                <a:gd name="connsiteY1069" fmla="*/ 1544338 h 3480149"/>
                <a:gd name="connsiteX1070" fmla="*/ 543955 w 5651563"/>
                <a:gd name="connsiteY1070" fmla="*/ 1540719 h 3480149"/>
                <a:gd name="connsiteX1071" fmla="*/ 546337 w 5651563"/>
                <a:gd name="connsiteY1071" fmla="*/ 1540719 h 3480149"/>
                <a:gd name="connsiteX1072" fmla="*/ 546337 w 5651563"/>
                <a:gd name="connsiteY1072" fmla="*/ 1537099 h 3480149"/>
                <a:gd name="connsiteX1073" fmla="*/ 547956 w 5651563"/>
                <a:gd name="connsiteY1073" fmla="*/ 1537099 h 3480149"/>
                <a:gd name="connsiteX1074" fmla="*/ 547956 w 5651563"/>
                <a:gd name="connsiteY1074" fmla="*/ 1533480 h 3480149"/>
                <a:gd name="connsiteX1075" fmla="*/ 548718 w 5651563"/>
                <a:gd name="connsiteY1075" fmla="*/ 1533480 h 3480149"/>
                <a:gd name="connsiteX1076" fmla="*/ 548718 w 5651563"/>
                <a:gd name="connsiteY1076" fmla="*/ 1529860 h 3480149"/>
                <a:gd name="connsiteX1077" fmla="*/ 549575 w 5651563"/>
                <a:gd name="connsiteY1077" fmla="*/ 1529860 h 3480149"/>
                <a:gd name="connsiteX1078" fmla="*/ 549575 w 5651563"/>
                <a:gd name="connsiteY1078" fmla="*/ 1526241 h 3480149"/>
                <a:gd name="connsiteX1079" fmla="*/ 556814 w 5651563"/>
                <a:gd name="connsiteY1079" fmla="*/ 1526241 h 3480149"/>
                <a:gd name="connsiteX1080" fmla="*/ 556814 w 5651563"/>
                <a:gd name="connsiteY1080" fmla="*/ 1522621 h 3480149"/>
                <a:gd name="connsiteX1081" fmla="*/ 560910 w 5651563"/>
                <a:gd name="connsiteY1081" fmla="*/ 1522621 h 3480149"/>
                <a:gd name="connsiteX1082" fmla="*/ 560910 w 5651563"/>
                <a:gd name="connsiteY1082" fmla="*/ 1519002 h 3480149"/>
                <a:gd name="connsiteX1083" fmla="*/ 564149 w 5651563"/>
                <a:gd name="connsiteY1083" fmla="*/ 1519002 h 3480149"/>
                <a:gd name="connsiteX1084" fmla="*/ 564149 w 5651563"/>
                <a:gd name="connsiteY1084" fmla="*/ 1515382 h 3480149"/>
                <a:gd name="connsiteX1085" fmla="*/ 567387 w 5651563"/>
                <a:gd name="connsiteY1085" fmla="*/ 1515382 h 3480149"/>
                <a:gd name="connsiteX1086" fmla="*/ 567387 w 5651563"/>
                <a:gd name="connsiteY1086" fmla="*/ 1511763 h 3480149"/>
                <a:gd name="connsiteX1087" fmla="*/ 569006 w 5651563"/>
                <a:gd name="connsiteY1087" fmla="*/ 1511763 h 3480149"/>
                <a:gd name="connsiteX1088" fmla="*/ 569006 w 5651563"/>
                <a:gd name="connsiteY1088" fmla="*/ 1508143 h 3480149"/>
                <a:gd name="connsiteX1089" fmla="*/ 569768 w 5651563"/>
                <a:gd name="connsiteY1089" fmla="*/ 1508143 h 3480149"/>
                <a:gd name="connsiteX1090" fmla="*/ 569768 w 5651563"/>
                <a:gd name="connsiteY1090" fmla="*/ 1504524 h 3480149"/>
                <a:gd name="connsiteX1091" fmla="*/ 570530 w 5651563"/>
                <a:gd name="connsiteY1091" fmla="*/ 1504524 h 3480149"/>
                <a:gd name="connsiteX1092" fmla="*/ 570530 w 5651563"/>
                <a:gd name="connsiteY1092" fmla="*/ 1500904 h 3480149"/>
                <a:gd name="connsiteX1093" fmla="*/ 571387 w 5651563"/>
                <a:gd name="connsiteY1093" fmla="*/ 1500904 h 3480149"/>
                <a:gd name="connsiteX1094" fmla="*/ 571387 w 5651563"/>
                <a:gd name="connsiteY1094" fmla="*/ 1497189 h 3480149"/>
                <a:gd name="connsiteX1095" fmla="*/ 573769 w 5651563"/>
                <a:gd name="connsiteY1095" fmla="*/ 1497189 h 3480149"/>
                <a:gd name="connsiteX1096" fmla="*/ 573769 w 5651563"/>
                <a:gd name="connsiteY1096" fmla="*/ 1493570 h 3480149"/>
                <a:gd name="connsiteX1097" fmla="*/ 574626 w 5651563"/>
                <a:gd name="connsiteY1097" fmla="*/ 1493570 h 3480149"/>
                <a:gd name="connsiteX1098" fmla="*/ 574626 w 5651563"/>
                <a:gd name="connsiteY1098" fmla="*/ 1489951 h 3480149"/>
                <a:gd name="connsiteX1099" fmla="*/ 574626 w 5651563"/>
                <a:gd name="connsiteY1099" fmla="*/ 1489951 h 3480149"/>
                <a:gd name="connsiteX1100" fmla="*/ 574626 w 5651563"/>
                <a:gd name="connsiteY1100" fmla="*/ 1486331 h 3480149"/>
                <a:gd name="connsiteX1101" fmla="*/ 574626 w 5651563"/>
                <a:gd name="connsiteY1101" fmla="*/ 1486331 h 3480149"/>
                <a:gd name="connsiteX1102" fmla="*/ 574626 w 5651563"/>
                <a:gd name="connsiteY1102" fmla="*/ 1482712 h 3480149"/>
                <a:gd name="connsiteX1103" fmla="*/ 574626 w 5651563"/>
                <a:gd name="connsiteY1103" fmla="*/ 1482712 h 3480149"/>
                <a:gd name="connsiteX1104" fmla="*/ 574626 w 5651563"/>
                <a:gd name="connsiteY1104" fmla="*/ 1479092 h 3480149"/>
                <a:gd name="connsiteX1105" fmla="*/ 577865 w 5651563"/>
                <a:gd name="connsiteY1105" fmla="*/ 1479092 h 3480149"/>
                <a:gd name="connsiteX1106" fmla="*/ 577865 w 5651563"/>
                <a:gd name="connsiteY1106" fmla="*/ 1475473 h 3480149"/>
                <a:gd name="connsiteX1107" fmla="*/ 579484 w 5651563"/>
                <a:gd name="connsiteY1107" fmla="*/ 1475473 h 3480149"/>
                <a:gd name="connsiteX1108" fmla="*/ 579484 w 5651563"/>
                <a:gd name="connsiteY1108" fmla="*/ 1471853 h 3480149"/>
                <a:gd name="connsiteX1109" fmla="*/ 579484 w 5651563"/>
                <a:gd name="connsiteY1109" fmla="*/ 1471853 h 3480149"/>
                <a:gd name="connsiteX1110" fmla="*/ 579484 w 5651563"/>
                <a:gd name="connsiteY1110" fmla="*/ 1468234 h 3480149"/>
                <a:gd name="connsiteX1111" fmla="*/ 580246 w 5651563"/>
                <a:gd name="connsiteY1111" fmla="*/ 1468234 h 3480149"/>
                <a:gd name="connsiteX1112" fmla="*/ 580246 w 5651563"/>
                <a:gd name="connsiteY1112" fmla="*/ 1464614 h 3480149"/>
                <a:gd name="connsiteX1113" fmla="*/ 581103 w 5651563"/>
                <a:gd name="connsiteY1113" fmla="*/ 1464614 h 3480149"/>
                <a:gd name="connsiteX1114" fmla="*/ 581103 w 5651563"/>
                <a:gd name="connsiteY1114" fmla="*/ 1460995 h 3480149"/>
                <a:gd name="connsiteX1115" fmla="*/ 581103 w 5651563"/>
                <a:gd name="connsiteY1115" fmla="*/ 1460995 h 3480149"/>
                <a:gd name="connsiteX1116" fmla="*/ 581103 w 5651563"/>
                <a:gd name="connsiteY1116" fmla="*/ 1457375 h 3480149"/>
                <a:gd name="connsiteX1117" fmla="*/ 581865 w 5651563"/>
                <a:gd name="connsiteY1117" fmla="*/ 1457375 h 3480149"/>
                <a:gd name="connsiteX1118" fmla="*/ 581865 w 5651563"/>
                <a:gd name="connsiteY1118" fmla="*/ 1453756 h 3480149"/>
                <a:gd name="connsiteX1119" fmla="*/ 585961 w 5651563"/>
                <a:gd name="connsiteY1119" fmla="*/ 1453756 h 3480149"/>
                <a:gd name="connsiteX1120" fmla="*/ 585961 w 5651563"/>
                <a:gd name="connsiteY1120" fmla="*/ 1450136 h 3480149"/>
                <a:gd name="connsiteX1121" fmla="*/ 585961 w 5651563"/>
                <a:gd name="connsiteY1121" fmla="*/ 1450136 h 3480149"/>
                <a:gd name="connsiteX1122" fmla="*/ 585961 w 5651563"/>
                <a:gd name="connsiteY1122" fmla="*/ 1446517 h 3480149"/>
                <a:gd name="connsiteX1123" fmla="*/ 586723 w 5651563"/>
                <a:gd name="connsiteY1123" fmla="*/ 1446517 h 3480149"/>
                <a:gd name="connsiteX1124" fmla="*/ 586723 w 5651563"/>
                <a:gd name="connsiteY1124" fmla="*/ 1442897 h 3480149"/>
                <a:gd name="connsiteX1125" fmla="*/ 587580 w 5651563"/>
                <a:gd name="connsiteY1125" fmla="*/ 1442897 h 3480149"/>
                <a:gd name="connsiteX1126" fmla="*/ 587580 w 5651563"/>
                <a:gd name="connsiteY1126" fmla="*/ 1439278 h 3480149"/>
                <a:gd name="connsiteX1127" fmla="*/ 588342 w 5651563"/>
                <a:gd name="connsiteY1127" fmla="*/ 1439278 h 3480149"/>
                <a:gd name="connsiteX1128" fmla="*/ 588342 w 5651563"/>
                <a:gd name="connsiteY1128" fmla="*/ 1435563 h 3480149"/>
                <a:gd name="connsiteX1129" fmla="*/ 589199 w 5651563"/>
                <a:gd name="connsiteY1129" fmla="*/ 1435563 h 3480149"/>
                <a:gd name="connsiteX1130" fmla="*/ 589199 w 5651563"/>
                <a:gd name="connsiteY1130" fmla="*/ 1431943 h 3480149"/>
                <a:gd name="connsiteX1131" fmla="*/ 592438 w 5651563"/>
                <a:gd name="connsiteY1131" fmla="*/ 1431943 h 3480149"/>
                <a:gd name="connsiteX1132" fmla="*/ 592438 w 5651563"/>
                <a:gd name="connsiteY1132" fmla="*/ 1428324 h 3480149"/>
                <a:gd name="connsiteX1133" fmla="*/ 594819 w 5651563"/>
                <a:gd name="connsiteY1133" fmla="*/ 1428324 h 3480149"/>
                <a:gd name="connsiteX1134" fmla="*/ 594819 w 5651563"/>
                <a:gd name="connsiteY1134" fmla="*/ 1424704 h 3480149"/>
                <a:gd name="connsiteX1135" fmla="*/ 594819 w 5651563"/>
                <a:gd name="connsiteY1135" fmla="*/ 1424704 h 3480149"/>
                <a:gd name="connsiteX1136" fmla="*/ 594819 w 5651563"/>
                <a:gd name="connsiteY1136" fmla="*/ 1421085 h 3480149"/>
                <a:gd name="connsiteX1137" fmla="*/ 596438 w 5651563"/>
                <a:gd name="connsiteY1137" fmla="*/ 1421085 h 3480149"/>
                <a:gd name="connsiteX1138" fmla="*/ 596438 w 5651563"/>
                <a:gd name="connsiteY1138" fmla="*/ 1417465 h 3480149"/>
                <a:gd name="connsiteX1139" fmla="*/ 596438 w 5651563"/>
                <a:gd name="connsiteY1139" fmla="*/ 1417465 h 3480149"/>
                <a:gd name="connsiteX1140" fmla="*/ 596438 w 5651563"/>
                <a:gd name="connsiteY1140" fmla="*/ 1413846 h 3480149"/>
                <a:gd name="connsiteX1141" fmla="*/ 596438 w 5651563"/>
                <a:gd name="connsiteY1141" fmla="*/ 1413846 h 3480149"/>
                <a:gd name="connsiteX1142" fmla="*/ 596438 w 5651563"/>
                <a:gd name="connsiteY1142" fmla="*/ 1410226 h 3480149"/>
                <a:gd name="connsiteX1143" fmla="*/ 597200 w 5651563"/>
                <a:gd name="connsiteY1143" fmla="*/ 1410226 h 3480149"/>
                <a:gd name="connsiteX1144" fmla="*/ 597200 w 5651563"/>
                <a:gd name="connsiteY1144" fmla="*/ 1406607 h 3480149"/>
                <a:gd name="connsiteX1145" fmla="*/ 598820 w 5651563"/>
                <a:gd name="connsiteY1145" fmla="*/ 1406607 h 3480149"/>
                <a:gd name="connsiteX1146" fmla="*/ 598820 w 5651563"/>
                <a:gd name="connsiteY1146" fmla="*/ 1402987 h 3480149"/>
                <a:gd name="connsiteX1147" fmla="*/ 599677 w 5651563"/>
                <a:gd name="connsiteY1147" fmla="*/ 1402987 h 3480149"/>
                <a:gd name="connsiteX1148" fmla="*/ 599677 w 5651563"/>
                <a:gd name="connsiteY1148" fmla="*/ 1399368 h 3480149"/>
                <a:gd name="connsiteX1149" fmla="*/ 600439 w 5651563"/>
                <a:gd name="connsiteY1149" fmla="*/ 1399368 h 3480149"/>
                <a:gd name="connsiteX1150" fmla="*/ 600439 w 5651563"/>
                <a:gd name="connsiteY1150" fmla="*/ 1395748 h 3480149"/>
                <a:gd name="connsiteX1151" fmla="*/ 601296 w 5651563"/>
                <a:gd name="connsiteY1151" fmla="*/ 1395748 h 3480149"/>
                <a:gd name="connsiteX1152" fmla="*/ 601296 w 5651563"/>
                <a:gd name="connsiteY1152" fmla="*/ 1392129 h 3480149"/>
                <a:gd name="connsiteX1153" fmla="*/ 603677 w 5651563"/>
                <a:gd name="connsiteY1153" fmla="*/ 1392129 h 3480149"/>
                <a:gd name="connsiteX1154" fmla="*/ 603677 w 5651563"/>
                <a:gd name="connsiteY1154" fmla="*/ 1388509 h 3480149"/>
                <a:gd name="connsiteX1155" fmla="*/ 604534 w 5651563"/>
                <a:gd name="connsiteY1155" fmla="*/ 1388509 h 3480149"/>
                <a:gd name="connsiteX1156" fmla="*/ 604534 w 5651563"/>
                <a:gd name="connsiteY1156" fmla="*/ 1384890 h 3480149"/>
                <a:gd name="connsiteX1157" fmla="*/ 606916 w 5651563"/>
                <a:gd name="connsiteY1157" fmla="*/ 1384890 h 3480149"/>
                <a:gd name="connsiteX1158" fmla="*/ 606916 w 5651563"/>
                <a:gd name="connsiteY1158" fmla="*/ 1381270 h 3480149"/>
                <a:gd name="connsiteX1159" fmla="*/ 608535 w 5651563"/>
                <a:gd name="connsiteY1159" fmla="*/ 1381270 h 3480149"/>
                <a:gd name="connsiteX1160" fmla="*/ 608535 w 5651563"/>
                <a:gd name="connsiteY1160" fmla="*/ 1377651 h 3480149"/>
                <a:gd name="connsiteX1161" fmla="*/ 614250 w 5651563"/>
                <a:gd name="connsiteY1161" fmla="*/ 1377651 h 3480149"/>
                <a:gd name="connsiteX1162" fmla="*/ 614250 w 5651563"/>
                <a:gd name="connsiteY1162" fmla="*/ 1373936 h 3480149"/>
                <a:gd name="connsiteX1163" fmla="*/ 615012 w 5651563"/>
                <a:gd name="connsiteY1163" fmla="*/ 1373936 h 3480149"/>
                <a:gd name="connsiteX1164" fmla="*/ 615012 w 5651563"/>
                <a:gd name="connsiteY1164" fmla="*/ 1370317 h 3480149"/>
                <a:gd name="connsiteX1165" fmla="*/ 616631 w 5651563"/>
                <a:gd name="connsiteY1165" fmla="*/ 1370317 h 3480149"/>
                <a:gd name="connsiteX1166" fmla="*/ 616631 w 5651563"/>
                <a:gd name="connsiteY1166" fmla="*/ 1366697 h 3480149"/>
                <a:gd name="connsiteX1167" fmla="*/ 619870 w 5651563"/>
                <a:gd name="connsiteY1167" fmla="*/ 1366697 h 3480149"/>
                <a:gd name="connsiteX1168" fmla="*/ 619870 w 5651563"/>
                <a:gd name="connsiteY1168" fmla="*/ 1363078 h 3480149"/>
                <a:gd name="connsiteX1169" fmla="*/ 620632 w 5651563"/>
                <a:gd name="connsiteY1169" fmla="*/ 1363078 h 3480149"/>
                <a:gd name="connsiteX1170" fmla="*/ 620632 w 5651563"/>
                <a:gd name="connsiteY1170" fmla="*/ 1359458 h 3480149"/>
                <a:gd name="connsiteX1171" fmla="*/ 621489 w 5651563"/>
                <a:gd name="connsiteY1171" fmla="*/ 1359458 h 3480149"/>
                <a:gd name="connsiteX1172" fmla="*/ 621489 w 5651563"/>
                <a:gd name="connsiteY1172" fmla="*/ 1355839 h 3480149"/>
                <a:gd name="connsiteX1173" fmla="*/ 625490 w 5651563"/>
                <a:gd name="connsiteY1173" fmla="*/ 1355839 h 3480149"/>
                <a:gd name="connsiteX1174" fmla="*/ 625490 w 5651563"/>
                <a:gd name="connsiteY1174" fmla="*/ 1352219 h 3480149"/>
                <a:gd name="connsiteX1175" fmla="*/ 625490 w 5651563"/>
                <a:gd name="connsiteY1175" fmla="*/ 1352219 h 3480149"/>
                <a:gd name="connsiteX1176" fmla="*/ 625490 w 5651563"/>
                <a:gd name="connsiteY1176" fmla="*/ 1348600 h 3480149"/>
                <a:gd name="connsiteX1177" fmla="*/ 626347 w 5651563"/>
                <a:gd name="connsiteY1177" fmla="*/ 1348600 h 3480149"/>
                <a:gd name="connsiteX1178" fmla="*/ 626347 w 5651563"/>
                <a:gd name="connsiteY1178" fmla="*/ 1344980 h 3480149"/>
                <a:gd name="connsiteX1179" fmla="*/ 626347 w 5651563"/>
                <a:gd name="connsiteY1179" fmla="*/ 1344980 h 3480149"/>
                <a:gd name="connsiteX1180" fmla="*/ 626347 w 5651563"/>
                <a:gd name="connsiteY1180" fmla="*/ 1341361 h 3480149"/>
                <a:gd name="connsiteX1181" fmla="*/ 627966 w 5651563"/>
                <a:gd name="connsiteY1181" fmla="*/ 1341361 h 3480149"/>
                <a:gd name="connsiteX1182" fmla="*/ 627966 w 5651563"/>
                <a:gd name="connsiteY1182" fmla="*/ 1337741 h 3480149"/>
                <a:gd name="connsiteX1183" fmla="*/ 627966 w 5651563"/>
                <a:gd name="connsiteY1183" fmla="*/ 1337741 h 3480149"/>
                <a:gd name="connsiteX1184" fmla="*/ 627966 w 5651563"/>
                <a:gd name="connsiteY1184" fmla="*/ 1334122 h 3480149"/>
                <a:gd name="connsiteX1185" fmla="*/ 628728 w 5651563"/>
                <a:gd name="connsiteY1185" fmla="*/ 1334122 h 3480149"/>
                <a:gd name="connsiteX1186" fmla="*/ 628728 w 5651563"/>
                <a:gd name="connsiteY1186" fmla="*/ 1330502 h 3480149"/>
                <a:gd name="connsiteX1187" fmla="*/ 628728 w 5651563"/>
                <a:gd name="connsiteY1187" fmla="*/ 1330502 h 3480149"/>
                <a:gd name="connsiteX1188" fmla="*/ 628728 w 5651563"/>
                <a:gd name="connsiteY1188" fmla="*/ 1326883 h 3480149"/>
                <a:gd name="connsiteX1189" fmla="*/ 628728 w 5651563"/>
                <a:gd name="connsiteY1189" fmla="*/ 1326883 h 3480149"/>
                <a:gd name="connsiteX1190" fmla="*/ 628728 w 5651563"/>
                <a:gd name="connsiteY1190" fmla="*/ 1323263 h 3480149"/>
                <a:gd name="connsiteX1191" fmla="*/ 630347 w 5651563"/>
                <a:gd name="connsiteY1191" fmla="*/ 1323263 h 3480149"/>
                <a:gd name="connsiteX1192" fmla="*/ 630347 w 5651563"/>
                <a:gd name="connsiteY1192" fmla="*/ 1319643 h 3480149"/>
                <a:gd name="connsiteX1193" fmla="*/ 631204 w 5651563"/>
                <a:gd name="connsiteY1193" fmla="*/ 1319643 h 3480149"/>
                <a:gd name="connsiteX1194" fmla="*/ 631204 w 5651563"/>
                <a:gd name="connsiteY1194" fmla="*/ 1316024 h 3480149"/>
                <a:gd name="connsiteX1195" fmla="*/ 632824 w 5651563"/>
                <a:gd name="connsiteY1195" fmla="*/ 1316024 h 3480149"/>
                <a:gd name="connsiteX1196" fmla="*/ 632824 w 5651563"/>
                <a:gd name="connsiteY1196" fmla="*/ 1312309 h 3480149"/>
                <a:gd name="connsiteX1197" fmla="*/ 636824 w 5651563"/>
                <a:gd name="connsiteY1197" fmla="*/ 1312309 h 3480149"/>
                <a:gd name="connsiteX1198" fmla="*/ 636824 w 5651563"/>
                <a:gd name="connsiteY1198" fmla="*/ 1308690 h 3480149"/>
                <a:gd name="connsiteX1199" fmla="*/ 637682 w 5651563"/>
                <a:gd name="connsiteY1199" fmla="*/ 1308690 h 3480149"/>
                <a:gd name="connsiteX1200" fmla="*/ 637682 w 5651563"/>
                <a:gd name="connsiteY1200" fmla="*/ 1305070 h 3480149"/>
                <a:gd name="connsiteX1201" fmla="*/ 638444 w 5651563"/>
                <a:gd name="connsiteY1201" fmla="*/ 1305070 h 3480149"/>
                <a:gd name="connsiteX1202" fmla="*/ 638444 w 5651563"/>
                <a:gd name="connsiteY1202" fmla="*/ 1301451 h 3480149"/>
                <a:gd name="connsiteX1203" fmla="*/ 639301 w 5651563"/>
                <a:gd name="connsiteY1203" fmla="*/ 1301451 h 3480149"/>
                <a:gd name="connsiteX1204" fmla="*/ 639301 w 5651563"/>
                <a:gd name="connsiteY1204" fmla="*/ 1297831 h 3480149"/>
                <a:gd name="connsiteX1205" fmla="*/ 645683 w 5651563"/>
                <a:gd name="connsiteY1205" fmla="*/ 1297831 h 3480149"/>
                <a:gd name="connsiteX1206" fmla="*/ 645683 w 5651563"/>
                <a:gd name="connsiteY1206" fmla="*/ 1294212 h 3480149"/>
                <a:gd name="connsiteX1207" fmla="*/ 645683 w 5651563"/>
                <a:gd name="connsiteY1207" fmla="*/ 1294212 h 3480149"/>
                <a:gd name="connsiteX1208" fmla="*/ 645683 w 5651563"/>
                <a:gd name="connsiteY1208" fmla="*/ 1290592 h 3480149"/>
                <a:gd name="connsiteX1209" fmla="*/ 648159 w 5651563"/>
                <a:gd name="connsiteY1209" fmla="*/ 1290592 h 3480149"/>
                <a:gd name="connsiteX1210" fmla="*/ 648159 w 5651563"/>
                <a:gd name="connsiteY1210" fmla="*/ 1286973 h 3480149"/>
                <a:gd name="connsiteX1211" fmla="*/ 649778 w 5651563"/>
                <a:gd name="connsiteY1211" fmla="*/ 1286973 h 3480149"/>
                <a:gd name="connsiteX1212" fmla="*/ 649778 w 5651563"/>
                <a:gd name="connsiteY1212" fmla="*/ 1283353 h 3480149"/>
                <a:gd name="connsiteX1213" fmla="*/ 654636 w 5651563"/>
                <a:gd name="connsiteY1213" fmla="*/ 1283353 h 3480149"/>
                <a:gd name="connsiteX1214" fmla="*/ 654636 w 5651563"/>
                <a:gd name="connsiteY1214" fmla="*/ 1279734 h 3480149"/>
                <a:gd name="connsiteX1215" fmla="*/ 658637 w 5651563"/>
                <a:gd name="connsiteY1215" fmla="*/ 1279734 h 3480149"/>
                <a:gd name="connsiteX1216" fmla="*/ 658637 w 5651563"/>
                <a:gd name="connsiteY1216" fmla="*/ 1276114 h 3480149"/>
                <a:gd name="connsiteX1217" fmla="*/ 658637 w 5651563"/>
                <a:gd name="connsiteY1217" fmla="*/ 1276114 h 3480149"/>
                <a:gd name="connsiteX1218" fmla="*/ 658637 w 5651563"/>
                <a:gd name="connsiteY1218" fmla="*/ 1272495 h 3480149"/>
                <a:gd name="connsiteX1219" fmla="*/ 658637 w 5651563"/>
                <a:gd name="connsiteY1219" fmla="*/ 1272495 h 3480149"/>
                <a:gd name="connsiteX1220" fmla="*/ 658637 w 5651563"/>
                <a:gd name="connsiteY1220" fmla="*/ 1268875 h 3480149"/>
                <a:gd name="connsiteX1221" fmla="*/ 661113 w 5651563"/>
                <a:gd name="connsiteY1221" fmla="*/ 1268875 h 3480149"/>
                <a:gd name="connsiteX1222" fmla="*/ 661113 w 5651563"/>
                <a:gd name="connsiteY1222" fmla="*/ 1265256 h 3480149"/>
                <a:gd name="connsiteX1223" fmla="*/ 661113 w 5651563"/>
                <a:gd name="connsiteY1223" fmla="*/ 1265256 h 3480149"/>
                <a:gd name="connsiteX1224" fmla="*/ 661113 w 5651563"/>
                <a:gd name="connsiteY1224" fmla="*/ 1261636 h 3480149"/>
                <a:gd name="connsiteX1225" fmla="*/ 661113 w 5651563"/>
                <a:gd name="connsiteY1225" fmla="*/ 1261636 h 3480149"/>
                <a:gd name="connsiteX1226" fmla="*/ 661113 w 5651563"/>
                <a:gd name="connsiteY1226" fmla="*/ 1258017 h 3480149"/>
                <a:gd name="connsiteX1227" fmla="*/ 661875 w 5651563"/>
                <a:gd name="connsiteY1227" fmla="*/ 1258017 h 3480149"/>
                <a:gd name="connsiteX1228" fmla="*/ 661875 w 5651563"/>
                <a:gd name="connsiteY1228" fmla="*/ 1254397 h 3480149"/>
                <a:gd name="connsiteX1229" fmla="*/ 668352 w 5651563"/>
                <a:gd name="connsiteY1229" fmla="*/ 1254397 h 3480149"/>
                <a:gd name="connsiteX1230" fmla="*/ 668352 w 5651563"/>
                <a:gd name="connsiteY1230" fmla="*/ 1250683 h 3480149"/>
                <a:gd name="connsiteX1231" fmla="*/ 670733 w 5651563"/>
                <a:gd name="connsiteY1231" fmla="*/ 1250683 h 3480149"/>
                <a:gd name="connsiteX1232" fmla="*/ 670733 w 5651563"/>
                <a:gd name="connsiteY1232" fmla="*/ 1247063 h 3480149"/>
                <a:gd name="connsiteX1233" fmla="*/ 670733 w 5651563"/>
                <a:gd name="connsiteY1233" fmla="*/ 1247063 h 3480149"/>
                <a:gd name="connsiteX1234" fmla="*/ 670733 w 5651563"/>
                <a:gd name="connsiteY1234" fmla="*/ 1243443 h 3480149"/>
                <a:gd name="connsiteX1235" fmla="*/ 671591 w 5651563"/>
                <a:gd name="connsiteY1235" fmla="*/ 1243443 h 3480149"/>
                <a:gd name="connsiteX1236" fmla="*/ 671591 w 5651563"/>
                <a:gd name="connsiteY1236" fmla="*/ 1239824 h 3480149"/>
                <a:gd name="connsiteX1237" fmla="*/ 672353 w 5651563"/>
                <a:gd name="connsiteY1237" fmla="*/ 1239824 h 3480149"/>
                <a:gd name="connsiteX1238" fmla="*/ 672353 w 5651563"/>
                <a:gd name="connsiteY1238" fmla="*/ 1236205 h 3480149"/>
                <a:gd name="connsiteX1239" fmla="*/ 673210 w 5651563"/>
                <a:gd name="connsiteY1239" fmla="*/ 1236205 h 3480149"/>
                <a:gd name="connsiteX1240" fmla="*/ 673210 w 5651563"/>
                <a:gd name="connsiteY1240" fmla="*/ 1232585 h 3480149"/>
                <a:gd name="connsiteX1241" fmla="*/ 678067 w 5651563"/>
                <a:gd name="connsiteY1241" fmla="*/ 1232585 h 3480149"/>
                <a:gd name="connsiteX1242" fmla="*/ 678067 w 5651563"/>
                <a:gd name="connsiteY1242" fmla="*/ 1228966 h 3480149"/>
                <a:gd name="connsiteX1243" fmla="*/ 678829 w 5651563"/>
                <a:gd name="connsiteY1243" fmla="*/ 1228966 h 3480149"/>
                <a:gd name="connsiteX1244" fmla="*/ 678829 w 5651563"/>
                <a:gd name="connsiteY1244" fmla="*/ 1225346 h 3480149"/>
                <a:gd name="connsiteX1245" fmla="*/ 678829 w 5651563"/>
                <a:gd name="connsiteY1245" fmla="*/ 1225346 h 3480149"/>
                <a:gd name="connsiteX1246" fmla="*/ 678829 w 5651563"/>
                <a:gd name="connsiteY1246" fmla="*/ 1221727 h 3480149"/>
                <a:gd name="connsiteX1247" fmla="*/ 679687 w 5651563"/>
                <a:gd name="connsiteY1247" fmla="*/ 1221727 h 3480149"/>
                <a:gd name="connsiteX1248" fmla="*/ 679687 w 5651563"/>
                <a:gd name="connsiteY1248" fmla="*/ 1218107 h 3480149"/>
                <a:gd name="connsiteX1249" fmla="*/ 680449 w 5651563"/>
                <a:gd name="connsiteY1249" fmla="*/ 1218107 h 3480149"/>
                <a:gd name="connsiteX1250" fmla="*/ 680449 w 5651563"/>
                <a:gd name="connsiteY1250" fmla="*/ 1214488 h 3480149"/>
                <a:gd name="connsiteX1251" fmla="*/ 682925 w 5651563"/>
                <a:gd name="connsiteY1251" fmla="*/ 1214488 h 3480149"/>
                <a:gd name="connsiteX1252" fmla="*/ 682925 w 5651563"/>
                <a:gd name="connsiteY1252" fmla="*/ 1210868 h 3480149"/>
                <a:gd name="connsiteX1253" fmla="*/ 683687 w 5651563"/>
                <a:gd name="connsiteY1253" fmla="*/ 1210868 h 3480149"/>
                <a:gd name="connsiteX1254" fmla="*/ 683687 w 5651563"/>
                <a:gd name="connsiteY1254" fmla="*/ 1207249 h 3480149"/>
                <a:gd name="connsiteX1255" fmla="*/ 683687 w 5651563"/>
                <a:gd name="connsiteY1255" fmla="*/ 1207249 h 3480149"/>
                <a:gd name="connsiteX1256" fmla="*/ 683687 w 5651563"/>
                <a:gd name="connsiteY1256" fmla="*/ 1203629 h 3480149"/>
                <a:gd name="connsiteX1257" fmla="*/ 691783 w 5651563"/>
                <a:gd name="connsiteY1257" fmla="*/ 1203629 h 3480149"/>
                <a:gd name="connsiteX1258" fmla="*/ 691783 w 5651563"/>
                <a:gd name="connsiteY1258" fmla="*/ 1200010 h 3480149"/>
                <a:gd name="connsiteX1259" fmla="*/ 699023 w 5651563"/>
                <a:gd name="connsiteY1259" fmla="*/ 1200010 h 3480149"/>
                <a:gd name="connsiteX1260" fmla="*/ 699023 w 5651563"/>
                <a:gd name="connsiteY1260" fmla="*/ 1196390 h 3480149"/>
                <a:gd name="connsiteX1261" fmla="*/ 701499 w 5651563"/>
                <a:gd name="connsiteY1261" fmla="*/ 1196390 h 3480149"/>
                <a:gd name="connsiteX1262" fmla="*/ 701499 w 5651563"/>
                <a:gd name="connsiteY1262" fmla="*/ 1192771 h 3480149"/>
                <a:gd name="connsiteX1263" fmla="*/ 701499 w 5651563"/>
                <a:gd name="connsiteY1263" fmla="*/ 1192771 h 3480149"/>
                <a:gd name="connsiteX1264" fmla="*/ 701499 w 5651563"/>
                <a:gd name="connsiteY1264" fmla="*/ 1189056 h 3480149"/>
                <a:gd name="connsiteX1265" fmla="*/ 702261 w 5651563"/>
                <a:gd name="connsiteY1265" fmla="*/ 1189056 h 3480149"/>
                <a:gd name="connsiteX1266" fmla="*/ 702261 w 5651563"/>
                <a:gd name="connsiteY1266" fmla="*/ 1185436 h 3480149"/>
                <a:gd name="connsiteX1267" fmla="*/ 703118 w 5651563"/>
                <a:gd name="connsiteY1267" fmla="*/ 1185436 h 3480149"/>
                <a:gd name="connsiteX1268" fmla="*/ 703118 w 5651563"/>
                <a:gd name="connsiteY1268" fmla="*/ 1181817 h 3480149"/>
                <a:gd name="connsiteX1269" fmla="*/ 704737 w 5651563"/>
                <a:gd name="connsiteY1269" fmla="*/ 1181817 h 3480149"/>
                <a:gd name="connsiteX1270" fmla="*/ 704737 w 5651563"/>
                <a:gd name="connsiteY1270" fmla="*/ 1178197 h 3480149"/>
                <a:gd name="connsiteX1271" fmla="*/ 704737 w 5651563"/>
                <a:gd name="connsiteY1271" fmla="*/ 1178197 h 3480149"/>
                <a:gd name="connsiteX1272" fmla="*/ 704737 w 5651563"/>
                <a:gd name="connsiteY1272" fmla="*/ 1174578 h 3480149"/>
                <a:gd name="connsiteX1273" fmla="*/ 704737 w 5651563"/>
                <a:gd name="connsiteY1273" fmla="*/ 1174578 h 3480149"/>
                <a:gd name="connsiteX1274" fmla="*/ 704737 w 5651563"/>
                <a:gd name="connsiteY1274" fmla="*/ 1170958 h 3480149"/>
                <a:gd name="connsiteX1275" fmla="*/ 708738 w 5651563"/>
                <a:gd name="connsiteY1275" fmla="*/ 1170958 h 3480149"/>
                <a:gd name="connsiteX1276" fmla="*/ 708738 w 5651563"/>
                <a:gd name="connsiteY1276" fmla="*/ 1167339 h 3480149"/>
                <a:gd name="connsiteX1277" fmla="*/ 710357 w 5651563"/>
                <a:gd name="connsiteY1277" fmla="*/ 1167339 h 3480149"/>
                <a:gd name="connsiteX1278" fmla="*/ 710357 w 5651563"/>
                <a:gd name="connsiteY1278" fmla="*/ 1163719 h 3480149"/>
                <a:gd name="connsiteX1279" fmla="*/ 716072 w 5651563"/>
                <a:gd name="connsiteY1279" fmla="*/ 1163719 h 3480149"/>
                <a:gd name="connsiteX1280" fmla="*/ 716072 w 5651563"/>
                <a:gd name="connsiteY1280" fmla="*/ 1160100 h 3480149"/>
                <a:gd name="connsiteX1281" fmla="*/ 716834 w 5651563"/>
                <a:gd name="connsiteY1281" fmla="*/ 1160100 h 3480149"/>
                <a:gd name="connsiteX1282" fmla="*/ 716834 w 5651563"/>
                <a:gd name="connsiteY1282" fmla="*/ 1156480 h 3480149"/>
                <a:gd name="connsiteX1283" fmla="*/ 724930 w 5651563"/>
                <a:gd name="connsiteY1283" fmla="*/ 1156480 h 3480149"/>
                <a:gd name="connsiteX1284" fmla="*/ 724930 w 5651563"/>
                <a:gd name="connsiteY1284" fmla="*/ 1152861 h 3480149"/>
                <a:gd name="connsiteX1285" fmla="*/ 731408 w 5651563"/>
                <a:gd name="connsiteY1285" fmla="*/ 1152861 h 3480149"/>
                <a:gd name="connsiteX1286" fmla="*/ 731408 w 5651563"/>
                <a:gd name="connsiteY1286" fmla="*/ 1149241 h 3480149"/>
                <a:gd name="connsiteX1287" fmla="*/ 735408 w 5651563"/>
                <a:gd name="connsiteY1287" fmla="*/ 1149241 h 3480149"/>
                <a:gd name="connsiteX1288" fmla="*/ 735408 w 5651563"/>
                <a:gd name="connsiteY1288" fmla="*/ 1145622 h 3480149"/>
                <a:gd name="connsiteX1289" fmla="*/ 735408 w 5651563"/>
                <a:gd name="connsiteY1289" fmla="*/ 1145622 h 3480149"/>
                <a:gd name="connsiteX1290" fmla="*/ 735408 w 5651563"/>
                <a:gd name="connsiteY1290" fmla="*/ 1142002 h 3480149"/>
                <a:gd name="connsiteX1291" fmla="*/ 736265 w 5651563"/>
                <a:gd name="connsiteY1291" fmla="*/ 1142002 h 3480149"/>
                <a:gd name="connsiteX1292" fmla="*/ 736265 w 5651563"/>
                <a:gd name="connsiteY1292" fmla="*/ 1138383 h 3480149"/>
                <a:gd name="connsiteX1293" fmla="*/ 737027 w 5651563"/>
                <a:gd name="connsiteY1293" fmla="*/ 1138383 h 3480149"/>
                <a:gd name="connsiteX1294" fmla="*/ 737027 w 5651563"/>
                <a:gd name="connsiteY1294" fmla="*/ 1134763 h 3480149"/>
                <a:gd name="connsiteX1295" fmla="*/ 737884 w 5651563"/>
                <a:gd name="connsiteY1295" fmla="*/ 1134763 h 3480149"/>
                <a:gd name="connsiteX1296" fmla="*/ 737884 w 5651563"/>
                <a:gd name="connsiteY1296" fmla="*/ 1131144 h 3480149"/>
                <a:gd name="connsiteX1297" fmla="*/ 738646 w 5651563"/>
                <a:gd name="connsiteY1297" fmla="*/ 1131144 h 3480149"/>
                <a:gd name="connsiteX1298" fmla="*/ 738646 w 5651563"/>
                <a:gd name="connsiteY1298" fmla="*/ 1127429 h 3480149"/>
                <a:gd name="connsiteX1299" fmla="*/ 744266 w 5651563"/>
                <a:gd name="connsiteY1299" fmla="*/ 1127429 h 3480149"/>
                <a:gd name="connsiteX1300" fmla="*/ 744266 w 5651563"/>
                <a:gd name="connsiteY1300" fmla="*/ 1123810 h 3480149"/>
                <a:gd name="connsiteX1301" fmla="*/ 744266 w 5651563"/>
                <a:gd name="connsiteY1301" fmla="*/ 1123810 h 3480149"/>
                <a:gd name="connsiteX1302" fmla="*/ 744266 w 5651563"/>
                <a:gd name="connsiteY1302" fmla="*/ 1120190 h 3480149"/>
                <a:gd name="connsiteX1303" fmla="*/ 745124 w 5651563"/>
                <a:gd name="connsiteY1303" fmla="*/ 1120190 h 3480149"/>
                <a:gd name="connsiteX1304" fmla="*/ 745124 w 5651563"/>
                <a:gd name="connsiteY1304" fmla="*/ 1116571 h 3480149"/>
                <a:gd name="connsiteX1305" fmla="*/ 747505 w 5651563"/>
                <a:gd name="connsiteY1305" fmla="*/ 1116571 h 3480149"/>
                <a:gd name="connsiteX1306" fmla="*/ 747505 w 5651563"/>
                <a:gd name="connsiteY1306" fmla="*/ 1112951 h 3480149"/>
                <a:gd name="connsiteX1307" fmla="*/ 753220 w 5651563"/>
                <a:gd name="connsiteY1307" fmla="*/ 1112951 h 3480149"/>
                <a:gd name="connsiteX1308" fmla="*/ 753220 w 5651563"/>
                <a:gd name="connsiteY1308" fmla="*/ 1109332 h 3480149"/>
                <a:gd name="connsiteX1309" fmla="*/ 753982 w 5651563"/>
                <a:gd name="connsiteY1309" fmla="*/ 1109332 h 3480149"/>
                <a:gd name="connsiteX1310" fmla="*/ 753982 w 5651563"/>
                <a:gd name="connsiteY1310" fmla="*/ 1105712 h 3480149"/>
                <a:gd name="connsiteX1311" fmla="*/ 753982 w 5651563"/>
                <a:gd name="connsiteY1311" fmla="*/ 1105712 h 3480149"/>
                <a:gd name="connsiteX1312" fmla="*/ 753982 w 5651563"/>
                <a:gd name="connsiteY1312" fmla="*/ 1102093 h 3480149"/>
                <a:gd name="connsiteX1313" fmla="*/ 764554 w 5651563"/>
                <a:gd name="connsiteY1313" fmla="*/ 1102093 h 3480149"/>
                <a:gd name="connsiteX1314" fmla="*/ 764554 w 5651563"/>
                <a:gd name="connsiteY1314" fmla="*/ 1098473 h 3480149"/>
                <a:gd name="connsiteX1315" fmla="*/ 766174 w 5651563"/>
                <a:gd name="connsiteY1315" fmla="*/ 1098473 h 3480149"/>
                <a:gd name="connsiteX1316" fmla="*/ 766174 w 5651563"/>
                <a:gd name="connsiteY1316" fmla="*/ 1094854 h 3480149"/>
                <a:gd name="connsiteX1317" fmla="*/ 768555 w 5651563"/>
                <a:gd name="connsiteY1317" fmla="*/ 1094854 h 3480149"/>
                <a:gd name="connsiteX1318" fmla="*/ 768555 w 5651563"/>
                <a:gd name="connsiteY1318" fmla="*/ 1091234 h 3480149"/>
                <a:gd name="connsiteX1319" fmla="*/ 771794 w 5651563"/>
                <a:gd name="connsiteY1319" fmla="*/ 1091234 h 3480149"/>
                <a:gd name="connsiteX1320" fmla="*/ 771794 w 5651563"/>
                <a:gd name="connsiteY1320" fmla="*/ 1087614 h 3480149"/>
                <a:gd name="connsiteX1321" fmla="*/ 775794 w 5651563"/>
                <a:gd name="connsiteY1321" fmla="*/ 1087614 h 3480149"/>
                <a:gd name="connsiteX1322" fmla="*/ 775794 w 5651563"/>
                <a:gd name="connsiteY1322" fmla="*/ 1083995 h 3480149"/>
                <a:gd name="connsiteX1323" fmla="*/ 778271 w 5651563"/>
                <a:gd name="connsiteY1323" fmla="*/ 1083995 h 3480149"/>
                <a:gd name="connsiteX1324" fmla="*/ 778271 w 5651563"/>
                <a:gd name="connsiteY1324" fmla="*/ 1080376 h 3480149"/>
                <a:gd name="connsiteX1325" fmla="*/ 779033 w 5651563"/>
                <a:gd name="connsiteY1325" fmla="*/ 1080376 h 3480149"/>
                <a:gd name="connsiteX1326" fmla="*/ 779033 w 5651563"/>
                <a:gd name="connsiteY1326" fmla="*/ 1076756 h 3480149"/>
                <a:gd name="connsiteX1327" fmla="*/ 779890 w 5651563"/>
                <a:gd name="connsiteY1327" fmla="*/ 1076756 h 3480149"/>
                <a:gd name="connsiteX1328" fmla="*/ 779890 w 5651563"/>
                <a:gd name="connsiteY1328" fmla="*/ 1073137 h 3480149"/>
                <a:gd name="connsiteX1329" fmla="*/ 780652 w 5651563"/>
                <a:gd name="connsiteY1329" fmla="*/ 1073137 h 3480149"/>
                <a:gd name="connsiteX1330" fmla="*/ 780652 w 5651563"/>
                <a:gd name="connsiteY1330" fmla="*/ 1069422 h 3480149"/>
                <a:gd name="connsiteX1331" fmla="*/ 781509 w 5651563"/>
                <a:gd name="connsiteY1331" fmla="*/ 1069422 h 3480149"/>
                <a:gd name="connsiteX1332" fmla="*/ 781509 w 5651563"/>
                <a:gd name="connsiteY1332" fmla="*/ 1065802 h 3480149"/>
                <a:gd name="connsiteX1333" fmla="*/ 782271 w 5651563"/>
                <a:gd name="connsiteY1333" fmla="*/ 1065802 h 3480149"/>
                <a:gd name="connsiteX1334" fmla="*/ 782271 w 5651563"/>
                <a:gd name="connsiteY1334" fmla="*/ 1062183 h 3480149"/>
                <a:gd name="connsiteX1335" fmla="*/ 782271 w 5651563"/>
                <a:gd name="connsiteY1335" fmla="*/ 1062183 h 3480149"/>
                <a:gd name="connsiteX1336" fmla="*/ 782271 w 5651563"/>
                <a:gd name="connsiteY1336" fmla="*/ 1058563 h 3480149"/>
                <a:gd name="connsiteX1337" fmla="*/ 786367 w 5651563"/>
                <a:gd name="connsiteY1337" fmla="*/ 1058563 h 3480149"/>
                <a:gd name="connsiteX1338" fmla="*/ 786367 w 5651563"/>
                <a:gd name="connsiteY1338" fmla="*/ 1054944 h 3480149"/>
                <a:gd name="connsiteX1339" fmla="*/ 787129 w 5651563"/>
                <a:gd name="connsiteY1339" fmla="*/ 1054944 h 3480149"/>
                <a:gd name="connsiteX1340" fmla="*/ 787129 w 5651563"/>
                <a:gd name="connsiteY1340" fmla="*/ 1051324 h 3480149"/>
                <a:gd name="connsiteX1341" fmla="*/ 789605 w 5651563"/>
                <a:gd name="connsiteY1341" fmla="*/ 1051324 h 3480149"/>
                <a:gd name="connsiteX1342" fmla="*/ 789605 w 5651563"/>
                <a:gd name="connsiteY1342" fmla="*/ 1047705 h 3480149"/>
                <a:gd name="connsiteX1343" fmla="*/ 792749 w 5651563"/>
                <a:gd name="connsiteY1343" fmla="*/ 1047705 h 3480149"/>
                <a:gd name="connsiteX1344" fmla="*/ 792749 w 5651563"/>
                <a:gd name="connsiteY1344" fmla="*/ 1044085 h 3480149"/>
                <a:gd name="connsiteX1345" fmla="*/ 795225 w 5651563"/>
                <a:gd name="connsiteY1345" fmla="*/ 1044085 h 3480149"/>
                <a:gd name="connsiteX1346" fmla="*/ 795225 w 5651563"/>
                <a:gd name="connsiteY1346" fmla="*/ 1040466 h 3480149"/>
                <a:gd name="connsiteX1347" fmla="*/ 799225 w 5651563"/>
                <a:gd name="connsiteY1347" fmla="*/ 1040466 h 3480149"/>
                <a:gd name="connsiteX1348" fmla="*/ 799225 w 5651563"/>
                <a:gd name="connsiteY1348" fmla="*/ 1036846 h 3480149"/>
                <a:gd name="connsiteX1349" fmla="*/ 803321 w 5651563"/>
                <a:gd name="connsiteY1349" fmla="*/ 1036846 h 3480149"/>
                <a:gd name="connsiteX1350" fmla="*/ 803321 w 5651563"/>
                <a:gd name="connsiteY1350" fmla="*/ 1033227 h 3480149"/>
                <a:gd name="connsiteX1351" fmla="*/ 803321 w 5651563"/>
                <a:gd name="connsiteY1351" fmla="*/ 1033227 h 3480149"/>
                <a:gd name="connsiteX1352" fmla="*/ 803321 w 5651563"/>
                <a:gd name="connsiteY1352" fmla="*/ 1029607 h 3480149"/>
                <a:gd name="connsiteX1353" fmla="*/ 807322 w 5651563"/>
                <a:gd name="connsiteY1353" fmla="*/ 1029607 h 3480149"/>
                <a:gd name="connsiteX1354" fmla="*/ 807322 w 5651563"/>
                <a:gd name="connsiteY1354" fmla="*/ 1025988 h 3480149"/>
                <a:gd name="connsiteX1355" fmla="*/ 808179 w 5651563"/>
                <a:gd name="connsiteY1355" fmla="*/ 1025988 h 3480149"/>
                <a:gd name="connsiteX1356" fmla="*/ 808179 w 5651563"/>
                <a:gd name="connsiteY1356" fmla="*/ 1022368 h 3480149"/>
                <a:gd name="connsiteX1357" fmla="*/ 809798 w 5651563"/>
                <a:gd name="connsiteY1357" fmla="*/ 1022368 h 3480149"/>
                <a:gd name="connsiteX1358" fmla="*/ 809798 w 5651563"/>
                <a:gd name="connsiteY1358" fmla="*/ 1018749 h 3480149"/>
                <a:gd name="connsiteX1359" fmla="*/ 813799 w 5651563"/>
                <a:gd name="connsiteY1359" fmla="*/ 1018749 h 3480149"/>
                <a:gd name="connsiteX1360" fmla="*/ 813799 w 5651563"/>
                <a:gd name="connsiteY1360" fmla="*/ 1015129 h 3480149"/>
                <a:gd name="connsiteX1361" fmla="*/ 815418 w 5651563"/>
                <a:gd name="connsiteY1361" fmla="*/ 1015129 h 3480149"/>
                <a:gd name="connsiteX1362" fmla="*/ 815418 w 5651563"/>
                <a:gd name="connsiteY1362" fmla="*/ 1011510 h 3480149"/>
                <a:gd name="connsiteX1363" fmla="*/ 821895 w 5651563"/>
                <a:gd name="connsiteY1363" fmla="*/ 1011510 h 3480149"/>
                <a:gd name="connsiteX1364" fmla="*/ 821895 w 5651563"/>
                <a:gd name="connsiteY1364" fmla="*/ 1007795 h 3480149"/>
                <a:gd name="connsiteX1365" fmla="*/ 822657 w 5651563"/>
                <a:gd name="connsiteY1365" fmla="*/ 1007795 h 3480149"/>
                <a:gd name="connsiteX1366" fmla="*/ 822657 w 5651563"/>
                <a:gd name="connsiteY1366" fmla="*/ 1004176 h 3480149"/>
                <a:gd name="connsiteX1367" fmla="*/ 825133 w 5651563"/>
                <a:gd name="connsiteY1367" fmla="*/ 1004176 h 3480149"/>
                <a:gd name="connsiteX1368" fmla="*/ 825133 w 5651563"/>
                <a:gd name="connsiteY1368" fmla="*/ 1000556 h 3480149"/>
                <a:gd name="connsiteX1369" fmla="*/ 826753 w 5651563"/>
                <a:gd name="connsiteY1369" fmla="*/ 1000556 h 3480149"/>
                <a:gd name="connsiteX1370" fmla="*/ 826753 w 5651563"/>
                <a:gd name="connsiteY1370" fmla="*/ 996937 h 3480149"/>
                <a:gd name="connsiteX1371" fmla="*/ 833230 w 5651563"/>
                <a:gd name="connsiteY1371" fmla="*/ 996937 h 3480149"/>
                <a:gd name="connsiteX1372" fmla="*/ 833230 w 5651563"/>
                <a:gd name="connsiteY1372" fmla="*/ 993317 h 3480149"/>
                <a:gd name="connsiteX1373" fmla="*/ 835611 w 5651563"/>
                <a:gd name="connsiteY1373" fmla="*/ 993317 h 3480149"/>
                <a:gd name="connsiteX1374" fmla="*/ 835611 w 5651563"/>
                <a:gd name="connsiteY1374" fmla="*/ 989698 h 3480149"/>
                <a:gd name="connsiteX1375" fmla="*/ 838850 w 5651563"/>
                <a:gd name="connsiteY1375" fmla="*/ 989698 h 3480149"/>
                <a:gd name="connsiteX1376" fmla="*/ 838850 w 5651563"/>
                <a:gd name="connsiteY1376" fmla="*/ 986078 h 3480149"/>
                <a:gd name="connsiteX1377" fmla="*/ 839707 w 5651563"/>
                <a:gd name="connsiteY1377" fmla="*/ 986078 h 3480149"/>
                <a:gd name="connsiteX1378" fmla="*/ 839707 w 5651563"/>
                <a:gd name="connsiteY1378" fmla="*/ 982459 h 3480149"/>
                <a:gd name="connsiteX1379" fmla="*/ 842850 w 5651563"/>
                <a:gd name="connsiteY1379" fmla="*/ 982459 h 3480149"/>
                <a:gd name="connsiteX1380" fmla="*/ 842850 w 5651563"/>
                <a:gd name="connsiteY1380" fmla="*/ 978839 h 3480149"/>
                <a:gd name="connsiteX1381" fmla="*/ 847708 w 5651563"/>
                <a:gd name="connsiteY1381" fmla="*/ 978839 h 3480149"/>
                <a:gd name="connsiteX1382" fmla="*/ 847708 w 5651563"/>
                <a:gd name="connsiteY1382" fmla="*/ 975220 h 3480149"/>
                <a:gd name="connsiteX1383" fmla="*/ 849327 w 5651563"/>
                <a:gd name="connsiteY1383" fmla="*/ 975220 h 3480149"/>
                <a:gd name="connsiteX1384" fmla="*/ 849327 w 5651563"/>
                <a:gd name="connsiteY1384" fmla="*/ 971600 h 3480149"/>
                <a:gd name="connsiteX1385" fmla="*/ 850946 w 5651563"/>
                <a:gd name="connsiteY1385" fmla="*/ 971600 h 3480149"/>
                <a:gd name="connsiteX1386" fmla="*/ 850946 w 5651563"/>
                <a:gd name="connsiteY1386" fmla="*/ 967981 h 3480149"/>
                <a:gd name="connsiteX1387" fmla="*/ 850946 w 5651563"/>
                <a:gd name="connsiteY1387" fmla="*/ 967981 h 3480149"/>
                <a:gd name="connsiteX1388" fmla="*/ 850946 w 5651563"/>
                <a:gd name="connsiteY1388" fmla="*/ 964361 h 3480149"/>
                <a:gd name="connsiteX1389" fmla="*/ 854185 w 5651563"/>
                <a:gd name="connsiteY1389" fmla="*/ 964361 h 3480149"/>
                <a:gd name="connsiteX1390" fmla="*/ 854185 w 5651563"/>
                <a:gd name="connsiteY1390" fmla="*/ 960742 h 3480149"/>
                <a:gd name="connsiteX1391" fmla="*/ 855042 w 5651563"/>
                <a:gd name="connsiteY1391" fmla="*/ 960742 h 3480149"/>
                <a:gd name="connsiteX1392" fmla="*/ 855042 w 5651563"/>
                <a:gd name="connsiteY1392" fmla="*/ 957122 h 3480149"/>
                <a:gd name="connsiteX1393" fmla="*/ 856661 w 5651563"/>
                <a:gd name="connsiteY1393" fmla="*/ 957122 h 3480149"/>
                <a:gd name="connsiteX1394" fmla="*/ 856661 w 5651563"/>
                <a:gd name="connsiteY1394" fmla="*/ 953503 h 3480149"/>
                <a:gd name="connsiteX1395" fmla="*/ 857423 w 5651563"/>
                <a:gd name="connsiteY1395" fmla="*/ 953503 h 3480149"/>
                <a:gd name="connsiteX1396" fmla="*/ 857423 w 5651563"/>
                <a:gd name="connsiteY1396" fmla="*/ 949883 h 3480149"/>
                <a:gd name="connsiteX1397" fmla="*/ 860662 w 5651563"/>
                <a:gd name="connsiteY1397" fmla="*/ 949883 h 3480149"/>
                <a:gd name="connsiteX1398" fmla="*/ 860662 w 5651563"/>
                <a:gd name="connsiteY1398" fmla="*/ 946168 h 3480149"/>
                <a:gd name="connsiteX1399" fmla="*/ 870377 w 5651563"/>
                <a:gd name="connsiteY1399" fmla="*/ 946168 h 3480149"/>
                <a:gd name="connsiteX1400" fmla="*/ 870377 w 5651563"/>
                <a:gd name="connsiteY1400" fmla="*/ 942549 h 3480149"/>
                <a:gd name="connsiteX1401" fmla="*/ 873616 w 5651563"/>
                <a:gd name="connsiteY1401" fmla="*/ 942549 h 3480149"/>
                <a:gd name="connsiteX1402" fmla="*/ 873616 w 5651563"/>
                <a:gd name="connsiteY1402" fmla="*/ 938929 h 3480149"/>
                <a:gd name="connsiteX1403" fmla="*/ 876854 w 5651563"/>
                <a:gd name="connsiteY1403" fmla="*/ 938929 h 3480149"/>
                <a:gd name="connsiteX1404" fmla="*/ 876854 w 5651563"/>
                <a:gd name="connsiteY1404" fmla="*/ 935310 h 3480149"/>
                <a:gd name="connsiteX1405" fmla="*/ 878474 w 5651563"/>
                <a:gd name="connsiteY1405" fmla="*/ 935310 h 3480149"/>
                <a:gd name="connsiteX1406" fmla="*/ 878474 w 5651563"/>
                <a:gd name="connsiteY1406" fmla="*/ 931690 h 3480149"/>
                <a:gd name="connsiteX1407" fmla="*/ 884093 w 5651563"/>
                <a:gd name="connsiteY1407" fmla="*/ 931690 h 3480149"/>
                <a:gd name="connsiteX1408" fmla="*/ 884093 w 5651563"/>
                <a:gd name="connsiteY1408" fmla="*/ 928071 h 3480149"/>
                <a:gd name="connsiteX1409" fmla="*/ 884950 w 5651563"/>
                <a:gd name="connsiteY1409" fmla="*/ 928071 h 3480149"/>
                <a:gd name="connsiteX1410" fmla="*/ 884950 w 5651563"/>
                <a:gd name="connsiteY1410" fmla="*/ 924451 h 3480149"/>
                <a:gd name="connsiteX1411" fmla="*/ 884950 w 5651563"/>
                <a:gd name="connsiteY1411" fmla="*/ 924451 h 3480149"/>
                <a:gd name="connsiteX1412" fmla="*/ 884950 w 5651563"/>
                <a:gd name="connsiteY1412" fmla="*/ 920832 h 3480149"/>
                <a:gd name="connsiteX1413" fmla="*/ 899429 w 5651563"/>
                <a:gd name="connsiteY1413" fmla="*/ 920832 h 3480149"/>
                <a:gd name="connsiteX1414" fmla="*/ 899429 w 5651563"/>
                <a:gd name="connsiteY1414" fmla="*/ 917212 h 3480149"/>
                <a:gd name="connsiteX1415" fmla="*/ 900286 w 5651563"/>
                <a:gd name="connsiteY1415" fmla="*/ 917212 h 3480149"/>
                <a:gd name="connsiteX1416" fmla="*/ 900286 w 5651563"/>
                <a:gd name="connsiteY1416" fmla="*/ 913593 h 3480149"/>
                <a:gd name="connsiteX1417" fmla="*/ 902667 w 5651563"/>
                <a:gd name="connsiteY1417" fmla="*/ 913593 h 3480149"/>
                <a:gd name="connsiteX1418" fmla="*/ 902667 w 5651563"/>
                <a:gd name="connsiteY1418" fmla="*/ 909973 h 3480149"/>
                <a:gd name="connsiteX1419" fmla="*/ 905906 w 5651563"/>
                <a:gd name="connsiteY1419" fmla="*/ 909973 h 3480149"/>
                <a:gd name="connsiteX1420" fmla="*/ 905906 w 5651563"/>
                <a:gd name="connsiteY1420" fmla="*/ 906354 h 3480149"/>
                <a:gd name="connsiteX1421" fmla="*/ 910001 w 5651563"/>
                <a:gd name="connsiteY1421" fmla="*/ 906354 h 3480149"/>
                <a:gd name="connsiteX1422" fmla="*/ 910001 w 5651563"/>
                <a:gd name="connsiteY1422" fmla="*/ 902734 h 3480149"/>
                <a:gd name="connsiteX1423" fmla="*/ 910763 w 5651563"/>
                <a:gd name="connsiteY1423" fmla="*/ 902734 h 3480149"/>
                <a:gd name="connsiteX1424" fmla="*/ 910763 w 5651563"/>
                <a:gd name="connsiteY1424" fmla="*/ 899115 h 3480149"/>
                <a:gd name="connsiteX1425" fmla="*/ 914764 w 5651563"/>
                <a:gd name="connsiteY1425" fmla="*/ 899115 h 3480149"/>
                <a:gd name="connsiteX1426" fmla="*/ 914764 w 5651563"/>
                <a:gd name="connsiteY1426" fmla="*/ 895495 h 3480149"/>
                <a:gd name="connsiteX1427" fmla="*/ 918859 w 5651563"/>
                <a:gd name="connsiteY1427" fmla="*/ 895495 h 3480149"/>
                <a:gd name="connsiteX1428" fmla="*/ 918859 w 5651563"/>
                <a:gd name="connsiteY1428" fmla="*/ 891876 h 3480149"/>
                <a:gd name="connsiteX1429" fmla="*/ 921241 w 5651563"/>
                <a:gd name="connsiteY1429" fmla="*/ 891876 h 3480149"/>
                <a:gd name="connsiteX1430" fmla="*/ 921241 w 5651563"/>
                <a:gd name="connsiteY1430" fmla="*/ 888256 h 3480149"/>
                <a:gd name="connsiteX1431" fmla="*/ 921241 w 5651563"/>
                <a:gd name="connsiteY1431" fmla="*/ 888256 h 3480149"/>
                <a:gd name="connsiteX1432" fmla="*/ 921241 w 5651563"/>
                <a:gd name="connsiteY1432" fmla="*/ 884542 h 3480149"/>
                <a:gd name="connsiteX1433" fmla="*/ 924479 w 5651563"/>
                <a:gd name="connsiteY1433" fmla="*/ 884542 h 3480149"/>
                <a:gd name="connsiteX1434" fmla="*/ 924479 w 5651563"/>
                <a:gd name="connsiteY1434" fmla="*/ 880922 h 3480149"/>
                <a:gd name="connsiteX1435" fmla="*/ 925336 w 5651563"/>
                <a:gd name="connsiteY1435" fmla="*/ 880922 h 3480149"/>
                <a:gd name="connsiteX1436" fmla="*/ 925336 w 5651563"/>
                <a:gd name="connsiteY1436" fmla="*/ 877303 h 3480149"/>
                <a:gd name="connsiteX1437" fmla="*/ 926956 w 5651563"/>
                <a:gd name="connsiteY1437" fmla="*/ 877303 h 3480149"/>
                <a:gd name="connsiteX1438" fmla="*/ 926956 w 5651563"/>
                <a:gd name="connsiteY1438" fmla="*/ 873683 h 3480149"/>
                <a:gd name="connsiteX1439" fmla="*/ 930194 w 5651563"/>
                <a:gd name="connsiteY1439" fmla="*/ 873683 h 3480149"/>
                <a:gd name="connsiteX1440" fmla="*/ 930194 w 5651563"/>
                <a:gd name="connsiteY1440" fmla="*/ 870063 h 3480149"/>
                <a:gd name="connsiteX1441" fmla="*/ 932575 w 5651563"/>
                <a:gd name="connsiteY1441" fmla="*/ 870063 h 3480149"/>
                <a:gd name="connsiteX1442" fmla="*/ 932575 w 5651563"/>
                <a:gd name="connsiteY1442" fmla="*/ 866444 h 3480149"/>
                <a:gd name="connsiteX1443" fmla="*/ 941434 w 5651563"/>
                <a:gd name="connsiteY1443" fmla="*/ 866444 h 3480149"/>
                <a:gd name="connsiteX1444" fmla="*/ 941434 w 5651563"/>
                <a:gd name="connsiteY1444" fmla="*/ 862825 h 3480149"/>
                <a:gd name="connsiteX1445" fmla="*/ 944672 w 5651563"/>
                <a:gd name="connsiteY1445" fmla="*/ 862825 h 3480149"/>
                <a:gd name="connsiteX1446" fmla="*/ 944672 w 5651563"/>
                <a:gd name="connsiteY1446" fmla="*/ 859205 h 3480149"/>
                <a:gd name="connsiteX1447" fmla="*/ 947911 w 5651563"/>
                <a:gd name="connsiteY1447" fmla="*/ 859205 h 3480149"/>
                <a:gd name="connsiteX1448" fmla="*/ 947911 w 5651563"/>
                <a:gd name="connsiteY1448" fmla="*/ 855586 h 3480149"/>
                <a:gd name="connsiteX1449" fmla="*/ 953626 w 5651563"/>
                <a:gd name="connsiteY1449" fmla="*/ 855586 h 3480149"/>
                <a:gd name="connsiteX1450" fmla="*/ 953626 w 5651563"/>
                <a:gd name="connsiteY1450" fmla="*/ 851966 h 3480149"/>
                <a:gd name="connsiteX1451" fmla="*/ 956007 w 5651563"/>
                <a:gd name="connsiteY1451" fmla="*/ 851966 h 3480149"/>
                <a:gd name="connsiteX1452" fmla="*/ 956007 w 5651563"/>
                <a:gd name="connsiteY1452" fmla="*/ 848347 h 3480149"/>
                <a:gd name="connsiteX1453" fmla="*/ 960865 w 5651563"/>
                <a:gd name="connsiteY1453" fmla="*/ 848347 h 3480149"/>
                <a:gd name="connsiteX1454" fmla="*/ 960865 w 5651563"/>
                <a:gd name="connsiteY1454" fmla="*/ 844727 h 3480149"/>
                <a:gd name="connsiteX1455" fmla="*/ 966484 w 5651563"/>
                <a:gd name="connsiteY1455" fmla="*/ 844727 h 3480149"/>
                <a:gd name="connsiteX1456" fmla="*/ 966484 w 5651563"/>
                <a:gd name="connsiteY1456" fmla="*/ 841108 h 3480149"/>
                <a:gd name="connsiteX1457" fmla="*/ 968961 w 5651563"/>
                <a:gd name="connsiteY1457" fmla="*/ 841108 h 3480149"/>
                <a:gd name="connsiteX1458" fmla="*/ 968961 w 5651563"/>
                <a:gd name="connsiteY1458" fmla="*/ 837488 h 3480149"/>
                <a:gd name="connsiteX1459" fmla="*/ 971342 w 5651563"/>
                <a:gd name="connsiteY1459" fmla="*/ 837488 h 3480149"/>
                <a:gd name="connsiteX1460" fmla="*/ 971342 w 5651563"/>
                <a:gd name="connsiteY1460" fmla="*/ 833869 h 3480149"/>
                <a:gd name="connsiteX1461" fmla="*/ 972961 w 5651563"/>
                <a:gd name="connsiteY1461" fmla="*/ 833869 h 3480149"/>
                <a:gd name="connsiteX1462" fmla="*/ 972961 w 5651563"/>
                <a:gd name="connsiteY1462" fmla="*/ 830249 h 3480149"/>
                <a:gd name="connsiteX1463" fmla="*/ 981915 w 5651563"/>
                <a:gd name="connsiteY1463" fmla="*/ 830249 h 3480149"/>
                <a:gd name="connsiteX1464" fmla="*/ 981915 w 5651563"/>
                <a:gd name="connsiteY1464" fmla="*/ 826630 h 3480149"/>
                <a:gd name="connsiteX1465" fmla="*/ 981915 w 5651563"/>
                <a:gd name="connsiteY1465" fmla="*/ 826630 h 3480149"/>
                <a:gd name="connsiteX1466" fmla="*/ 981915 w 5651563"/>
                <a:gd name="connsiteY1466" fmla="*/ 822915 h 3480149"/>
                <a:gd name="connsiteX1467" fmla="*/ 987535 w 5651563"/>
                <a:gd name="connsiteY1467" fmla="*/ 822915 h 3480149"/>
                <a:gd name="connsiteX1468" fmla="*/ 987535 w 5651563"/>
                <a:gd name="connsiteY1468" fmla="*/ 819295 h 3480149"/>
                <a:gd name="connsiteX1469" fmla="*/ 994012 w 5651563"/>
                <a:gd name="connsiteY1469" fmla="*/ 819295 h 3480149"/>
                <a:gd name="connsiteX1470" fmla="*/ 994012 w 5651563"/>
                <a:gd name="connsiteY1470" fmla="*/ 815676 h 3480149"/>
                <a:gd name="connsiteX1471" fmla="*/ 994012 w 5651563"/>
                <a:gd name="connsiteY1471" fmla="*/ 815676 h 3480149"/>
                <a:gd name="connsiteX1472" fmla="*/ 994012 w 5651563"/>
                <a:gd name="connsiteY1472" fmla="*/ 812056 h 3480149"/>
                <a:gd name="connsiteX1473" fmla="*/ 1001251 w 5651563"/>
                <a:gd name="connsiteY1473" fmla="*/ 812056 h 3480149"/>
                <a:gd name="connsiteX1474" fmla="*/ 1001251 w 5651563"/>
                <a:gd name="connsiteY1474" fmla="*/ 808437 h 3480149"/>
                <a:gd name="connsiteX1475" fmla="*/ 1005347 w 5651563"/>
                <a:gd name="connsiteY1475" fmla="*/ 808437 h 3480149"/>
                <a:gd name="connsiteX1476" fmla="*/ 1005347 w 5651563"/>
                <a:gd name="connsiteY1476" fmla="*/ 804817 h 3480149"/>
                <a:gd name="connsiteX1477" fmla="*/ 1006966 w 5651563"/>
                <a:gd name="connsiteY1477" fmla="*/ 804817 h 3480149"/>
                <a:gd name="connsiteX1478" fmla="*/ 1006966 w 5651563"/>
                <a:gd name="connsiteY1478" fmla="*/ 801198 h 3480149"/>
                <a:gd name="connsiteX1479" fmla="*/ 1006966 w 5651563"/>
                <a:gd name="connsiteY1479" fmla="*/ 801198 h 3480149"/>
                <a:gd name="connsiteX1480" fmla="*/ 1006966 w 5651563"/>
                <a:gd name="connsiteY1480" fmla="*/ 797578 h 3480149"/>
                <a:gd name="connsiteX1481" fmla="*/ 1012585 w 5651563"/>
                <a:gd name="connsiteY1481" fmla="*/ 797578 h 3480149"/>
                <a:gd name="connsiteX1482" fmla="*/ 1012585 w 5651563"/>
                <a:gd name="connsiteY1482" fmla="*/ 793959 h 3480149"/>
                <a:gd name="connsiteX1483" fmla="*/ 1019063 w 5651563"/>
                <a:gd name="connsiteY1483" fmla="*/ 793959 h 3480149"/>
                <a:gd name="connsiteX1484" fmla="*/ 1019063 w 5651563"/>
                <a:gd name="connsiteY1484" fmla="*/ 790339 h 3480149"/>
                <a:gd name="connsiteX1485" fmla="*/ 1023063 w 5651563"/>
                <a:gd name="connsiteY1485" fmla="*/ 790339 h 3480149"/>
                <a:gd name="connsiteX1486" fmla="*/ 1023063 w 5651563"/>
                <a:gd name="connsiteY1486" fmla="*/ 786720 h 3480149"/>
                <a:gd name="connsiteX1487" fmla="*/ 1023920 w 5651563"/>
                <a:gd name="connsiteY1487" fmla="*/ 786720 h 3480149"/>
                <a:gd name="connsiteX1488" fmla="*/ 1023920 w 5651563"/>
                <a:gd name="connsiteY1488" fmla="*/ 783100 h 3480149"/>
                <a:gd name="connsiteX1489" fmla="*/ 1024682 w 5651563"/>
                <a:gd name="connsiteY1489" fmla="*/ 783100 h 3480149"/>
                <a:gd name="connsiteX1490" fmla="*/ 1024682 w 5651563"/>
                <a:gd name="connsiteY1490" fmla="*/ 779481 h 3480149"/>
                <a:gd name="connsiteX1491" fmla="*/ 1029540 w 5651563"/>
                <a:gd name="connsiteY1491" fmla="*/ 779481 h 3480149"/>
                <a:gd name="connsiteX1492" fmla="*/ 1029540 w 5651563"/>
                <a:gd name="connsiteY1492" fmla="*/ 775861 h 3480149"/>
                <a:gd name="connsiteX1493" fmla="*/ 1032778 w 5651563"/>
                <a:gd name="connsiteY1493" fmla="*/ 775861 h 3480149"/>
                <a:gd name="connsiteX1494" fmla="*/ 1032778 w 5651563"/>
                <a:gd name="connsiteY1494" fmla="*/ 772242 h 3480149"/>
                <a:gd name="connsiteX1495" fmla="*/ 1035255 w 5651563"/>
                <a:gd name="connsiteY1495" fmla="*/ 772242 h 3480149"/>
                <a:gd name="connsiteX1496" fmla="*/ 1035255 w 5651563"/>
                <a:gd name="connsiteY1496" fmla="*/ 768622 h 3480149"/>
                <a:gd name="connsiteX1497" fmla="*/ 1035255 w 5651563"/>
                <a:gd name="connsiteY1497" fmla="*/ 768622 h 3480149"/>
                <a:gd name="connsiteX1498" fmla="*/ 1035255 w 5651563"/>
                <a:gd name="connsiteY1498" fmla="*/ 765003 h 3480149"/>
                <a:gd name="connsiteX1499" fmla="*/ 1040017 w 5651563"/>
                <a:gd name="connsiteY1499" fmla="*/ 765003 h 3480149"/>
                <a:gd name="connsiteX1500" fmla="*/ 1040017 w 5651563"/>
                <a:gd name="connsiteY1500" fmla="*/ 761288 h 3480149"/>
                <a:gd name="connsiteX1501" fmla="*/ 1040017 w 5651563"/>
                <a:gd name="connsiteY1501" fmla="*/ 761288 h 3480149"/>
                <a:gd name="connsiteX1502" fmla="*/ 1040017 w 5651563"/>
                <a:gd name="connsiteY1502" fmla="*/ 757669 h 3480149"/>
                <a:gd name="connsiteX1503" fmla="*/ 1055448 w 5651563"/>
                <a:gd name="connsiteY1503" fmla="*/ 757669 h 3480149"/>
                <a:gd name="connsiteX1504" fmla="*/ 1055448 w 5651563"/>
                <a:gd name="connsiteY1504" fmla="*/ 754049 h 3480149"/>
                <a:gd name="connsiteX1505" fmla="*/ 1057829 w 5651563"/>
                <a:gd name="connsiteY1505" fmla="*/ 754049 h 3480149"/>
                <a:gd name="connsiteX1506" fmla="*/ 1057829 w 5651563"/>
                <a:gd name="connsiteY1506" fmla="*/ 750430 h 3480149"/>
                <a:gd name="connsiteX1507" fmla="*/ 1058686 w 5651563"/>
                <a:gd name="connsiteY1507" fmla="*/ 750430 h 3480149"/>
                <a:gd name="connsiteX1508" fmla="*/ 1058686 w 5651563"/>
                <a:gd name="connsiteY1508" fmla="*/ 746810 h 3480149"/>
                <a:gd name="connsiteX1509" fmla="*/ 1063449 w 5651563"/>
                <a:gd name="connsiteY1509" fmla="*/ 746810 h 3480149"/>
                <a:gd name="connsiteX1510" fmla="*/ 1063449 w 5651563"/>
                <a:gd name="connsiteY1510" fmla="*/ 743190 h 3480149"/>
                <a:gd name="connsiteX1511" fmla="*/ 1065068 w 5651563"/>
                <a:gd name="connsiteY1511" fmla="*/ 743190 h 3480149"/>
                <a:gd name="connsiteX1512" fmla="*/ 1065068 w 5651563"/>
                <a:gd name="connsiteY1512" fmla="*/ 739571 h 3480149"/>
                <a:gd name="connsiteX1513" fmla="*/ 1065926 w 5651563"/>
                <a:gd name="connsiteY1513" fmla="*/ 739571 h 3480149"/>
                <a:gd name="connsiteX1514" fmla="*/ 1065926 w 5651563"/>
                <a:gd name="connsiteY1514" fmla="*/ 735952 h 3480149"/>
                <a:gd name="connsiteX1515" fmla="*/ 1068307 w 5651563"/>
                <a:gd name="connsiteY1515" fmla="*/ 735952 h 3480149"/>
                <a:gd name="connsiteX1516" fmla="*/ 1068307 w 5651563"/>
                <a:gd name="connsiteY1516" fmla="*/ 732332 h 3480149"/>
                <a:gd name="connsiteX1517" fmla="*/ 1069926 w 5651563"/>
                <a:gd name="connsiteY1517" fmla="*/ 732332 h 3480149"/>
                <a:gd name="connsiteX1518" fmla="*/ 1069926 w 5651563"/>
                <a:gd name="connsiteY1518" fmla="*/ 728713 h 3480149"/>
                <a:gd name="connsiteX1519" fmla="*/ 1074022 w 5651563"/>
                <a:gd name="connsiteY1519" fmla="*/ 728713 h 3480149"/>
                <a:gd name="connsiteX1520" fmla="*/ 1074022 w 5651563"/>
                <a:gd name="connsiteY1520" fmla="*/ 725093 h 3480149"/>
                <a:gd name="connsiteX1521" fmla="*/ 1077260 w 5651563"/>
                <a:gd name="connsiteY1521" fmla="*/ 725093 h 3480149"/>
                <a:gd name="connsiteX1522" fmla="*/ 1077260 w 5651563"/>
                <a:gd name="connsiteY1522" fmla="*/ 721474 h 3480149"/>
                <a:gd name="connsiteX1523" fmla="*/ 1078022 w 5651563"/>
                <a:gd name="connsiteY1523" fmla="*/ 721474 h 3480149"/>
                <a:gd name="connsiteX1524" fmla="*/ 1078022 w 5651563"/>
                <a:gd name="connsiteY1524" fmla="*/ 717854 h 3480149"/>
                <a:gd name="connsiteX1525" fmla="*/ 1081261 w 5651563"/>
                <a:gd name="connsiteY1525" fmla="*/ 717854 h 3480149"/>
                <a:gd name="connsiteX1526" fmla="*/ 1081261 w 5651563"/>
                <a:gd name="connsiteY1526" fmla="*/ 714235 h 3480149"/>
                <a:gd name="connsiteX1527" fmla="*/ 1084499 w 5651563"/>
                <a:gd name="connsiteY1527" fmla="*/ 714235 h 3480149"/>
                <a:gd name="connsiteX1528" fmla="*/ 1084499 w 5651563"/>
                <a:gd name="connsiteY1528" fmla="*/ 710615 h 3480149"/>
                <a:gd name="connsiteX1529" fmla="*/ 1086118 w 5651563"/>
                <a:gd name="connsiteY1529" fmla="*/ 710615 h 3480149"/>
                <a:gd name="connsiteX1530" fmla="*/ 1086118 w 5651563"/>
                <a:gd name="connsiteY1530" fmla="*/ 706996 h 3480149"/>
                <a:gd name="connsiteX1531" fmla="*/ 1086118 w 5651563"/>
                <a:gd name="connsiteY1531" fmla="*/ 706996 h 3480149"/>
                <a:gd name="connsiteX1532" fmla="*/ 1086118 w 5651563"/>
                <a:gd name="connsiteY1532" fmla="*/ 703376 h 3480149"/>
                <a:gd name="connsiteX1533" fmla="*/ 1090119 w 5651563"/>
                <a:gd name="connsiteY1533" fmla="*/ 703376 h 3480149"/>
                <a:gd name="connsiteX1534" fmla="*/ 1090119 w 5651563"/>
                <a:gd name="connsiteY1534" fmla="*/ 699661 h 3480149"/>
                <a:gd name="connsiteX1535" fmla="*/ 1090119 w 5651563"/>
                <a:gd name="connsiteY1535" fmla="*/ 699661 h 3480149"/>
                <a:gd name="connsiteX1536" fmla="*/ 1090119 w 5651563"/>
                <a:gd name="connsiteY1536" fmla="*/ 696042 h 3480149"/>
                <a:gd name="connsiteX1537" fmla="*/ 1096596 w 5651563"/>
                <a:gd name="connsiteY1537" fmla="*/ 696042 h 3480149"/>
                <a:gd name="connsiteX1538" fmla="*/ 1096596 w 5651563"/>
                <a:gd name="connsiteY1538" fmla="*/ 692422 h 3480149"/>
                <a:gd name="connsiteX1539" fmla="*/ 1096596 w 5651563"/>
                <a:gd name="connsiteY1539" fmla="*/ 692422 h 3480149"/>
                <a:gd name="connsiteX1540" fmla="*/ 1096596 w 5651563"/>
                <a:gd name="connsiteY1540" fmla="*/ 688803 h 3480149"/>
                <a:gd name="connsiteX1541" fmla="*/ 1098215 w 5651563"/>
                <a:gd name="connsiteY1541" fmla="*/ 688803 h 3480149"/>
                <a:gd name="connsiteX1542" fmla="*/ 1098215 w 5651563"/>
                <a:gd name="connsiteY1542" fmla="*/ 685183 h 3480149"/>
                <a:gd name="connsiteX1543" fmla="*/ 1102311 w 5651563"/>
                <a:gd name="connsiteY1543" fmla="*/ 685183 h 3480149"/>
                <a:gd name="connsiteX1544" fmla="*/ 1102311 w 5651563"/>
                <a:gd name="connsiteY1544" fmla="*/ 681564 h 3480149"/>
                <a:gd name="connsiteX1545" fmla="*/ 1105550 w 5651563"/>
                <a:gd name="connsiteY1545" fmla="*/ 681564 h 3480149"/>
                <a:gd name="connsiteX1546" fmla="*/ 1105550 w 5651563"/>
                <a:gd name="connsiteY1546" fmla="*/ 677944 h 3480149"/>
                <a:gd name="connsiteX1547" fmla="*/ 1107931 w 5651563"/>
                <a:gd name="connsiteY1547" fmla="*/ 677944 h 3480149"/>
                <a:gd name="connsiteX1548" fmla="*/ 1107931 w 5651563"/>
                <a:gd name="connsiteY1548" fmla="*/ 674325 h 3480149"/>
                <a:gd name="connsiteX1549" fmla="*/ 1116789 w 5651563"/>
                <a:gd name="connsiteY1549" fmla="*/ 674325 h 3480149"/>
                <a:gd name="connsiteX1550" fmla="*/ 1116789 w 5651563"/>
                <a:gd name="connsiteY1550" fmla="*/ 670705 h 3480149"/>
                <a:gd name="connsiteX1551" fmla="*/ 1120027 w 5651563"/>
                <a:gd name="connsiteY1551" fmla="*/ 670705 h 3480149"/>
                <a:gd name="connsiteX1552" fmla="*/ 1120027 w 5651563"/>
                <a:gd name="connsiteY1552" fmla="*/ 667086 h 3480149"/>
                <a:gd name="connsiteX1553" fmla="*/ 1123266 w 5651563"/>
                <a:gd name="connsiteY1553" fmla="*/ 667086 h 3480149"/>
                <a:gd name="connsiteX1554" fmla="*/ 1123266 w 5651563"/>
                <a:gd name="connsiteY1554" fmla="*/ 663466 h 3480149"/>
                <a:gd name="connsiteX1555" fmla="*/ 1127362 w 5651563"/>
                <a:gd name="connsiteY1555" fmla="*/ 663466 h 3480149"/>
                <a:gd name="connsiteX1556" fmla="*/ 1127362 w 5651563"/>
                <a:gd name="connsiteY1556" fmla="*/ 659847 h 3480149"/>
                <a:gd name="connsiteX1557" fmla="*/ 1129743 w 5651563"/>
                <a:gd name="connsiteY1557" fmla="*/ 659847 h 3480149"/>
                <a:gd name="connsiteX1558" fmla="*/ 1129743 w 5651563"/>
                <a:gd name="connsiteY1558" fmla="*/ 656227 h 3480149"/>
                <a:gd name="connsiteX1559" fmla="*/ 1136220 w 5651563"/>
                <a:gd name="connsiteY1559" fmla="*/ 656227 h 3480149"/>
                <a:gd name="connsiteX1560" fmla="*/ 1136220 w 5651563"/>
                <a:gd name="connsiteY1560" fmla="*/ 652608 h 3480149"/>
                <a:gd name="connsiteX1561" fmla="*/ 1145078 w 5651563"/>
                <a:gd name="connsiteY1561" fmla="*/ 652608 h 3480149"/>
                <a:gd name="connsiteX1562" fmla="*/ 1145078 w 5651563"/>
                <a:gd name="connsiteY1562" fmla="*/ 648988 h 3480149"/>
                <a:gd name="connsiteX1563" fmla="*/ 1154032 w 5651563"/>
                <a:gd name="connsiteY1563" fmla="*/ 648988 h 3480149"/>
                <a:gd name="connsiteX1564" fmla="*/ 1154032 w 5651563"/>
                <a:gd name="connsiteY1564" fmla="*/ 645369 h 3480149"/>
                <a:gd name="connsiteX1565" fmla="*/ 1160414 w 5651563"/>
                <a:gd name="connsiteY1565" fmla="*/ 645369 h 3480149"/>
                <a:gd name="connsiteX1566" fmla="*/ 1160414 w 5651563"/>
                <a:gd name="connsiteY1566" fmla="*/ 641654 h 3480149"/>
                <a:gd name="connsiteX1567" fmla="*/ 1161271 w 5651563"/>
                <a:gd name="connsiteY1567" fmla="*/ 641654 h 3480149"/>
                <a:gd name="connsiteX1568" fmla="*/ 1161271 w 5651563"/>
                <a:gd name="connsiteY1568" fmla="*/ 638035 h 3480149"/>
                <a:gd name="connsiteX1569" fmla="*/ 1180702 w 5651563"/>
                <a:gd name="connsiteY1569" fmla="*/ 638035 h 3480149"/>
                <a:gd name="connsiteX1570" fmla="*/ 1180702 w 5651563"/>
                <a:gd name="connsiteY1570" fmla="*/ 634415 h 3480149"/>
                <a:gd name="connsiteX1571" fmla="*/ 1190322 w 5651563"/>
                <a:gd name="connsiteY1571" fmla="*/ 634415 h 3480149"/>
                <a:gd name="connsiteX1572" fmla="*/ 1190322 w 5651563"/>
                <a:gd name="connsiteY1572" fmla="*/ 630796 h 3480149"/>
                <a:gd name="connsiteX1573" fmla="*/ 1201657 w 5651563"/>
                <a:gd name="connsiteY1573" fmla="*/ 630796 h 3480149"/>
                <a:gd name="connsiteX1574" fmla="*/ 1201657 w 5651563"/>
                <a:gd name="connsiteY1574" fmla="*/ 627176 h 3480149"/>
                <a:gd name="connsiteX1575" fmla="*/ 1215373 w 5651563"/>
                <a:gd name="connsiteY1575" fmla="*/ 627176 h 3480149"/>
                <a:gd name="connsiteX1576" fmla="*/ 1215373 w 5651563"/>
                <a:gd name="connsiteY1576" fmla="*/ 623557 h 3480149"/>
                <a:gd name="connsiteX1577" fmla="*/ 1219468 w 5651563"/>
                <a:gd name="connsiteY1577" fmla="*/ 623557 h 3480149"/>
                <a:gd name="connsiteX1578" fmla="*/ 1219468 w 5651563"/>
                <a:gd name="connsiteY1578" fmla="*/ 619937 h 3480149"/>
                <a:gd name="connsiteX1579" fmla="*/ 1228327 w 5651563"/>
                <a:gd name="connsiteY1579" fmla="*/ 619937 h 3480149"/>
                <a:gd name="connsiteX1580" fmla="*/ 1228327 w 5651563"/>
                <a:gd name="connsiteY1580" fmla="*/ 616318 h 3480149"/>
                <a:gd name="connsiteX1581" fmla="*/ 1231565 w 5651563"/>
                <a:gd name="connsiteY1581" fmla="*/ 616318 h 3480149"/>
                <a:gd name="connsiteX1582" fmla="*/ 1231565 w 5651563"/>
                <a:gd name="connsiteY1582" fmla="*/ 612698 h 3480149"/>
                <a:gd name="connsiteX1583" fmla="*/ 1231565 w 5651563"/>
                <a:gd name="connsiteY1583" fmla="*/ 612698 h 3480149"/>
                <a:gd name="connsiteX1584" fmla="*/ 1231565 w 5651563"/>
                <a:gd name="connsiteY1584" fmla="*/ 609079 h 3480149"/>
                <a:gd name="connsiteX1585" fmla="*/ 1241281 w 5651563"/>
                <a:gd name="connsiteY1585" fmla="*/ 609079 h 3480149"/>
                <a:gd name="connsiteX1586" fmla="*/ 1241281 w 5651563"/>
                <a:gd name="connsiteY1586" fmla="*/ 605459 h 3480149"/>
                <a:gd name="connsiteX1587" fmla="*/ 1243662 w 5651563"/>
                <a:gd name="connsiteY1587" fmla="*/ 605459 h 3480149"/>
                <a:gd name="connsiteX1588" fmla="*/ 1243662 w 5651563"/>
                <a:gd name="connsiteY1588" fmla="*/ 601840 h 3480149"/>
                <a:gd name="connsiteX1589" fmla="*/ 1254235 w 5651563"/>
                <a:gd name="connsiteY1589" fmla="*/ 601840 h 3480149"/>
                <a:gd name="connsiteX1590" fmla="*/ 1254235 w 5651563"/>
                <a:gd name="connsiteY1590" fmla="*/ 598220 h 3480149"/>
                <a:gd name="connsiteX1591" fmla="*/ 1261474 w 5651563"/>
                <a:gd name="connsiteY1591" fmla="*/ 598220 h 3480149"/>
                <a:gd name="connsiteX1592" fmla="*/ 1261474 w 5651563"/>
                <a:gd name="connsiteY1592" fmla="*/ 594601 h 3480149"/>
                <a:gd name="connsiteX1593" fmla="*/ 1267951 w 5651563"/>
                <a:gd name="connsiteY1593" fmla="*/ 594601 h 3480149"/>
                <a:gd name="connsiteX1594" fmla="*/ 1267951 w 5651563"/>
                <a:gd name="connsiteY1594" fmla="*/ 590981 h 3480149"/>
                <a:gd name="connsiteX1595" fmla="*/ 1280048 w 5651563"/>
                <a:gd name="connsiteY1595" fmla="*/ 590981 h 3480149"/>
                <a:gd name="connsiteX1596" fmla="*/ 1280048 w 5651563"/>
                <a:gd name="connsiteY1596" fmla="*/ 587362 h 3480149"/>
                <a:gd name="connsiteX1597" fmla="*/ 1284048 w 5651563"/>
                <a:gd name="connsiteY1597" fmla="*/ 587362 h 3480149"/>
                <a:gd name="connsiteX1598" fmla="*/ 1284048 w 5651563"/>
                <a:gd name="connsiteY1598" fmla="*/ 583742 h 3480149"/>
                <a:gd name="connsiteX1599" fmla="*/ 1290525 w 5651563"/>
                <a:gd name="connsiteY1599" fmla="*/ 583742 h 3480149"/>
                <a:gd name="connsiteX1600" fmla="*/ 1290525 w 5651563"/>
                <a:gd name="connsiteY1600" fmla="*/ 580027 h 3480149"/>
                <a:gd name="connsiteX1601" fmla="*/ 1293764 w 5651563"/>
                <a:gd name="connsiteY1601" fmla="*/ 580027 h 3480149"/>
                <a:gd name="connsiteX1602" fmla="*/ 1293764 w 5651563"/>
                <a:gd name="connsiteY1602" fmla="*/ 576408 h 3480149"/>
                <a:gd name="connsiteX1603" fmla="*/ 1305098 w 5651563"/>
                <a:gd name="connsiteY1603" fmla="*/ 576408 h 3480149"/>
                <a:gd name="connsiteX1604" fmla="*/ 1305098 w 5651563"/>
                <a:gd name="connsiteY1604" fmla="*/ 572788 h 3480149"/>
                <a:gd name="connsiteX1605" fmla="*/ 1305860 w 5651563"/>
                <a:gd name="connsiteY1605" fmla="*/ 572788 h 3480149"/>
                <a:gd name="connsiteX1606" fmla="*/ 1305860 w 5651563"/>
                <a:gd name="connsiteY1606" fmla="*/ 569169 h 3480149"/>
                <a:gd name="connsiteX1607" fmla="*/ 1310718 w 5651563"/>
                <a:gd name="connsiteY1607" fmla="*/ 569169 h 3480149"/>
                <a:gd name="connsiteX1608" fmla="*/ 1310718 w 5651563"/>
                <a:gd name="connsiteY1608" fmla="*/ 565549 h 3480149"/>
                <a:gd name="connsiteX1609" fmla="*/ 1320434 w 5651563"/>
                <a:gd name="connsiteY1609" fmla="*/ 565549 h 3480149"/>
                <a:gd name="connsiteX1610" fmla="*/ 1320434 w 5651563"/>
                <a:gd name="connsiteY1610" fmla="*/ 561930 h 3480149"/>
                <a:gd name="connsiteX1611" fmla="*/ 1328530 w 5651563"/>
                <a:gd name="connsiteY1611" fmla="*/ 561930 h 3480149"/>
                <a:gd name="connsiteX1612" fmla="*/ 1328530 w 5651563"/>
                <a:gd name="connsiteY1612" fmla="*/ 558310 h 3480149"/>
                <a:gd name="connsiteX1613" fmla="*/ 1334150 w 5651563"/>
                <a:gd name="connsiteY1613" fmla="*/ 558310 h 3480149"/>
                <a:gd name="connsiteX1614" fmla="*/ 1334150 w 5651563"/>
                <a:gd name="connsiteY1614" fmla="*/ 554691 h 3480149"/>
                <a:gd name="connsiteX1615" fmla="*/ 1343103 w 5651563"/>
                <a:gd name="connsiteY1615" fmla="*/ 554691 h 3480149"/>
                <a:gd name="connsiteX1616" fmla="*/ 1343103 w 5651563"/>
                <a:gd name="connsiteY1616" fmla="*/ 551071 h 3480149"/>
                <a:gd name="connsiteX1617" fmla="*/ 1347961 w 5651563"/>
                <a:gd name="connsiteY1617" fmla="*/ 551071 h 3480149"/>
                <a:gd name="connsiteX1618" fmla="*/ 1347961 w 5651563"/>
                <a:gd name="connsiteY1618" fmla="*/ 547452 h 3480149"/>
                <a:gd name="connsiteX1619" fmla="*/ 1352818 w 5651563"/>
                <a:gd name="connsiteY1619" fmla="*/ 547452 h 3480149"/>
                <a:gd name="connsiteX1620" fmla="*/ 1352818 w 5651563"/>
                <a:gd name="connsiteY1620" fmla="*/ 543832 h 3480149"/>
                <a:gd name="connsiteX1621" fmla="*/ 1357581 w 5651563"/>
                <a:gd name="connsiteY1621" fmla="*/ 543832 h 3480149"/>
                <a:gd name="connsiteX1622" fmla="*/ 1357581 w 5651563"/>
                <a:gd name="connsiteY1622" fmla="*/ 540213 h 3480149"/>
                <a:gd name="connsiteX1623" fmla="*/ 1368916 w 5651563"/>
                <a:gd name="connsiteY1623" fmla="*/ 540213 h 3480149"/>
                <a:gd name="connsiteX1624" fmla="*/ 1368916 w 5651563"/>
                <a:gd name="connsiteY1624" fmla="*/ 536593 h 3480149"/>
                <a:gd name="connsiteX1625" fmla="*/ 1372154 w 5651563"/>
                <a:gd name="connsiteY1625" fmla="*/ 536593 h 3480149"/>
                <a:gd name="connsiteX1626" fmla="*/ 1372154 w 5651563"/>
                <a:gd name="connsiteY1626" fmla="*/ 532974 h 3480149"/>
                <a:gd name="connsiteX1627" fmla="*/ 1373774 w 5651563"/>
                <a:gd name="connsiteY1627" fmla="*/ 532974 h 3480149"/>
                <a:gd name="connsiteX1628" fmla="*/ 1373774 w 5651563"/>
                <a:gd name="connsiteY1628" fmla="*/ 529354 h 3480149"/>
                <a:gd name="connsiteX1629" fmla="*/ 1373774 w 5651563"/>
                <a:gd name="connsiteY1629" fmla="*/ 529354 h 3480149"/>
                <a:gd name="connsiteX1630" fmla="*/ 1373774 w 5651563"/>
                <a:gd name="connsiteY1630" fmla="*/ 525735 h 3480149"/>
                <a:gd name="connsiteX1631" fmla="*/ 1377869 w 5651563"/>
                <a:gd name="connsiteY1631" fmla="*/ 525735 h 3480149"/>
                <a:gd name="connsiteX1632" fmla="*/ 1377869 w 5651563"/>
                <a:gd name="connsiteY1632" fmla="*/ 522115 h 3480149"/>
                <a:gd name="connsiteX1633" fmla="*/ 1386727 w 5651563"/>
                <a:gd name="connsiteY1633" fmla="*/ 522115 h 3480149"/>
                <a:gd name="connsiteX1634" fmla="*/ 1386727 w 5651563"/>
                <a:gd name="connsiteY1634" fmla="*/ 518400 h 3480149"/>
                <a:gd name="connsiteX1635" fmla="*/ 1387490 w 5651563"/>
                <a:gd name="connsiteY1635" fmla="*/ 518400 h 3480149"/>
                <a:gd name="connsiteX1636" fmla="*/ 1387490 w 5651563"/>
                <a:gd name="connsiteY1636" fmla="*/ 514781 h 3480149"/>
                <a:gd name="connsiteX1637" fmla="*/ 1387490 w 5651563"/>
                <a:gd name="connsiteY1637" fmla="*/ 514781 h 3480149"/>
                <a:gd name="connsiteX1638" fmla="*/ 1387490 w 5651563"/>
                <a:gd name="connsiteY1638" fmla="*/ 511162 h 3480149"/>
                <a:gd name="connsiteX1639" fmla="*/ 1393967 w 5651563"/>
                <a:gd name="connsiteY1639" fmla="*/ 511162 h 3480149"/>
                <a:gd name="connsiteX1640" fmla="*/ 1393967 w 5651563"/>
                <a:gd name="connsiteY1640" fmla="*/ 507542 h 3480149"/>
                <a:gd name="connsiteX1641" fmla="*/ 1400443 w 5651563"/>
                <a:gd name="connsiteY1641" fmla="*/ 507542 h 3480149"/>
                <a:gd name="connsiteX1642" fmla="*/ 1400443 w 5651563"/>
                <a:gd name="connsiteY1642" fmla="*/ 503923 h 3480149"/>
                <a:gd name="connsiteX1643" fmla="*/ 1402920 w 5651563"/>
                <a:gd name="connsiteY1643" fmla="*/ 503923 h 3480149"/>
                <a:gd name="connsiteX1644" fmla="*/ 1402920 w 5651563"/>
                <a:gd name="connsiteY1644" fmla="*/ 500303 h 3480149"/>
                <a:gd name="connsiteX1645" fmla="*/ 1406063 w 5651563"/>
                <a:gd name="connsiteY1645" fmla="*/ 500303 h 3480149"/>
                <a:gd name="connsiteX1646" fmla="*/ 1406063 w 5651563"/>
                <a:gd name="connsiteY1646" fmla="*/ 496684 h 3480149"/>
                <a:gd name="connsiteX1647" fmla="*/ 1419017 w 5651563"/>
                <a:gd name="connsiteY1647" fmla="*/ 496684 h 3480149"/>
                <a:gd name="connsiteX1648" fmla="*/ 1419017 w 5651563"/>
                <a:gd name="connsiteY1648" fmla="*/ 493064 h 3480149"/>
                <a:gd name="connsiteX1649" fmla="*/ 1419875 w 5651563"/>
                <a:gd name="connsiteY1649" fmla="*/ 493064 h 3480149"/>
                <a:gd name="connsiteX1650" fmla="*/ 1419875 w 5651563"/>
                <a:gd name="connsiteY1650" fmla="*/ 489444 h 3480149"/>
                <a:gd name="connsiteX1651" fmla="*/ 1439210 w 5651563"/>
                <a:gd name="connsiteY1651" fmla="*/ 489444 h 3480149"/>
                <a:gd name="connsiteX1652" fmla="*/ 1439210 w 5651563"/>
                <a:gd name="connsiteY1652" fmla="*/ 485825 h 3480149"/>
                <a:gd name="connsiteX1653" fmla="*/ 1452164 w 5651563"/>
                <a:gd name="connsiteY1653" fmla="*/ 485825 h 3480149"/>
                <a:gd name="connsiteX1654" fmla="*/ 1452164 w 5651563"/>
                <a:gd name="connsiteY1654" fmla="*/ 482206 h 3480149"/>
                <a:gd name="connsiteX1655" fmla="*/ 1461880 w 5651563"/>
                <a:gd name="connsiteY1655" fmla="*/ 482206 h 3480149"/>
                <a:gd name="connsiteX1656" fmla="*/ 1461880 w 5651563"/>
                <a:gd name="connsiteY1656" fmla="*/ 478586 h 3480149"/>
                <a:gd name="connsiteX1657" fmla="*/ 1466738 w 5651563"/>
                <a:gd name="connsiteY1657" fmla="*/ 478586 h 3480149"/>
                <a:gd name="connsiteX1658" fmla="*/ 1466738 w 5651563"/>
                <a:gd name="connsiteY1658" fmla="*/ 474967 h 3480149"/>
                <a:gd name="connsiteX1659" fmla="*/ 1469119 w 5651563"/>
                <a:gd name="connsiteY1659" fmla="*/ 474967 h 3480149"/>
                <a:gd name="connsiteX1660" fmla="*/ 1469119 w 5651563"/>
                <a:gd name="connsiteY1660" fmla="*/ 471347 h 3480149"/>
                <a:gd name="connsiteX1661" fmla="*/ 1472357 w 5651563"/>
                <a:gd name="connsiteY1661" fmla="*/ 471347 h 3480149"/>
                <a:gd name="connsiteX1662" fmla="*/ 1472357 w 5651563"/>
                <a:gd name="connsiteY1662" fmla="*/ 467728 h 3480149"/>
                <a:gd name="connsiteX1663" fmla="*/ 1474834 w 5651563"/>
                <a:gd name="connsiteY1663" fmla="*/ 467728 h 3480149"/>
                <a:gd name="connsiteX1664" fmla="*/ 1474834 w 5651563"/>
                <a:gd name="connsiteY1664" fmla="*/ 464108 h 3480149"/>
                <a:gd name="connsiteX1665" fmla="*/ 1489312 w 5651563"/>
                <a:gd name="connsiteY1665" fmla="*/ 464108 h 3480149"/>
                <a:gd name="connsiteX1666" fmla="*/ 1489312 w 5651563"/>
                <a:gd name="connsiteY1666" fmla="*/ 460488 h 3480149"/>
                <a:gd name="connsiteX1667" fmla="*/ 1492550 w 5651563"/>
                <a:gd name="connsiteY1667" fmla="*/ 460488 h 3480149"/>
                <a:gd name="connsiteX1668" fmla="*/ 1492550 w 5651563"/>
                <a:gd name="connsiteY1668" fmla="*/ 456774 h 3480149"/>
                <a:gd name="connsiteX1669" fmla="*/ 1504647 w 5651563"/>
                <a:gd name="connsiteY1669" fmla="*/ 456774 h 3480149"/>
                <a:gd name="connsiteX1670" fmla="*/ 1504647 w 5651563"/>
                <a:gd name="connsiteY1670" fmla="*/ 453154 h 3480149"/>
                <a:gd name="connsiteX1671" fmla="*/ 1514363 w 5651563"/>
                <a:gd name="connsiteY1671" fmla="*/ 453154 h 3480149"/>
                <a:gd name="connsiteX1672" fmla="*/ 1514363 w 5651563"/>
                <a:gd name="connsiteY1672" fmla="*/ 449535 h 3480149"/>
                <a:gd name="connsiteX1673" fmla="*/ 1532936 w 5651563"/>
                <a:gd name="connsiteY1673" fmla="*/ 449535 h 3480149"/>
                <a:gd name="connsiteX1674" fmla="*/ 1532936 w 5651563"/>
                <a:gd name="connsiteY1674" fmla="*/ 445915 h 3480149"/>
                <a:gd name="connsiteX1675" fmla="*/ 1534556 w 5651563"/>
                <a:gd name="connsiteY1675" fmla="*/ 445915 h 3480149"/>
                <a:gd name="connsiteX1676" fmla="*/ 1534556 w 5651563"/>
                <a:gd name="connsiteY1676" fmla="*/ 442296 h 3480149"/>
                <a:gd name="connsiteX1677" fmla="*/ 1573417 w 5651563"/>
                <a:gd name="connsiteY1677" fmla="*/ 442296 h 3480149"/>
                <a:gd name="connsiteX1678" fmla="*/ 1573417 w 5651563"/>
                <a:gd name="connsiteY1678" fmla="*/ 438676 h 3480149"/>
                <a:gd name="connsiteX1679" fmla="*/ 1577418 w 5651563"/>
                <a:gd name="connsiteY1679" fmla="*/ 438676 h 3480149"/>
                <a:gd name="connsiteX1680" fmla="*/ 1577418 w 5651563"/>
                <a:gd name="connsiteY1680" fmla="*/ 435057 h 3480149"/>
                <a:gd name="connsiteX1681" fmla="*/ 1588753 w 5651563"/>
                <a:gd name="connsiteY1681" fmla="*/ 435057 h 3480149"/>
                <a:gd name="connsiteX1682" fmla="*/ 1588753 w 5651563"/>
                <a:gd name="connsiteY1682" fmla="*/ 431437 h 3480149"/>
                <a:gd name="connsiteX1683" fmla="*/ 1591134 w 5651563"/>
                <a:gd name="connsiteY1683" fmla="*/ 431437 h 3480149"/>
                <a:gd name="connsiteX1684" fmla="*/ 1591134 w 5651563"/>
                <a:gd name="connsiteY1684" fmla="*/ 427818 h 3480149"/>
                <a:gd name="connsiteX1685" fmla="*/ 1591134 w 5651563"/>
                <a:gd name="connsiteY1685" fmla="*/ 427818 h 3480149"/>
                <a:gd name="connsiteX1686" fmla="*/ 1591134 w 5651563"/>
                <a:gd name="connsiteY1686" fmla="*/ 424198 h 3480149"/>
                <a:gd name="connsiteX1687" fmla="*/ 1595992 w 5651563"/>
                <a:gd name="connsiteY1687" fmla="*/ 424198 h 3480149"/>
                <a:gd name="connsiteX1688" fmla="*/ 1595992 w 5651563"/>
                <a:gd name="connsiteY1688" fmla="*/ 420579 h 3480149"/>
                <a:gd name="connsiteX1689" fmla="*/ 1636378 w 5651563"/>
                <a:gd name="connsiteY1689" fmla="*/ 420579 h 3480149"/>
                <a:gd name="connsiteX1690" fmla="*/ 1636378 w 5651563"/>
                <a:gd name="connsiteY1690" fmla="*/ 416959 h 3480149"/>
                <a:gd name="connsiteX1691" fmla="*/ 1637997 w 5651563"/>
                <a:gd name="connsiteY1691" fmla="*/ 416959 h 3480149"/>
                <a:gd name="connsiteX1692" fmla="*/ 1637997 w 5651563"/>
                <a:gd name="connsiteY1692" fmla="*/ 413340 h 3480149"/>
                <a:gd name="connsiteX1693" fmla="*/ 1645331 w 5651563"/>
                <a:gd name="connsiteY1693" fmla="*/ 413340 h 3480149"/>
                <a:gd name="connsiteX1694" fmla="*/ 1645331 w 5651563"/>
                <a:gd name="connsiteY1694" fmla="*/ 409720 h 3480149"/>
                <a:gd name="connsiteX1695" fmla="*/ 1680002 w 5651563"/>
                <a:gd name="connsiteY1695" fmla="*/ 409720 h 3480149"/>
                <a:gd name="connsiteX1696" fmla="*/ 1680002 w 5651563"/>
                <a:gd name="connsiteY1696" fmla="*/ 406101 h 3480149"/>
                <a:gd name="connsiteX1697" fmla="*/ 1692956 w 5651563"/>
                <a:gd name="connsiteY1697" fmla="*/ 406101 h 3480149"/>
                <a:gd name="connsiteX1698" fmla="*/ 1692956 w 5651563"/>
                <a:gd name="connsiteY1698" fmla="*/ 402481 h 3480149"/>
                <a:gd name="connsiteX1699" fmla="*/ 1700195 w 5651563"/>
                <a:gd name="connsiteY1699" fmla="*/ 402481 h 3480149"/>
                <a:gd name="connsiteX1700" fmla="*/ 1700195 w 5651563"/>
                <a:gd name="connsiteY1700" fmla="*/ 398862 h 3480149"/>
                <a:gd name="connsiteX1701" fmla="*/ 1718864 w 5651563"/>
                <a:gd name="connsiteY1701" fmla="*/ 398862 h 3480149"/>
                <a:gd name="connsiteX1702" fmla="*/ 1718864 w 5651563"/>
                <a:gd name="connsiteY1702" fmla="*/ 395147 h 3480149"/>
                <a:gd name="connsiteX1703" fmla="*/ 1722865 w 5651563"/>
                <a:gd name="connsiteY1703" fmla="*/ 395147 h 3480149"/>
                <a:gd name="connsiteX1704" fmla="*/ 1722865 w 5651563"/>
                <a:gd name="connsiteY1704" fmla="*/ 391528 h 3480149"/>
                <a:gd name="connsiteX1705" fmla="*/ 1747058 w 5651563"/>
                <a:gd name="connsiteY1705" fmla="*/ 391528 h 3480149"/>
                <a:gd name="connsiteX1706" fmla="*/ 1747058 w 5651563"/>
                <a:gd name="connsiteY1706" fmla="*/ 387908 h 3480149"/>
                <a:gd name="connsiteX1707" fmla="*/ 1774585 w 5651563"/>
                <a:gd name="connsiteY1707" fmla="*/ 387908 h 3480149"/>
                <a:gd name="connsiteX1708" fmla="*/ 1774585 w 5651563"/>
                <a:gd name="connsiteY1708" fmla="*/ 384289 h 3480149"/>
                <a:gd name="connsiteX1709" fmla="*/ 1777824 w 5651563"/>
                <a:gd name="connsiteY1709" fmla="*/ 384289 h 3480149"/>
                <a:gd name="connsiteX1710" fmla="*/ 1777824 w 5651563"/>
                <a:gd name="connsiteY1710" fmla="*/ 380669 h 3480149"/>
                <a:gd name="connsiteX1711" fmla="*/ 1782682 w 5651563"/>
                <a:gd name="connsiteY1711" fmla="*/ 380669 h 3480149"/>
                <a:gd name="connsiteX1712" fmla="*/ 1782682 w 5651563"/>
                <a:gd name="connsiteY1712" fmla="*/ 377050 h 3480149"/>
                <a:gd name="connsiteX1713" fmla="*/ 1811733 w 5651563"/>
                <a:gd name="connsiteY1713" fmla="*/ 377050 h 3480149"/>
                <a:gd name="connsiteX1714" fmla="*/ 1811733 w 5651563"/>
                <a:gd name="connsiteY1714" fmla="*/ 373430 h 3480149"/>
                <a:gd name="connsiteX1715" fmla="*/ 1814972 w 5651563"/>
                <a:gd name="connsiteY1715" fmla="*/ 373430 h 3480149"/>
                <a:gd name="connsiteX1716" fmla="*/ 1814972 w 5651563"/>
                <a:gd name="connsiteY1716" fmla="*/ 369811 h 3480149"/>
                <a:gd name="connsiteX1717" fmla="*/ 1833545 w 5651563"/>
                <a:gd name="connsiteY1717" fmla="*/ 369811 h 3480149"/>
                <a:gd name="connsiteX1718" fmla="*/ 1833545 w 5651563"/>
                <a:gd name="connsiteY1718" fmla="*/ 366191 h 3480149"/>
                <a:gd name="connsiteX1719" fmla="*/ 1840880 w 5651563"/>
                <a:gd name="connsiteY1719" fmla="*/ 366191 h 3480149"/>
                <a:gd name="connsiteX1720" fmla="*/ 1840880 w 5651563"/>
                <a:gd name="connsiteY1720" fmla="*/ 362572 h 3480149"/>
                <a:gd name="connsiteX1721" fmla="*/ 1851357 w 5651563"/>
                <a:gd name="connsiteY1721" fmla="*/ 362572 h 3480149"/>
                <a:gd name="connsiteX1722" fmla="*/ 1851357 w 5651563"/>
                <a:gd name="connsiteY1722" fmla="*/ 358952 h 3480149"/>
                <a:gd name="connsiteX1723" fmla="*/ 1872312 w 5651563"/>
                <a:gd name="connsiteY1723" fmla="*/ 358952 h 3480149"/>
                <a:gd name="connsiteX1724" fmla="*/ 1872312 w 5651563"/>
                <a:gd name="connsiteY1724" fmla="*/ 355333 h 3480149"/>
                <a:gd name="connsiteX1725" fmla="*/ 1880408 w 5651563"/>
                <a:gd name="connsiteY1725" fmla="*/ 355333 h 3480149"/>
                <a:gd name="connsiteX1726" fmla="*/ 1880408 w 5651563"/>
                <a:gd name="connsiteY1726" fmla="*/ 351713 h 3480149"/>
                <a:gd name="connsiteX1727" fmla="*/ 1884504 w 5651563"/>
                <a:gd name="connsiteY1727" fmla="*/ 351713 h 3480149"/>
                <a:gd name="connsiteX1728" fmla="*/ 1884504 w 5651563"/>
                <a:gd name="connsiteY1728" fmla="*/ 348094 h 3480149"/>
                <a:gd name="connsiteX1729" fmla="*/ 1934606 w 5651563"/>
                <a:gd name="connsiteY1729" fmla="*/ 348094 h 3480149"/>
                <a:gd name="connsiteX1730" fmla="*/ 1934606 w 5651563"/>
                <a:gd name="connsiteY1730" fmla="*/ 344474 h 3480149"/>
                <a:gd name="connsiteX1731" fmla="*/ 1949084 w 5651563"/>
                <a:gd name="connsiteY1731" fmla="*/ 344474 h 3480149"/>
                <a:gd name="connsiteX1732" fmla="*/ 1949084 w 5651563"/>
                <a:gd name="connsiteY1732" fmla="*/ 340855 h 3480149"/>
                <a:gd name="connsiteX1733" fmla="*/ 1974134 w 5651563"/>
                <a:gd name="connsiteY1733" fmla="*/ 340855 h 3480149"/>
                <a:gd name="connsiteX1734" fmla="*/ 1974134 w 5651563"/>
                <a:gd name="connsiteY1734" fmla="*/ 337235 h 3480149"/>
                <a:gd name="connsiteX1735" fmla="*/ 1974134 w 5651563"/>
                <a:gd name="connsiteY1735" fmla="*/ 337235 h 3480149"/>
                <a:gd name="connsiteX1736" fmla="*/ 1974134 w 5651563"/>
                <a:gd name="connsiteY1736" fmla="*/ 333520 h 3480149"/>
                <a:gd name="connsiteX1737" fmla="*/ 1995947 w 5651563"/>
                <a:gd name="connsiteY1737" fmla="*/ 333520 h 3480149"/>
                <a:gd name="connsiteX1738" fmla="*/ 1995947 w 5651563"/>
                <a:gd name="connsiteY1738" fmla="*/ 329901 h 3480149"/>
                <a:gd name="connsiteX1739" fmla="*/ 2013758 w 5651563"/>
                <a:gd name="connsiteY1739" fmla="*/ 329901 h 3480149"/>
                <a:gd name="connsiteX1740" fmla="*/ 2013758 w 5651563"/>
                <a:gd name="connsiteY1740" fmla="*/ 326281 h 3480149"/>
                <a:gd name="connsiteX1741" fmla="*/ 2016235 w 5651563"/>
                <a:gd name="connsiteY1741" fmla="*/ 326281 h 3480149"/>
                <a:gd name="connsiteX1742" fmla="*/ 2016235 w 5651563"/>
                <a:gd name="connsiteY1742" fmla="*/ 322662 h 3480149"/>
                <a:gd name="connsiteX1743" fmla="*/ 2024236 w 5651563"/>
                <a:gd name="connsiteY1743" fmla="*/ 322662 h 3480149"/>
                <a:gd name="connsiteX1744" fmla="*/ 2024236 w 5651563"/>
                <a:gd name="connsiteY1744" fmla="*/ 319042 h 3480149"/>
                <a:gd name="connsiteX1745" fmla="*/ 2029093 w 5651563"/>
                <a:gd name="connsiteY1745" fmla="*/ 319042 h 3480149"/>
                <a:gd name="connsiteX1746" fmla="*/ 2029093 w 5651563"/>
                <a:gd name="connsiteY1746" fmla="*/ 315423 h 3480149"/>
                <a:gd name="connsiteX1747" fmla="*/ 2030713 w 5651563"/>
                <a:gd name="connsiteY1747" fmla="*/ 315423 h 3480149"/>
                <a:gd name="connsiteX1748" fmla="*/ 2030713 w 5651563"/>
                <a:gd name="connsiteY1748" fmla="*/ 311803 h 3480149"/>
                <a:gd name="connsiteX1749" fmla="*/ 2053382 w 5651563"/>
                <a:gd name="connsiteY1749" fmla="*/ 311803 h 3480149"/>
                <a:gd name="connsiteX1750" fmla="*/ 2053382 w 5651563"/>
                <a:gd name="connsiteY1750" fmla="*/ 308184 h 3480149"/>
                <a:gd name="connsiteX1751" fmla="*/ 2067098 w 5651563"/>
                <a:gd name="connsiteY1751" fmla="*/ 308184 h 3480149"/>
                <a:gd name="connsiteX1752" fmla="*/ 2067098 w 5651563"/>
                <a:gd name="connsiteY1752" fmla="*/ 304564 h 3480149"/>
                <a:gd name="connsiteX1753" fmla="*/ 2084053 w 5651563"/>
                <a:gd name="connsiteY1753" fmla="*/ 304564 h 3480149"/>
                <a:gd name="connsiteX1754" fmla="*/ 2084053 w 5651563"/>
                <a:gd name="connsiteY1754" fmla="*/ 300945 h 3480149"/>
                <a:gd name="connsiteX1755" fmla="*/ 2087291 w 5651563"/>
                <a:gd name="connsiteY1755" fmla="*/ 300945 h 3480149"/>
                <a:gd name="connsiteX1756" fmla="*/ 2087291 w 5651563"/>
                <a:gd name="connsiteY1756" fmla="*/ 297325 h 3480149"/>
                <a:gd name="connsiteX1757" fmla="*/ 2103484 w 5651563"/>
                <a:gd name="connsiteY1757" fmla="*/ 297325 h 3480149"/>
                <a:gd name="connsiteX1758" fmla="*/ 2103484 w 5651563"/>
                <a:gd name="connsiteY1758" fmla="*/ 293706 h 3480149"/>
                <a:gd name="connsiteX1759" fmla="*/ 2106722 w 5651563"/>
                <a:gd name="connsiteY1759" fmla="*/ 293706 h 3480149"/>
                <a:gd name="connsiteX1760" fmla="*/ 2106722 w 5651563"/>
                <a:gd name="connsiteY1760" fmla="*/ 290086 h 3480149"/>
                <a:gd name="connsiteX1761" fmla="*/ 2128535 w 5651563"/>
                <a:gd name="connsiteY1761" fmla="*/ 290086 h 3480149"/>
                <a:gd name="connsiteX1762" fmla="*/ 2128535 w 5651563"/>
                <a:gd name="connsiteY1762" fmla="*/ 286467 h 3480149"/>
                <a:gd name="connsiteX1763" fmla="*/ 2162444 w 5651563"/>
                <a:gd name="connsiteY1763" fmla="*/ 286467 h 3480149"/>
                <a:gd name="connsiteX1764" fmla="*/ 2162444 w 5651563"/>
                <a:gd name="connsiteY1764" fmla="*/ 282847 h 3480149"/>
                <a:gd name="connsiteX1765" fmla="*/ 2221403 w 5651563"/>
                <a:gd name="connsiteY1765" fmla="*/ 282847 h 3480149"/>
                <a:gd name="connsiteX1766" fmla="*/ 2221403 w 5651563"/>
                <a:gd name="connsiteY1766" fmla="*/ 279228 h 3480149"/>
                <a:gd name="connsiteX1767" fmla="*/ 2252931 w 5651563"/>
                <a:gd name="connsiteY1767" fmla="*/ 279228 h 3480149"/>
                <a:gd name="connsiteX1768" fmla="*/ 2252931 w 5651563"/>
                <a:gd name="connsiteY1768" fmla="*/ 275608 h 3480149"/>
                <a:gd name="connsiteX1769" fmla="*/ 2257027 w 5651563"/>
                <a:gd name="connsiteY1769" fmla="*/ 275608 h 3480149"/>
                <a:gd name="connsiteX1770" fmla="*/ 2257027 w 5651563"/>
                <a:gd name="connsiteY1770" fmla="*/ 271894 h 3480149"/>
                <a:gd name="connsiteX1771" fmla="*/ 2265885 w 5651563"/>
                <a:gd name="connsiteY1771" fmla="*/ 271894 h 3480149"/>
                <a:gd name="connsiteX1772" fmla="*/ 2265885 w 5651563"/>
                <a:gd name="connsiteY1772" fmla="*/ 268274 h 3480149"/>
                <a:gd name="connsiteX1773" fmla="*/ 2269886 w 5651563"/>
                <a:gd name="connsiteY1773" fmla="*/ 268274 h 3480149"/>
                <a:gd name="connsiteX1774" fmla="*/ 2269886 w 5651563"/>
                <a:gd name="connsiteY1774" fmla="*/ 264655 h 3480149"/>
                <a:gd name="connsiteX1775" fmla="*/ 2290936 w 5651563"/>
                <a:gd name="connsiteY1775" fmla="*/ 264655 h 3480149"/>
                <a:gd name="connsiteX1776" fmla="*/ 2290936 w 5651563"/>
                <a:gd name="connsiteY1776" fmla="*/ 261035 h 3480149"/>
                <a:gd name="connsiteX1777" fmla="*/ 2297413 w 5651563"/>
                <a:gd name="connsiteY1777" fmla="*/ 261035 h 3480149"/>
                <a:gd name="connsiteX1778" fmla="*/ 2297413 w 5651563"/>
                <a:gd name="connsiteY1778" fmla="*/ 257416 h 3480149"/>
                <a:gd name="connsiteX1779" fmla="*/ 2353991 w 5651563"/>
                <a:gd name="connsiteY1779" fmla="*/ 257416 h 3480149"/>
                <a:gd name="connsiteX1780" fmla="*/ 2353991 w 5651563"/>
                <a:gd name="connsiteY1780" fmla="*/ 253796 h 3480149"/>
                <a:gd name="connsiteX1781" fmla="*/ 2363611 w 5651563"/>
                <a:gd name="connsiteY1781" fmla="*/ 253796 h 3480149"/>
                <a:gd name="connsiteX1782" fmla="*/ 2363611 w 5651563"/>
                <a:gd name="connsiteY1782" fmla="*/ 250176 h 3480149"/>
                <a:gd name="connsiteX1783" fmla="*/ 2370089 w 5651563"/>
                <a:gd name="connsiteY1783" fmla="*/ 250176 h 3480149"/>
                <a:gd name="connsiteX1784" fmla="*/ 2370089 w 5651563"/>
                <a:gd name="connsiteY1784" fmla="*/ 246557 h 3480149"/>
                <a:gd name="connsiteX1785" fmla="*/ 2373327 w 5651563"/>
                <a:gd name="connsiteY1785" fmla="*/ 246557 h 3480149"/>
                <a:gd name="connsiteX1786" fmla="*/ 2373327 w 5651563"/>
                <a:gd name="connsiteY1786" fmla="*/ 242938 h 3480149"/>
                <a:gd name="connsiteX1787" fmla="*/ 2379042 w 5651563"/>
                <a:gd name="connsiteY1787" fmla="*/ 242938 h 3480149"/>
                <a:gd name="connsiteX1788" fmla="*/ 2379042 w 5651563"/>
                <a:gd name="connsiteY1788" fmla="*/ 239318 h 3480149"/>
                <a:gd name="connsiteX1789" fmla="*/ 2423428 w 5651563"/>
                <a:gd name="connsiteY1789" fmla="*/ 239318 h 3480149"/>
                <a:gd name="connsiteX1790" fmla="*/ 2423428 w 5651563"/>
                <a:gd name="connsiteY1790" fmla="*/ 235699 h 3480149"/>
                <a:gd name="connsiteX1791" fmla="*/ 2451718 w 5651563"/>
                <a:gd name="connsiteY1791" fmla="*/ 235699 h 3480149"/>
                <a:gd name="connsiteX1792" fmla="*/ 2451718 w 5651563"/>
                <a:gd name="connsiteY1792" fmla="*/ 232079 h 3480149"/>
                <a:gd name="connsiteX1793" fmla="*/ 2464672 w 5651563"/>
                <a:gd name="connsiteY1793" fmla="*/ 232079 h 3480149"/>
                <a:gd name="connsiteX1794" fmla="*/ 2464672 w 5651563"/>
                <a:gd name="connsiteY1794" fmla="*/ 228460 h 3480149"/>
                <a:gd name="connsiteX1795" fmla="*/ 2467053 w 5651563"/>
                <a:gd name="connsiteY1795" fmla="*/ 228460 h 3480149"/>
                <a:gd name="connsiteX1796" fmla="*/ 2467053 w 5651563"/>
                <a:gd name="connsiteY1796" fmla="*/ 224840 h 3480149"/>
                <a:gd name="connsiteX1797" fmla="*/ 2488103 w 5651563"/>
                <a:gd name="connsiteY1797" fmla="*/ 224840 h 3480149"/>
                <a:gd name="connsiteX1798" fmla="*/ 2488103 w 5651563"/>
                <a:gd name="connsiteY1798" fmla="*/ 221221 h 3480149"/>
                <a:gd name="connsiteX1799" fmla="*/ 2544682 w 5651563"/>
                <a:gd name="connsiteY1799" fmla="*/ 221221 h 3480149"/>
                <a:gd name="connsiteX1800" fmla="*/ 2544682 w 5651563"/>
                <a:gd name="connsiteY1800" fmla="*/ 217601 h 3480149"/>
                <a:gd name="connsiteX1801" fmla="*/ 2654505 w 5651563"/>
                <a:gd name="connsiteY1801" fmla="*/ 217601 h 3480149"/>
                <a:gd name="connsiteX1802" fmla="*/ 2654505 w 5651563"/>
                <a:gd name="connsiteY1802" fmla="*/ 213886 h 3480149"/>
                <a:gd name="connsiteX1803" fmla="*/ 2680413 w 5651563"/>
                <a:gd name="connsiteY1803" fmla="*/ 213886 h 3480149"/>
                <a:gd name="connsiteX1804" fmla="*/ 2680413 w 5651563"/>
                <a:gd name="connsiteY1804" fmla="*/ 210267 h 3480149"/>
                <a:gd name="connsiteX1805" fmla="*/ 2825098 w 5651563"/>
                <a:gd name="connsiteY1805" fmla="*/ 210267 h 3480149"/>
                <a:gd name="connsiteX1806" fmla="*/ 2825098 w 5651563"/>
                <a:gd name="connsiteY1806" fmla="*/ 206647 h 3480149"/>
                <a:gd name="connsiteX1807" fmla="*/ 2825860 w 5651563"/>
                <a:gd name="connsiteY1807" fmla="*/ 206647 h 3480149"/>
                <a:gd name="connsiteX1808" fmla="*/ 2825860 w 5651563"/>
                <a:gd name="connsiteY1808" fmla="*/ 203028 h 3480149"/>
                <a:gd name="connsiteX1809" fmla="*/ 2864627 w 5651563"/>
                <a:gd name="connsiteY1809" fmla="*/ 203028 h 3480149"/>
                <a:gd name="connsiteX1810" fmla="*/ 2864627 w 5651563"/>
                <a:gd name="connsiteY1810" fmla="*/ 199408 h 3480149"/>
                <a:gd name="connsiteX1811" fmla="*/ 2879962 w 5651563"/>
                <a:gd name="connsiteY1811" fmla="*/ 199408 h 3480149"/>
                <a:gd name="connsiteX1812" fmla="*/ 2879962 w 5651563"/>
                <a:gd name="connsiteY1812" fmla="*/ 195789 h 3480149"/>
                <a:gd name="connsiteX1813" fmla="*/ 2886439 w 5651563"/>
                <a:gd name="connsiteY1813" fmla="*/ 195789 h 3480149"/>
                <a:gd name="connsiteX1814" fmla="*/ 2886439 w 5651563"/>
                <a:gd name="connsiteY1814" fmla="*/ 192169 h 3480149"/>
                <a:gd name="connsiteX1815" fmla="*/ 2934921 w 5651563"/>
                <a:gd name="connsiteY1815" fmla="*/ 192169 h 3480149"/>
                <a:gd name="connsiteX1816" fmla="*/ 2934921 w 5651563"/>
                <a:gd name="connsiteY1816" fmla="*/ 188550 h 3480149"/>
                <a:gd name="connsiteX1817" fmla="*/ 2951114 w 5651563"/>
                <a:gd name="connsiteY1817" fmla="*/ 188550 h 3480149"/>
                <a:gd name="connsiteX1818" fmla="*/ 2951114 w 5651563"/>
                <a:gd name="connsiteY1818" fmla="*/ 184930 h 3480149"/>
                <a:gd name="connsiteX1819" fmla="*/ 2960829 w 5651563"/>
                <a:gd name="connsiteY1819" fmla="*/ 184930 h 3480149"/>
                <a:gd name="connsiteX1820" fmla="*/ 2960829 w 5651563"/>
                <a:gd name="connsiteY1820" fmla="*/ 181311 h 3480149"/>
                <a:gd name="connsiteX1821" fmla="*/ 2983403 w 5651563"/>
                <a:gd name="connsiteY1821" fmla="*/ 181311 h 3480149"/>
                <a:gd name="connsiteX1822" fmla="*/ 2983403 w 5651563"/>
                <a:gd name="connsiteY1822" fmla="*/ 177691 h 3480149"/>
                <a:gd name="connsiteX1823" fmla="*/ 3014169 w 5651563"/>
                <a:gd name="connsiteY1823" fmla="*/ 177691 h 3480149"/>
                <a:gd name="connsiteX1824" fmla="*/ 3014169 w 5651563"/>
                <a:gd name="connsiteY1824" fmla="*/ 174072 h 3480149"/>
                <a:gd name="connsiteX1825" fmla="*/ 3029504 w 5651563"/>
                <a:gd name="connsiteY1825" fmla="*/ 174072 h 3480149"/>
                <a:gd name="connsiteX1826" fmla="*/ 3029504 w 5651563"/>
                <a:gd name="connsiteY1826" fmla="*/ 170452 h 3480149"/>
                <a:gd name="connsiteX1827" fmla="*/ 3044840 w 5651563"/>
                <a:gd name="connsiteY1827" fmla="*/ 170452 h 3480149"/>
                <a:gd name="connsiteX1828" fmla="*/ 3044840 w 5651563"/>
                <a:gd name="connsiteY1828" fmla="*/ 166833 h 3480149"/>
                <a:gd name="connsiteX1829" fmla="*/ 3090083 w 5651563"/>
                <a:gd name="connsiteY1829" fmla="*/ 166833 h 3480149"/>
                <a:gd name="connsiteX1830" fmla="*/ 3090083 w 5651563"/>
                <a:gd name="connsiteY1830" fmla="*/ 163213 h 3480149"/>
                <a:gd name="connsiteX1831" fmla="*/ 3138566 w 5651563"/>
                <a:gd name="connsiteY1831" fmla="*/ 163213 h 3480149"/>
                <a:gd name="connsiteX1832" fmla="*/ 3138566 w 5651563"/>
                <a:gd name="connsiteY1832" fmla="*/ 159594 h 3480149"/>
                <a:gd name="connsiteX1833" fmla="*/ 3167712 w 5651563"/>
                <a:gd name="connsiteY1833" fmla="*/ 159594 h 3480149"/>
                <a:gd name="connsiteX1834" fmla="*/ 3167712 w 5651563"/>
                <a:gd name="connsiteY1834" fmla="*/ 155974 h 3480149"/>
                <a:gd name="connsiteX1835" fmla="*/ 3304205 w 5651563"/>
                <a:gd name="connsiteY1835" fmla="*/ 155974 h 3480149"/>
                <a:gd name="connsiteX1836" fmla="*/ 3304205 w 5651563"/>
                <a:gd name="connsiteY1836" fmla="*/ 152260 h 3480149"/>
                <a:gd name="connsiteX1837" fmla="*/ 3329256 w 5651563"/>
                <a:gd name="connsiteY1837" fmla="*/ 152260 h 3480149"/>
                <a:gd name="connsiteX1838" fmla="*/ 3329256 w 5651563"/>
                <a:gd name="connsiteY1838" fmla="*/ 148640 h 3480149"/>
                <a:gd name="connsiteX1839" fmla="*/ 3370499 w 5651563"/>
                <a:gd name="connsiteY1839" fmla="*/ 148640 h 3480149"/>
                <a:gd name="connsiteX1840" fmla="*/ 3370499 w 5651563"/>
                <a:gd name="connsiteY1840" fmla="*/ 145021 h 3480149"/>
                <a:gd name="connsiteX1841" fmla="*/ 3403647 w 5651563"/>
                <a:gd name="connsiteY1841" fmla="*/ 145021 h 3480149"/>
                <a:gd name="connsiteX1842" fmla="*/ 3403647 w 5651563"/>
                <a:gd name="connsiteY1842" fmla="*/ 141401 h 3480149"/>
                <a:gd name="connsiteX1843" fmla="*/ 3414886 w 5651563"/>
                <a:gd name="connsiteY1843" fmla="*/ 141401 h 3480149"/>
                <a:gd name="connsiteX1844" fmla="*/ 3414886 w 5651563"/>
                <a:gd name="connsiteY1844" fmla="*/ 137781 h 3480149"/>
                <a:gd name="connsiteX1845" fmla="*/ 3417363 w 5651563"/>
                <a:gd name="connsiteY1845" fmla="*/ 137781 h 3480149"/>
                <a:gd name="connsiteX1846" fmla="*/ 3417363 w 5651563"/>
                <a:gd name="connsiteY1846" fmla="*/ 134162 h 3480149"/>
                <a:gd name="connsiteX1847" fmla="*/ 3436793 w 5651563"/>
                <a:gd name="connsiteY1847" fmla="*/ 134162 h 3480149"/>
                <a:gd name="connsiteX1848" fmla="*/ 3436793 w 5651563"/>
                <a:gd name="connsiteY1848" fmla="*/ 130543 h 3480149"/>
                <a:gd name="connsiteX1849" fmla="*/ 3463368 w 5651563"/>
                <a:gd name="connsiteY1849" fmla="*/ 130543 h 3480149"/>
                <a:gd name="connsiteX1850" fmla="*/ 3463368 w 5651563"/>
                <a:gd name="connsiteY1850" fmla="*/ 126923 h 3480149"/>
                <a:gd name="connsiteX1851" fmla="*/ 3499753 w 5651563"/>
                <a:gd name="connsiteY1851" fmla="*/ 126923 h 3480149"/>
                <a:gd name="connsiteX1852" fmla="*/ 3499753 w 5651563"/>
                <a:gd name="connsiteY1852" fmla="*/ 123303 h 3480149"/>
                <a:gd name="connsiteX1853" fmla="*/ 3580621 w 5651563"/>
                <a:gd name="connsiteY1853" fmla="*/ 123303 h 3480149"/>
                <a:gd name="connsiteX1854" fmla="*/ 3580621 w 5651563"/>
                <a:gd name="connsiteY1854" fmla="*/ 119684 h 3480149"/>
                <a:gd name="connsiteX1855" fmla="*/ 3638723 w 5651563"/>
                <a:gd name="connsiteY1855" fmla="*/ 119684 h 3480149"/>
                <a:gd name="connsiteX1856" fmla="*/ 3638723 w 5651563"/>
                <a:gd name="connsiteY1856" fmla="*/ 116065 h 3480149"/>
                <a:gd name="connsiteX1857" fmla="*/ 3644438 w 5651563"/>
                <a:gd name="connsiteY1857" fmla="*/ 116065 h 3480149"/>
                <a:gd name="connsiteX1858" fmla="*/ 3644438 w 5651563"/>
                <a:gd name="connsiteY1858" fmla="*/ 112445 h 3480149"/>
                <a:gd name="connsiteX1859" fmla="*/ 3658916 w 5651563"/>
                <a:gd name="connsiteY1859" fmla="*/ 112445 h 3480149"/>
                <a:gd name="connsiteX1860" fmla="*/ 3658916 w 5651563"/>
                <a:gd name="connsiteY1860" fmla="*/ 108826 h 3480149"/>
                <a:gd name="connsiteX1861" fmla="*/ 3668632 w 5651563"/>
                <a:gd name="connsiteY1861" fmla="*/ 108826 h 3480149"/>
                <a:gd name="connsiteX1862" fmla="*/ 3668632 w 5651563"/>
                <a:gd name="connsiteY1862" fmla="*/ 105206 h 3480149"/>
                <a:gd name="connsiteX1863" fmla="*/ 3808459 w 5651563"/>
                <a:gd name="connsiteY1863" fmla="*/ 105206 h 3480149"/>
                <a:gd name="connsiteX1864" fmla="*/ 3808459 w 5651563"/>
                <a:gd name="connsiteY1864" fmla="*/ 101587 h 3480149"/>
                <a:gd name="connsiteX1865" fmla="*/ 3819794 w 5651563"/>
                <a:gd name="connsiteY1865" fmla="*/ 101587 h 3480149"/>
                <a:gd name="connsiteX1866" fmla="*/ 3819794 w 5651563"/>
                <a:gd name="connsiteY1866" fmla="*/ 97967 h 3480149"/>
                <a:gd name="connsiteX1867" fmla="*/ 3876372 w 5651563"/>
                <a:gd name="connsiteY1867" fmla="*/ 97967 h 3480149"/>
                <a:gd name="connsiteX1868" fmla="*/ 3876372 w 5651563"/>
                <a:gd name="connsiteY1868" fmla="*/ 94348 h 3480149"/>
                <a:gd name="connsiteX1869" fmla="*/ 3890850 w 5651563"/>
                <a:gd name="connsiteY1869" fmla="*/ 94348 h 3480149"/>
                <a:gd name="connsiteX1870" fmla="*/ 3890850 w 5651563"/>
                <a:gd name="connsiteY1870" fmla="*/ 90633 h 3480149"/>
                <a:gd name="connsiteX1871" fmla="*/ 3932856 w 5651563"/>
                <a:gd name="connsiteY1871" fmla="*/ 90633 h 3480149"/>
                <a:gd name="connsiteX1872" fmla="*/ 3932856 w 5651563"/>
                <a:gd name="connsiteY1872" fmla="*/ 87013 h 3480149"/>
                <a:gd name="connsiteX1873" fmla="*/ 3989434 w 5651563"/>
                <a:gd name="connsiteY1873" fmla="*/ 87013 h 3480149"/>
                <a:gd name="connsiteX1874" fmla="*/ 3989434 w 5651563"/>
                <a:gd name="connsiteY1874" fmla="*/ 83394 h 3480149"/>
                <a:gd name="connsiteX1875" fmla="*/ 4042774 w 5651563"/>
                <a:gd name="connsiteY1875" fmla="*/ 83394 h 3480149"/>
                <a:gd name="connsiteX1876" fmla="*/ 4042774 w 5651563"/>
                <a:gd name="connsiteY1876" fmla="*/ 79774 h 3480149"/>
                <a:gd name="connsiteX1877" fmla="*/ 4051632 w 5651563"/>
                <a:gd name="connsiteY1877" fmla="*/ 79774 h 3480149"/>
                <a:gd name="connsiteX1878" fmla="*/ 4051632 w 5651563"/>
                <a:gd name="connsiteY1878" fmla="*/ 76155 h 3480149"/>
                <a:gd name="connsiteX1879" fmla="*/ 4110687 w 5651563"/>
                <a:gd name="connsiteY1879" fmla="*/ 76155 h 3480149"/>
                <a:gd name="connsiteX1880" fmla="*/ 4110687 w 5651563"/>
                <a:gd name="connsiteY1880" fmla="*/ 72535 h 3480149"/>
                <a:gd name="connsiteX1881" fmla="*/ 4136500 w 5651563"/>
                <a:gd name="connsiteY1881" fmla="*/ 72535 h 3480149"/>
                <a:gd name="connsiteX1882" fmla="*/ 4136500 w 5651563"/>
                <a:gd name="connsiteY1882" fmla="*/ 68916 h 3480149"/>
                <a:gd name="connsiteX1883" fmla="*/ 4148692 w 5651563"/>
                <a:gd name="connsiteY1883" fmla="*/ 68916 h 3480149"/>
                <a:gd name="connsiteX1884" fmla="*/ 4148692 w 5651563"/>
                <a:gd name="connsiteY1884" fmla="*/ 65296 h 3480149"/>
                <a:gd name="connsiteX1885" fmla="*/ 4180124 w 5651563"/>
                <a:gd name="connsiteY1885" fmla="*/ 65296 h 3480149"/>
                <a:gd name="connsiteX1886" fmla="*/ 4180124 w 5651563"/>
                <a:gd name="connsiteY1886" fmla="*/ 61677 h 3480149"/>
                <a:gd name="connsiteX1887" fmla="*/ 4293281 w 5651563"/>
                <a:gd name="connsiteY1887" fmla="*/ 61677 h 3480149"/>
                <a:gd name="connsiteX1888" fmla="*/ 4293281 w 5651563"/>
                <a:gd name="connsiteY1888" fmla="*/ 58057 h 3480149"/>
                <a:gd name="connsiteX1889" fmla="*/ 4341002 w 5651563"/>
                <a:gd name="connsiteY1889" fmla="*/ 58057 h 3480149"/>
                <a:gd name="connsiteX1890" fmla="*/ 4341002 w 5651563"/>
                <a:gd name="connsiteY1890" fmla="*/ 54438 h 3480149"/>
                <a:gd name="connsiteX1891" fmla="*/ 4752291 w 5651563"/>
                <a:gd name="connsiteY1891" fmla="*/ 54438 h 3480149"/>
                <a:gd name="connsiteX1892" fmla="*/ 4752291 w 5651563"/>
                <a:gd name="connsiteY1892" fmla="*/ 50818 h 3480149"/>
                <a:gd name="connsiteX1893" fmla="*/ 4775723 w 5651563"/>
                <a:gd name="connsiteY1893" fmla="*/ 50818 h 3480149"/>
                <a:gd name="connsiteX1894" fmla="*/ 4775723 w 5651563"/>
                <a:gd name="connsiteY1894" fmla="*/ 47199 h 3480149"/>
                <a:gd name="connsiteX1895" fmla="*/ 4796678 w 5651563"/>
                <a:gd name="connsiteY1895" fmla="*/ 47199 h 3480149"/>
                <a:gd name="connsiteX1896" fmla="*/ 4796678 w 5651563"/>
                <a:gd name="connsiteY1896" fmla="*/ 43579 h 3480149"/>
                <a:gd name="connsiteX1897" fmla="*/ 4899357 w 5651563"/>
                <a:gd name="connsiteY1897" fmla="*/ 43579 h 3480149"/>
                <a:gd name="connsiteX1898" fmla="*/ 4899357 w 5651563"/>
                <a:gd name="connsiteY1898" fmla="*/ 39960 h 3480149"/>
                <a:gd name="connsiteX1899" fmla="*/ 4994702 w 5651563"/>
                <a:gd name="connsiteY1899" fmla="*/ 39960 h 3480149"/>
                <a:gd name="connsiteX1900" fmla="*/ 4994702 w 5651563"/>
                <a:gd name="connsiteY1900" fmla="*/ 36340 h 3480149"/>
                <a:gd name="connsiteX1901" fmla="*/ 5034231 w 5651563"/>
                <a:gd name="connsiteY1901" fmla="*/ 36340 h 3480149"/>
                <a:gd name="connsiteX1902" fmla="*/ 5034231 w 5651563"/>
                <a:gd name="connsiteY1902" fmla="*/ 32721 h 3480149"/>
                <a:gd name="connsiteX1903" fmla="*/ 5187774 w 5651563"/>
                <a:gd name="connsiteY1903" fmla="*/ 32721 h 3480149"/>
                <a:gd name="connsiteX1904" fmla="*/ 5187774 w 5651563"/>
                <a:gd name="connsiteY1904" fmla="*/ 29006 h 3480149"/>
                <a:gd name="connsiteX1905" fmla="*/ 5281500 w 5651563"/>
                <a:gd name="connsiteY1905" fmla="*/ 29006 h 3480149"/>
                <a:gd name="connsiteX1906" fmla="*/ 5281500 w 5651563"/>
                <a:gd name="connsiteY1906" fmla="*/ 25386 h 3480149"/>
                <a:gd name="connsiteX1907" fmla="*/ 5361510 w 5651563"/>
                <a:gd name="connsiteY1907" fmla="*/ 25386 h 3480149"/>
                <a:gd name="connsiteX1908" fmla="*/ 5361510 w 5651563"/>
                <a:gd name="connsiteY1908" fmla="*/ 21767 h 3480149"/>
                <a:gd name="connsiteX1909" fmla="*/ 5445616 w 5651563"/>
                <a:gd name="connsiteY1909" fmla="*/ 21767 h 3480149"/>
                <a:gd name="connsiteX1910" fmla="*/ 5445616 w 5651563"/>
                <a:gd name="connsiteY1910" fmla="*/ 18147 h 3480149"/>
                <a:gd name="connsiteX1911" fmla="*/ 5460951 w 5651563"/>
                <a:gd name="connsiteY1911" fmla="*/ 18147 h 3480149"/>
                <a:gd name="connsiteX1912" fmla="*/ 5460951 w 5651563"/>
                <a:gd name="connsiteY1912" fmla="*/ 14528 h 3480149"/>
                <a:gd name="connsiteX1913" fmla="*/ 5551439 w 5651563"/>
                <a:gd name="connsiteY1913" fmla="*/ 14528 h 3480149"/>
                <a:gd name="connsiteX1914" fmla="*/ 5551439 w 5651563"/>
                <a:gd name="connsiteY1914" fmla="*/ 10908 h 3480149"/>
                <a:gd name="connsiteX1915" fmla="*/ 5561916 w 5651563"/>
                <a:gd name="connsiteY1915" fmla="*/ 10908 h 3480149"/>
                <a:gd name="connsiteX1916" fmla="*/ 5561916 w 5651563"/>
                <a:gd name="connsiteY1916" fmla="*/ 7289 h 3480149"/>
                <a:gd name="connsiteX1917" fmla="*/ 5566774 w 5651563"/>
                <a:gd name="connsiteY1917" fmla="*/ 7289 h 3480149"/>
                <a:gd name="connsiteX1918" fmla="*/ 5566774 w 5651563"/>
                <a:gd name="connsiteY1918" fmla="*/ 3669 h 3480149"/>
                <a:gd name="connsiteX1919" fmla="*/ 5651642 w 5651563"/>
                <a:gd name="connsiteY1919" fmla="*/ 3669 h 3480149"/>
                <a:gd name="connsiteX1920" fmla="*/ 5651642 w 5651563"/>
                <a:gd name="connsiteY1920" fmla="*/ 50 h 348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</a:cxnLst>
              <a:rect l="l" t="t" r="r" b="b"/>
              <a:pathLst>
                <a:path w="5651563" h="3480149">
                  <a:moveTo>
                    <a:pt x="78" y="3480199"/>
                  </a:moveTo>
                  <a:lnTo>
                    <a:pt x="20271" y="3480199"/>
                  </a:lnTo>
                  <a:lnTo>
                    <a:pt x="20271" y="3476580"/>
                  </a:lnTo>
                  <a:lnTo>
                    <a:pt x="26748" y="3476580"/>
                  </a:lnTo>
                  <a:lnTo>
                    <a:pt x="26748" y="3472960"/>
                  </a:lnTo>
                  <a:lnTo>
                    <a:pt x="27605" y="3472960"/>
                  </a:lnTo>
                  <a:lnTo>
                    <a:pt x="27605" y="3469341"/>
                  </a:lnTo>
                  <a:lnTo>
                    <a:pt x="38083" y="3469341"/>
                  </a:lnTo>
                  <a:lnTo>
                    <a:pt x="38083" y="3465721"/>
                  </a:lnTo>
                  <a:lnTo>
                    <a:pt x="38845" y="3465721"/>
                  </a:lnTo>
                  <a:lnTo>
                    <a:pt x="38845" y="3462102"/>
                  </a:lnTo>
                  <a:lnTo>
                    <a:pt x="48560" y="3462102"/>
                  </a:lnTo>
                  <a:lnTo>
                    <a:pt x="48560" y="3458482"/>
                  </a:lnTo>
                  <a:lnTo>
                    <a:pt x="51799" y="3458482"/>
                  </a:lnTo>
                  <a:lnTo>
                    <a:pt x="51799" y="3454863"/>
                  </a:lnTo>
                  <a:lnTo>
                    <a:pt x="51799" y="3454863"/>
                  </a:lnTo>
                  <a:lnTo>
                    <a:pt x="51799" y="3451148"/>
                  </a:lnTo>
                  <a:lnTo>
                    <a:pt x="55037" y="3451148"/>
                  </a:lnTo>
                  <a:lnTo>
                    <a:pt x="55037" y="3447529"/>
                  </a:lnTo>
                  <a:lnTo>
                    <a:pt x="57419" y="3447529"/>
                  </a:lnTo>
                  <a:lnTo>
                    <a:pt x="57419" y="3443909"/>
                  </a:lnTo>
                  <a:lnTo>
                    <a:pt x="58276" y="3443909"/>
                  </a:lnTo>
                  <a:lnTo>
                    <a:pt x="58276" y="3440290"/>
                  </a:lnTo>
                  <a:lnTo>
                    <a:pt x="58276" y="3440290"/>
                  </a:lnTo>
                  <a:lnTo>
                    <a:pt x="58276" y="3436670"/>
                  </a:lnTo>
                  <a:lnTo>
                    <a:pt x="59895" y="3436670"/>
                  </a:lnTo>
                  <a:lnTo>
                    <a:pt x="59895" y="3433051"/>
                  </a:lnTo>
                  <a:lnTo>
                    <a:pt x="60657" y="3433051"/>
                  </a:lnTo>
                  <a:lnTo>
                    <a:pt x="60657" y="3429431"/>
                  </a:lnTo>
                  <a:lnTo>
                    <a:pt x="62276" y="3429431"/>
                  </a:lnTo>
                  <a:lnTo>
                    <a:pt x="62276" y="3425812"/>
                  </a:lnTo>
                  <a:lnTo>
                    <a:pt x="64753" y="3425812"/>
                  </a:lnTo>
                  <a:lnTo>
                    <a:pt x="64753" y="3422192"/>
                  </a:lnTo>
                  <a:lnTo>
                    <a:pt x="67991" y="3422192"/>
                  </a:lnTo>
                  <a:lnTo>
                    <a:pt x="67991" y="3418573"/>
                  </a:lnTo>
                  <a:lnTo>
                    <a:pt x="70373" y="3418573"/>
                  </a:lnTo>
                  <a:lnTo>
                    <a:pt x="70373" y="3414953"/>
                  </a:lnTo>
                  <a:lnTo>
                    <a:pt x="71230" y="3414953"/>
                  </a:lnTo>
                  <a:lnTo>
                    <a:pt x="71230" y="3411334"/>
                  </a:lnTo>
                  <a:lnTo>
                    <a:pt x="71992" y="3411334"/>
                  </a:lnTo>
                  <a:lnTo>
                    <a:pt x="71992" y="3407714"/>
                  </a:lnTo>
                  <a:lnTo>
                    <a:pt x="76087" y="3407714"/>
                  </a:lnTo>
                  <a:lnTo>
                    <a:pt x="76087" y="3404095"/>
                  </a:lnTo>
                  <a:lnTo>
                    <a:pt x="76849" y="3404095"/>
                  </a:lnTo>
                  <a:lnTo>
                    <a:pt x="76849" y="3400475"/>
                  </a:lnTo>
                  <a:lnTo>
                    <a:pt x="76849" y="3400475"/>
                  </a:lnTo>
                  <a:lnTo>
                    <a:pt x="76849" y="3396856"/>
                  </a:lnTo>
                  <a:lnTo>
                    <a:pt x="78469" y="3396856"/>
                  </a:lnTo>
                  <a:lnTo>
                    <a:pt x="78469" y="3393236"/>
                  </a:lnTo>
                  <a:lnTo>
                    <a:pt x="79326" y="3393236"/>
                  </a:lnTo>
                  <a:lnTo>
                    <a:pt x="79326" y="3389521"/>
                  </a:lnTo>
                  <a:lnTo>
                    <a:pt x="79326" y="3389521"/>
                  </a:lnTo>
                  <a:lnTo>
                    <a:pt x="79326" y="3385902"/>
                  </a:lnTo>
                  <a:lnTo>
                    <a:pt x="87327" y="3385902"/>
                  </a:lnTo>
                  <a:lnTo>
                    <a:pt x="87327" y="3382282"/>
                  </a:lnTo>
                  <a:lnTo>
                    <a:pt x="87327" y="3382282"/>
                  </a:lnTo>
                  <a:lnTo>
                    <a:pt x="87327" y="3378663"/>
                  </a:lnTo>
                  <a:lnTo>
                    <a:pt x="89803" y="3378663"/>
                  </a:lnTo>
                  <a:lnTo>
                    <a:pt x="89803" y="3375043"/>
                  </a:lnTo>
                  <a:lnTo>
                    <a:pt x="90566" y="3375043"/>
                  </a:lnTo>
                  <a:lnTo>
                    <a:pt x="90566" y="3371424"/>
                  </a:lnTo>
                  <a:lnTo>
                    <a:pt x="91423" y="3371424"/>
                  </a:lnTo>
                  <a:lnTo>
                    <a:pt x="91423" y="3367804"/>
                  </a:lnTo>
                  <a:lnTo>
                    <a:pt x="93042" y="3367804"/>
                  </a:lnTo>
                  <a:lnTo>
                    <a:pt x="93042" y="3364185"/>
                  </a:lnTo>
                  <a:lnTo>
                    <a:pt x="96280" y="3364185"/>
                  </a:lnTo>
                  <a:lnTo>
                    <a:pt x="96280" y="3360565"/>
                  </a:lnTo>
                  <a:lnTo>
                    <a:pt x="97042" y="3360565"/>
                  </a:lnTo>
                  <a:lnTo>
                    <a:pt x="97042" y="3356946"/>
                  </a:lnTo>
                  <a:lnTo>
                    <a:pt x="98662" y="3356946"/>
                  </a:lnTo>
                  <a:lnTo>
                    <a:pt x="98662" y="3353326"/>
                  </a:lnTo>
                  <a:lnTo>
                    <a:pt x="100281" y="3353326"/>
                  </a:lnTo>
                  <a:lnTo>
                    <a:pt x="100281" y="3349707"/>
                  </a:lnTo>
                  <a:lnTo>
                    <a:pt x="101138" y="3349707"/>
                  </a:lnTo>
                  <a:lnTo>
                    <a:pt x="101138" y="3346087"/>
                  </a:lnTo>
                  <a:lnTo>
                    <a:pt x="101900" y="3346087"/>
                  </a:lnTo>
                  <a:lnTo>
                    <a:pt x="101900" y="3342468"/>
                  </a:lnTo>
                  <a:lnTo>
                    <a:pt x="104377" y="3342468"/>
                  </a:lnTo>
                  <a:lnTo>
                    <a:pt x="104377" y="3338848"/>
                  </a:lnTo>
                  <a:lnTo>
                    <a:pt x="105139" y="3338848"/>
                  </a:lnTo>
                  <a:lnTo>
                    <a:pt x="105139" y="3335229"/>
                  </a:lnTo>
                  <a:lnTo>
                    <a:pt x="105901" y="3335229"/>
                  </a:lnTo>
                  <a:lnTo>
                    <a:pt x="105901" y="3331609"/>
                  </a:lnTo>
                  <a:lnTo>
                    <a:pt x="107520" y="3331609"/>
                  </a:lnTo>
                  <a:lnTo>
                    <a:pt x="107520" y="3327895"/>
                  </a:lnTo>
                  <a:lnTo>
                    <a:pt x="107520" y="3327895"/>
                  </a:lnTo>
                  <a:lnTo>
                    <a:pt x="107520" y="3324275"/>
                  </a:lnTo>
                  <a:lnTo>
                    <a:pt x="108377" y="3324275"/>
                  </a:lnTo>
                  <a:lnTo>
                    <a:pt x="108377" y="3320656"/>
                  </a:lnTo>
                  <a:lnTo>
                    <a:pt x="110758" y="3320656"/>
                  </a:lnTo>
                  <a:lnTo>
                    <a:pt x="110758" y="3317036"/>
                  </a:lnTo>
                  <a:lnTo>
                    <a:pt x="115616" y="3317036"/>
                  </a:lnTo>
                  <a:lnTo>
                    <a:pt x="115616" y="3313416"/>
                  </a:lnTo>
                  <a:lnTo>
                    <a:pt x="118093" y="3313416"/>
                  </a:lnTo>
                  <a:lnTo>
                    <a:pt x="118093" y="3309797"/>
                  </a:lnTo>
                  <a:lnTo>
                    <a:pt x="118093" y="3309797"/>
                  </a:lnTo>
                  <a:lnTo>
                    <a:pt x="118093" y="3306178"/>
                  </a:lnTo>
                  <a:lnTo>
                    <a:pt x="118855" y="3306178"/>
                  </a:lnTo>
                  <a:lnTo>
                    <a:pt x="118855" y="3302558"/>
                  </a:lnTo>
                  <a:lnTo>
                    <a:pt x="118855" y="3302558"/>
                  </a:lnTo>
                  <a:lnTo>
                    <a:pt x="118855" y="3298939"/>
                  </a:lnTo>
                  <a:lnTo>
                    <a:pt x="121331" y="3298939"/>
                  </a:lnTo>
                  <a:lnTo>
                    <a:pt x="121331" y="3295319"/>
                  </a:lnTo>
                  <a:lnTo>
                    <a:pt x="121331" y="3295319"/>
                  </a:lnTo>
                  <a:lnTo>
                    <a:pt x="121331" y="3291699"/>
                  </a:lnTo>
                  <a:lnTo>
                    <a:pt x="122093" y="3291699"/>
                  </a:lnTo>
                  <a:lnTo>
                    <a:pt x="122093" y="3288080"/>
                  </a:lnTo>
                  <a:lnTo>
                    <a:pt x="122093" y="3288080"/>
                  </a:lnTo>
                  <a:lnTo>
                    <a:pt x="122093" y="3284461"/>
                  </a:lnTo>
                  <a:lnTo>
                    <a:pt x="122950" y="3284461"/>
                  </a:lnTo>
                  <a:lnTo>
                    <a:pt x="122950" y="3280841"/>
                  </a:lnTo>
                  <a:lnTo>
                    <a:pt x="123712" y="3280841"/>
                  </a:lnTo>
                  <a:lnTo>
                    <a:pt x="123712" y="3277222"/>
                  </a:lnTo>
                  <a:lnTo>
                    <a:pt x="126189" y="3277222"/>
                  </a:lnTo>
                  <a:lnTo>
                    <a:pt x="126189" y="3273602"/>
                  </a:lnTo>
                  <a:lnTo>
                    <a:pt x="126951" y="3273602"/>
                  </a:lnTo>
                  <a:lnTo>
                    <a:pt x="126951" y="3269983"/>
                  </a:lnTo>
                  <a:lnTo>
                    <a:pt x="127808" y="3269983"/>
                  </a:lnTo>
                  <a:lnTo>
                    <a:pt x="127808" y="3266268"/>
                  </a:lnTo>
                  <a:lnTo>
                    <a:pt x="127808" y="3266268"/>
                  </a:lnTo>
                  <a:lnTo>
                    <a:pt x="127808" y="3262648"/>
                  </a:lnTo>
                  <a:lnTo>
                    <a:pt x="130190" y="3262648"/>
                  </a:lnTo>
                  <a:lnTo>
                    <a:pt x="130190" y="3259029"/>
                  </a:lnTo>
                  <a:lnTo>
                    <a:pt x="130951" y="3259029"/>
                  </a:lnTo>
                  <a:lnTo>
                    <a:pt x="130951" y="3255409"/>
                  </a:lnTo>
                  <a:lnTo>
                    <a:pt x="131809" y="3255409"/>
                  </a:lnTo>
                  <a:lnTo>
                    <a:pt x="131809" y="3251790"/>
                  </a:lnTo>
                  <a:lnTo>
                    <a:pt x="133428" y="3251790"/>
                  </a:lnTo>
                  <a:lnTo>
                    <a:pt x="133428" y="3248170"/>
                  </a:lnTo>
                  <a:lnTo>
                    <a:pt x="134190" y="3248170"/>
                  </a:lnTo>
                  <a:lnTo>
                    <a:pt x="134190" y="3244551"/>
                  </a:lnTo>
                  <a:lnTo>
                    <a:pt x="135047" y="3244551"/>
                  </a:lnTo>
                  <a:lnTo>
                    <a:pt x="135047" y="3240931"/>
                  </a:lnTo>
                  <a:lnTo>
                    <a:pt x="136666" y="3240931"/>
                  </a:lnTo>
                  <a:lnTo>
                    <a:pt x="136666" y="3237312"/>
                  </a:lnTo>
                  <a:lnTo>
                    <a:pt x="137428" y="3237312"/>
                  </a:lnTo>
                  <a:lnTo>
                    <a:pt x="137428" y="3233692"/>
                  </a:lnTo>
                  <a:lnTo>
                    <a:pt x="137428" y="3233692"/>
                  </a:lnTo>
                  <a:lnTo>
                    <a:pt x="137428" y="3230073"/>
                  </a:lnTo>
                  <a:lnTo>
                    <a:pt x="139048" y="3230073"/>
                  </a:lnTo>
                  <a:lnTo>
                    <a:pt x="139048" y="3226453"/>
                  </a:lnTo>
                  <a:lnTo>
                    <a:pt x="140667" y="3226453"/>
                  </a:lnTo>
                  <a:lnTo>
                    <a:pt x="140667" y="3222834"/>
                  </a:lnTo>
                  <a:lnTo>
                    <a:pt x="141524" y="3222834"/>
                  </a:lnTo>
                  <a:lnTo>
                    <a:pt x="141524" y="3219214"/>
                  </a:lnTo>
                  <a:lnTo>
                    <a:pt x="141524" y="3219214"/>
                  </a:lnTo>
                  <a:lnTo>
                    <a:pt x="141524" y="3215595"/>
                  </a:lnTo>
                  <a:lnTo>
                    <a:pt x="141524" y="3215595"/>
                  </a:lnTo>
                  <a:lnTo>
                    <a:pt x="141524" y="3211975"/>
                  </a:lnTo>
                  <a:lnTo>
                    <a:pt x="142286" y="3211975"/>
                  </a:lnTo>
                  <a:lnTo>
                    <a:pt x="142286" y="3208261"/>
                  </a:lnTo>
                  <a:lnTo>
                    <a:pt x="142286" y="3208261"/>
                  </a:lnTo>
                  <a:lnTo>
                    <a:pt x="142286" y="3204641"/>
                  </a:lnTo>
                  <a:lnTo>
                    <a:pt x="142286" y="3204641"/>
                  </a:lnTo>
                  <a:lnTo>
                    <a:pt x="142286" y="3201022"/>
                  </a:lnTo>
                  <a:lnTo>
                    <a:pt x="143144" y="3201022"/>
                  </a:lnTo>
                  <a:lnTo>
                    <a:pt x="143144" y="3197402"/>
                  </a:lnTo>
                  <a:lnTo>
                    <a:pt x="143905" y="3197402"/>
                  </a:lnTo>
                  <a:lnTo>
                    <a:pt x="143905" y="3193783"/>
                  </a:lnTo>
                  <a:lnTo>
                    <a:pt x="144763" y="3193783"/>
                  </a:lnTo>
                  <a:lnTo>
                    <a:pt x="144763" y="3190163"/>
                  </a:lnTo>
                  <a:lnTo>
                    <a:pt x="144763" y="3190163"/>
                  </a:lnTo>
                  <a:lnTo>
                    <a:pt x="144763" y="3186544"/>
                  </a:lnTo>
                  <a:lnTo>
                    <a:pt x="144763" y="3186544"/>
                  </a:lnTo>
                  <a:lnTo>
                    <a:pt x="144763" y="3182924"/>
                  </a:lnTo>
                  <a:lnTo>
                    <a:pt x="146382" y="3182924"/>
                  </a:lnTo>
                  <a:lnTo>
                    <a:pt x="146382" y="3179305"/>
                  </a:lnTo>
                  <a:lnTo>
                    <a:pt x="147144" y="3179305"/>
                  </a:lnTo>
                  <a:lnTo>
                    <a:pt x="147144" y="3175685"/>
                  </a:lnTo>
                  <a:lnTo>
                    <a:pt x="148001" y="3175685"/>
                  </a:lnTo>
                  <a:lnTo>
                    <a:pt x="148001" y="3172066"/>
                  </a:lnTo>
                  <a:lnTo>
                    <a:pt x="148001" y="3172066"/>
                  </a:lnTo>
                  <a:lnTo>
                    <a:pt x="148001" y="3168446"/>
                  </a:lnTo>
                  <a:lnTo>
                    <a:pt x="150382" y="3168446"/>
                  </a:lnTo>
                  <a:lnTo>
                    <a:pt x="150382" y="3164827"/>
                  </a:lnTo>
                  <a:lnTo>
                    <a:pt x="152002" y="3164827"/>
                  </a:lnTo>
                  <a:lnTo>
                    <a:pt x="152002" y="3161207"/>
                  </a:lnTo>
                  <a:lnTo>
                    <a:pt x="152002" y="3161207"/>
                  </a:lnTo>
                  <a:lnTo>
                    <a:pt x="152002" y="3157588"/>
                  </a:lnTo>
                  <a:lnTo>
                    <a:pt x="152859" y="3157588"/>
                  </a:lnTo>
                  <a:lnTo>
                    <a:pt x="152859" y="3153968"/>
                  </a:lnTo>
                  <a:lnTo>
                    <a:pt x="153621" y="3153968"/>
                  </a:lnTo>
                  <a:lnTo>
                    <a:pt x="153621" y="3150349"/>
                  </a:lnTo>
                  <a:lnTo>
                    <a:pt x="154383" y="3150349"/>
                  </a:lnTo>
                  <a:lnTo>
                    <a:pt x="154383" y="3146634"/>
                  </a:lnTo>
                  <a:lnTo>
                    <a:pt x="154383" y="3146634"/>
                  </a:lnTo>
                  <a:lnTo>
                    <a:pt x="154383" y="3143014"/>
                  </a:lnTo>
                  <a:lnTo>
                    <a:pt x="155240" y="3143014"/>
                  </a:lnTo>
                  <a:lnTo>
                    <a:pt x="155240" y="3139395"/>
                  </a:lnTo>
                  <a:lnTo>
                    <a:pt x="156002" y="3139395"/>
                  </a:lnTo>
                  <a:lnTo>
                    <a:pt x="156002" y="3135775"/>
                  </a:lnTo>
                  <a:lnTo>
                    <a:pt x="156002" y="3135775"/>
                  </a:lnTo>
                  <a:lnTo>
                    <a:pt x="156002" y="3132156"/>
                  </a:lnTo>
                  <a:lnTo>
                    <a:pt x="156859" y="3132156"/>
                  </a:lnTo>
                  <a:lnTo>
                    <a:pt x="156859" y="3128536"/>
                  </a:lnTo>
                  <a:lnTo>
                    <a:pt x="156859" y="3128536"/>
                  </a:lnTo>
                  <a:lnTo>
                    <a:pt x="156859" y="3124917"/>
                  </a:lnTo>
                  <a:lnTo>
                    <a:pt x="159241" y="3124917"/>
                  </a:lnTo>
                  <a:lnTo>
                    <a:pt x="159241" y="3121297"/>
                  </a:lnTo>
                  <a:lnTo>
                    <a:pt x="160098" y="3121297"/>
                  </a:lnTo>
                  <a:lnTo>
                    <a:pt x="160098" y="3117678"/>
                  </a:lnTo>
                  <a:lnTo>
                    <a:pt x="161717" y="3117678"/>
                  </a:lnTo>
                  <a:lnTo>
                    <a:pt x="161717" y="3114058"/>
                  </a:lnTo>
                  <a:lnTo>
                    <a:pt x="161717" y="3114058"/>
                  </a:lnTo>
                  <a:lnTo>
                    <a:pt x="161717" y="3110439"/>
                  </a:lnTo>
                  <a:lnTo>
                    <a:pt x="161717" y="3110439"/>
                  </a:lnTo>
                  <a:lnTo>
                    <a:pt x="161717" y="3106820"/>
                  </a:lnTo>
                  <a:lnTo>
                    <a:pt x="162479" y="3106820"/>
                  </a:lnTo>
                  <a:lnTo>
                    <a:pt x="162479" y="3103200"/>
                  </a:lnTo>
                  <a:lnTo>
                    <a:pt x="163337" y="3103200"/>
                  </a:lnTo>
                  <a:lnTo>
                    <a:pt x="163337" y="3099580"/>
                  </a:lnTo>
                  <a:lnTo>
                    <a:pt x="164956" y="3099580"/>
                  </a:lnTo>
                  <a:lnTo>
                    <a:pt x="164956" y="3095961"/>
                  </a:lnTo>
                  <a:lnTo>
                    <a:pt x="164956" y="3095961"/>
                  </a:lnTo>
                  <a:lnTo>
                    <a:pt x="164956" y="3092341"/>
                  </a:lnTo>
                  <a:lnTo>
                    <a:pt x="164956" y="3092341"/>
                  </a:lnTo>
                  <a:lnTo>
                    <a:pt x="164956" y="3088722"/>
                  </a:lnTo>
                  <a:lnTo>
                    <a:pt x="166575" y="3088722"/>
                  </a:lnTo>
                  <a:lnTo>
                    <a:pt x="166575" y="3085007"/>
                  </a:lnTo>
                  <a:lnTo>
                    <a:pt x="167337" y="3085007"/>
                  </a:lnTo>
                  <a:lnTo>
                    <a:pt x="167337" y="3081388"/>
                  </a:lnTo>
                  <a:lnTo>
                    <a:pt x="168956" y="3081388"/>
                  </a:lnTo>
                  <a:lnTo>
                    <a:pt x="168956" y="3077768"/>
                  </a:lnTo>
                  <a:lnTo>
                    <a:pt x="169813" y="3077768"/>
                  </a:lnTo>
                  <a:lnTo>
                    <a:pt x="169813" y="3074149"/>
                  </a:lnTo>
                  <a:lnTo>
                    <a:pt x="172195" y="3074149"/>
                  </a:lnTo>
                  <a:lnTo>
                    <a:pt x="172195" y="3070529"/>
                  </a:lnTo>
                  <a:lnTo>
                    <a:pt x="172195" y="3070529"/>
                  </a:lnTo>
                  <a:lnTo>
                    <a:pt x="172195" y="3066910"/>
                  </a:lnTo>
                  <a:lnTo>
                    <a:pt x="173052" y="3066910"/>
                  </a:lnTo>
                  <a:lnTo>
                    <a:pt x="173052" y="3063290"/>
                  </a:lnTo>
                  <a:lnTo>
                    <a:pt x="174671" y="3063290"/>
                  </a:lnTo>
                  <a:lnTo>
                    <a:pt x="174671" y="3059671"/>
                  </a:lnTo>
                  <a:lnTo>
                    <a:pt x="178672" y="3059671"/>
                  </a:lnTo>
                  <a:lnTo>
                    <a:pt x="178672" y="3056051"/>
                  </a:lnTo>
                  <a:lnTo>
                    <a:pt x="179434" y="3056051"/>
                  </a:lnTo>
                  <a:lnTo>
                    <a:pt x="179434" y="3052432"/>
                  </a:lnTo>
                  <a:lnTo>
                    <a:pt x="180291" y="3052432"/>
                  </a:lnTo>
                  <a:lnTo>
                    <a:pt x="180291" y="3048812"/>
                  </a:lnTo>
                  <a:lnTo>
                    <a:pt x="180291" y="3048812"/>
                  </a:lnTo>
                  <a:lnTo>
                    <a:pt x="180291" y="3045193"/>
                  </a:lnTo>
                  <a:lnTo>
                    <a:pt x="181053" y="3045193"/>
                  </a:lnTo>
                  <a:lnTo>
                    <a:pt x="181053" y="3041573"/>
                  </a:lnTo>
                  <a:lnTo>
                    <a:pt x="181910" y="3041573"/>
                  </a:lnTo>
                  <a:lnTo>
                    <a:pt x="181910" y="3037954"/>
                  </a:lnTo>
                  <a:lnTo>
                    <a:pt x="185149" y="3037954"/>
                  </a:lnTo>
                  <a:lnTo>
                    <a:pt x="185149" y="3034334"/>
                  </a:lnTo>
                  <a:lnTo>
                    <a:pt x="185149" y="3034334"/>
                  </a:lnTo>
                  <a:lnTo>
                    <a:pt x="185149" y="3030715"/>
                  </a:lnTo>
                  <a:lnTo>
                    <a:pt x="185149" y="3030715"/>
                  </a:lnTo>
                  <a:lnTo>
                    <a:pt x="185149" y="3027095"/>
                  </a:lnTo>
                  <a:lnTo>
                    <a:pt x="185149" y="3027095"/>
                  </a:lnTo>
                  <a:lnTo>
                    <a:pt x="185149" y="3023380"/>
                  </a:lnTo>
                  <a:lnTo>
                    <a:pt x="185149" y="3023380"/>
                  </a:lnTo>
                  <a:lnTo>
                    <a:pt x="185149" y="3019761"/>
                  </a:lnTo>
                  <a:lnTo>
                    <a:pt x="185149" y="3019761"/>
                  </a:lnTo>
                  <a:lnTo>
                    <a:pt x="185149" y="3016141"/>
                  </a:lnTo>
                  <a:lnTo>
                    <a:pt x="185911" y="3016141"/>
                  </a:lnTo>
                  <a:lnTo>
                    <a:pt x="185911" y="3012522"/>
                  </a:lnTo>
                  <a:lnTo>
                    <a:pt x="186768" y="3012522"/>
                  </a:lnTo>
                  <a:lnTo>
                    <a:pt x="186768" y="3008903"/>
                  </a:lnTo>
                  <a:lnTo>
                    <a:pt x="187530" y="3008903"/>
                  </a:lnTo>
                  <a:lnTo>
                    <a:pt x="187530" y="3005283"/>
                  </a:lnTo>
                  <a:lnTo>
                    <a:pt x="188387" y="3005283"/>
                  </a:lnTo>
                  <a:lnTo>
                    <a:pt x="188387" y="3001663"/>
                  </a:lnTo>
                  <a:lnTo>
                    <a:pt x="189149" y="3001663"/>
                  </a:lnTo>
                  <a:lnTo>
                    <a:pt x="189149" y="2998044"/>
                  </a:lnTo>
                  <a:lnTo>
                    <a:pt x="190769" y="2998044"/>
                  </a:lnTo>
                  <a:lnTo>
                    <a:pt x="190769" y="2994424"/>
                  </a:lnTo>
                  <a:lnTo>
                    <a:pt x="190769" y="2994424"/>
                  </a:lnTo>
                  <a:lnTo>
                    <a:pt x="190769" y="2990805"/>
                  </a:lnTo>
                  <a:lnTo>
                    <a:pt x="190769" y="2990805"/>
                  </a:lnTo>
                  <a:lnTo>
                    <a:pt x="190769" y="2987185"/>
                  </a:lnTo>
                  <a:lnTo>
                    <a:pt x="191626" y="2987185"/>
                  </a:lnTo>
                  <a:lnTo>
                    <a:pt x="191626" y="2983566"/>
                  </a:lnTo>
                  <a:lnTo>
                    <a:pt x="192388" y="2983566"/>
                  </a:lnTo>
                  <a:lnTo>
                    <a:pt x="192388" y="2979946"/>
                  </a:lnTo>
                  <a:lnTo>
                    <a:pt x="192388" y="2979946"/>
                  </a:lnTo>
                  <a:lnTo>
                    <a:pt x="192388" y="2976327"/>
                  </a:lnTo>
                  <a:lnTo>
                    <a:pt x="193245" y="2976327"/>
                  </a:lnTo>
                  <a:lnTo>
                    <a:pt x="193245" y="2972707"/>
                  </a:lnTo>
                  <a:lnTo>
                    <a:pt x="193245" y="2972707"/>
                  </a:lnTo>
                  <a:lnTo>
                    <a:pt x="193245" y="2969088"/>
                  </a:lnTo>
                  <a:lnTo>
                    <a:pt x="193245" y="2969088"/>
                  </a:lnTo>
                  <a:lnTo>
                    <a:pt x="193245" y="2965468"/>
                  </a:lnTo>
                  <a:lnTo>
                    <a:pt x="194007" y="2965468"/>
                  </a:lnTo>
                  <a:lnTo>
                    <a:pt x="194007" y="2961754"/>
                  </a:lnTo>
                  <a:lnTo>
                    <a:pt x="194007" y="2961754"/>
                  </a:lnTo>
                  <a:lnTo>
                    <a:pt x="194007" y="2958134"/>
                  </a:lnTo>
                  <a:lnTo>
                    <a:pt x="195626" y="2958134"/>
                  </a:lnTo>
                  <a:lnTo>
                    <a:pt x="195626" y="2954515"/>
                  </a:lnTo>
                  <a:lnTo>
                    <a:pt x="195626" y="2954515"/>
                  </a:lnTo>
                  <a:lnTo>
                    <a:pt x="195626" y="2950895"/>
                  </a:lnTo>
                  <a:lnTo>
                    <a:pt x="196483" y="2950895"/>
                  </a:lnTo>
                  <a:lnTo>
                    <a:pt x="196483" y="2947276"/>
                  </a:lnTo>
                  <a:lnTo>
                    <a:pt x="197245" y="2947276"/>
                  </a:lnTo>
                  <a:lnTo>
                    <a:pt x="197245" y="2943656"/>
                  </a:lnTo>
                  <a:lnTo>
                    <a:pt x="198865" y="2943656"/>
                  </a:lnTo>
                  <a:lnTo>
                    <a:pt x="198865" y="2940037"/>
                  </a:lnTo>
                  <a:lnTo>
                    <a:pt x="199722" y="2940037"/>
                  </a:lnTo>
                  <a:lnTo>
                    <a:pt x="199722" y="2936417"/>
                  </a:lnTo>
                  <a:lnTo>
                    <a:pt x="199722" y="2936417"/>
                  </a:lnTo>
                  <a:lnTo>
                    <a:pt x="199722" y="2932798"/>
                  </a:lnTo>
                  <a:lnTo>
                    <a:pt x="200484" y="2932798"/>
                  </a:lnTo>
                  <a:lnTo>
                    <a:pt x="200484" y="2929178"/>
                  </a:lnTo>
                  <a:lnTo>
                    <a:pt x="201341" y="2929178"/>
                  </a:lnTo>
                  <a:lnTo>
                    <a:pt x="201341" y="2925559"/>
                  </a:lnTo>
                  <a:lnTo>
                    <a:pt x="201341" y="2925559"/>
                  </a:lnTo>
                  <a:lnTo>
                    <a:pt x="201341" y="2921939"/>
                  </a:lnTo>
                  <a:lnTo>
                    <a:pt x="202103" y="2921939"/>
                  </a:lnTo>
                  <a:lnTo>
                    <a:pt x="202103" y="2918320"/>
                  </a:lnTo>
                  <a:lnTo>
                    <a:pt x="203723" y="2918320"/>
                  </a:lnTo>
                  <a:lnTo>
                    <a:pt x="203723" y="2914700"/>
                  </a:lnTo>
                  <a:lnTo>
                    <a:pt x="205342" y="2914700"/>
                  </a:lnTo>
                  <a:lnTo>
                    <a:pt x="205342" y="2911081"/>
                  </a:lnTo>
                  <a:lnTo>
                    <a:pt x="205342" y="2911081"/>
                  </a:lnTo>
                  <a:lnTo>
                    <a:pt x="205342" y="2907461"/>
                  </a:lnTo>
                  <a:lnTo>
                    <a:pt x="205342" y="2907461"/>
                  </a:lnTo>
                  <a:lnTo>
                    <a:pt x="205342" y="2903841"/>
                  </a:lnTo>
                  <a:lnTo>
                    <a:pt x="206961" y="2903841"/>
                  </a:lnTo>
                  <a:lnTo>
                    <a:pt x="206961" y="2900127"/>
                  </a:lnTo>
                  <a:lnTo>
                    <a:pt x="206961" y="2900127"/>
                  </a:lnTo>
                  <a:lnTo>
                    <a:pt x="206961" y="2896507"/>
                  </a:lnTo>
                  <a:lnTo>
                    <a:pt x="207723" y="2896507"/>
                  </a:lnTo>
                  <a:lnTo>
                    <a:pt x="207723" y="2892888"/>
                  </a:lnTo>
                  <a:lnTo>
                    <a:pt x="208580" y="2892888"/>
                  </a:lnTo>
                  <a:lnTo>
                    <a:pt x="208580" y="2889268"/>
                  </a:lnTo>
                  <a:lnTo>
                    <a:pt x="208580" y="2889268"/>
                  </a:lnTo>
                  <a:lnTo>
                    <a:pt x="208580" y="2885649"/>
                  </a:lnTo>
                  <a:lnTo>
                    <a:pt x="209342" y="2885649"/>
                  </a:lnTo>
                  <a:lnTo>
                    <a:pt x="209342" y="2882029"/>
                  </a:lnTo>
                  <a:lnTo>
                    <a:pt x="210199" y="2882029"/>
                  </a:lnTo>
                  <a:lnTo>
                    <a:pt x="210199" y="2878410"/>
                  </a:lnTo>
                  <a:lnTo>
                    <a:pt x="211819" y="2878410"/>
                  </a:lnTo>
                  <a:lnTo>
                    <a:pt x="211819" y="2874790"/>
                  </a:lnTo>
                  <a:lnTo>
                    <a:pt x="211819" y="2874790"/>
                  </a:lnTo>
                  <a:lnTo>
                    <a:pt x="211819" y="2871171"/>
                  </a:lnTo>
                  <a:lnTo>
                    <a:pt x="211819" y="2871171"/>
                  </a:lnTo>
                  <a:lnTo>
                    <a:pt x="211819" y="2867551"/>
                  </a:lnTo>
                  <a:lnTo>
                    <a:pt x="211819" y="2867551"/>
                  </a:lnTo>
                  <a:lnTo>
                    <a:pt x="211819" y="2863932"/>
                  </a:lnTo>
                  <a:lnTo>
                    <a:pt x="213438" y="2863932"/>
                  </a:lnTo>
                  <a:lnTo>
                    <a:pt x="213438" y="2860312"/>
                  </a:lnTo>
                  <a:lnTo>
                    <a:pt x="213438" y="2860312"/>
                  </a:lnTo>
                  <a:lnTo>
                    <a:pt x="213438" y="2856693"/>
                  </a:lnTo>
                  <a:lnTo>
                    <a:pt x="213438" y="2856693"/>
                  </a:lnTo>
                  <a:lnTo>
                    <a:pt x="213438" y="2853073"/>
                  </a:lnTo>
                  <a:lnTo>
                    <a:pt x="213438" y="2853073"/>
                  </a:lnTo>
                  <a:lnTo>
                    <a:pt x="213438" y="2849454"/>
                  </a:lnTo>
                  <a:lnTo>
                    <a:pt x="215057" y="2849454"/>
                  </a:lnTo>
                  <a:lnTo>
                    <a:pt x="215057" y="2845834"/>
                  </a:lnTo>
                  <a:lnTo>
                    <a:pt x="215819" y="2845834"/>
                  </a:lnTo>
                  <a:lnTo>
                    <a:pt x="215819" y="2842215"/>
                  </a:lnTo>
                  <a:lnTo>
                    <a:pt x="216676" y="2842215"/>
                  </a:lnTo>
                  <a:lnTo>
                    <a:pt x="216676" y="2838500"/>
                  </a:lnTo>
                  <a:lnTo>
                    <a:pt x="217438" y="2838500"/>
                  </a:lnTo>
                  <a:lnTo>
                    <a:pt x="217438" y="2834881"/>
                  </a:lnTo>
                  <a:lnTo>
                    <a:pt x="217438" y="2834881"/>
                  </a:lnTo>
                  <a:lnTo>
                    <a:pt x="217438" y="2831261"/>
                  </a:lnTo>
                  <a:lnTo>
                    <a:pt x="220677" y="2831261"/>
                  </a:lnTo>
                  <a:lnTo>
                    <a:pt x="220677" y="2827641"/>
                  </a:lnTo>
                  <a:lnTo>
                    <a:pt x="220677" y="2827641"/>
                  </a:lnTo>
                  <a:lnTo>
                    <a:pt x="220677" y="2824022"/>
                  </a:lnTo>
                  <a:lnTo>
                    <a:pt x="220677" y="2824022"/>
                  </a:lnTo>
                  <a:lnTo>
                    <a:pt x="220677" y="2820403"/>
                  </a:lnTo>
                  <a:lnTo>
                    <a:pt x="221534" y="2820403"/>
                  </a:lnTo>
                  <a:lnTo>
                    <a:pt x="221534" y="2816783"/>
                  </a:lnTo>
                  <a:lnTo>
                    <a:pt x="223153" y="2816783"/>
                  </a:lnTo>
                  <a:lnTo>
                    <a:pt x="223153" y="2813164"/>
                  </a:lnTo>
                  <a:lnTo>
                    <a:pt x="223153" y="2813164"/>
                  </a:lnTo>
                  <a:lnTo>
                    <a:pt x="223153" y="2809544"/>
                  </a:lnTo>
                  <a:lnTo>
                    <a:pt x="223153" y="2809544"/>
                  </a:lnTo>
                  <a:lnTo>
                    <a:pt x="223153" y="2805924"/>
                  </a:lnTo>
                  <a:lnTo>
                    <a:pt x="223916" y="2805924"/>
                  </a:lnTo>
                  <a:lnTo>
                    <a:pt x="223916" y="2802305"/>
                  </a:lnTo>
                  <a:lnTo>
                    <a:pt x="223916" y="2802305"/>
                  </a:lnTo>
                  <a:lnTo>
                    <a:pt x="223916" y="2798686"/>
                  </a:lnTo>
                  <a:lnTo>
                    <a:pt x="223916" y="2798686"/>
                  </a:lnTo>
                  <a:lnTo>
                    <a:pt x="223916" y="2795066"/>
                  </a:lnTo>
                  <a:lnTo>
                    <a:pt x="224773" y="2795066"/>
                  </a:lnTo>
                  <a:lnTo>
                    <a:pt x="224773" y="2791447"/>
                  </a:lnTo>
                  <a:lnTo>
                    <a:pt x="224773" y="2791447"/>
                  </a:lnTo>
                  <a:lnTo>
                    <a:pt x="224773" y="2787827"/>
                  </a:lnTo>
                  <a:lnTo>
                    <a:pt x="225535" y="2787827"/>
                  </a:lnTo>
                  <a:lnTo>
                    <a:pt x="225535" y="2784208"/>
                  </a:lnTo>
                  <a:lnTo>
                    <a:pt x="228773" y="2784208"/>
                  </a:lnTo>
                  <a:lnTo>
                    <a:pt x="228773" y="2780493"/>
                  </a:lnTo>
                  <a:lnTo>
                    <a:pt x="229535" y="2780493"/>
                  </a:lnTo>
                  <a:lnTo>
                    <a:pt x="229535" y="2776873"/>
                  </a:lnTo>
                  <a:lnTo>
                    <a:pt x="230392" y="2776873"/>
                  </a:lnTo>
                  <a:lnTo>
                    <a:pt x="230392" y="2773254"/>
                  </a:lnTo>
                  <a:lnTo>
                    <a:pt x="232012" y="2773254"/>
                  </a:lnTo>
                  <a:lnTo>
                    <a:pt x="232012" y="2769634"/>
                  </a:lnTo>
                  <a:lnTo>
                    <a:pt x="232012" y="2769634"/>
                  </a:lnTo>
                  <a:lnTo>
                    <a:pt x="232012" y="2766015"/>
                  </a:lnTo>
                  <a:lnTo>
                    <a:pt x="232774" y="2766015"/>
                  </a:lnTo>
                  <a:lnTo>
                    <a:pt x="232774" y="2762395"/>
                  </a:lnTo>
                  <a:lnTo>
                    <a:pt x="232774" y="2762395"/>
                  </a:lnTo>
                  <a:lnTo>
                    <a:pt x="232774" y="2758776"/>
                  </a:lnTo>
                  <a:lnTo>
                    <a:pt x="233631" y="2758776"/>
                  </a:lnTo>
                  <a:lnTo>
                    <a:pt x="233631" y="2755156"/>
                  </a:lnTo>
                  <a:lnTo>
                    <a:pt x="233631" y="2755156"/>
                  </a:lnTo>
                  <a:lnTo>
                    <a:pt x="233631" y="2751537"/>
                  </a:lnTo>
                  <a:lnTo>
                    <a:pt x="233631" y="2751537"/>
                  </a:lnTo>
                  <a:lnTo>
                    <a:pt x="233631" y="2747917"/>
                  </a:lnTo>
                  <a:lnTo>
                    <a:pt x="234393" y="2747917"/>
                  </a:lnTo>
                  <a:lnTo>
                    <a:pt x="234393" y="2744298"/>
                  </a:lnTo>
                  <a:lnTo>
                    <a:pt x="234393" y="2744298"/>
                  </a:lnTo>
                  <a:lnTo>
                    <a:pt x="234393" y="2740678"/>
                  </a:lnTo>
                  <a:lnTo>
                    <a:pt x="235250" y="2740678"/>
                  </a:lnTo>
                  <a:lnTo>
                    <a:pt x="235250" y="2737059"/>
                  </a:lnTo>
                  <a:lnTo>
                    <a:pt x="236012" y="2737059"/>
                  </a:lnTo>
                  <a:lnTo>
                    <a:pt x="236012" y="2733439"/>
                  </a:lnTo>
                  <a:lnTo>
                    <a:pt x="236012" y="2733439"/>
                  </a:lnTo>
                  <a:lnTo>
                    <a:pt x="236012" y="2729820"/>
                  </a:lnTo>
                  <a:lnTo>
                    <a:pt x="237632" y="2729820"/>
                  </a:lnTo>
                  <a:lnTo>
                    <a:pt x="237632" y="2726200"/>
                  </a:lnTo>
                  <a:lnTo>
                    <a:pt x="237632" y="2726200"/>
                  </a:lnTo>
                  <a:lnTo>
                    <a:pt x="237632" y="2722581"/>
                  </a:lnTo>
                  <a:lnTo>
                    <a:pt x="237632" y="2722581"/>
                  </a:lnTo>
                  <a:lnTo>
                    <a:pt x="237632" y="2718866"/>
                  </a:lnTo>
                  <a:lnTo>
                    <a:pt x="238489" y="2718866"/>
                  </a:lnTo>
                  <a:lnTo>
                    <a:pt x="238489" y="2715247"/>
                  </a:lnTo>
                  <a:lnTo>
                    <a:pt x="238489" y="2715247"/>
                  </a:lnTo>
                  <a:lnTo>
                    <a:pt x="238489" y="2711627"/>
                  </a:lnTo>
                  <a:lnTo>
                    <a:pt x="238489" y="2711627"/>
                  </a:lnTo>
                  <a:lnTo>
                    <a:pt x="238489" y="2708008"/>
                  </a:lnTo>
                  <a:lnTo>
                    <a:pt x="240108" y="2708008"/>
                  </a:lnTo>
                  <a:lnTo>
                    <a:pt x="240108" y="2704388"/>
                  </a:lnTo>
                  <a:lnTo>
                    <a:pt x="240108" y="2704388"/>
                  </a:lnTo>
                  <a:lnTo>
                    <a:pt x="240108" y="2700769"/>
                  </a:lnTo>
                  <a:lnTo>
                    <a:pt x="241727" y="2700769"/>
                  </a:lnTo>
                  <a:lnTo>
                    <a:pt x="241727" y="2697149"/>
                  </a:lnTo>
                  <a:lnTo>
                    <a:pt x="242489" y="2697149"/>
                  </a:lnTo>
                  <a:lnTo>
                    <a:pt x="242489" y="2693530"/>
                  </a:lnTo>
                  <a:lnTo>
                    <a:pt x="242489" y="2693530"/>
                  </a:lnTo>
                  <a:lnTo>
                    <a:pt x="242489" y="2689910"/>
                  </a:lnTo>
                  <a:lnTo>
                    <a:pt x="242489" y="2689910"/>
                  </a:lnTo>
                  <a:lnTo>
                    <a:pt x="242489" y="2686291"/>
                  </a:lnTo>
                  <a:lnTo>
                    <a:pt x="242489" y="2686291"/>
                  </a:lnTo>
                  <a:lnTo>
                    <a:pt x="242489" y="2682671"/>
                  </a:lnTo>
                  <a:lnTo>
                    <a:pt x="242489" y="2682671"/>
                  </a:lnTo>
                  <a:lnTo>
                    <a:pt x="242489" y="2679052"/>
                  </a:lnTo>
                  <a:lnTo>
                    <a:pt x="242489" y="2679052"/>
                  </a:lnTo>
                  <a:lnTo>
                    <a:pt x="242489" y="2675432"/>
                  </a:lnTo>
                  <a:lnTo>
                    <a:pt x="243346" y="2675432"/>
                  </a:lnTo>
                  <a:lnTo>
                    <a:pt x="243346" y="2671813"/>
                  </a:lnTo>
                  <a:lnTo>
                    <a:pt x="244108" y="2671813"/>
                  </a:lnTo>
                  <a:lnTo>
                    <a:pt x="244108" y="2668193"/>
                  </a:lnTo>
                  <a:lnTo>
                    <a:pt x="244108" y="2668193"/>
                  </a:lnTo>
                  <a:lnTo>
                    <a:pt x="244108" y="2664574"/>
                  </a:lnTo>
                  <a:lnTo>
                    <a:pt x="244966" y="2664574"/>
                  </a:lnTo>
                  <a:lnTo>
                    <a:pt x="244966" y="2660954"/>
                  </a:lnTo>
                  <a:lnTo>
                    <a:pt x="245728" y="2660954"/>
                  </a:lnTo>
                  <a:lnTo>
                    <a:pt x="245728" y="2657239"/>
                  </a:lnTo>
                  <a:lnTo>
                    <a:pt x="247347" y="2657239"/>
                  </a:lnTo>
                  <a:lnTo>
                    <a:pt x="247347" y="2653620"/>
                  </a:lnTo>
                  <a:lnTo>
                    <a:pt x="248204" y="2653620"/>
                  </a:lnTo>
                  <a:lnTo>
                    <a:pt x="248204" y="2650000"/>
                  </a:lnTo>
                  <a:lnTo>
                    <a:pt x="248204" y="2650000"/>
                  </a:lnTo>
                  <a:lnTo>
                    <a:pt x="248204" y="2646381"/>
                  </a:lnTo>
                  <a:lnTo>
                    <a:pt x="248204" y="2646381"/>
                  </a:lnTo>
                  <a:lnTo>
                    <a:pt x="248204" y="2642761"/>
                  </a:lnTo>
                  <a:lnTo>
                    <a:pt x="249824" y="2642761"/>
                  </a:lnTo>
                  <a:lnTo>
                    <a:pt x="249824" y="2639142"/>
                  </a:lnTo>
                  <a:lnTo>
                    <a:pt x="250586" y="2639142"/>
                  </a:lnTo>
                  <a:lnTo>
                    <a:pt x="250586" y="2635522"/>
                  </a:lnTo>
                  <a:lnTo>
                    <a:pt x="252205" y="2635522"/>
                  </a:lnTo>
                  <a:lnTo>
                    <a:pt x="252205" y="2631903"/>
                  </a:lnTo>
                  <a:lnTo>
                    <a:pt x="252967" y="2631903"/>
                  </a:lnTo>
                  <a:lnTo>
                    <a:pt x="252967" y="2628283"/>
                  </a:lnTo>
                  <a:lnTo>
                    <a:pt x="252967" y="2628283"/>
                  </a:lnTo>
                  <a:lnTo>
                    <a:pt x="252967" y="2624664"/>
                  </a:lnTo>
                  <a:lnTo>
                    <a:pt x="253824" y="2624664"/>
                  </a:lnTo>
                  <a:lnTo>
                    <a:pt x="253824" y="2621045"/>
                  </a:lnTo>
                  <a:lnTo>
                    <a:pt x="255443" y="2621045"/>
                  </a:lnTo>
                  <a:lnTo>
                    <a:pt x="255443" y="2617425"/>
                  </a:lnTo>
                  <a:lnTo>
                    <a:pt x="255443" y="2617425"/>
                  </a:lnTo>
                  <a:lnTo>
                    <a:pt x="255443" y="2613805"/>
                  </a:lnTo>
                  <a:lnTo>
                    <a:pt x="257824" y="2613805"/>
                  </a:lnTo>
                  <a:lnTo>
                    <a:pt x="257824" y="2610186"/>
                  </a:lnTo>
                  <a:lnTo>
                    <a:pt x="258682" y="2610186"/>
                  </a:lnTo>
                  <a:lnTo>
                    <a:pt x="258682" y="2606566"/>
                  </a:lnTo>
                  <a:lnTo>
                    <a:pt x="259444" y="2606566"/>
                  </a:lnTo>
                  <a:lnTo>
                    <a:pt x="259444" y="2602947"/>
                  </a:lnTo>
                  <a:lnTo>
                    <a:pt x="259444" y="2602947"/>
                  </a:lnTo>
                  <a:lnTo>
                    <a:pt x="259444" y="2599328"/>
                  </a:lnTo>
                  <a:lnTo>
                    <a:pt x="260301" y="2599328"/>
                  </a:lnTo>
                  <a:lnTo>
                    <a:pt x="260301" y="2595613"/>
                  </a:lnTo>
                  <a:lnTo>
                    <a:pt x="261063" y="2595613"/>
                  </a:lnTo>
                  <a:lnTo>
                    <a:pt x="261063" y="2591993"/>
                  </a:lnTo>
                  <a:lnTo>
                    <a:pt x="261063" y="2591993"/>
                  </a:lnTo>
                  <a:lnTo>
                    <a:pt x="261063" y="2588374"/>
                  </a:lnTo>
                  <a:lnTo>
                    <a:pt x="261920" y="2588374"/>
                  </a:lnTo>
                  <a:lnTo>
                    <a:pt x="261920" y="2584754"/>
                  </a:lnTo>
                  <a:lnTo>
                    <a:pt x="262682" y="2584754"/>
                  </a:lnTo>
                  <a:lnTo>
                    <a:pt x="262682" y="2581135"/>
                  </a:lnTo>
                  <a:lnTo>
                    <a:pt x="264301" y="2581135"/>
                  </a:lnTo>
                  <a:lnTo>
                    <a:pt x="264301" y="2577515"/>
                  </a:lnTo>
                  <a:lnTo>
                    <a:pt x="265159" y="2577515"/>
                  </a:lnTo>
                  <a:lnTo>
                    <a:pt x="265159" y="2573896"/>
                  </a:lnTo>
                  <a:lnTo>
                    <a:pt x="265159" y="2573896"/>
                  </a:lnTo>
                  <a:lnTo>
                    <a:pt x="265159" y="2570276"/>
                  </a:lnTo>
                  <a:lnTo>
                    <a:pt x="265159" y="2570276"/>
                  </a:lnTo>
                  <a:lnTo>
                    <a:pt x="265159" y="2566657"/>
                  </a:lnTo>
                  <a:lnTo>
                    <a:pt x="265921" y="2566657"/>
                  </a:lnTo>
                  <a:lnTo>
                    <a:pt x="265921" y="2563037"/>
                  </a:lnTo>
                  <a:lnTo>
                    <a:pt x="265921" y="2563037"/>
                  </a:lnTo>
                  <a:lnTo>
                    <a:pt x="265921" y="2559418"/>
                  </a:lnTo>
                  <a:lnTo>
                    <a:pt x="265921" y="2559418"/>
                  </a:lnTo>
                  <a:lnTo>
                    <a:pt x="265921" y="2555798"/>
                  </a:lnTo>
                  <a:lnTo>
                    <a:pt x="267540" y="2555798"/>
                  </a:lnTo>
                  <a:lnTo>
                    <a:pt x="267540" y="2552179"/>
                  </a:lnTo>
                  <a:lnTo>
                    <a:pt x="267540" y="2552179"/>
                  </a:lnTo>
                  <a:lnTo>
                    <a:pt x="267540" y="2548559"/>
                  </a:lnTo>
                  <a:lnTo>
                    <a:pt x="268397" y="2548559"/>
                  </a:lnTo>
                  <a:lnTo>
                    <a:pt x="268397" y="2544940"/>
                  </a:lnTo>
                  <a:lnTo>
                    <a:pt x="270016" y="2544940"/>
                  </a:lnTo>
                  <a:lnTo>
                    <a:pt x="270016" y="2541320"/>
                  </a:lnTo>
                  <a:lnTo>
                    <a:pt x="270778" y="2541320"/>
                  </a:lnTo>
                  <a:lnTo>
                    <a:pt x="270778" y="2537701"/>
                  </a:lnTo>
                  <a:lnTo>
                    <a:pt x="271636" y="2537701"/>
                  </a:lnTo>
                  <a:lnTo>
                    <a:pt x="271636" y="2533986"/>
                  </a:lnTo>
                  <a:lnTo>
                    <a:pt x="273255" y="2533986"/>
                  </a:lnTo>
                  <a:lnTo>
                    <a:pt x="273255" y="2530366"/>
                  </a:lnTo>
                  <a:lnTo>
                    <a:pt x="273255" y="2530366"/>
                  </a:lnTo>
                  <a:lnTo>
                    <a:pt x="273255" y="2526747"/>
                  </a:lnTo>
                  <a:lnTo>
                    <a:pt x="273255" y="2526747"/>
                  </a:lnTo>
                  <a:lnTo>
                    <a:pt x="273255" y="2523128"/>
                  </a:lnTo>
                  <a:lnTo>
                    <a:pt x="273255" y="2523128"/>
                  </a:lnTo>
                  <a:lnTo>
                    <a:pt x="273255" y="2519508"/>
                  </a:lnTo>
                  <a:lnTo>
                    <a:pt x="274017" y="2519508"/>
                  </a:lnTo>
                  <a:lnTo>
                    <a:pt x="274017" y="2515888"/>
                  </a:lnTo>
                  <a:lnTo>
                    <a:pt x="274874" y="2515888"/>
                  </a:lnTo>
                  <a:lnTo>
                    <a:pt x="274874" y="2512269"/>
                  </a:lnTo>
                  <a:lnTo>
                    <a:pt x="274874" y="2512269"/>
                  </a:lnTo>
                  <a:lnTo>
                    <a:pt x="274874" y="2508649"/>
                  </a:lnTo>
                  <a:lnTo>
                    <a:pt x="278017" y="2508649"/>
                  </a:lnTo>
                  <a:lnTo>
                    <a:pt x="278017" y="2505030"/>
                  </a:lnTo>
                  <a:lnTo>
                    <a:pt x="278017" y="2505030"/>
                  </a:lnTo>
                  <a:lnTo>
                    <a:pt x="278017" y="2501410"/>
                  </a:lnTo>
                  <a:lnTo>
                    <a:pt x="278875" y="2501410"/>
                  </a:lnTo>
                  <a:lnTo>
                    <a:pt x="278875" y="2497791"/>
                  </a:lnTo>
                  <a:lnTo>
                    <a:pt x="279637" y="2497791"/>
                  </a:lnTo>
                  <a:lnTo>
                    <a:pt x="279637" y="2494171"/>
                  </a:lnTo>
                  <a:lnTo>
                    <a:pt x="279637" y="2494171"/>
                  </a:lnTo>
                  <a:lnTo>
                    <a:pt x="279637" y="2490552"/>
                  </a:lnTo>
                  <a:lnTo>
                    <a:pt x="281256" y="2490552"/>
                  </a:lnTo>
                  <a:lnTo>
                    <a:pt x="281256" y="2486932"/>
                  </a:lnTo>
                  <a:lnTo>
                    <a:pt x="281256" y="2486932"/>
                  </a:lnTo>
                  <a:lnTo>
                    <a:pt x="281256" y="2483313"/>
                  </a:lnTo>
                  <a:lnTo>
                    <a:pt x="282113" y="2483313"/>
                  </a:lnTo>
                  <a:lnTo>
                    <a:pt x="282113" y="2479693"/>
                  </a:lnTo>
                  <a:lnTo>
                    <a:pt x="282113" y="2479693"/>
                  </a:lnTo>
                  <a:lnTo>
                    <a:pt x="282113" y="2476074"/>
                  </a:lnTo>
                  <a:lnTo>
                    <a:pt x="282875" y="2476074"/>
                  </a:lnTo>
                  <a:lnTo>
                    <a:pt x="282875" y="2472359"/>
                  </a:lnTo>
                  <a:lnTo>
                    <a:pt x="285352" y="2472359"/>
                  </a:lnTo>
                  <a:lnTo>
                    <a:pt x="285352" y="2468740"/>
                  </a:lnTo>
                  <a:lnTo>
                    <a:pt x="286971" y="2468740"/>
                  </a:lnTo>
                  <a:lnTo>
                    <a:pt x="286971" y="2465120"/>
                  </a:lnTo>
                  <a:lnTo>
                    <a:pt x="286971" y="2465120"/>
                  </a:lnTo>
                  <a:lnTo>
                    <a:pt x="286971" y="2461501"/>
                  </a:lnTo>
                  <a:lnTo>
                    <a:pt x="287733" y="2461501"/>
                  </a:lnTo>
                  <a:lnTo>
                    <a:pt x="287733" y="2457881"/>
                  </a:lnTo>
                  <a:lnTo>
                    <a:pt x="290209" y="2457881"/>
                  </a:lnTo>
                  <a:lnTo>
                    <a:pt x="290209" y="2454262"/>
                  </a:lnTo>
                  <a:lnTo>
                    <a:pt x="290971" y="2454262"/>
                  </a:lnTo>
                  <a:lnTo>
                    <a:pt x="290971" y="2450642"/>
                  </a:lnTo>
                  <a:lnTo>
                    <a:pt x="291829" y="2450642"/>
                  </a:lnTo>
                  <a:lnTo>
                    <a:pt x="291829" y="2447023"/>
                  </a:lnTo>
                  <a:lnTo>
                    <a:pt x="291829" y="2447023"/>
                  </a:lnTo>
                  <a:lnTo>
                    <a:pt x="291829" y="2443403"/>
                  </a:lnTo>
                  <a:lnTo>
                    <a:pt x="293448" y="2443403"/>
                  </a:lnTo>
                  <a:lnTo>
                    <a:pt x="293448" y="2439784"/>
                  </a:lnTo>
                  <a:lnTo>
                    <a:pt x="293448" y="2439784"/>
                  </a:lnTo>
                  <a:lnTo>
                    <a:pt x="293448" y="2436164"/>
                  </a:lnTo>
                  <a:lnTo>
                    <a:pt x="295067" y="2436164"/>
                  </a:lnTo>
                  <a:lnTo>
                    <a:pt x="295067" y="2432545"/>
                  </a:lnTo>
                  <a:lnTo>
                    <a:pt x="295829" y="2432545"/>
                  </a:lnTo>
                  <a:lnTo>
                    <a:pt x="295829" y="2428925"/>
                  </a:lnTo>
                  <a:lnTo>
                    <a:pt x="296687" y="2428925"/>
                  </a:lnTo>
                  <a:lnTo>
                    <a:pt x="296687" y="2425306"/>
                  </a:lnTo>
                  <a:lnTo>
                    <a:pt x="297449" y="2425306"/>
                  </a:lnTo>
                  <a:lnTo>
                    <a:pt x="297449" y="2421686"/>
                  </a:lnTo>
                  <a:lnTo>
                    <a:pt x="298306" y="2421686"/>
                  </a:lnTo>
                  <a:lnTo>
                    <a:pt x="298306" y="2418066"/>
                  </a:lnTo>
                  <a:lnTo>
                    <a:pt x="299925" y="2418066"/>
                  </a:lnTo>
                  <a:lnTo>
                    <a:pt x="299925" y="2414447"/>
                  </a:lnTo>
                  <a:lnTo>
                    <a:pt x="299925" y="2414447"/>
                  </a:lnTo>
                  <a:lnTo>
                    <a:pt x="299925" y="2410732"/>
                  </a:lnTo>
                  <a:lnTo>
                    <a:pt x="300687" y="2410732"/>
                  </a:lnTo>
                  <a:lnTo>
                    <a:pt x="300687" y="2407113"/>
                  </a:lnTo>
                  <a:lnTo>
                    <a:pt x="301449" y="2407113"/>
                  </a:lnTo>
                  <a:lnTo>
                    <a:pt x="301449" y="2403493"/>
                  </a:lnTo>
                  <a:lnTo>
                    <a:pt x="302306" y="2403493"/>
                  </a:lnTo>
                  <a:lnTo>
                    <a:pt x="302306" y="2399874"/>
                  </a:lnTo>
                  <a:lnTo>
                    <a:pt x="303068" y="2399874"/>
                  </a:lnTo>
                  <a:lnTo>
                    <a:pt x="303068" y="2396254"/>
                  </a:lnTo>
                  <a:lnTo>
                    <a:pt x="303925" y="2396254"/>
                  </a:lnTo>
                  <a:lnTo>
                    <a:pt x="303925" y="2392635"/>
                  </a:lnTo>
                  <a:lnTo>
                    <a:pt x="303925" y="2392635"/>
                  </a:lnTo>
                  <a:lnTo>
                    <a:pt x="303925" y="2389015"/>
                  </a:lnTo>
                  <a:lnTo>
                    <a:pt x="304687" y="2389015"/>
                  </a:lnTo>
                  <a:lnTo>
                    <a:pt x="304687" y="2385396"/>
                  </a:lnTo>
                  <a:lnTo>
                    <a:pt x="305545" y="2385396"/>
                  </a:lnTo>
                  <a:lnTo>
                    <a:pt x="305545" y="2381776"/>
                  </a:lnTo>
                  <a:lnTo>
                    <a:pt x="305545" y="2381776"/>
                  </a:lnTo>
                  <a:lnTo>
                    <a:pt x="305545" y="2378157"/>
                  </a:lnTo>
                  <a:lnTo>
                    <a:pt x="307164" y="2378157"/>
                  </a:lnTo>
                  <a:lnTo>
                    <a:pt x="307164" y="2374537"/>
                  </a:lnTo>
                  <a:lnTo>
                    <a:pt x="308783" y="2374537"/>
                  </a:lnTo>
                  <a:lnTo>
                    <a:pt x="308783" y="2370918"/>
                  </a:lnTo>
                  <a:lnTo>
                    <a:pt x="308783" y="2370918"/>
                  </a:lnTo>
                  <a:lnTo>
                    <a:pt x="308783" y="2367298"/>
                  </a:lnTo>
                  <a:lnTo>
                    <a:pt x="309545" y="2367298"/>
                  </a:lnTo>
                  <a:lnTo>
                    <a:pt x="309545" y="2363679"/>
                  </a:lnTo>
                  <a:lnTo>
                    <a:pt x="309545" y="2363679"/>
                  </a:lnTo>
                  <a:lnTo>
                    <a:pt x="309545" y="2360059"/>
                  </a:lnTo>
                  <a:lnTo>
                    <a:pt x="310403" y="2360059"/>
                  </a:lnTo>
                  <a:lnTo>
                    <a:pt x="310403" y="2356440"/>
                  </a:lnTo>
                  <a:lnTo>
                    <a:pt x="310403" y="2356440"/>
                  </a:lnTo>
                  <a:lnTo>
                    <a:pt x="310403" y="2352725"/>
                  </a:lnTo>
                  <a:lnTo>
                    <a:pt x="311165" y="2352725"/>
                  </a:lnTo>
                  <a:lnTo>
                    <a:pt x="311165" y="2349106"/>
                  </a:lnTo>
                  <a:lnTo>
                    <a:pt x="312022" y="2349106"/>
                  </a:lnTo>
                  <a:lnTo>
                    <a:pt x="312022" y="2345486"/>
                  </a:lnTo>
                  <a:lnTo>
                    <a:pt x="312784" y="2345486"/>
                  </a:lnTo>
                  <a:lnTo>
                    <a:pt x="312784" y="2341866"/>
                  </a:lnTo>
                  <a:lnTo>
                    <a:pt x="313641" y="2341866"/>
                  </a:lnTo>
                  <a:lnTo>
                    <a:pt x="313641" y="2338247"/>
                  </a:lnTo>
                  <a:lnTo>
                    <a:pt x="314403" y="2338247"/>
                  </a:lnTo>
                  <a:lnTo>
                    <a:pt x="314403" y="2334628"/>
                  </a:lnTo>
                  <a:lnTo>
                    <a:pt x="314403" y="2334628"/>
                  </a:lnTo>
                  <a:lnTo>
                    <a:pt x="314403" y="2331008"/>
                  </a:lnTo>
                  <a:lnTo>
                    <a:pt x="316879" y="2331008"/>
                  </a:lnTo>
                  <a:lnTo>
                    <a:pt x="316879" y="2327389"/>
                  </a:lnTo>
                  <a:lnTo>
                    <a:pt x="319261" y="2327389"/>
                  </a:lnTo>
                  <a:lnTo>
                    <a:pt x="319261" y="2323769"/>
                  </a:lnTo>
                  <a:lnTo>
                    <a:pt x="320880" y="2323769"/>
                  </a:lnTo>
                  <a:lnTo>
                    <a:pt x="320880" y="2320149"/>
                  </a:lnTo>
                  <a:lnTo>
                    <a:pt x="321737" y="2320149"/>
                  </a:lnTo>
                  <a:lnTo>
                    <a:pt x="321737" y="2316530"/>
                  </a:lnTo>
                  <a:lnTo>
                    <a:pt x="321737" y="2316530"/>
                  </a:lnTo>
                  <a:lnTo>
                    <a:pt x="321737" y="2312911"/>
                  </a:lnTo>
                  <a:lnTo>
                    <a:pt x="322499" y="2312911"/>
                  </a:lnTo>
                  <a:lnTo>
                    <a:pt x="322499" y="2309291"/>
                  </a:lnTo>
                  <a:lnTo>
                    <a:pt x="323357" y="2309291"/>
                  </a:lnTo>
                  <a:lnTo>
                    <a:pt x="323357" y="2305672"/>
                  </a:lnTo>
                  <a:lnTo>
                    <a:pt x="324119" y="2305672"/>
                  </a:lnTo>
                  <a:lnTo>
                    <a:pt x="324119" y="2302052"/>
                  </a:lnTo>
                  <a:lnTo>
                    <a:pt x="324119" y="2302052"/>
                  </a:lnTo>
                  <a:lnTo>
                    <a:pt x="324119" y="2298433"/>
                  </a:lnTo>
                  <a:lnTo>
                    <a:pt x="324976" y="2298433"/>
                  </a:lnTo>
                  <a:lnTo>
                    <a:pt x="324976" y="2294813"/>
                  </a:lnTo>
                  <a:lnTo>
                    <a:pt x="327357" y="2294813"/>
                  </a:lnTo>
                  <a:lnTo>
                    <a:pt x="327357" y="2291098"/>
                  </a:lnTo>
                  <a:lnTo>
                    <a:pt x="328976" y="2291098"/>
                  </a:lnTo>
                  <a:lnTo>
                    <a:pt x="328976" y="2287479"/>
                  </a:lnTo>
                  <a:lnTo>
                    <a:pt x="328976" y="2287479"/>
                  </a:lnTo>
                  <a:lnTo>
                    <a:pt x="328976" y="2283859"/>
                  </a:lnTo>
                  <a:lnTo>
                    <a:pt x="329738" y="2283859"/>
                  </a:lnTo>
                  <a:lnTo>
                    <a:pt x="329738" y="2280240"/>
                  </a:lnTo>
                  <a:lnTo>
                    <a:pt x="331358" y="2280240"/>
                  </a:lnTo>
                  <a:lnTo>
                    <a:pt x="331358" y="2276620"/>
                  </a:lnTo>
                  <a:lnTo>
                    <a:pt x="332215" y="2276620"/>
                  </a:lnTo>
                  <a:lnTo>
                    <a:pt x="332215" y="2273001"/>
                  </a:lnTo>
                  <a:lnTo>
                    <a:pt x="334596" y="2273001"/>
                  </a:lnTo>
                  <a:lnTo>
                    <a:pt x="334596" y="2269381"/>
                  </a:lnTo>
                  <a:lnTo>
                    <a:pt x="334596" y="2269381"/>
                  </a:lnTo>
                  <a:lnTo>
                    <a:pt x="334596" y="2265762"/>
                  </a:lnTo>
                  <a:lnTo>
                    <a:pt x="337834" y="2265762"/>
                  </a:lnTo>
                  <a:lnTo>
                    <a:pt x="337834" y="2262142"/>
                  </a:lnTo>
                  <a:lnTo>
                    <a:pt x="338692" y="2262142"/>
                  </a:lnTo>
                  <a:lnTo>
                    <a:pt x="338692" y="2258523"/>
                  </a:lnTo>
                  <a:lnTo>
                    <a:pt x="339454" y="2258523"/>
                  </a:lnTo>
                  <a:lnTo>
                    <a:pt x="339454" y="2254903"/>
                  </a:lnTo>
                  <a:lnTo>
                    <a:pt x="339454" y="2254903"/>
                  </a:lnTo>
                  <a:lnTo>
                    <a:pt x="339454" y="2251284"/>
                  </a:lnTo>
                  <a:lnTo>
                    <a:pt x="341073" y="2251284"/>
                  </a:lnTo>
                  <a:lnTo>
                    <a:pt x="341073" y="2247664"/>
                  </a:lnTo>
                  <a:lnTo>
                    <a:pt x="341073" y="2247664"/>
                  </a:lnTo>
                  <a:lnTo>
                    <a:pt x="341073" y="2244045"/>
                  </a:lnTo>
                  <a:lnTo>
                    <a:pt x="341073" y="2244045"/>
                  </a:lnTo>
                  <a:lnTo>
                    <a:pt x="341073" y="2240425"/>
                  </a:lnTo>
                  <a:lnTo>
                    <a:pt x="341930" y="2240425"/>
                  </a:lnTo>
                  <a:lnTo>
                    <a:pt x="341930" y="2236806"/>
                  </a:lnTo>
                  <a:lnTo>
                    <a:pt x="341930" y="2236806"/>
                  </a:lnTo>
                  <a:lnTo>
                    <a:pt x="341930" y="2233186"/>
                  </a:lnTo>
                  <a:lnTo>
                    <a:pt x="341930" y="2233186"/>
                  </a:lnTo>
                  <a:lnTo>
                    <a:pt x="341930" y="2229472"/>
                  </a:lnTo>
                  <a:lnTo>
                    <a:pt x="343549" y="2229472"/>
                  </a:lnTo>
                  <a:lnTo>
                    <a:pt x="343549" y="2225852"/>
                  </a:lnTo>
                  <a:lnTo>
                    <a:pt x="343549" y="2225852"/>
                  </a:lnTo>
                  <a:lnTo>
                    <a:pt x="343549" y="2222233"/>
                  </a:lnTo>
                  <a:lnTo>
                    <a:pt x="344312" y="2222233"/>
                  </a:lnTo>
                  <a:lnTo>
                    <a:pt x="344312" y="2218613"/>
                  </a:lnTo>
                  <a:lnTo>
                    <a:pt x="345169" y="2218613"/>
                  </a:lnTo>
                  <a:lnTo>
                    <a:pt x="345169" y="2214994"/>
                  </a:lnTo>
                  <a:lnTo>
                    <a:pt x="345931" y="2214994"/>
                  </a:lnTo>
                  <a:lnTo>
                    <a:pt x="345931" y="2211374"/>
                  </a:lnTo>
                  <a:lnTo>
                    <a:pt x="345931" y="2211374"/>
                  </a:lnTo>
                  <a:lnTo>
                    <a:pt x="345931" y="2207755"/>
                  </a:lnTo>
                  <a:lnTo>
                    <a:pt x="345931" y="2207755"/>
                  </a:lnTo>
                  <a:lnTo>
                    <a:pt x="345931" y="2204135"/>
                  </a:lnTo>
                  <a:lnTo>
                    <a:pt x="346788" y="2204135"/>
                  </a:lnTo>
                  <a:lnTo>
                    <a:pt x="346788" y="2200516"/>
                  </a:lnTo>
                  <a:lnTo>
                    <a:pt x="348407" y="2200516"/>
                  </a:lnTo>
                  <a:lnTo>
                    <a:pt x="348407" y="2196896"/>
                  </a:lnTo>
                  <a:lnTo>
                    <a:pt x="348407" y="2196896"/>
                  </a:lnTo>
                  <a:lnTo>
                    <a:pt x="348407" y="2193277"/>
                  </a:lnTo>
                  <a:lnTo>
                    <a:pt x="350788" y="2193277"/>
                  </a:lnTo>
                  <a:lnTo>
                    <a:pt x="350788" y="2189657"/>
                  </a:lnTo>
                  <a:lnTo>
                    <a:pt x="350788" y="2189657"/>
                  </a:lnTo>
                  <a:lnTo>
                    <a:pt x="350788" y="2186038"/>
                  </a:lnTo>
                  <a:lnTo>
                    <a:pt x="351550" y="2186038"/>
                  </a:lnTo>
                  <a:lnTo>
                    <a:pt x="351550" y="2182418"/>
                  </a:lnTo>
                  <a:lnTo>
                    <a:pt x="353170" y="2182418"/>
                  </a:lnTo>
                  <a:lnTo>
                    <a:pt x="353170" y="2178799"/>
                  </a:lnTo>
                  <a:lnTo>
                    <a:pt x="353170" y="2178799"/>
                  </a:lnTo>
                  <a:lnTo>
                    <a:pt x="353170" y="2175179"/>
                  </a:lnTo>
                  <a:lnTo>
                    <a:pt x="353170" y="2175179"/>
                  </a:lnTo>
                  <a:lnTo>
                    <a:pt x="353170" y="2171560"/>
                  </a:lnTo>
                  <a:lnTo>
                    <a:pt x="354789" y="2171560"/>
                  </a:lnTo>
                  <a:lnTo>
                    <a:pt x="354789" y="2167845"/>
                  </a:lnTo>
                  <a:lnTo>
                    <a:pt x="354789" y="2167845"/>
                  </a:lnTo>
                  <a:lnTo>
                    <a:pt x="354789" y="2164225"/>
                  </a:lnTo>
                  <a:lnTo>
                    <a:pt x="355646" y="2164225"/>
                  </a:lnTo>
                  <a:lnTo>
                    <a:pt x="355646" y="2160606"/>
                  </a:lnTo>
                  <a:lnTo>
                    <a:pt x="356408" y="2160606"/>
                  </a:lnTo>
                  <a:lnTo>
                    <a:pt x="356408" y="2156986"/>
                  </a:lnTo>
                  <a:lnTo>
                    <a:pt x="356408" y="2156986"/>
                  </a:lnTo>
                  <a:lnTo>
                    <a:pt x="356408" y="2153367"/>
                  </a:lnTo>
                  <a:lnTo>
                    <a:pt x="358028" y="2153367"/>
                  </a:lnTo>
                  <a:lnTo>
                    <a:pt x="358028" y="2149747"/>
                  </a:lnTo>
                  <a:lnTo>
                    <a:pt x="358885" y="2149747"/>
                  </a:lnTo>
                  <a:lnTo>
                    <a:pt x="358885" y="2146128"/>
                  </a:lnTo>
                  <a:lnTo>
                    <a:pt x="359647" y="2146128"/>
                  </a:lnTo>
                  <a:lnTo>
                    <a:pt x="359647" y="2142508"/>
                  </a:lnTo>
                  <a:lnTo>
                    <a:pt x="359647" y="2142508"/>
                  </a:lnTo>
                  <a:lnTo>
                    <a:pt x="359647" y="2138889"/>
                  </a:lnTo>
                  <a:lnTo>
                    <a:pt x="360504" y="2138889"/>
                  </a:lnTo>
                  <a:lnTo>
                    <a:pt x="360504" y="2135269"/>
                  </a:lnTo>
                  <a:lnTo>
                    <a:pt x="360504" y="2135269"/>
                  </a:lnTo>
                  <a:lnTo>
                    <a:pt x="360504" y="2131650"/>
                  </a:lnTo>
                  <a:lnTo>
                    <a:pt x="361266" y="2131650"/>
                  </a:lnTo>
                  <a:lnTo>
                    <a:pt x="361266" y="2128030"/>
                  </a:lnTo>
                  <a:lnTo>
                    <a:pt x="362123" y="2128030"/>
                  </a:lnTo>
                  <a:lnTo>
                    <a:pt x="362123" y="2124411"/>
                  </a:lnTo>
                  <a:lnTo>
                    <a:pt x="362885" y="2124411"/>
                  </a:lnTo>
                  <a:lnTo>
                    <a:pt x="362885" y="2120791"/>
                  </a:lnTo>
                  <a:lnTo>
                    <a:pt x="363742" y="2120791"/>
                  </a:lnTo>
                  <a:lnTo>
                    <a:pt x="363742" y="2117172"/>
                  </a:lnTo>
                  <a:lnTo>
                    <a:pt x="363742" y="2117172"/>
                  </a:lnTo>
                  <a:lnTo>
                    <a:pt x="363742" y="2113552"/>
                  </a:lnTo>
                  <a:lnTo>
                    <a:pt x="366124" y="2113552"/>
                  </a:lnTo>
                  <a:lnTo>
                    <a:pt x="366124" y="2109933"/>
                  </a:lnTo>
                  <a:lnTo>
                    <a:pt x="366124" y="2109933"/>
                  </a:lnTo>
                  <a:lnTo>
                    <a:pt x="366124" y="2106218"/>
                  </a:lnTo>
                  <a:lnTo>
                    <a:pt x="366981" y="2106218"/>
                  </a:lnTo>
                  <a:lnTo>
                    <a:pt x="366981" y="2102599"/>
                  </a:lnTo>
                  <a:lnTo>
                    <a:pt x="369362" y="2102599"/>
                  </a:lnTo>
                  <a:lnTo>
                    <a:pt x="369362" y="2098979"/>
                  </a:lnTo>
                  <a:lnTo>
                    <a:pt x="370982" y="2098979"/>
                  </a:lnTo>
                  <a:lnTo>
                    <a:pt x="370982" y="2095360"/>
                  </a:lnTo>
                  <a:lnTo>
                    <a:pt x="370982" y="2095360"/>
                  </a:lnTo>
                  <a:lnTo>
                    <a:pt x="370982" y="2091740"/>
                  </a:lnTo>
                  <a:lnTo>
                    <a:pt x="373458" y="2091740"/>
                  </a:lnTo>
                  <a:lnTo>
                    <a:pt x="373458" y="2088121"/>
                  </a:lnTo>
                  <a:lnTo>
                    <a:pt x="374982" y="2088121"/>
                  </a:lnTo>
                  <a:lnTo>
                    <a:pt x="374982" y="2084501"/>
                  </a:lnTo>
                  <a:lnTo>
                    <a:pt x="375839" y="2084501"/>
                  </a:lnTo>
                  <a:lnTo>
                    <a:pt x="375839" y="2080882"/>
                  </a:lnTo>
                  <a:lnTo>
                    <a:pt x="376601" y="2080882"/>
                  </a:lnTo>
                  <a:lnTo>
                    <a:pt x="376601" y="2077262"/>
                  </a:lnTo>
                  <a:lnTo>
                    <a:pt x="378220" y="2077262"/>
                  </a:lnTo>
                  <a:lnTo>
                    <a:pt x="378220" y="2073643"/>
                  </a:lnTo>
                  <a:lnTo>
                    <a:pt x="379078" y="2073643"/>
                  </a:lnTo>
                  <a:lnTo>
                    <a:pt x="379078" y="2070023"/>
                  </a:lnTo>
                  <a:lnTo>
                    <a:pt x="379078" y="2070023"/>
                  </a:lnTo>
                  <a:lnTo>
                    <a:pt x="379078" y="2066404"/>
                  </a:lnTo>
                  <a:lnTo>
                    <a:pt x="379840" y="2066404"/>
                  </a:lnTo>
                  <a:lnTo>
                    <a:pt x="379840" y="2062784"/>
                  </a:lnTo>
                  <a:lnTo>
                    <a:pt x="379840" y="2062784"/>
                  </a:lnTo>
                  <a:lnTo>
                    <a:pt x="379840" y="2059164"/>
                  </a:lnTo>
                  <a:lnTo>
                    <a:pt x="379840" y="2059164"/>
                  </a:lnTo>
                  <a:lnTo>
                    <a:pt x="379840" y="2055545"/>
                  </a:lnTo>
                  <a:lnTo>
                    <a:pt x="380697" y="2055545"/>
                  </a:lnTo>
                  <a:lnTo>
                    <a:pt x="380697" y="2051926"/>
                  </a:lnTo>
                  <a:lnTo>
                    <a:pt x="381459" y="2051926"/>
                  </a:lnTo>
                  <a:lnTo>
                    <a:pt x="381459" y="2048306"/>
                  </a:lnTo>
                  <a:lnTo>
                    <a:pt x="383078" y="2048306"/>
                  </a:lnTo>
                  <a:lnTo>
                    <a:pt x="383078" y="2044591"/>
                  </a:lnTo>
                  <a:lnTo>
                    <a:pt x="384698" y="2044591"/>
                  </a:lnTo>
                  <a:lnTo>
                    <a:pt x="384698" y="2040972"/>
                  </a:lnTo>
                  <a:lnTo>
                    <a:pt x="384698" y="2040972"/>
                  </a:lnTo>
                  <a:lnTo>
                    <a:pt x="384698" y="2037352"/>
                  </a:lnTo>
                  <a:lnTo>
                    <a:pt x="384698" y="2037352"/>
                  </a:lnTo>
                  <a:lnTo>
                    <a:pt x="384698" y="2033733"/>
                  </a:lnTo>
                  <a:lnTo>
                    <a:pt x="385555" y="2033733"/>
                  </a:lnTo>
                  <a:lnTo>
                    <a:pt x="385555" y="2030113"/>
                  </a:lnTo>
                  <a:lnTo>
                    <a:pt x="385555" y="2030113"/>
                  </a:lnTo>
                  <a:lnTo>
                    <a:pt x="385555" y="2026494"/>
                  </a:lnTo>
                  <a:lnTo>
                    <a:pt x="387174" y="2026494"/>
                  </a:lnTo>
                  <a:lnTo>
                    <a:pt x="387174" y="2022874"/>
                  </a:lnTo>
                  <a:lnTo>
                    <a:pt x="389555" y="2022874"/>
                  </a:lnTo>
                  <a:lnTo>
                    <a:pt x="389555" y="2019255"/>
                  </a:lnTo>
                  <a:lnTo>
                    <a:pt x="392032" y="2019255"/>
                  </a:lnTo>
                  <a:lnTo>
                    <a:pt x="392032" y="2015635"/>
                  </a:lnTo>
                  <a:lnTo>
                    <a:pt x="392794" y="2015635"/>
                  </a:lnTo>
                  <a:lnTo>
                    <a:pt x="392794" y="2012016"/>
                  </a:lnTo>
                  <a:lnTo>
                    <a:pt x="393651" y="2012016"/>
                  </a:lnTo>
                  <a:lnTo>
                    <a:pt x="393651" y="2008396"/>
                  </a:lnTo>
                  <a:lnTo>
                    <a:pt x="394413" y="2008396"/>
                  </a:lnTo>
                  <a:lnTo>
                    <a:pt x="394413" y="2004777"/>
                  </a:lnTo>
                  <a:lnTo>
                    <a:pt x="396032" y="2004777"/>
                  </a:lnTo>
                  <a:lnTo>
                    <a:pt x="396032" y="2001157"/>
                  </a:lnTo>
                  <a:lnTo>
                    <a:pt x="396032" y="2001157"/>
                  </a:lnTo>
                  <a:lnTo>
                    <a:pt x="396032" y="1997538"/>
                  </a:lnTo>
                  <a:lnTo>
                    <a:pt x="397651" y="1997538"/>
                  </a:lnTo>
                  <a:lnTo>
                    <a:pt x="397651" y="1993918"/>
                  </a:lnTo>
                  <a:lnTo>
                    <a:pt x="397651" y="1993918"/>
                  </a:lnTo>
                  <a:lnTo>
                    <a:pt x="397651" y="1990299"/>
                  </a:lnTo>
                  <a:lnTo>
                    <a:pt x="400033" y="1990299"/>
                  </a:lnTo>
                  <a:lnTo>
                    <a:pt x="400033" y="1986679"/>
                  </a:lnTo>
                  <a:lnTo>
                    <a:pt x="400890" y="1986679"/>
                  </a:lnTo>
                  <a:lnTo>
                    <a:pt x="400890" y="1982964"/>
                  </a:lnTo>
                  <a:lnTo>
                    <a:pt x="401652" y="1982964"/>
                  </a:lnTo>
                  <a:lnTo>
                    <a:pt x="401652" y="1979345"/>
                  </a:lnTo>
                  <a:lnTo>
                    <a:pt x="406510" y="1979345"/>
                  </a:lnTo>
                  <a:lnTo>
                    <a:pt x="406510" y="1975726"/>
                  </a:lnTo>
                  <a:lnTo>
                    <a:pt x="406510" y="1975726"/>
                  </a:lnTo>
                  <a:lnTo>
                    <a:pt x="406510" y="1972106"/>
                  </a:lnTo>
                  <a:lnTo>
                    <a:pt x="406510" y="1972106"/>
                  </a:lnTo>
                  <a:lnTo>
                    <a:pt x="406510" y="1968487"/>
                  </a:lnTo>
                  <a:lnTo>
                    <a:pt x="407367" y="1968487"/>
                  </a:lnTo>
                  <a:lnTo>
                    <a:pt x="407367" y="1964867"/>
                  </a:lnTo>
                  <a:lnTo>
                    <a:pt x="408986" y="1964867"/>
                  </a:lnTo>
                  <a:lnTo>
                    <a:pt x="408986" y="1961248"/>
                  </a:lnTo>
                  <a:lnTo>
                    <a:pt x="409748" y="1961248"/>
                  </a:lnTo>
                  <a:lnTo>
                    <a:pt x="409748" y="1957628"/>
                  </a:lnTo>
                  <a:lnTo>
                    <a:pt x="409748" y="1957628"/>
                  </a:lnTo>
                  <a:lnTo>
                    <a:pt x="409748" y="1954009"/>
                  </a:lnTo>
                  <a:lnTo>
                    <a:pt x="409748" y="1954009"/>
                  </a:lnTo>
                  <a:lnTo>
                    <a:pt x="409748" y="1950389"/>
                  </a:lnTo>
                  <a:lnTo>
                    <a:pt x="411367" y="1950389"/>
                  </a:lnTo>
                  <a:lnTo>
                    <a:pt x="411367" y="1946770"/>
                  </a:lnTo>
                  <a:lnTo>
                    <a:pt x="412225" y="1946770"/>
                  </a:lnTo>
                  <a:lnTo>
                    <a:pt x="412225" y="1943150"/>
                  </a:lnTo>
                  <a:lnTo>
                    <a:pt x="412987" y="1943150"/>
                  </a:lnTo>
                  <a:lnTo>
                    <a:pt x="412987" y="1939531"/>
                  </a:lnTo>
                  <a:lnTo>
                    <a:pt x="414606" y="1939531"/>
                  </a:lnTo>
                  <a:lnTo>
                    <a:pt x="414606" y="1935911"/>
                  </a:lnTo>
                  <a:lnTo>
                    <a:pt x="415463" y="1935911"/>
                  </a:lnTo>
                  <a:lnTo>
                    <a:pt x="415463" y="1932292"/>
                  </a:lnTo>
                  <a:lnTo>
                    <a:pt x="415463" y="1932292"/>
                  </a:lnTo>
                  <a:lnTo>
                    <a:pt x="415463" y="1928672"/>
                  </a:lnTo>
                  <a:lnTo>
                    <a:pt x="415463" y="1928672"/>
                  </a:lnTo>
                  <a:lnTo>
                    <a:pt x="415463" y="1924957"/>
                  </a:lnTo>
                  <a:lnTo>
                    <a:pt x="416225" y="1924957"/>
                  </a:lnTo>
                  <a:lnTo>
                    <a:pt x="416225" y="1921338"/>
                  </a:lnTo>
                  <a:lnTo>
                    <a:pt x="417083" y="1921338"/>
                  </a:lnTo>
                  <a:lnTo>
                    <a:pt x="417083" y="1917718"/>
                  </a:lnTo>
                  <a:lnTo>
                    <a:pt x="419464" y="1917718"/>
                  </a:lnTo>
                  <a:lnTo>
                    <a:pt x="419464" y="1914099"/>
                  </a:lnTo>
                  <a:lnTo>
                    <a:pt x="419464" y="1914099"/>
                  </a:lnTo>
                  <a:lnTo>
                    <a:pt x="419464" y="1910479"/>
                  </a:lnTo>
                  <a:lnTo>
                    <a:pt x="420321" y="1910479"/>
                  </a:lnTo>
                  <a:lnTo>
                    <a:pt x="420321" y="1906860"/>
                  </a:lnTo>
                  <a:lnTo>
                    <a:pt x="421083" y="1906860"/>
                  </a:lnTo>
                  <a:lnTo>
                    <a:pt x="421083" y="1903240"/>
                  </a:lnTo>
                  <a:lnTo>
                    <a:pt x="421083" y="1903240"/>
                  </a:lnTo>
                  <a:lnTo>
                    <a:pt x="421083" y="1899621"/>
                  </a:lnTo>
                  <a:lnTo>
                    <a:pt x="424321" y="1899621"/>
                  </a:lnTo>
                  <a:lnTo>
                    <a:pt x="424321" y="1896001"/>
                  </a:lnTo>
                  <a:lnTo>
                    <a:pt x="424321" y="1896001"/>
                  </a:lnTo>
                  <a:lnTo>
                    <a:pt x="424321" y="1892382"/>
                  </a:lnTo>
                  <a:lnTo>
                    <a:pt x="425083" y="1892382"/>
                  </a:lnTo>
                  <a:lnTo>
                    <a:pt x="425083" y="1888762"/>
                  </a:lnTo>
                  <a:lnTo>
                    <a:pt x="425083" y="1888762"/>
                  </a:lnTo>
                  <a:lnTo>
                    <a:pt x="425083" y="1885143"/>
                  </a:lnTo>
                  <a:lnTo>
                    <a:pt x="425941" y="1885143"/>
                  </a:lnTo>
                  <a:lnTo>
                    <a:pt x="425941" y="1881523"/>
                  </a:lnTo>
                  <a:lnTo>
                    <a:pt x="425941" y="1881523"/>
                  </a:lnTo>
                  <a:lnTo>
                    <a:pt x="425941" y="1877904"/>
                  </a:lnTo>
                  <a:lnTo>
                    <a:pt x="429179" y="1877904"/>
                  </a:lnTo>
                  <a:lnTo>
                    <a:pt x="429179" y="1874284"/>
                  </a:lnTo>
                  <a:lnTo>
                    <a:pt x="429179" y="1874284"/>
                  </a:lnTo>
                  <a:lnTo>
                    <a:pt x="429179" y="1870665"/>
                  </a:lnTo>
                  <a:lnTo>
                    <a:pt x="429941" y="1870665"/>
                  </a:lnTo>
                  <a:lnTo>
                    <a:pt x="429941" y="1867045"/>
                  </a:lnTo>
                  <a:lnTo>
                    <a:pt x="430799" y="1867045"/>
                  </a:lnTo>
                  <a:lnTo>
                    <a:pt x="430799" y="1863331"/>
                  </a:lnTo>
                  <a:lnTo>
                    <a:pt x="430799" y="1863331"/>
                  </a:lnTo>
                  <a:lnTo>
                    <a:pt x="430799" y="1859711"/>
                  </a:lnTo>
                  <a:lnTo>
                    <a:pt x="434037" y="1859711"/>
                  </a:lnTo>
                  <a:lnTo>
                    <a:pt x="434037" y="1856092"/>
                  </a:lnTo>
                  <a:lnTo>
                    <a:pt x="436418" y="1856092"/>
                  </a:lnTo>
                  <a:lnTo>
                    <a:pt x="436418" y="1852472"/>
                  </a:lnTo>
                  <a:lnTo>
                    <a:pt x="436418" y="1852472"/>
                  </a:lnTo>
                  <a:lnTo>
                    <a:pt x="436418" y="1848853"/>
                  </a:lnTo>
                  <a:lnTo>
                    <a:pt x="438037" y="1848853"/>
                  </a:lnTo>
                  <a:lnTo>
                    <a:pt x="438037" y="1845233"/>
                  </a:lnTo>
                  <a:lnTo>
                    <a:pt x="438037" y="1845233"/>
                  </a:lnTo>
                  <a:lnTo>
                    <a:pt x="438037" y="1841614"/>
                  </a:lnTo>
                  <a:lnTo>
                    <a:pt x="439657" y="1841614"/>
                  </a:lnTo>
                  <a:lnTo>
                    <a:pt x="439657" y="1837994"/>
                  </a:lnTo>
                  <a:lnTo>
                    <a:pt x="439657" y="1837994"/>
                  </a:lnTo>
                  <a:lnTo>
                    <a:pt x="439657" y="1834375"/>
                  </a:lnTo>
                  <a:lnTo>
                    <a:pt x="440514" y="1834375"/>
                  </a:lnTo>
                  <a:lnTo>
                    <a:pt x="440514" y="1830755"/>
                  </a:lnTo>
                  <a:lnTo>
                    <a:pt x="442133" y="1830755"/>
                  </a:lnTo>
                  <a:lnTo>
                    <a:pt x="442133" y="1827136"/>
                  </a:lnTo>
                  <a:lnTo>
                    <a:pt x="442133" y="1827136"/>
                  </a:lnTo>
                  <a:lnTo>
                    <a:pt x="442133" y="1823516"/>
                  </a:lnTo>
                  <a:lnTo>
                    <a:pt x="443753" y="1823516"/>
                  </a:lnTo>
                  <a:lnTo>
                    <a:pt x="443753" y="1819897"/>
                  </a:lnTo>
                  <a:lnTo>
                    <a:pt x="444515" y="1819897"/>
                  </a:lnTo>
                  <a:lnTo>
                    <a:pt x="444515" y="1816277"/>
                  </a:lnTo>
                  <a:lnTo>
                    <a:pt x="445372" y="1816277"/>
                  </a:lnTo>
                  <a:lnTo>
                    <a:pt x="445372" y="1812658"/>
                  </a:lnTo>
                  <a:lnTo>
                    <a:pt x="449372" y="1812658"/>
                  </a:lnTo>
                  <a:lnTo>
                    <a:pt x="449372" y="1809038"/>
                  </a:lnTo>
                  <a:lnTo>
                    <a:pt x="450991" y="1809038"/>
                  </a:lnTo>
                  <a:lnTo>
                    <a:pt x="450991" y="1805418"/>
                  </a:lnTo>
                  <a:lnTo>
                    <a:pt x="451753" y="1805418"/>
                  </a:lnTo>
                  <a:lnTo>
                    <a:pt x="451753" y="1801704"/>
                  </a:lnTo>
                  <a:lnTo>
                    <a:pt x="453373" y="1801704"/>
                  </a:lnTo>
                  <a:lnTo>
                    <a:pt x="453373" y="1798084"/>
                  </a:lnTo>
                  <a:lnTo>
                    <a:pt x="460707" y="1798084"/>
                  </a:lnTo>
                  <a:lnTo>
                    <a:pt x="460707" y="1794465"/>
                  </a:lnTo>
                  <a:lnTo>
                    <a:pt x="461469" y="1794465"/>
                  </a:lnTo>
                  <a:lnTo>
                    <a:pt x="461469" y="1790845"/>
                  </a:lnTo>
                  <a:lnTo>
                    <a:pt x="461469" y="1790845"/>
                  </a:lnTo>
                  <a:lnTo>
                    <a:pt x="461469" y="1787226"/>
                  </a:lnTo>
                  <a:lnTo>
                    <a:pt x="462326" y="1787226"/>
                  </a:lnTo>
                  <a:lnTo>
                    <a:pt x="462326" y="1783606"/>
                  </a:lnTo>
                  <a:lnTo>
                    <a:pt x="462326" y="1783606"/>
                  </a:lnTo>
                  <a:lnTo>
                    <a:pt x="462326" y="1779987"/>
                  </a:lnTo>
                  <a:lnTo>
                    <a:pt x="463945" y="1779987"/>
                  </a:lnTo>
                  <a:lnTo>
                    <a:pt x="463945" y="1776367"/>
                  </a:lnTo>
                  <a:lnTo>
                    <a:pt x="464708" y="1776367"/>
                  </a:lnTo>
                  <a:lnTo>
                    <a:pt x="464708" y="1772748"/>
                  </a:lnTo>
                  <a:lnTo>
                    <a:pt x="466327" y="1772748"/>
                  </a:lnTo>
                  <a:lnTo>
                    <a:pt x="466327" y="1769128"/>
                  </a:lnTo>
                  <a:lnTo>
                    <a:pt x="467946" y="1769128"/>
                  </a:lnTo>
                  <a:lnTo>
                    <a:pt x="467946" y="1765509"/>
                  </a:lnTo>
                  <a:lnTo>
                    <a:pt x="470423" y="1765509"/>
                  </a:lnTo>
                  <a:lnTo>
                    <a:pt x="470423" y="1761889"/>
                  </a:lnTo>
                  <a:lnTo>
                    <a:pt x="471184" y="1761889"/>
                  </a:lnTo>
                  <a:lnTo>
                    <a:pt x="471184" y="1758270"/>
                  </a:lnTo>
                  <a:lnTo>
                    <a:pt x="472804" y="1758270"/>
                  </a:lnTo>
                  <a:lnTo>
                    <a:pt x="472804" y="1754650"/>
                  </a:lnTo>
                  <a:lnTo>
                    <a:pt x="472804" y="1754650"/>
                  </a:lnTo>
                  <a:lnTo>
                    <a:pt x="472804" y="1751031"/>
                  </a:lnTo>
                  <a:lnTo>
                    <a:pt x="474423" y="1751031"/>
                  </a:lnTo>
                  <a:lnTo>
                    <a:pt x="474423" y="1747411"/>
                  </a:lnTo>
                  <a:lnTo>
                    <a:pt x="475185" y="1747411"/>
                  </a:lnTo>
                  <a:lnTo>
                    <a:pt x="475185" y="1743792"/>
                  </a:lnTo>
                  <a:lnTo>
                    <a:pt x="477662" y="1743792"/>
                  </a:lnTo>
                  <a:lnTo>
                    <a:pt x="477662" y="1740077"/>
                  </a:lnTo>
                  <a:lnTo>
                    <a:pt x="480043" y="1740077"/>
                  </a:lnTo>
                  <a:lnTo>
                    <a:pt x="480043" y="1736458"/>
                  </a:lnTo>
                  <a:lnTo>
                    <a:pt x="480043" y="1736458"/>
                  </a:lnTo>
                  <a:lnTo>
                    <a:pt x="480043" y="1732838"/>
                  </a:lnTo>
                  <a:lnTo>
                    <a:pt x="480043" y="1732838"/>
                  </a:lnTo>
                  <a:lnTo>
                    <a:pt x="480043" y="1729218"/>
                  </a:lnTo>
                  <a:lnTo>
                    <a:pt x="484900" y="1729218"/>
                  </a:lnTo>
                  <a:lnTo>
                    <a:pt x="484900" y="1725599"/>
                  </a:lnTo>
                  <a:lnTo>
                    <a:pt x="484900" y="1725599"/>
                  </a:lnTo>
                  <a:lnTo>
                    <a:pt x="484900" y="1721980"/>
                  </a:lnTo>
                  <a:lnTo>
                    <a:pt x="484900" y="1721980"/>
                  </a:lnTo>
                  <a:lnTo>
                    <a:pt x="484900" y="1718360"/>
                  </a:lnTo>
                  <a:lnTo>
                    <a:pt x="487377" y="1718360"/>
                  </a:lnTo>
                  <a:lnTo>
                    <a:pt x="487377" y="1714741"/>
                  </a:lnTo>
                  <a:lnTo>
                    <a:pt x="488996" y="1714741"/>
                  </a:lnTo>
                  <a:lnTo>
                    <a:pt x="488996" y="1711121"/>
                  </a:lnTo>
                  <a:lnTo>
                    <a:pt x="488996" y="1711121"/>
                  </a:lnTo>
                  <a:lnTo>
                    <a:pt x="488996" y="1707502"/>
                  </a:lnTo>
                  <a:lnTo>
                    <a:pt x="491378" y="1707502"/>
                  </a:lnTo>
                  <a:lnTo>
                    <a:pt x="491378" y="1703882"/>
                  </a:lnTo>
                  <a:lnTo>
                    <a:pt x="492235" y="1703882"/>
                  </a:lnTo>
                  <a:lnTo>
                    <a:pt x="492235" y="1700263"/>
                  </a:lnTo>
                  <a:lnTo>
                    <a:pt x="492235" y="1700263"/>
                  </a:lnTo>
                  <a:lnTo>
                    <a:pt x="492235" y="1696643"/>
                  </a:lnTo>
                  <a:lnTo>
                    <a:pt x="493854" y="1696643"/>
                  </a:lnTo>
                  <a:lnTo>
                    <a:pt x="493854" y="1693024"/>
                  </a:lnTo>
                  <a:lnTo>
                    <a:pt x="493854" y="1693024"/>
                  </a:lnTo>
                  <a:lnTo>
                    <a:pt x="493854" y="1689404"/>
                  </a:lnTo>
                  <a:lnTo>
                    <a:pt x="494616" y="1689404"/>
                  </a:lnTo>
                  <a:lnTo>
                    <a:pt x="494616" y="1685785"/>
                  </a:lnTo>
                  <a:lnTo>
                    <a:pt x="495473" y="1685785"/>
                  </a:lnTo>
                  <a:lnTo>
                    <a:pt x="495473" y="1682165"/>
                  </a:lnTo>
                  <a:lnTo>
                    <a:pt x="496235" y="1682165"/>
                  </a:lnTo>
                  <a:lnTo>
                    <a:pt x="496235" y="1678450"/>
                  </a:lnTo>
                  <a:lnTo>
                    <a:pt x="497854" y="1678450"/>
                  </a:lnTo>
                  <a:lnTo>
                    <a:pt x="497854" y="1674831"/>
                  </a:lnTo>
                  <a:lnTo>
                    <a:pt x="498616" y="1674831"/>
                  </a:lnTo>
                  <a:lnTo>
                    <a:pt x="498616" y="1671211"/>
                  </a:lnTo>
                  <a:lnTo>
                    <a:pt x="502712" y="1671211"/>
                  </a:lnTo>
                  <a:lnTo>
                    <a:pt x="502712" y="1667592"/>
                  </a:lnTo>
                  <a:lnTo>
                    <a:pt x="502712" y="1667592"/>
                  </a:lnTo>
                  <a:lnTo>
                    <a:pt x="502712" y="1663972"/>
                  </a:lnTo>
                  <a:lnTo>
                    <a:pt x="503474" y="1663972"/>
                  </a:lnTo>
                  <a:lnTo>
                    <a:pt x="503474" y="1660353"/>
                  </a:lnTo>
                  <a:lnTo>
                    <a:pt x="503474" y="1660353"/>
                  </a:lnTo>
                  <a:lnTo>
                    <a:pt x="503474" y="1656733"/>
                  </a:lnTo>
                  <a:lnTo>
                    <a:pt x="509951" y="1656733"/>
                  </a:lnTo>
                  <a:lnTo>
                    <a:pt x="509951" y="1653114"/>
                  </a:lnTo>
                  <a:lnTo>
                    <a:pt x="511570" y="1653114"/>
                  </a:lnTo>
                  <a:lnTo>
                    <a:pt x="511570" y="1649494"/>
                  </a:lnTo>
                  <a:lnTo>
                    <a:pt x="514047" y="1649494"/>
                  </a:lnTo>
                  <a:lnTo>
                    <a:pt x="514047" y="1645875"/>
                  </a:lnTo>
                  <a:lnTo>
                    <a:pt x="514809" y="1645875"/>
                  </a:lnTo>
                  <a:lnTo>
                    <a:pt x="514809" y="1642255"/>
                  </a:lnTo>
                  <a:lnTo>
                    <a:pt x="514809" y="1642255"/>
                  </a:lnTo>
                  <a:lnTo>
                    <a:pt x="514809" y="1638636"/>
                  </a:lnTo>
                  <a:lnTo>
                    <a:pt x="515666" y="1638636"/>
                  </a:lnTo>
                  <a:lnTo>
                    <a:pt x="515666" y="1635016"/>
                  </a:lnTo>
                  <a:lnTo>
                    <a:pt x="518905" y="1635016"/>
                  </a:lnTo>
                  <a:lnTo>
                    <a:pt x="518905" y="1631397"/>
                  </a:lnTo>
                  <a:lnTo>
                    <a:pt x="519667" y="1631397"/>
                  </a:lnTo>
                  <a:lnTo>
                    <a:pt x="519667" y="1627777"/>
                  </a:lnTo>
                  <a:lnTo>
                    <a:pt x="519667" y="1627777"/>
                  </a:lnTo>
                  <a:lnTo>
                    <a:pt x="519667" y="1624158"/>
                  </a:lnTo>
                  <a:lnTo>
                    <a:pt x="520524" y="1624158"/>
                  </a:lnTo>
                  <a:lnTo>
                    <a:pt x="520524" y="1620538"/>
                  </a:lnTo>
                  <a:lnTo>
                    <a:pt x="520524" y="1620538"/>
                  </a:lnTo>
                  <a:lnTo>
                    <a:pt x="520524" y="1616824"/>
                  </a:lnTo>
                  <a:lnTo>
                    <a:pt x="521286" y="1616824"/>
                  </a:lnTo>
                  <a:lnTo>
                    <a:pt x="521286" y="1613204"/>
                  </a:lnTo>
                  <a:lnTo>
                    <a:pt x="522048" y="1613204"/>
                  </a:lnTo>
                  <a:lnTo>
                    <a:pt x="522048" y="1609585"/>
                  </a:lnTo>
                  <a:lnTo>
                    <a:pt x="522905" y="1609585"/>
                  </a:lnTo>
                  <a:lnTo>
                    <a:pt x="522905" y="1605965"/>
                  </a:lnTo>
                  <a:lnTo>
                    <a:pt x="522905" y="1605965"/>
                  </a:lnTo>
                  <a:lnTo>
                    <a:pt x="522905" y="1602346"/>
                  </a:lnTo>
                  <a:lnTo>
                    <a:pt x="523667" y="1602346"/>
                  </a:lnTo>
                  <a:lnTo>
                    <a:pt x="523667" y="1598726"/>
                  </a:lnTo>
                  <a:lnTo>
                    <a:pt x="524525" y="1598726"/>
                  </a:lnTo>
                  <a:lnTo>
                    <a:pt x="524525" y="1595107"/>
                  </a:lnTo>
                  <a:lnTo>
                    <a:pt x="526144" y="1595107"/>
                  </a:lnTo>
                  <a:lnTo>
                    <a:pt x="526144" y="1591487"/>
                  </a:lnTo>
                  <a:lnTo>
                    <a:pt x="526144" y="1591487"/>
                  </a:lnTo>
                  <a:lnTo>
                    <a:pt x="526144" y="1587868"/>
                  </a:lnTo>
                  <a:lnTo>
                    <a:pt x="526144" y="1587868"/>
                  </a:lnTo>
                  <a:lnTo>
                    <a:pt x="526144" y="1584248"/>
                  </a:lnTo>
                  <a:lnTo>
                    <a:pt x="527763" y="1584248"/>
                  </a:lnTo>
                  <a:lnTo>
                    <a:pt x="527763" y="1580629"/>
                  </a:lnTo>
                  <a:lnTo>
                    <a:pt x="527763" y="1580629"/>
                  </a:lnTo>
                  <a:lnTo>
                    <a:pt x="527763" y="1577009"/>
                  </a:lnTo>
                  <a:lnTo>
                    <a:pt x="530144" y="1577009"/>
                  </a:lnTo>
                  <a:lnTo>
                    <a:pt x="530144" y="1573389"/>
                  </a:lnTo>
                  <a:lnTo>
                    <a:pt x="530144" y="1573389"/>
                  </a:lnTo>
                  <a:lnTo>
                    <a:pt x="530144" y="1569770"/>
                  </a:lnTo>
                  <a:lnTo>
                    <a:pt x="531001" y="1569770"/>
                  </a:lnTo>
                  <a:lnTo>
                    <a:pt x="531001" y="1566151"/>
                  </a:lnTo>
                  <a:lnTo>
                    <a:pt x="534240" y="1566151"/>
                  </a:lnTo>
                  <a:lnTo>
                    <a:pt x="534240" y="1562531"/>
                  </a:lnTo>
                  <a:lnTo>
                    <a:pt x="535859" y="1562531"/>
                  </a:lnTo>
                  <a:lnTo>
                    <a:pt x="535859" y="1558912"/>
                  </a:lnTo>
                  <a:lnTo>
                    <a:pt x="536621" y="1558912"/>
                  </a:lnTo>
                  <a:lnTo>
                    <a:pt x="536621" y="1555197"/>
                  </a:lnTo>
                  <a:lnTo>
                    <a:pt x="536621" y="1555197"/>
                  </a:lnTo>
                  <a:lnTo>
                    <a:pt x="536621" y="1551577"/>
                  </a:lnTo>
                  <a:lnTo>
                    <a:pt x="538241" y="1551577"/>
                  </a:lnTo>
                  <a:lnTo>
                    <a:pt x="538241" y="1547958"/>
                  </a:lnTo>
                  <a:lnTo>
                    <a:pt x="541479" y="1547958"/>
                  </a:lnTo>
                  <a:lnTo>
                    <a:pt x="541479" y="1544338"/>
                  </a:lnTo>
                  <a:lnTo>
                    <a:pt x="543955" y="1544338"/>
                  </a:lnTo>
                  <a:lnTo>
                    <a:pt x="543955" y="1540719"/>
                  </a:lnTo>
                  <a:lnTo>
                    <a:pt x="546337" y="1540719"/>
                  </a:lnTo>
                  <a:lnTo>
                    <a:pt x="546337" y="1537099"/>
                  </a:lnTo>
                  <a:lnTo>
                    <a:pt x="547956" y="1537099"/>
                  </a:lnTo>
                  <a:lnTo>
                    <a:pt x="547956" y="1533480"/>
                  </a:lnTo>
                  <a:lnTo>
                    <a:pt x="548718" y="1533480"/>
                  </a:lnTo>
                  <a:lnTo>
                    <a:pt x="548718" y="1529860"/>
                  </a:lnTo>
                  <a:lnTo>
                    <a:pt x="549575" y="1529860"/>
                  </a:lnTo>
                  <a:lnTo>
                    <a:pt x="549575" y="1526241"/>
                  </a:lnTo>
                  <a:lnTo>
                    <a:pt x="556814" y="1526241"/>
                  </a:lnTo>
                  <a:lnTo>
                    <a:pt x="556814" y="1522621"/>
                  </a:lnTo>
                  <a:lnTo>
                    <a:pt x="560910" y="1522621"/>
                  </a:lnTo>
                  <a:lnTo>
                    <a:pt x="560910" y="1519002"/>
                  </a:lnTo>
                  <a:lnTo>
                    <a:pt x="564149" y="1519002"/>
                  </a:lnTo>
                  <a:lnTo>
                    <a:pt x="564149" y="1515382"/>
                  </a:lnTo>
                  <a:lnTo>
                    <a:pt x="567387" y="1515382"/>
                  </a:lnTo>
                  <a:lnTo>
                    <a:pt x="567387" y="1511763"/>
                  </a:lnTo>
                  <a:lnTo>
                    <a:pt x="569006" y="1511763"/>
                  </a:lnTo>
                  <a:lnTo>
                    <a:pt x="569006" y="1508143"/>
                  </a:lnTo>
                  <a:lnTo>
                    <a:pt x="569768" y="1508143"/>
                  </a:lnTo>
                  <a:lnTo>
                    <a:pt x="569768" y="1504524"/>
                  </a:lnTo>
                  <a:lnTo>
                    <a:pt x="570530" y="1504524"/>
                  </a:lnTo>
                  <a:lnTo>
                    <a:pt x="570530" y="1500904"/>
                  </a:lnTo>
                  <a:lnTo>
                    <a:pt x="571387" y="1500904"/>
                  </a:lnTo>
                  <a:lnTo>
                    <a:pt x="571387" y="1497189"/>
                  </a:lnTo>
                  <a:lnTo>
                    <a:pt x="573769" y="1497189"/>
                  </a:lnTo>
                  <a:lnTo>
                    <a:pt x="573769" y="1493570"/>
                  </a:lnTo>
                  <a:lnTo>
                    <a:pt x="574626" y="1493570"/>
                  </a:lnTo>
                  <a:lnTo>
                    <a:pt x="574626" y="1489951"/>
                  </a:lnTo>
                  <a:lnTo>
                    <a:pt x="574626" y="1489951"/>
                  </a:lnTo>
                  <a:lnTo>
                    <a:pt x="574626" y="1486331"/>
                  </a:lnTo>
                  <a:lnTo>
                    <a:pt x="574626" y="1486331"/>
                  </a:lnTo>
                  <a:lnTo>
                    <a:pt x="574626" y="1482712"/>
                  </a:lnTo>
                  <a:lnTo>
                    <a:pt x="574626" y="1482712"/>
                  </a:lnTo>
                  <a:lnTo>
                    <a:pt x="574626" y="1479092"/>
                  </a:lnTo>
                  <a:lnTo>
                    <a:pt x="577865" y="1479092"/>
                  </a:lnTo>
                  <a:lnTo>
                    <a:pt x="577865" y="1475473"/>
                  </a:lnTo>
                  <a:lnTo>
                    <a:pt x="579484" y="1475473"/>
                  </a:lnTo>
                  <a:lnTo>
                    <a:pt x="579484" y="1471853"/>
                  </a:lnTo>
                  <a:lnTo>
                    <a:pt x="579484" y="1471853"/>
                  </a:lnTo>
                  <a:lnTo>
                    <a:pt x="579484" y="1468234"/>
                  </a:lnTo>
                  <a:lnTo>
                    <a:pt x="580246" y="1468234"/>
                  </a:lnTo>
                  <a:lnTo>
                    <a:pt x="580246" y="1464614"/>
                  </a:lnTo>
                  <a:lnTo>
                    <a:pt x="581103" y="1464614"/>
                  </a:lnTo>
                  <a:lnTo>
                    <a:pt x="581103" y="1460995"/>
                  </a:lnTo>
                  <a:lnTo>
                    <a:pt x="581103" y="1460995"/>
                  </a:lnTo>
                  <a:lnTo>
                    <a:pt x="581103" y="1457375"/>
                  </a:lnTo>
                  <a:lnTo>
                    <a:pt x="581865" y="1457375"/>
                  </a:lnTo>
                  <a:lnTo>
                    <a:pt x="581865" y="1453756"/>
                  </a:lnTo>
                  <a:lnTo>
                    <a:pt x="585961" y="1453756"/>
                  </a:lnTo>
                  <a:lnTo>
                    <a:pt x="585961" y="1450136"/>
                  </a:lnTo>
                  <a:lnTo>
                    <a:pt x="585961" y="1450136"/>
                  </a:lnTo>
                  <a:lnTo>
                    <a:pt x="585961" y="1446517"/>
                  </a:lnTo>
                  <a:lnTo>
                    <a:pt x="586723" y="1446517"/>
                  </a:lnTo>
                  <a:lnTo>
                    <a:pt x="586723" y="1442897"/>
                  </a:lnTo>
                  <a:lnTo>
                    <a:pt x="587580" y="1442897"/>
                  </a:lnTo>
                  <a:lnTo>
                    <a:pt x="587580" y="1439278"/>
                  </a:lnTo>
                  <a:lnTo>
                    <a:pt x="588342" y="1439278"/>
                  </a:lnTo>
                  <a:lnTo>
                    <a:pt x="588342" y="1435563"/>
                  </a:lnTo>
                  <a:lnTo>
                    <a:pt x="589199" y="1435563"/>
                  </a:lnTo>
                  <a:lnTo>
                    <a:pt x="589199" y="1431943"/>
                  </a:lnTo>
                  <a:lnTo>
                    <a:pt x="592438" y="1431943"/>
                  </a:lnTo>
                  <a:lnTo>
                    <a:pt x="592438" y="1428324"/>
                  </a:lnTo>
                  <a:lnTo>
                    <a:pt x="594819" y="1428324"/>
                  </a:lnTo>
                  <a:lnTo>
                    <a:pt x="594819" y="1424704"/>
                  </a:lnTo>
                  <a:lnTo>
                    <a:pt x="594819" y="1424704"/>
                  </a:lnTo>
                  <a:lnTo>
                    <a:pt x="594819" y="1421085"/>
                  </a:lnTo>
                  <a:lnTo>
                    <a:pt x="596438" y="1421085"/>
                  </a:lnTo>
                  <a:lnTo>
                    <a:pt x="596438" y="1417465"/>
                  </a:lnTo>
                  <a:lnTo>
                    <a:pt x="596438" y="1417465"/>
                  </a:lnTo>
                  <a:lnTo>
                    <a:pt x="596438" y="1413846"/>
                  </a:lnTo>
                  <a:lnTo>
                    <a:pt x="596438" y="1413846"/>
                  </a:lnTo>
                  <a:lnTo>
                    <a:pt x="596438" y="1410226"/>
                  </a:lnTo>
                  <a:lnTo>
                    <a:pt x="597200" y="1410226"/>
                  </a:lnTo>
                  <a:lnTo>
                    <a:pt x="597200" y="1406607"/>
                  </a:lnTo>
                  <a:lnTo>
                    <a:pt x="598820" y="1406607"/>
                  </a:lnTo>
                  <a:lnTo>
                    <a:pt x="598820" y="1402987"/>
                  </a:lnTo>
                  <a:lnTo>
                    <a:pt x="599677" y="1402987"/>
                  </a:lnTo>
                  <a:lnTo>
                    <a:pt x="599677" y="1399368"/>
                  </a:lnTo>
                  <a:lnTo>
                    <a:pt x="600439" y="1399368"/>
                  </a:lnTo>
                  <a:lnTo>
                    <a:pt x="600439" y="1395748"/>
                  </a:lnTo>
                  <a:lnTo>
                    <a:pt x="601296" y="1395748"/>
                  </a:lnTo>
                  <a:lnTo>
                    <a:pt x="601296" y="1392129"/>
                  </a:lnTo>
                  <a:lnTo>
                    <a:pt x="603677" y="1392129"/>
                  </a:lnTo>
                  <a:lnTo>
                    <a:pt x="603677" y="1388509"/>
                  </a:lnTo>
                  <a:lnTo>
                    <a:pt x="604534" y="1388509"/>
                  </a:lnTo>
                  <a:lnTo>
                    <a:pt x="604534" y="1384890"/>
                  </a:lnTo>
                  <a:lnTo>
                    <a:pt x="606916" y="1384890"/>
                  </a:lnTo>
                  <a:lnTo>
                    <a:pt x="606916" y="1381270"/>
                  </a:lnTo>
                  <a:lnTo>
                    <a:pt x="608535" y="1381270"/>
                  </a:lnTo>
                  <a:lnTo>
                    <a:pt x="608535" y="1377651"/>
                  </a:lnTo>
                  <a:lnTo>
                    <a:pt x="614250" y="1377651"/>
                  </a:lnTo>
                  <a:lnTo>
                    <a:pt x="614250" y="1373936"/>
                  </a:lnTo>
                  <a:lnTo>
                    <a:pt x="615012" y="1373936"/>
                  </a:lnTo>
                  <a:lnTo>
                    <a:pt x="615012" y="1370317"/>
                  </a:lnTo>
                  <a:lnTo>
                    <a:pt x="616631" y="1370317"/>
                  </a:lnTo>
                  <a:lnTo>
                    <a:pt x="616631" y="1366697"/>
                  </a:lnTo>
                  <a:lnTo>
                    <a:pt x="619870" y="1366697"/>
                  </a:lnTo>
                  <a:lnTo>
                    <a:pt x="619870" y="1363078"/>
                  </a:lnTo>
                  <a:lnTo>
                    <a:pt x="620632" y="1363078"/>
                  </a:lnTo>
                  <a:lnTo>
                    <a:pt x="620632" y="1359458"/>
                  </a:lnTo>
                  <a:lnTo>
                    <a:pt x="621489" y="1359458"/>
                  </a:lnTo>
                  <a:lnTo>
                    <a:pt x="621489" y="1355839"/>
                  </a:lnTo>
                  <a:lnTo>
                    <a:pt x="625490" y="1355839"/>
                  </a:lnTo>
                  <a:lnTo>
                    <a:pt x="625490" y="1352219"/>
                  </a:lnTo>
                  <a:lnTo>
                    <a:pt x="625490" y="1352219"/>
                  </a:lnTo>
                  <a:lnTo>
                    <a:pt x="625490" y="1348600"/>
                  </a:lnTo>
                  <a:lnTo>
                    <a:pt x="626347" y="1348600"/>
                  </a:lnTo>
                  <a:lnTo>
                    <a:pt x="626347" y="1344980"/>
                  </a:lnTo>
                  <a:lnTo>
                    <a:pt x="626347" y="1344980"/>
                  </a:lnTo>
                  <a:lnTo>
                    <a:pt x="626347" y="1341361"/>
                  </a:lnTo>
                  <a:lnTo>
                    <a:pt x="627966" y="1341361"/>
                  </a:lnTo>
                  <a:lnTo>
                    <a:pt x="627966" y="1337741"/>
                  </a:lnTo>
                  <a:lnTo>
                    <a:pt x="627966" y="1337741"/>
                  </a:lnTo>
                  <a:lnTo>
                    <a:pt x="627966" y="1334122"/>
                  </a:lnTo>
                  <a:lnTo>
                    <a:pt x="628728" y="1334122"/>
                  </a:lnTo>
                  <a:lnTo>
                    <a:pt x="628728" y="1330502"/>
                  </a:lnTo>
                  <a:lnTo>
                    <a:pt x="628728" y="1330502"/>
                  </a:lnTo>
                  <a:lnTo>
                    <a:pt x="628728" y="1326883"/>
                  </a:lnTo>
                  <a:lnTo>
                    <a:pt x="628728" y="1326883"/>
                  </a:lnTo>
                  <a:lnTo>
                    <a:pt x="628728" y="1323263"/>
                  </a:lnTo>
                  <a:lnTo>
                    <a:pt x="630347" y="1323263"/>
                  </a:lnTo>
                  <a:lnTo>
                    <a:pt x="630347" y="1319643"/>
                  </a:lnTo>
                  <a:lnTo>
                    <a:pt x="631204" y="1319643"/>
                  </a:lnTo>
                  <a:lnTo>
                    <a:pt x="631204" y="1316024"/>
                  </a:lnTo>
                  <a:lnTo>
                    <a:pt x="632824" y="1316024"/>
                  </a:lnTo>
                  <a:lnTo>
                    <a:pt x="632824" y="1312309"/>
                  </a:lnTo>
                  <a:lnTo>
                    <a:pt x="636824" y="1312309"/>
                  </a:lnTo>
                  <a:lnTo>
                    <a:pt x="636824" y="1308690"/>
                  </a:lnTo>
                  <a:lnTo>
                    <a:pt x="637682" y="1308690"/>
                  </a:lnTo>
                  <a:lnTo>
                    <a:pt x="637682" y="1305070"/>
                  </a:lnTo>
                  <a:lnTo>
                    <a:pt x="638444" y="1305070"/>
                  </a:lnTo>
                  <a:lnTo>
                    <a:pt x="638444" y="1301451"/>
                  </a:lnTo>
                  <a:lnTo>
                    <a:pt x="639301" y="1301451"/>
                  </a:lnTo>
                  <a:lnTo>
                    <a:pt x="639301" y="1297831"/>
                  </a:lnTo>
                  <a:lnTo>
                    <a:pt x="645683" y="1297831"/>
                  </a:lnTo>
                  <a:lnTo>
                    <a:pt x="645683" y="1294212"/>
                  </a:lnTo>
                  <a:lnTo>
                    <a:pt x="645683" y="1294212"/>
                  </a:lnTo>
                  <a:lnTo>
                    <a:pt x="645683" y="1290592"/>
                  </a:lnTo>
                  <a:lnTo>
                    <a:pt x="648159" y="1290592"/>
                  </a:lnTo>
                  <a:lnTo>
                    <a:pt x="648159" y="1286973"/>
                  </a:lnTo>
                  <a:lnTo>
                    <a:pt x="649778" y="1286973"/>
                  </a:lnTo>
                  <a:lnTo>
                    <a:pt x="649778" y="1283353"/>
                  </a:lnTo>
                  <a:lnTo>
                    <a:pt x="654636" y="1283353"/>
                  </a:lnTo>
                  <a:lnTo>
                    <a:pt x="654636" y="1279734"/>
                  </a:lnTo>
                  <a:lnTo>
                    <a:pt x="658637" y="1279734"/>
                  </a:lnTo>
                  <a:lnTo>
                    <a:pt x="658637" y="1276114"/>
                  </a:lnTo>
                  <a:lnTo>
                    <a:pt x="658637" y="1276114"/>
                  </a:lnTo>
                  <a:lnTo>
                    <a:pt x="658637" y="1272495"/>
                  </a:lnTo>
                  <a:lnTo>
                    <a:pt x="658637" y="1272495"/>
                  </a:lnTo>
                  <a:lnTo>
                    <a:pt x="658637" y="1268875"/>
                  </a:lnTo>
                  <a:lnTo>
                    <a:pt x="661113" y="1268875"/>
                  </a:lnTo>
                  <a:lnTo>
                    <a:pt x="661113" y="1265256"/>
                  </a:lnTo>
                  <a:lnTo>
                    <a:pt x="661113" y="1265256"/>
                  </a:lnTo>
                  <a:lnTo>
                    <a:pt x="661113" y="1261636"/>
                  </a:lnTo>
                  <a:lnTo>
                    <a:pt x="661113" y="1261636"/>
                  </a:lnTo>
                  <a:lnTo>
                    <a:pt x="661113" y="1258017"/>
                  </a:lnTo>
                  <a:lnTo>
                    <a:pt x="661875" y="1258017"/>
                  </a:lnTo>
                  <a:lnTo>
                    <a:pt x="661875" y="1254397"/>
                  </a:lnTo>
                  <a:lnTo>
                    <a:pt x="668352" y="1254397"/>
                  </a:lnTo>
                  <a:lnTo>
                    <a:pt x="668352" y="1250683"/>
                  </a:lnTo>
                  <a:lnTo>
                    <a:pt x="670733" y="1250683"/>
                  </a:lnTo>
                  <a:lnTo>
                    <a:pt x="670733" y="1247063"/>
                  </a:lnTo>
                  <a:lnTo>
                    <a:pt x="670733" y="1247063"/>
                  </a:lnTo>
                  <a:lnTo>
                    <a:pt x="670733" y="1243443"/>
                  </a:lnTo>
                  <a:lnTo>
                    <a:pt x="671591" y="1243443"/>
                  </a:lnTo>
                  <a:lnTo>
                    <a:pt x="671591" y="1239824"/>
                  </a:lnTo>
                  <a:lnTo>
                    <a:pt x="672353" y="1239824"/>
                  </a:lnTo>
                  <a:lnTo>
                    <a:pt x="672353" y="1236205"/>
                  </a:lnTo>
                  <a:lnTo>
                    <a:pt x="673210" y="1236205"/>
                  </a:lnTo>
                  <a:lnTo>
                    <a:pt x="673210" y="1232585"/>
                  </a:lnTo>
                  <a:lnTo>
                    <a:pt x="678067" y="1232585"/>
                  </a:lnTo>
                  <a:lnTo>
                    <a:pt x="678067" y="1228966"/>
                  </a:lnTo>
                  <a:lnTo>
                    <a:pt x="678829" y="1228966"/>
                  </a:lnTo>
                  <a:lnTo>
                    <a:pt x="678829" y="1225346"/>
                  </a:lnTo>
                  <a:lnTo>
                    <a:pt x="678829" y="1225346"/>
                  </a:lnTo>
                  <a:lnTo>
                    <a:pt x="678829" y="1221727"/>
                  </a:lnTo>
                  <a:lnTo>
                    <a:pt x="679687" y="1221727"/>
                  </a:lnTo>
                  <a:lnTo>
                    <a:pt x="679687" y="1218107"/>
                  </a:lnTo>
                  <a:lnTo>
                    <a:pt x="680449" y="1218107"/>
                  </a:lnTo>
                  <a:lnTo>
                    <a:pt x="680449" y="1214488"/>
                  </a:lnTo>
                  <a:lnTo>
                    <a:pt x="682925" y="1214488"/>
                  </a:lnTo>
                  <a:lnTo>
                    <a:pt x="682925" y="1210868"/>
                  </a:lnTo>
                  <a:lnTo>
                    <a:pt x="683687" y="1210868"/>
                  </a:lnTo>
                  <a:lnTo>
                    <a:pt x="683687" y="1207249"/>
                  </a:lnTo>
                  <a:lnTo>
                    <a:pt x="683687" y="1207249"/>
                  </a:lnTo>
                  <a:lnTo>
                    <a:pt x="683687" y="1203629"/>
                  </a:lnTo>
                  <a:lnTo>
                    <a:pt x="691783" y="1203629"/>
                  </a:lnTo>
                  <a:lnTo>
                    <a:pt x="691783" y="1200010"/>
                  </a:lnTo>
                  <a:lnTo>
                    <a:pt x="699023" y="1200010"/>
                  </a:lnTo>
                  <a:lnTo>
                    <a:pt x="699023" y="1196390"/>
                  </a:lnTo>
                  <a:lnTo>
                    <a:pt x="701499" y="1196390"/>
                  </a:lnTo>
                  <a:lnTo>
                    <a:pt x="701499" y="1192771"/>
                  </a:lnTo>
                  <a:lnTo>
                    <a:pt x="701499" y="1192771"/>
                  </a:lnTo>
                  <a:lnTo>
                    <a:pt x="701499" y="1189056"/>
                  </a:lnTo>
                  <a:lnTo>
                    <a:pt x="702261" y="1189056"/>
                  </a:lnTo>
                  <a:lnTo>
                    <a:pt x="702261" y="1185436"/>
                  </a:lnTo>
                  <a:lnTo>
                    <a:pt x="703118" y="1185436"/>
                  </a:lnTo>
                  <a:lnTo>
                    <a:pt x="703118" y="1181817"/>
                  </a:lnTo>
                  <a:lnTo>
                    <a:pt x="704737" y="1181817"/>
                  </a:lnTo>
                  <a:lnTo>
                    <a:pt x="704737" y="1178197"/>
                  </a:lnTo>
                  <a:lnTo>
                    <a:pt x="704737" y="1178197"/>
                  </a:lnTo>
                  <a:lnTo>
                    <a:pt x="704737" y="1174578"/>
                  </a:lnTo>
                  <a:lnTo>
                    <a:pt x="704737" y="1174578"/>
                  </a:lnTo>
                  <a:lnTo>
                    <a:pt x="704737" y="1170958"/>
                  </a:lnTo>
                  <a:lnTo>
                    <a:pt x="708738" y="1170958"/>
                  </a:lnTo>
                  <a:lnTo>
                    <a:pt x="708738" y="1167339"/>
                  </a:lnTo>
                  <a:lnTo>
                    <a:pt x="710357" y="1167339"/>
                  </a:lnTo>
                  <a:lnTo>
                    <a:pt x="710357" y="1163719"/>
                  </a:lnTo>
                  <a:lnTo>
                    <a:pt x="716072" y="1163719"/>
                  </a:lnTo>
                  <a:lnTo>
                    <a:pt x="716072" y="1160100"/>
                  </a:lnTo>
                  <a:lnTo>
                    <a:pt x="716834" y="1160100"/>
                  </a:lnTo>
                  <a:lnTo>
                    <a:pt x="716834" y="1156480"/>
                  </a:lnTo>
                  <a:lnTo>
                    <a:pt x="724930" y="1156480"/>
                  </a:lnTo>
                  <a:lnTo>
                    <a:pt x="724930" y="1152861"/>
                  </a:lnTo>
                  <a:lnTo>
                    <a:pt x="731408" y="1152861"/>
                  </a:lnTo>
                  <a:lnTo>
                    <a:pt x="731408" y="1149241"/>
                  </a:lnTo>
                  <a:lnTo>
                    <a:pt x="735408" y="1149241"/>
                  </a:lnTo>
                  <a:lnTo>
                    <a:pt x="735408" y="1145622"/>
                  </a:lnTo>
                  <a:lnTo>
                    <a:pt x="735408" y="1145622"/>
                  </a:lnTo>
                  <a:lnTo>
                    <a:pt x="735408" y="1142002"/>
                  </a:lnTo>
                  <a:lnTo>
                    <a:pt x="736265" y="1142002"/>
                  </a:lnTo>
                  <a:lnTo>
                    <a:pt x="736265" y="1138383"/>
                  </a:lnTo>
                  <a:lnTo>
                    <a:pt x="737027" y="1138383"/>
                  </a:lnTo>
                  <a:lnTo>
                    <a:pt x="737027" y="1134763"/>
                  </a:lnTo>
                  <a:lnTo>
                    <a:pt x="737884" y="1134763"/>
                  </a:lnTo>
                  <a:lnTo>
                    <a:pt x="737884" y="1131144"/>
                  </a:lnTo>
                  <a:lnTo>
                    <a:pt x="738646" y="1131144"/>
                  </a:lnTo>
                  <a:lnTo>
                    <a:pt x="738646" y="1127429"/>
                  </a:lnTo>
                  <a:lnTo>
                    <a:pt x="744266" y="1127429"/>
                  </a:lnTo>
                  <a:lnTo>
                    <a:pt x="744266" y="1123810"/>
                  </a:lnTo>
                  <a:lnTo>
                    <a:pt x="744266" y="1123810"/>
                  </a:lnTo>
                  <a:lnTo>
                    <a:pt x="744266" y="1120190"/>
                  </a:lnTo>
                  <a:lnTo>
                    <a:pt x="745124" y="1120190"/>
                  </a:lnTo>
                  <a:lnTo>
                    <a:pt x="745124" y="1116571"/>
                  </a:lnTo>
                  <a:lnTo>
                    <a:pt x="747505" y="1116571"/>
                  </a:lnTo>
                  <a:lnTo>
                    <a:pt x="747505" y="1112951"/>
                  </a:lnTo>
                  <a:lnTo>
                    <a:pt x="753220" y="1112951"/>
                  </a:lnTo>
                  <a:lnTo>
                    <a:pt x="753220" y="1109332"/>
                  </a:lnTo>
                  <a:lnTo>
                    <a:pt x="753982" y="1109332"/>
                  </a:lnTo>
                  <a:lnTo>
                    <a:pt x="753982" y="1105712"/>
                  </a:lnTo>
                  <a:lnTo>
                    <a:pt x="753982" y="1105712"/>
                  </a:lnTo>
                  <a:lnTo>
                    <a:pt x="753982" y="1102093"/>
                  </a:lnTo>
                  <a:lnTo>
                    <a:pt x="764554" y="1102093"/>
                  </a:lnTo>
                  <a:lnTo>
                    <a:pt x="764554" y="1098473"/>
                  </a:lnTo>
                  <a:lnTo>
                    <a:pt x="766174" y="1098473"/>
                  </a:lnTo>
                  <a:lnTo>
                    <a:pt x="766174" y="1094854"/>
                  </a:lnTo>
                  <a:lnTo>
                    <a:pt x="768555" y="1094854"/>
                  </a:lnTo>
                  <a:lnTo>
                    <a:pt x="768555" y="1091234"/>
                  </a:lnTo>
                  <a:lnTo>
                    <a:pt x="771794" y="1091234"/>
                  </a:lnTo>
                  <a:lnTo>
                    <a:pt x="771794" y="1087614"/>
                  </a:lnTo>
                  <a:lnTo>
                    <a:pt x="775794" y="1087614"/>
                  </a:lnTo>
                  <a:lnTo>
                    <a:pt x="775794" y="1083995"/>
                  </a:lnTo>
                  <a:lnTo>
                    <a:pt x="778271" y="1083995"/>
                  </a:lnTo>
                  <a:lnTo>
                    <a:pt x="778271" y="1080376"/>
                  </a:lnTo>
                  <a:lnTo>
                    <a:pt x="779033" y="1080376"/>
                  </a:lnTo>
                  <a:lnTo>
                    <a:pt x="779033" y="1076756"/>
                  </a:lnTo>
                  <a:lnTo>
                    <a:pt x="779890" y="1076756"/>
                  </a:lnTo>
                  <a:lnTo>
                    <a:pt x="779890" y="1073137"/>
                  </a:lnTo>
                  <a:lnTo>
                    <a:pt x="780652" y="1073137"/>
                  </a:lnTo>
                  <a:lnTo>
                    <a:pt x="780652" y="1069422"/>
                  </a:lnTo>
                  <a:lnTo>
                    <a:pt x="781509" y="1069422"/>
                  </a:lnTo>
                  <a:lnTo>
                    <a:pt x="781509" y="1065802"/>
                  </a:lnTo>
                  <a:lnTo>
                    <a:pt x="782271" y="1065802"/>
                  </a:lnTo>
                  <a:lnTo>
                    <a:pt x="782271" y="1062183"/>
                  </a:lnTo>
                  <a:lnTo>
                    <a:pt x="782271" y="1062183"/>
                  </a:lnTo>
                  <a:lnTo>
                    <a:pt x="782271" y="1058563"/>
                  </a:lnTo>
                  <a:lnTo>
                    <a:pt x="786367" y="1058563"/>
                  </a:lnTo>
                  <a:lnTo>
                    <a:pt x="786367" y="1054944"/>
                  </a:lnTo>
                  <a:lnTo>
                    <a:pt x="787129" y="1054944"/>
                  </a:lnTo>
                  <a:lnTo>
                    <a:pt x="787129" y="1051324"/>
                  </a:lnTo>
                  <a:lnTo>
                    <a:pt x="789605" y="1051324"/>
                  </a:lnTo>
                  <a:lnTo>
                    <a:pt x="789605" y="1047705"/>
                  </a:lnTo>
                  <a:lnTo>
                    <a:pt x="792749" y="1047705"/>
                  </a:lnTo>
                  <a:lnTo>
                    <a:pt x="792749" y="1044085"/>
                  </a:lnTo>
                  <a:lnTo>
                    <a:pt x="795225" y="1044085"/>
                  </a:lnTo>
                  <a:lnTo>
                    <a:pt x="795225" y="1040466"/>
                  </a:lnTo>
                  <a:lnTo>
                    <a:pt x="799225" y="1040466"/>
                  </a:lnTo>
                  <a:lnTo>
                    <a:pt x="799225" y="1036846"/>
                  </a:lnTo>
                  <a:lnTo>
                    <a:pt x="803321" y="1036846"/>
                  </a:lnTo>
                  <a:lnTo>
                    <a:pt x="803321" y="1033227"/>
                  </a:lnTo>
                  <a:lnTo>
                    <a:pt x="803321" y="1033227"/>
                  </a:lnTo>
                  <a:lnTo>
                    <a:pt x="803321" y="1029607"/>
                  </a:lnTo>
                  <a:lnTo>
                    <a:pt x="807322" y="1029607"/>
                  </a:lnTo>
                  <a:lnTo>
                    <a:pt x="807322" y="1025988"/>
                  </a:lnTo>
                  <a:lnTo>
                    <a:pt x="808179" y="1025988"/>
                  </a:lnTo>
                  <a:lnTo>
                    <a:pt x="808179" y="1022368"/>
                  </a:lnTo>
                  <a:lnTo>
                    <a:pt x="809798" y="1022368"/>
                  </a:lnTo>
                  <a:lnTo>
                    <a:pt x="809798" y="1018749"/>
                  </a:lnTo>
                  <a:lnTo>
                    <a:pt x="813799" y="1018749"/>
                  </a:lnTo>
                  <a:lnTo>
                    <a:pt x="813799" y="1015129"/>
                  </a:lnTo>
                  <a:lnTo>
                    <a:pt x="815418" y="1015129"/>
                  </a:lnTo>
                  <a:lnTo>
                    <a:pt x="815418" y="1011510"/>
                  </a:lnTo>
                  <a:lnTo>
                    <a:pt x="821895" y="1011510"/>
                  </a:lnTo>
                  <a:lnTo>
                    <a:pt x="821895" y="1007795"/>
                  </a:lnTo>
                  <a:lnTo>
                    <a:pt x="822657" y="1007795"/>
                  </a:lnTo>
                  <a:lnTo>
                    <a:pt x="822657" y="1004176"/>
                  </a:lnTo>
                  <a:lnTo>
                    <a:pt x="825133" y="1004176"/>
                  </a:lnTo>
                  <a:lnTo>
                    <a:pt x="825133" y="1000556"/>
                  </a:lnTo>
                  <a:lnTo>
                    <a:pt x="826753" y="1000556"/>
                  </a:lnTo>
                  <a:lnTo>
                    <a:pt x="826753" y="996937"/>
                  </a:lnTo>
                  <a:lnTo>
                    <a:pt x="833230" y="996937"/>
                  </a:lnTo>
                  <a:lnTo>
                    <a:pt x="833230" y="993317"/>
                  </a:lnTo>
                  <a:lnTo>
                    <a:pt x="835611" y="993317"/>
                  </a:lnTo>
                  <a:lnTo>
                    <a:pt x="835611" y="989698"/>
                  </a:lnTo>
                  <a:lnTo>
                    <a:pt x="838850" y="989698"/>
                  </a:lnTo>
                  <a:lnTo>
                    <a:pt x="838850" y="986078"/>
                  </a:lnTo>
                  <a:lnTo>
                    <a:pt x="839707" y="986078"/>
                  </a:lnTo>
                  <a:lnTo>
                    <a:pt x="839707" y="982459"/>
                  </a:lnTo>
                  <a:lnTo>
                    <a:pt x="842850" y="982459"/>
                  </a:lnTo>
                  <a:lnTo>
                    <a:pt x="842850" y="978839"/>
                  </a:lnTo>
                  <a:lnTo>
                    <a:pt x="847708" y="978839"/>
                  </a:lnTo>
                  <a:lnTo>
                    <a:pt x="847708" y="975220"/>
                  </a:lnTo>
                  <a:lnTo>
                    <a:pt x="849327" y="975220"/>
                  </a:lnTo>
                  <a:lnTo>
                    <a:pt x="849327" y="971600"/>
                  </a:lnTo>
                  <a:lnTo>
                    <a:pt x="850946" y="971600"/>
                  </a:lnTo>
                  <a:lnTo>
                    <a:pt x="850946" y="967981"/>
                  </a:lnTo>
                  <a:lnTo>
                    <a:pt x="850946" y="967981"/>
                  </a:lnTo>
                  <a:lnTo>
                    <a:pt x="850946" y="964361"/>
                  </a:lnTo>
                  <a:lnTo>
                    <a:pt x="854185" y="964361"/>
                  </a:lnTo>
                  <a:lnTo>
                    <a:pt x="854185" y="960742"/>
                  </a:lnTo>
                  <a:lnTo>
                    <a:pt x="855042" y="960742"/>
                  </a:lnTo>
                  <a:lnTo>
                    <a:pt x="855042" y="957122"/>
                  </a:lnTo>
                  <a:lnTo>
                    <a:pt x="856661" y="957122"/>
                  </a:lnTo>
                  <a:lnTo>
                    <a:pt x="856661" y="953503"/>
                  </a:lnTo>
                  <a:lnTo>
                    <a:pt x="857423" y="953503"/>
                  </a:lnTo>
                  <a:lnTo>
                    <a:pt x="857423" y="949883"/>
                  </a:lnTo>
                  <a:lnTo>
                    <a:pt x="860662" y="949883"/>
                  </a:lnTo>
                  <a:lnTo>
                    <a:pt x="860662" y="946168"/>
                  </a:lnTo>
                  <a:lnTo>
                    <a:pt x="870377" y="946168"/>
                  </a:lnTo>
                  <a:lnTo>
                    <a:pt x="870377" y="942549"/>
                  </a:lnTo>
                  <a:lnTo>
                    <a:pt x="873616" y="942549"/>
                  </a:lnTo>
                  <a:lnTo>
                    <a:pt x="873616" y="938929"/>
                  </a:lnTo>
                  <a:lnTo>
                    <a:pt x="876854" y="938929"/>
                  </a:lnTo>
                  <a:lnTo>
                    <a:pt x="876854" y="935310"/>
                  </a:lnTo>
                  <a:lnTo>
                    <a:pt x="878474" y="935310"/>
                  </a:lnTo>
                  <a:lnTo>
                    <a:pt x="878474" y="931690"/>
                  </a:lnTo>
                  <a:lnTo>
                    <a:pt x="884093" y="931690"/>
                  </a:lnTo>
                  <a:lnTo>
                    <a:pt x="884093" y="928071"/>
                  </a:lnTo>
                  <a:lnTo>
                    <a:pt x="884950" y="928071"/>
                  </a:lnTo>
                  <a:lnTo>
                    <a:pt x="884950" y="924451"/>
                  </a:lnTo>
                  <a:lnTo>
                    <a:pt x="884950" y="924451"/>
                  </a:lnTo>
                  <a:lnTo>
                    <a:pt x="884950" y="920832"/>
                  </a:lnTo>
                  <a:lnTo>
                    <a:pt x="899429" y="920832"/>
                  </a:lnTo>
                  <a:lnTo>
                    <a:pt x="899429" y="917212"/>
                  </a:lnTo>
                  <a:lnTo>
                    <a:pt x="900286" y="917212"/>
                  </a:lnTo>
                  <a:lnTo>
                    <a:pt x="900286" y="913593"/>
                  </a:lnTo>
                  <a:lnTo>
                    <a:pt x="902667" y="913593"/>
                  </a:lnTo>
                  <a:lnTo>
                    <a:pt x="902667" y="909973"/>
                  </a:lnTo>
                  <a:lnTo>
                    <a:pt x="905906" y="909973"/>
                  </a:lnTo>
                  <a:lnTo>
                    <a:pt x="905906" y="906354"/>
                  </a:lnTo>
                  <a:lnTo>
                    <a:pt x="910001" y="906354"/>
                  </a:lnTo>
                  <a:lnTo>
                    <a:pt x="910001" y="902734"/>
                  </a:lnTo>
                  <a:lnTo>
                    <a:pt x="910763" y="902734"/>
                  </a:lnTo>
                  <a:lnTo>
                    <a:pt x="910763" y="899115"/>
                  </a:lnTo>
                  <a:lnTo>
                    <a:pt x="914764" y="899115"/>
                  </a:lnTo>
                  <a:lnTo>
                    <a:pt x="914764" y="895495"/>
                  </a:lnTo>
                  <a:lnTo>
                    <a:pt x="918859" y="895495"/>
                  </a:lnTo>
                  <a:lnTo>
                    <a:pt x="918859" y="891876"/>
                  </a:lnTo>
                  <a:lnTo>
                    <a:pt x="921241" y="891876"/>
                  </a:lnTo>
                  <a:lnTo>
                    <a:pt x="921241" y="888256"/>
                  </a:lnTo>
                  <a:lnTo>
                    <a:pt x="921241" y="888256"/>
                  </a:lnTo>
                  <a:lnTo>
                    <a:pt x="921241" y="884542"/>
                  </a:lnTo>
                  <a:lnTo>
                    <a:pt x="924479" y="884542"/>
                  </a:lnTo>
                  <a:lnTo>
                    <a:pt x="924479" y="880922"/>
                  </a:lnTo>
                  <a:lnTo>
                    <a:pt x="925336" y="880922"/>
                  </a:lnTo>
                  <a:lnTo>
                    <a:pt x="925336" y="877303"/>
                  </a:lnTo>
                  <a:lnTo>
                    <a:pt x="926956" y="877303"/>
                  </a:lnTo>
                  <a:lnTo>
                    <a:pt x="926956" y="873683"/>
                  </a:lnTo>
                  <a:lnTo>
                    <a:pt x="930194" y="873683"/>
                  </a:lnTo>
                  <a:lnTo>
                    <a:pt x="930194" y="870063"/>
                  </a:lnTo>
                  <a:lnTo>
                    <a:pt x="932575" y="870063"/>
                  </a:lnTo>
                  <a:lnTo>
                    <a:pt x="932575" y="866444"/>
                  </a:lnTo>
                  <a:lnTo>
                    <a:pt x="941434" y="866444"/>
                  </a:lnTo>
                  <a:lnTo>
                    <a:pt x="941434" y="862825"/>
                  </a:lnTo>
                  <a:lnTo>
                    <a:pt x="944672" y="862825"/>
                  </a:lnTo>
                  <a:lnTo>
                    <a:pt x="944672" y="859205"/>
                  </a:lnTo>
                  <a:lnTo>
                    <a:pt x="947911" y="859205"/>
                  </a:lnTo>
                  <a:lnTo>
                    <a:pt x="947911" y="855586"/>
                  </a:lnTo>
                  <a:lnTo>
                    <a:pt x="953626" y="855586"/>
                  </a:lnTo>
                  <a:lnTo>
                    <a:pt x="953626" y="851966"/>
                  </a:lnTo>
                  <a:lnTo>
                    <a:pt x="956007" y="851966"/>
                  </a:lnTo>
                  <a:lnTo>
                    <a:pt x="956007" y="848347"/>
                  </a:lnTo>
                  <a:lnTo>
                    <a:pt x="960865" y="848347"/>
                  </a:lnTo>
                  <a:lnTo>
                    <a:pt x="960865" y="844727"/>
                  </a:lnTo>
                  <a:lnTo>
                    <a:pt x="966484" y="844727"/>
                  </a:lnTo>
                  <a:lnTo>
                    <a:pt x="966484" y="841108"/>
                  </a:lnTo>
                  <a:lnTo>
                    <a:pt x="968961" y="841108"/>
                  </a:lnTo>
                  <a:lnTo>
                    <a:pt x="968961" y="837488"/>
                  </a:lnTo>
                  <a:lnTo>
                    <a:pt x="971342" y="837488"/>
                  </a:lnTo>
                  <a:lnTo>
                    <a:pt x="971342" y="833869"/>
                  </a:lnTo>
                  <a:lnTo>
                    <a:pt x="972961" y="833869"/>
                  </a:lnTo>
                  <a:lnTo>
                    <a:pt x="972961" y="830249"/>
                  </a:lnTo>
                  <a:lnTo>
                    <a:pt x="981915" y="830249"/>
                  </a:lnTo>
                  <a:lnTo>
                    <a:pt x="981915" y="826630"/>
                  </a:lnTo>
                  <a:lnTo>
                    <a:pt x="981915" y="826630"/>
                  </a:lnTo>
                  <a:lnTo>
                    <a:pt x="981915" y="822915"/>
                  </a:lnTo>
                  <a:lnTo>
                    <a:pt x="987535" y="822915"/>
                  </a:lnTo>
                  <a:lnTo>
                    <a:pt x="987535" y="819295"/>
                  </a:lnTo>
                  <a:lnTo>
                    <a:pt x="994012" y="819295"/>
                  </a:lnTo>
                  <a:lnTo>
                    <a:pt x="994012" y="815676"/>
                  </a:lnTo>
                  <a:lnTo>
                    <a:pt x="994012" y="815676"/>
                  </a:lnTo>
                  <a:lnTo>
                    <a:pt x="994012" y="812056"/>
                  </a:lnTo>
                  <a:lnTo>
                    <a:pt x="1001251" y="812056"/>
                  </a:lnTo>
                  <a:lnTo>
                    <a:pt x="1001251" y="808437"/>
                  </a:lnTo>
                  <a:lnTo>
                    <a:pt x="1005347" y="808437"/>
                  </a:lnTo>
                  <a:lnTo>
                    <a:pt x="1005347" y="804817"/>
                  </a:lnTo>
                  <a:lnTo>
                    <a:pt x="1006966" y="804817"/>
                  </a:lnTo>
                  <a:lnTo>
                    <a:pt x="1006966" y="801198"/>
                  </a:lnTo>
                  <a:lnTo>
                    <a:pt x="1006966" y="801198"/>
                  </a:lnTo>
                  <a:lnTo>
                    <a:pt x="1006966" y="797578"/>
                  </a:lnTo>
                  <a:lnTo>
                    <a:pt x="1012585" y="797578"/>
                  </a:lnTo>
                  <a:lnTo>
                    <a:pt x="1012585" y="793959"/>
                  </a:lnTo>
                  <a:lnTo>
                    <a:pt x="1019063" y="793959"/>
                  </a:lnTo>
                  <a:lnTo>
                    <a:pt x="1019063" y="790339"/>
                  </a:lnTo>
                  <a:lnTo>
                    <a:pt x="1023063" y="790339"/>
                  </a:lnTo>
                  <a:lnTo>
                    <a:pt x="1023063" y="786720"/>
                  </a:lnTo>
                  <a:lnTo>
                    <a:pt x="1023920" y="786720"/>
                  </a:lnTo>
                  <a:lnTo>
                    <a:pt x="1023920" y="783100"/>
                  </a:lnTo>
                  <a:lnTo>
                    <a:pt x="1024682" y="783100"/>
                  </a:lnTo>
                  <a:lnTo>
                    <a:pt x="1024682" y="779481"/>
                  </a:lnTo>
                  <a:lnTo>
                    <a:pt x="1029540" y="779481"/>
                  </a:lnTo>
                  <a:lnTo>
                    <a:pt x="1029540" y="775861"/>
                  </a:lnTo>
                  <a:lnTo>
                    <a:pt x="1032778" y="775861"/>
                  </a:lnTo>
                  <a:lnTo>
                    <a:pt x="1032778" y="772242"/>
                  </a:lnTo>
                  <a:lnTo>
                    <a:pt x="1035255" y="772242"/>
                  </a:lnTo>
                  <a:lnTo>
                    <a:pt x="1035255" y="768622"/>
                  </a:lnTo>
                  <a:lnTo>
                    <a:pt x="1035255" y="768622"/>
                  </a:lnTo>
                  <a:lnTo>
                    <a:pt x="1035255" y="765003"/>
                  </a:lnTo>
                  <a:lnTo>
                    <a:pt x="1040017" y="765003"/>
                  </a:lnTo>
                  <a:lnTo>
                    <a:pt x="1040017" y="761288"/>
                  </a:lnTo>
                  <a:lnTo>
                    <a:pt x="1040017" y="761288"/>
                  </a:lnTo>
                  <a:lnTo>
                    <a:pt x="1040017" y="757669"/>
                  </a:lnTo>
                  <a:lnTo>
                    <a:pt x="1055448" y="757669"/>
                  </a:lnTo>
                  <a:lnTo>
                    <a:pt x="1055448" y="754049"/>
                  </a:lnTo>
                  <a:lnTo>
                    <a:pt x="1057829" y="754049"/>
                  </a:lnTo>
                  <a:lnTo>
                    <a:pt x="1057829" y="750430"/>
                  </a:lnTo>
                  <a:lnTo>
                    <a:pt x="1058686" y="750430"/>
                  </a:lnTo>
                  <a:lnTo>
                    <a:pt x="1058686" y="746810"/>
                  </a:lnTo>
                  <a:lnTo>
                    <a:pt x="1063449" y="746810"/>
                  </a:lnTo>
                  <a:lnTo>
                    <a:pt x="1063449" y="743190"/>
                  </a:lnTo>
                  <a:lnTo>
                    <a:pt x="1065068" y="743190"/>
                  </a:lnTo>
                  <a:lnTo>
                    <a:pt x="1065068" y="739571"/>
                  </a:lnTo>
                  <a:lnTo>
                    <a:pt x="1065926" y="739571"/>
                  </a:lnTo>
                  <a:lnTo>
                    <a:pt x="1065926" y="735952"/>
                  </a:lnTo>
                  <a:lnTo>
                    <a:pt x="1068307" y="735952"/>
                  </a:lnTo>
                  <a:lnTo>
                    <a:pt x="1068307" y="732332"/>
                  </a:lnTo>
                  <a:lnTo>
                    <a:pt x="1069926" y="732332"/>
                  </a:lnTo>
                  <a:lnTo>
                    <a:pt x="1069926" y="728713"/>
                  </a:lnTo>
                  <a:lnTo>
                    <a:pt x="1074022" y="728713"/>
                  </a:lnTo>
                  <a:lnTo>
                    <a:pt x="1074022" y="725093"/>
                  </a:lnTo>
                  <a:lnTo>
                    <a:pt x="1077260" y="725093"/>
                  </a:lnTo>
                  <a:lnTo>
                    <a:pt x="1077260" y="721474"/>
                  </a:lnTo>
                  <a:lnTo>
                    <a:pt x="1078022" y="721474"/>
                  </a:lnTo>
                  <a:lnTo>
                    <a:pt x="1078022" y="717854"/>
                  </a:lnTo>
                  <a:lnTo>
                    <a:pt x="1081261" y="717854"/>
                  </a:lnTo>
                  <a:lnTo>
                    <a:pt x="1081261" y="714235"/>
                  </a:lnTo>
                  <a:lnTo>
                    <a:pt x="1084499" y="714235"/>
                  </a:lnTo>
                  <a:lnTo>
                    <a:pt x="1084499" y="710615"/>
                  </a:lnTo>
                  <a:lnTo>
                    <a:pt x="1086118" y="710615"/>
                  </a:lnTo>
                  <a:lnTo>
                    <a:pt x="1086118" y="706996"/>
                  </a:lnTo>
                  <a:lnTo>
                    <a:pt x="1086118" y="706996"/>
                  </a:lnTo>
                  <a:lnTo>
                    <a:pt x="1086118" y="703376"/>
                  </a:lnTo>
                  <a:lnTo>
                    <a:pt x="1090119" y="703376"/>
                  </a:lnTo>
                  <a:lnTo>
                    <a:pt x="1090119" y="699661"/>
                  </a:lnTo>
                  <a:lnTo>
                    <a:pt x="1090119" y="699661"/>
                  </a:lnTo>
                  <a:lnTo>
                    <a:pt x="1090119" y="696042"/>
                  </a:lnTo>
                  <a:lnTo>
                    <a:pt x="1096596" y="696042"/>
                  </a:lnTo>
                  <a:lnTo>
                    <a:pt x="1096596" y="692422"/>
                  </a:lnTo>
                  <a:lnTo>
                    <a:pt x="1096596" y="692422"/>
                  </a:lnTo>
                  <a:lnTo>
                    <a:pt x="1096596" y="688803"/>
                  </a:lnTo>
                  <a:lnTo>
                    <a:pt x="1098215" y="688803"/>
                  </a:lnTo>
                  <a:lnTo>
                    <a:pt x="1098215" y="685183"/>
                  </a:lnTo>
                  <a:lnTo>
                    <a:pt x="1102311" y="685183"/>
                  </a:lnTo>
                  <a:lnTo>
                    <a:pt x="1102311" y="681564"/>
                  </a:lnTo>
                  <a:lnTo>
                    <a:pt x="1105550" y="681564"/>
                  </a:lnTo>
                  <a:lnTo>
                    <a:pt x="1105550" y="677944"/>
                  </a:lnTo>
                  <a:lnTo>
                    <a:pt x="1107931" y="677944"/>
                  </a:lnTo>
                  <a:lnTo>
                    <a:pt x="1107931" y="674325"/>
                  </a:lnTo>
                  <a:lnTo>
                    <a:pt x="1116789" y="674325"/>
                  </a:lnTo>
                  <a:lnTo>
                    <a:pt x="1116789" y="670705"/>
                  </a:lnTo>
                  <a:lnTo>
                    <a:pt x="1120027" y="670705"/>
                  </a:lnTo>
                  <a:lnTo>
                    <a:pt x="1120027" y="667086"/>
                  </a:lnTo>
                  <a:lnTo>
                    <a:pt x="1123266" y="667086"/>
                  </a:lnTo>
                  <a:lnTo>
                    <a:pt x="1123266" y="663466"/>
                  </a:lnTo>
                  <a:lnTo>
                    <a:pt x="1127362" y="663466"/>
                  </a:lnTo>
                  <a:lnTo>
                    <a:pt x="1127362" y="659847"/>
                  </a:lnTo>
                  <a:lnTo>
                    <a:pt x="1129743" y="659847"/>
                  </a:lnTo>
                  <a:lnTo>
                    <a:pt x="1129743" y="656227"/>
                  </a:lnTo>
                  <a:lnTo>
                    <a:pt x="1136220" y="656227"/>
                  </a:lnTo>
                  <a:lnTo>
                    <a:pt x="1136220" y="652608"/>
                  </a:lnTo>
                  <a:lnTo>
                    <a:pt x="1145078" y="652608"/>
                  </a:lnTo>
                  <a:lnTo>
                    <a:pt x="1145078" y="648988"/>
                  </a:lnTo>
                  <a:lnTo>
                    <a:pt x="1154032" y="648988"/>
                  </a:lnTo>
                  <a:lnTo>
                    <a:pt x="1154032" y="645369"/>
                  </a:lnTo>
                  <a:lnTo>
                    <a:pt x="1160414" y="645369"/>
                  </a:lnTo>
                  <a:lnTo>
                    <a:pt x="1160414" y="641654"/>
                  </a:lnTo>
                  <a:lnTo>
                    <a:pt x="1161271" y="641654"/>
                  </a:lnTo>
                  <a:lnTo>
                    <a:pt x="1161271" y="638035"/>
                  </a:lnTo>
                  <a:lnTo>
                    <a:pt x="1180702" y="638035"/>
                  </a:lnTo>
                  <a:lnTo>
                    <a:pt x="1180702" y="634415"/>
                  </a:lnTo>
                  <a:lnTo>
                    <a:pt x="1190322" y="634415"/>
                  </a:lnTo>
                  <a:lnTo>
                    <a:pt x="1190322" y="630796"/>
                  </a:lnTo>
                  <a:lnTo>
                    <a:pt x="1201657" y="630796"/>
                  </a:lnTo>
                  <a:lnTo>
                    <a:pt x="1201657" y="627176"/>
                  </a:lnTo>
                  <a:lnTo>
                    <a:pt x="1215373" y="627176"/>
                  </a:lnTo>
                  <a:lnTo>
                    <a:pt x="1215373" y="623557"/>
                  </a:lnTo>
                  <a:lnTo>
                    <a:pt x="1219468" y="623557"/>
                  </a:lnTo>
                  <a:lnTo>
                    <a:pt x="1219468" y="619937"/>
                  </a:lnTo>
                  <a:lnTo>
                    <a:pt x="1228327" y="619937"/>
                  </a:lnTo>
                  <a:lnTo>
                    <a:pt x="1228327" y="616318"/>
                  </a:lnTo>
                  <a:lnTo>
                    <a:pt x="1231565" y="616318"/>
                  </a:lnTo>
                  <a:lnTo>
                    <a:pt x="1231565" y="612698"/>
                  </a:lnTo>
                  <a:lnTo>
                    <a:pt x="1231565" y="612698"/>
                  </a:lnTo>
                  <a:lnTo>
                    <a:pt x="1231565" y="609079"/>
                  </a:lnTo>
                  <a:lnTo>
                    <a:pt x="1241281" y="609079"/>
                  </a:lnTo>
                  <a:lnTo>
                    <a:pt x="1241281" y="605459"/>
                  </a:lnTo>
                  <a:lnTo>
                    <a:pt x="1243662" y="605459"/>
                  </a:lnTo>
                  <a:lnTo>
                    <a:pt x="1243662" y="601840"/>
                  </a:lnTo>
                  <a:lnTo>
                    <a:pt x="1254235" y="601840"/>
                  </a:lnTo>
                  <a:lnTo>
                    <a:pt x="1254235" y="598220"/>
                  </a:lnTo>
                  <a:lnTo>
                    <a:pt x="1261474" y="598220"/>
                  </a:lnTo>
                  <a:lnTo>
                    <a:pt x="1261474" y="594601"/>
                  </a:lnTo>
                  <a:lnTo>
                    <a:pt x="1267951" y="594601"/>
                  </a:lnTo>
                  <a:lnTo>
                    <a:pt x="1267951" y="590981"/>
                  </a:lnTo>
                  <a:lnTo>
                    <a:pt x="1280048" y="590981"/>
                  </a:lnTo>
                  <a:lnTo>
                    <a:pt x="1280048" y="587362"/>
                  </a:lnTo>
                  <a:lnTo>
                    <a:pt x="1284048" y="587362"/>
                  </a:lnTo>
                  <a:lnTo>
                    <a:pt x="1284048" y="583742"/>
                  </a:lnTo>
                  <a:lnTo>
                    <a:pt x="1290525" y="583742"/>
                  </a:lnTo>
                  <a:lnTo>
                    <a:pt x="1290525" y="580027"/>
                  </a:lnTo>
                  <a:lnTo>
                    <a:pt x="1293764" y="580027"/>
                  </a:lnTo>
                  <a:lnTo>
                    <a:pt x="1293764" y="576408"/>
                  </a:lnTo>
                  <a:lnTo>
                    <a:pt x="1305098" y="576408"/>
                  </a:lnTo>
                  <a:lnTo>
                    <a:pt x="1305098" y="572788"/>
                  </a:lnTo>
                  <a:lnTo>
                    <a:pt x="1305860" y="572788"/>
                  </a:lnTo>
                  <a:lnTo>
                    <a:pt x="1305860" y="569169"/>
                  </a:lnTo>
                  <a:lnTo>
                    <a:pt x="1310718" y="569169"/>
                  </a:lnTo>
                  <a:lnTo>
                    <a:pt x="1310718" y="565549"/>
                  </a:lnTo>
                  <a:lnTo>
                    <a:pt x="1320434" y="565549"/>
                  </a:lnTo>
                  <a:lnTo>
                    <a:pt x="1320434" y="561930"/>
                  </a:lnTo>
                  <a:lnTo>
                    <a:pt x="1328530" y="561930"/>
                  </a:lnTo>
                  <a:lnTo>
                    <a:pt x="1328530" y="558310"/>
                  </a:lnTo>
                  <a:lnTo>
                    <a:pt x="1334150" y="558310"/>
                  </a:lnTo>
                  <a:lnTo>
                    <a:pt x="1334150" y="554691"/>
                  </a:lnTo>
                  <a:lnTo>
                    <a:pt x="1343103" y="554691"/>
                  </a:lnTo>
                  <a:lnTo>
                    <a:pt x="1343103" y="551071"/>
                  </a:lnTo>
                  <a:lnTo>
                    <a:pt x="1347961" y="551071"/>
                  </a:lnTo>
                  <a:lnTo>
                    <a:pt x="1347961" y="547452"/>
                  </a:lnTo>
                  <a:lnTo>
                    <a:pt x="1352818" y="547452"/>
                  </a:lnTo>
                  <a:lnTo>
                    <a:pt x="1352818" y="543832"/>
                  </a:lnTo>
                  <a:lnTo>
                    <a:pt x="1357581" y="543832"/>
                  </a:lnTo>
                  <a:lnTo>
                    <a:pt x="1357581" y="540213"/>
                  </a:lnTo>
                  <a:lnTo>
                    <a:pt x="1368916" y="540213"/>
                  </a:lnTo>
                  <a:lnTo>
                    <a:pt x="1368916" y="536593"/>
                  </a:lnTo>
                  <a:lnTo>
                    <a:pt x="1372154" y="536593"/>
                  </a:lnTo>
                  <a:lnTo>
                    <a:pt x="1372154" y="532974"/>
                  </a:lnTo>
                  <a:lnTo>
                    <a:pt x="1373774" y="532974"/>
                  </a:lnTo>
                  <a:lnTo>
                    <a:pt x="1373774" y="529354"/>
                  </a:lnTo>
                  <a:lnTo>
                    <a:pt x="1373774" y="529354"/>
                  </a:lnTo>
                  <a:lnTo>
                    <a:pt x="1373774" y="525735"/>
                  </a:lnTo>
                  <a:lnTo>
                    <a:pt x="1377869" y="525735"/>
                  </a:lnTo>
                  <a:lnTo>
                    <a:pt x="1377869" y="522115"/>
                  </a:lnTo>
                  <a:lnTo>
                    <a:pt x="1386727" y="522115"/>
                  </a:lnTo>
                  <a:lnTo>
                    <a:pt x="1386727" y="518400"/>
                  </a:lnTo>
                  <a:lnTo>
                    <a:pt x="1387490" y="518400"/>
                  </a:lnTo>
                  <a:lnTo>
                    <a:pt x="1387490" y="514781"/>
                  </a:lnTo>
                  <a:lnTo>
                    <a:pt x="1387490" y="514781"/>
                  </a:lnTo>
                  <a:lnTo>
                    <a:pt x="1387490" y="511162"/>
                  </a:lnTo>
                  <a:lnTo>
                    <a:pt x="1393967" y="511162"/>
                  </a:lnTo>
                  <a:lnTo>
                    <a:pt x="1393967" y="507542"/>
                  </a:lnTo>
                  <a:lnTo>
                    <a:pt x="1400443" y="507542"/>
                  </a:lnTo>
                  <a:lnTo>
                    <a:pt x="1400443" y="503923"/>
                  </a:lnTo>
                  <a:lnTo>
                    <a:pt x="1402920" y="503923"/>
                  </a:lnTo>
                  <a:lnTo>
                    <a:pt x="1402920" y="500303"/>
                  </a:lnTo>
                  <a:lnTo>
                    <a:pt x="1406063" y="500303"/>
                  </a:lnTo>
                  <a:lnTo>
                    <a:pt x="1406063" y="496684"/>
                  </a:lnTo>
                  <a:lnTo>
                    <a:pt x="1419017" y="496684"/>
                  </a:lnTo>
                  <a:lnTo>
                    <a:pt x="1419017" y="493064"/>
                  </a:lnTo>
                  <a:lnTo>
                    <a:pt x="1419875" y="493064"/>
                  </a:lnTo>
                  <a:lnTo>
                    <a:pt x="1419875" y="489444"/>
                  </a:lnTo>
                  <a:lnTo>
                    <a:pt x="1439210" y="489444"/>
                  </a:lnTo>
                  <a:lnTo>
                    <a:pt x="1439210" y="485825"/>
                  </a:lnTo>
                  <a:lnTo>
                    <a:pt x="1452164" y="485825"/>
                  </a:lnTo>
                  <a:lnTo>
                    <a:pt x="1452164" y="482206"/>
                  </a:lnTo>
                  <a:lnTo>
                    <a:pt x="1461880" y="482206"/>
                  </a:lnTo>
                  <a:lnTo>
                    <a:pt x="1461880" y="478586"/>
                  </a:lnTo>
                  <a:lnTo>
                    <a:pt x="1466738" y="478586"/>
                  </a:lnTo>
                  <a:lnTo>
                    <a:pt x="1466738" y="474967"/>
                  </a:lnTo>
                  <a:lnTo>
                    <a:pt x="1469119" y="474967"/>
                  </a:lnTo>
                  <a:lnTo>
                    <a:pt x="1469119" y="471347"/>
                  </a:lnTo>
                  <a:lnTo>
                    <a:pt x="1472357" y="471347"/>
                  </a:lnTo>
                  <a:lnTo>
                    <a:pt x="1472357" y="467728"/>
                  </a:lnTo>
                  <a:lnTo>
                    <a:pt x="1474834" y="467728"/>
                  </a:lnTo>
                  <a:lnTo>
                    <a:pt x="1474834" y="464108"/>
                  </a:lnTo>
                  <a:lnTo>
                    <a:pt x="1489312" y="464108"/>
                  </a:lnTo>
                  <a:lnTo>
                    <a:pt x="1489312" y="460488"/>
                  </a:lnTo>
                  <a:lnTo>
                    <a:pt x="1492550" y="460488"/>
                  </a:lnTo>
                  <a:lnTo>
                    <a:pt x="1492550" y="456774"/>
                  </a:lnTo>
                  <a:lnTo>
                    <a:pt x="1504647" y="456774"/>
                  </a:lnTo>
                  <a:lnTo>
                    <a:pt x="1504647" y="453154"/>
                  </a:lnTo>
                  <a:lnTo>
                    <a:pt x="1514363" y="453154"/>
                  </a:lnTo>
                  <a:lnTo>
                    <a:pt x="1514363" y="449535"/>
                  </a:lnTo>
                  <a:lnTo>
                    <a:pt x="1532936" y="449535"/>
                  </a:lnTo>
                  <a:lnTo>
                    <a:pt x="1532936" y="445915"/>
                  </a:lnTo>
                  <a:lnTo>
                    <a:pt x="1534556" y="445915"/>
                  </a:lnTo>
                  <a:lnTo>
                    <a:pt x="1534556" y="442296"/>
                  </a:lnTo>
                  <a:lnTo>
                    <a:pt x="1573417" y="442296"/>
                  </a:lnTo>
                  <a:lnTo>
                    <a:pt x="1573417" y="438676"/>
                  </a:lnTo>
                  <a:lnTo>
                    <a:pt x="1577418" y="438676"/>
                  </a:lnTo>
                  <a:lnTo>
                    <a:pt x="1577418" y="435057"/>
                  </a:lnTo>
                  <a:lnTo>
                    <a:pt x="1588753" y="435057"/>
                  </a:lnTo>
                  <a:lnTo>
                    <a:pt x="1588753" y="431437"/>
                  </a:lnTo>
                  <a:lnTo>
                    <a:pt x="1591134" y="431437"/>
                  </a:lnTo>
                  <a:lnTo>
                    <a:pt x="1591134" y="427818"/>
                  </a:lnTo>
                  <a:lnTo>
                    <a:pt x="1591134" y="427818"/>
                  </a:lnTo>
                  <a:lnTo>
                    <a:pt x="1591134" y="424198"/>
                  </a:lnTo>
                  <a:lnTo>
                    <a:pt x="1595992" y="424198"/>
                  </a:lnTo>
                  <a:lnTo>
                    <a:pt x="1595992" y="420579"/>
                  </a:lnTo>
                  <a:lnTo>
                    <a:pt x="1636378" y="420579"/>
                  </a:lnTo>
                  <a:lnTo>
                    <a:pt x="1636378" y="416959"/>
                  </a:lnTo>
                  <a:lnTo>
                    <a:pt x="1637997" y="416959"/>
                  </a:lnTo>
                  <a:lnTo>
                    <a:pt x="1637997" y="413340"/>
                  </a:lnTo>
                  <a:lnTo>
                    <a:pt x="1645331" y="413340"/>
                  </a:lnTo>
                  <a:lnTo>
                    <a:pt x="1645331" y="409720"/>
                  </a:lnTo>
                  <a:lnTo>
                    <a:pt x="1680002" y="409720"/>
                  </a:lnTo>
                  <a:lnTo>
                    <a:pt x="1680002" y="406101"/>
                  </a:lnTo>
                  <a:lnTo>
                    <a:pt x="1692956" y="406101"/>
                  </a:lnTo>
                  <a:lnTo>
                    <a:pt x="1692956" y="402481"/>
                  </a:lnTo>
                  <a:lnTo>
                    <a:pt x="1700195" y="402481"/>
                  </a:lnTo>
                  <a:lnTo>
                    <a:pt x="1700195" y="398862"/>
                  </a:lnTo>
                  <a:lnTo>
                    <a:pt x="1718864" y="398862"/>
                  </a:lnTo>
                  <a:lnTo>
                    <a:pt x="1718864" y="395147"/>
                  </a:lnTo>
                  <a:lnTo>
                    <a:pt x="1722865" y="395147"/>
                  </a:lnTo>
                  <a:lnTo>
                    <a:pt x="1722865" y="391528"/>
                  </a:lnTo>
                  <a:lnTo>
                    <a:pt x="1747058" y="391528"/>
                  </a:lnTo>
                  <a:lnTo>
                    <a:pt x="1747058" y="387908"/>
                  </a:lnTo>
                  <a:lnTo>
                    <a:pt x="1774585" y="387908"/>
                  </a:lnTo>
                  <a:lnTo>
                    <a:pt x="1774585" y="384289"/>
                  </a:lnTo>
                  <a:lnTo>
                    <a:pt x="1777824" y="384289"/>
                  </a:lnTo>
                  <a:lnTo>
                    <a:pt x="1777824" y="380669"/>
                  </a:lnTo>
                  <a:lnTo>
                    <a:pt x="1782682" y="380669"/>
                  </a:lnTo>
                  <a:lnTo>
                    <a:pt x="1782682" y="377050"/>
                  </a:lnTo>
                  <a:lnTo>
                    <a:pt x="1811733" y="377050"/>
                  </a:lnTo>
                  <a:lnTo>
                    <a:pt x="1811733" y="373430"/>
                  </a:lnTo>
                  <a:lnTo>
                    <a:pt x="1814972" y="373430"/>
                  </a:lnTo>
                  <a:lnTo>
                    <a:pt x="1814972" y="369811"/>
                  </a:lnTo>
                  <a:lnTo>
                    <a:pt x="1833545" y="369811"/>
                  </a:lnTo>
                  <a:lnTo>
                    <a:pt x="1833545" y="366191"/>
                  </a:lnTo>
                  <a:lnTo>
                    <a:pt x="1840880" y="366191"/>
                  </a:lnTo>
                  <a:lnTo>
                    <a:pt x="1840880" y="362572"/>
                  </a:lnTo>
                  <a:lnTo>
                    <a:pt x="1851357" y="362572"/>
                  </a:lnTo>
                  <a:lnTo>
                    <a:pt x="1851357" y="358952"/>
                  </a:lnTo>
                  <a:lnTo>
                    <a:pt x="1872312" y="358952"/>
                  </a:lnTo>
                  <a:lnTo>
                    <a:pt x="1872312" y="355333"/>
                  </a:lnTo>
                  <a:lnTo>
                    <a:pt x="1880408" y="355333"/>
                  </a:lnTo>
                  <a:lnTo>
                    <a:pt x="1880408" y="351713"/>
                  </a:lnTo>
                  <a:lnTo>
                    <a:pt x="1884504" y="351713"/>
                  </a:lnTo>
                  <a:lnTo>
                    <a:pt x="1884504" y="348094"/>
                  </a:lnTo>
                  <a:lnTo>
                    <a:pt x="1934606" y="348094"/>
                  </a:lnTo>
                  <a:lnTo>
                    <a:pt x="1934606" y="344474"/>
                  </a:lnTo>
                  <a:lnTo>
                    <a:pt x="1949084" y="344474"/>
                  </a:lnTo>
                  <a:lnTo>
                    <a:pt x="1949084" y="340855"/>
                  </a:lnTo>
                  <a:lnTo>
                    <a:pt x="1974134" y="340855"/>
                  </a:lnTo>
                  <a:lnTo>
                    <a:pt x="1974134" y="337235"/>
                  </a:lnTo>
                  <a:lnTo>
                    <a:pt x="1974134" y="337235"/>
                  </a:lnTo>
                  <a:lnTo>
                    <a:pt x="1974134" y="333520"/>
                  </a:lnTo>
                  <a:lnTo>
                    <a:pt x="1995947" y="333520"/>
                  </a:lnTo>
                  <a:lnTo>
                    <a:pt x="1995947" y="329901"/>
                  </a:lnTo>
                  <a:lnTo>
                    <a:pt x="2013758" y="329901"/>
                  </a:lnTo>
                  <a:lnTo>
                    <a:pt x="2013758" y="326281"/>
                  </a:lnTo>
                  <a:lnTo>
                    <a:pt x="2016235" y="326281"/>
                  </a:lnTo>
                  <a:lnTo>
                    <a:pt x="2016235" y="322662"/>
                  </a:lnTo>
                  <a:lnTo>
                    <a:pt x="2024236" y="322662"/>
                  </a:lnTo>
                  <a:lnTo>
                    <a:pt x="2024236" y="319042"/>
                  </a:lnTo>
                  <a:lnTo>
                    <a:pt x="2029093" y="319042"/>
                  </a:lnTo>
                  <a:lnTo>
                    <a:pt x="2029093" y="315423"/>
                  </a:lnTo>
                  <a:lnTo>
                    <a:pt x="2030713" y="315423"/>
                  </a:lnTo>
                  <a:lnTo>
                    <a:pt x="2030713" y="311803"/>
                  </a:lnTo>
                  <a:lnTo>
                    <a:pt x="2053382" y="311803"/>
                  </a:lnTo>
                  <a:lnTo>
                    <a:pt x="2053382" y="308184"/>
                  </a:lnTo>
                  <a:lnTo>
                    <a:pt x="2067098" y="308184"/>
                  </a:lnTo>
                  <a:lnTo>
                    <a:pt x="2067098" y="304564"/>
                  </a:lnTo>
                  <a:lnTo>
                    <a:pt x="2084053" y="304564"/>
                  </a:lnTo>
                  <a:lnTo>
                    <a:pt x="2084053" y="300945"/>
                  </a:lnTo>
                  <a:lnTo>
                    <a:pt x="2087291" y="300945"/>
                  </a:lnTo>
                  <a:lnTo>
                    <a:pt x="2087291" y="297325"/>
                  </a:lnTo>
                  <a:lnTo>
                    <a:pt x="2103484" y="297325"/>
                  </a:lnTo>
                  <a:lnTo>
                    <a:pt x="2103484" y="293706"/>
                  </a:lnTo>
                  <a:lnTo>
                    <a:pt x="2106722" y="293706"/>
                  </a:lnTo>
                  <a:lnTo>
                    <a:pt x="2106722" y="290086"/>
                  </a:lnTo>
                  <a:lnTo>
                    <a:pt x="2128535" y="290086"/>
                  </a:lnTo>
                  <a:lnTo>
                    <a:pt x="2128535" y="286467"/>
                  </a:lnTo>
                  <a:lnTo>
                    <a:pt x="2162444" y="286467"/>
                  </a:lnTo>
                  <a:lnTo>
                    <a:pt x="2162444" y="282847"/>
                  </a:lnTo>
                  <a:lnTo>
                    <a:pt x="2221403" y="282847"/>
                  </a:lnTo>
                  <a:lnTo>
                    <a:pt x="2221403" y="279228"/>
                  </a:lnTo>
                  <a:lnTo>
                    <a:pt x="2252931" y="279228"/>
                  </a:lnTo>
                  <a:lnTo>
                    <a:pt x="2252931" y="275608"/>
                  </a:lnTo>
                  <a:lnTo>
                    <a:pt x="2257027" y="275608"/>
                  </a:lnTo>
                  <a:lnTo>
                    <a:pt x="2257027" y="271894"/>
                  </a:lnTo>
                  <a:lnTo>
                    <a:pt x="2265885" y="271894"/>
                  </a:lnTo>
                  <a:lnTo>
                    <a:pt x="2265885" y="268274"/>
                  </a:lnTo>
                  <a:lnTo>
                    <a:pt x="2269886" y="268274"/>
                  </a:lnTo>
                  <a:lnTo>
                    <a:pt x="2269886" y="264655"/>
                  </a:lnTo>
                  <a:lnTo>
                    <a:pt x="2290936" y="264655"/>
                  </a:lnTo>
                  <a:lnTo>
                    <a:pt x="2290936" y="261035"/>
                  </a:lnTo>
                  <a:lnTo>
                    <a:pt x="2297413" y="261035"/>
                  </a:lnTo>
                  <a:lnTo>
                    <a:pt x="2297413" y="257416"/>
                  </a:lnTo>
                  <a:lnTo>
                    <a:pt x="2353991" y="257416"/>
                  </a:lnTo>
                  <a:lnTo>
                    <a:pt x="2353991" y="253796"/>
                  </a:lnTo>
                  <a:lnTo>
                    <a:pt x="2363611" y="253796"/>
                  </a:lnTo>
                  <a:lnTo>
                    <a:pt x="2363611" y="250176"/>
                  </a:lnTo>
                  <a:lnTo>
                    <a:pt x="2370089" y="250176"/>
                  </a:lnTo>
                  <a:lnTo>
                    <a:pt x="2370089" y="246557"/>
                  </a:lnTo>
                  <a:lnTo>
                    <a:pt x="2373327" y="246557"/>
                  </a:lnTo>
                  <a:lnTo>
                    <a:pt x="2373327" y="242938"/>
                  </a:lnTo>
                  <a:lnTo>
                    <a:pt x="2379042" y="242938"/>
                  </a:lnTo>
                  <a:lnTo>
                    <a:pt x="2379042" y="239318"/>
                  </a:lnTo>
                  <a:lnTo>
                    <a:pt x="2423428" y="239318"/>
                  </a:lnTo>
                  <a:lnTo>
                    <a:pt x="2423428" y="235699"/>
                  </a:lnTo>
                  <a:lnTo>
                    <a:pt x="2451718" y="235699"/>
                  </a:lnTo>
                  <a:lnTo>
                    <a:pt x="2451718" y="232079"/>
                  </a:lnTo>
                  <a:lnTo>
                    <a:pt x="2464672" y="232079"/>
                  </a:lnTo>
                  <a:lnTo>
                    <a:pt x="2464672" y="228460"/>
                  </a:lnTo>
                  <a:lnTo>
                    <a:pt x="2467053" y="228460"/>
                  </a:lnTo>
                  <a:lnTo>
                    <a:pt x="2467053" y="224840"/>
                  </a:lnTo>
                  <a:lnTo>
                    <a:pt x="2488103" y="224840"/>
                  </a:lnTo>
                  <a:lnTo>
                    <a:pt x="2488103" y="221221"/>
                  </a:lnTo>
                  <a:lnTo>
                    <a:pt x="2544682" y="221221"/>
                  </a:lnTo>
                  <a:lnTo>
                    <a:pt x="2544682" y="217601"/>
                  </a:lnTo>
                  <a:lnTo>
                    <a:pt x="2654505" y="217601"/>
                  </a:lnTo>
                  <a:lnTo>
                    <a:pt x="2654505" y="213886"/>
                  </a:lnTo>
                  <a:lnTo>
                    <a:pt x="2680413" y="213886"/>
                  </a:lnTo>
                  <a:lnTo>
                    <a:pt x="2680413" y="210267"/>
                  </a:lnTo>
                  <a:lnTo>
                    <a:pt x="2825098" y="210267"/>
                  </a:lnTo>
                  <a:lnTo>
                    <a:pt x="2825098" y="206647"/>
                  </a:lnTo>
                  <a:lnTo>
                    <a:pt x="2825860" y="206647"/>
                  </a:lnTo>
                  <a:lnTo>
                    <a:pt x="2825860" y="203028"/>
                  </a:lnTo>
                  <a:lnTo>
                    <a:pt x="2864627" y="203028"/>
                  </a:lnTo>
                  <a:lnTo>
                    <a:pt x="2864627" y="199408"/>
                  </a:lnTo>
                  <a:lnTo>
                    <a:pt x="2879962" y="199408"/>
                  </a:lnTo>
                  <a:lnTo>
                    <a:pt x="2879962" y="195789"/>
                  </a:lnTo>
                  <a:lnTo>
                    <a:pt x="2886439" y="195789"/>
                  </a:lnTo>
                  <a:lnTo>
                    <a:pt x="2886439" y="192169"/>
                  </a:lnTo>
                  <a:lnTo>
                    <a:pt x="2934921" y="192169"/>
                  </a:lnTo>
                  <a:lnTo>
                    <a:pt x="2934921" y="188550"/>
                  </a:lnTo>
                  <a:lnTo>
                    <a:pt x="2951114" y="188550"/>
                  </a:lnTo>
                  <a:lnTo>
                    <a:pt x="2951114" y="184930"/>
                  </a:lnTo>
                  <a:lnTo>
                    <a:pt x="2960829" y="184930"/>
                  </a:lnTo>
                  <a:lnTo>
                    <a:pt x="2960829" y="181311"/>
                  </a:lnTo>
                  <a:lnTo>
                    <a:pt x="2983403" y="181311"/>
                  </a:lnTo>
                  <a:lnTo>
                    <a:pt x="2983403" y="177691"/>
                  </a:lnTo>
                  <a:lnTo>
                    <a:pt x="3014169" y="177691"/>
                  </a:lnTo>
                  <a:lnTo>
                    <a:pt x="3014169" y="174072"/>
                  </a:lnTo>
                  <a:lnTo>
                    <a:pt x="3029504" y="174072"/>
                  </a:lnTo>
                  <a:lnTo>
                    <a:pt x="3029504" y="170452"/>
                  </a:lnTo>
                  <a:lnTo>
                    <a:pt x="3044840" y="170452"/>
                  </a:lnTo>
                  <a:lnTo>
                    <a:pt x="3044840" y="166833"/>
                  </a:lnTo>
                  <a:lnTo>
                    <a:pt x="3090083" y="166833"/>
                  </a:lnTo>
                  <a:lnTo>
                    <a:pt x="3090083" y="163213"/>
                  </a:lnTo>
                  <a:lnTo>
                    <a:pt x="3138566" y="163213"/>
                  </a:lnTo>
                  <a:lnTo>
                    <a:pt x="3138566" y="159594"/>
                  </a:lnTo>
                  <a:lnTo>
                    <a:pt x="3167712" y="159594"/>
                  </a:lnTo>
                  <a:lnTo>
                    <a:pt x="3167712" y="155974"/>
                  </a:lnTo>
                  <a:lnTo>
                    <a:pt x="3304205" y="155974"/>
                  </a:lnTo>
                  <a:lnTo>
                    <a:pt x="3304205" y="152260"/>
                  </a:lnTo>
                  <a:lnTo>
                    <a:pt x="3329256" y="152260"/>
                  </a:lnTo>
                  <a:lnTo>
                    <a:pt x="3329256" y="148640"/>
                  </a:lnTo>
                  <a:lnTo>
                    <a:pt x="3370499" y="148640"/>
                  </a:lnTo>
                  <a:lnTo>
                    <a:pt x="3370499" y="145021"/>
                  </a:lnTo>
                  <a:lnTo>
                    <a:pt x="3403647" y="145021"/>
                  </a:lnTo>
                  <a:lnTo>
                    <a:pt x="3403647" y="141401"/>
                  </a:lnTo>
                  <a:lnTo>
                    <a:pt x="3414886" y="141401"/>
                  </a:lnTo>
                  <a:lnTo>
                    <a:pt x="3414886" y="137781"/>
                  </a:lnTo>
                  <a:lnTo>
                    <a:pt x="3417363" y="137781"/>
                  </a:lnTo>
                  <a:lnTo>
                    <a:pt x="3417363" y="134162"/>
                  </a:lnTo>
                  <a:lnTo>
                    <a:pt x="3436793" y="134162"/>
                  </a:lnTo>
                  <a:lnTo>
                    <a:pt x="3436793" y="130543"/>
                  </a:lnTo>
                  <a:lnTo>
                    <a:pt x="3463368" y="130543"/>
                  </a:lnTo>
                  <a:lnTo>
                    <a:pt x="3463368" y="126923"/>
                  </a:lnTo>
                  <a:lnTo>
                    <a:pt x="3499753" y="126923"/>
                  </a:lnTo>
                  <a:lnTo>
                    <a:pt x="3499753" y="123303"/>
                  </a:lnTo>
                  <a:lnTo>
                    <a:pt x="3580621" y="123303"/>
                  </a:lnTo>
                  <a:lnTo>
                    <a:pt x="3580621" y="119684"/>
                  </a:lnTo>
                  <a:lnTo>
                    <a:pt x="3638723" y="119684"/>
                  </a:lnTo>
                  <a:lnTo>
                    <a:pt x="3638723" y="116065"/>
                  </a:lnTo>
                  <a:lnTo>
                    <a:pt x="3644438" y="116065"/>
                  </a:lnTo>
                  <a:lnTo>
                    <a:pt x="3644438" y="112445"/>
                  </a:lnTo>
                  <a:lnTo>
                    <a:pt x="3658916" y="112445"/>
                  </a:lnTo>
                  <a:lnTo>
                    <a:pt x="3658916" y="108826"/>
                  </a:lnTo>
                  <a:lnTo>
                    <a:pt x="3668632" y="108826"/>
                  </a:lnTo>
                  <a:lnTo>
                    <a:pt x="3668632" y="105206"/>
                  </a:lnTo>
                  <a:lnTo>
                    <a:pt x="3808459" y="105206"/>
                  </a:lnTo>
                  <a:lnTo>
                    <a:pt x="3808459" y="101587"/>
                  </a:lnTo>
                  <a:lnTo>
                    <a:pt x="3819794" y="101587"/>
                  </a:lnTo>
                  <a:lnTo>
                    <a:pt x="3819794" y="97967"/>
                  </a:lnTo>
                  <a:lnTo>
                    <a:pt x="3876372" y="97967"/>
                  </a:lnTo>
                  <a:lnTo>
                    <a:pt x="3876372" y="94348"/>
                  </a:lnTo>
                  <a:lnTo>
                    <a:pt x="3890850" y="94348"/>
                  </a:lnTo>
                  <a:lnTo>
                    <a:pt x="3890850" y="90633"/>
                  </a:lnTo>
                  <a:lnTo>
                    <a:pt x="3932856" y="90633"/>
                  </a:lnTo>
                  <a:lnTo>
                    <a:pt x="3932856" y="87013"/>
                  </a:lnTo>
                  <a:lnTo>
                    <a:pt x="3989434" y="87013"/>
                  </a:lnTo>
                  <a:lnTo>
                    <a:pt x="3989434" y="83394"/>
                  </a:lnTo>
                  <a:lnTo>
                    <a:pt x="4042774" y="83394"/>
                  </a:lnTo>
                  <a:lnTo>
                    <a:pt x="4042774" y="79774"/>
                  </a:lnTo>
                  <a:lnTo>
                    <a:pt x="4051632" y="79774"/>
                  </a:lnTo>
                  <a:lnTo>
                    <a:pt x="4051632" y="76155"/>
                  </a:lnTo>
                  <a:lnTo>
                    <a:pt x="4110687" y="76155"/>
                  </a:lnTo>
                  <a:lnTo>
                    <a:pt x="4110687" y="72535"/>
                  </a:lnTo>
                  <a:lnTo>
                    <a:pt x="4136500" y="72535"/>
                  </a:lnTo>
                  <a:lnTo>
                    <a:pt x="4136500" y="68916"/>
                  </a:lnTo>
                  <a:lnTo>
                    <a:pt x="4148692" y="68916"/>
                  </a:lnTo>
                  <a:lnTo>
                    <a:pt x="4148692" y="65296"/>
                  </a:lnTo>
                  <a:lnTo>
                    <a:pt x="4180124" y="65296"/>
                  </a:lnTo>
                  <a:lnTo>
                    <a:pt x="4180124" y="61677"/>
                  </a:lnTo>
                  <a:lnTo>
                    <a:pt x="4293281" y="61677"/>
                  </a:lnTo>
                  <a:lnTo>
                    <a:pt x="4293281" y="58057"/>
                  </a:lnTo>
                  <a:lnTo>
                    <a:pt x="4341002" y="58057"/>
                  </a:lnTo>
                  <a:lnTo>
                    <a:pt x="4341002" y="54438"/>
                  </a:lnTo>
                  <a:lnTo>
                    <a:pt x="4752291" y="54438"/>
                  </a:lnTo>
                  <a:lnTo>
                    <a:pt x="4752291" y="50818"/>
                  </a:lnTo>
                  <a:lnTo>
                    <a:pt x="4775723" y="50818"/>
                  </a:lnTo>
                  <a:lnTo>
                    <a:pt x="4775723" y="47199"/>
                  </a:lnTo>
                  <a:lnTo>
                    <a:pt x="4796678" y="47199"/>
                  </a:lnTo>
                  <a:lnTo>
                    <a:pt x="4796678" y="43579"/>
                  </a:lnTo>
                  <a:lnTo>
                    <a:pt x="4899357" y="43579"/>
                  </a:lnTo>
                  <a:lnTo>
                    <a:pt x="4899357" y="39960"/>
                  </a:lnTo>
                  <a:lnTo>
                    <a:pt x="4994702" y="39960"/>
                  </a:lnTo>
                  <a:lnTo>
                    <a:pt x="4994702" y="36340"/>
                  </a:lnTo>
                  <a:lnTo>
                    <a:pt x="5034231" y="36340"/>
                  </a:lnTo>
                  <a:lnTo>
                    <a:pt x="5034231" y="32721"/>
                  </a:lnTo>
                  <a:lnTo>
                    <a:pt x="5187774" y="32721"/>
                  </a:lnTo>
                  <a:lnTo>
                    <a:pt x="5187774" y="29006"/>
                  </a:lnTo>
                  <a:lnTo>
                    <a:pt x="5281500" y="29006"/>
                  </a:lnTo>
                  <a:lnTo>
                    <a:pt x="5281500" y="25386"/>
                  </a:lnTo>
                  <a:lnTo>
                    <a:pt x="5361510" y="25386"/>
                  </a:lnTo>
                  <a:lnTo>
                    <a:pt x="5361510" y="21767"/>
                  </a:lnTo>
                  <a:lnTo>
                    <a:pt x="5445616" y="21767"/>
                  </a:lnTo>
                  <a:lnTo>
                    <a:pt x="5445616" y="18147"/>
                  </a:lnTo>
                  <a:lnTo>
                    <a:pt x="5460951" y="18147"/>
                  </a:lnTo>
                  <a:lnTo>
                    <a:pt x="5460951" y="14528"/>
                  </a:lnTo>
                  <a:lnTo>
                    <a:pt x="5551439" y="14528"/>
                  </a:lnTo>
                  <a:lnTo>
                    <a:pt x="5551439" y="10908"/>
                  </a:lnTo>
                  <a:lnTo>
                    <a:pt x="5561916" y="10908"/>
                  </a:lnTo>
                  <a:lnTo>
                    <a:pt x="5561916" y="7289"/>
                  </a:lnTo>
                  <a:lnTo>
                    <a:pt x="5566774" y="7289"/>
                  </a:lnTo>
                  <a:lnTo>
                    <a:pt x="5566774" y="3669"/>
                  </a:lnTo>
                  <a:lnTo>
                    <a:pt x="5651642" y="3669"/>
                  </a:lnTo>
                  <a:lnTo>
                    <a:pt x="5651642" y="50"/>
                  </a:lnTo>
                </a:path>
              </a:pathLst>
            </a:custGeom>
            <a:noFill/>
            <a:ln w="28575" cap="flat">
              <a:solidFill>
                <a:srgbClr val="F64B5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87AC7856-4B70-04DC-CD55-A7B4D3C44F95}"/>
              </a:ext>
            </a:extLst>
          </p:cNvPr>
          <p:cNvGrpSpPr/>
          <p:nvPr/>
        </p:nvGrpSpPr>
        <p:grpSpPr>
          <a:xfrm>
            <a:off x="2437257" y="5247426"/>
            <a:ext cx="7665584" cy="338554"/>
            <a:chOff x="2437257" y="5145405"/>
            <a:chExt cx="7665584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BFFBCF-BF5E-4D90-75D1-7C8A03774D7A}"/>
                </a:ext>
              </a:extLst>
            </p:cNvPr>
            <p:cNvSpPr txBox="1"/>
            <p:nvPr/>
          </p:nvSpPr>
          <p:spPr>
            <a:xfrm>
              <a:off x="243725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C6F03A-5FE7-3E98-C1DA-D47E3EADDC83}"/>
                </a:ext>
              </a:extLst>
            </p:cNvPr>
            <p:cNvSpPr txBox="1"/>
            <p:nvPr/>
          </p:nvSpPr>
          <p:spPr>
            <a:xfrm>
              <a:off x="324535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88F1F1-413A-5EF7-9604-0B8C293944DB}"/>
                </a:ext>
              </a:extLst>
            </p:cNvPr>
            <p:cNvSpPr txBox="1"/>
            <p:nvPr/>
          </p:nvSpPr>
          <p:spPr>
            <a:xfrm>
              <a:off x="405336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74B3F7-7D94-F53C-22C6-07F5A0D1B7C4}"/>
                </a:ext>
              </a:extLst>
            </p:cNvPr>
            <p:cNvSpPr txBox="1"/>
            <p:nvPr/>
          </p:nvSpPr>
          <p:spPr>
            <a:xfrm>
              <a:off x="48614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60DD23-E660-BAB6-F8F1-DD8396576439}"/>
                </a:ext>
              </a:extLst>
            </p:cNvPr>
            <p:cNvSpPr txBox="1"/>
            <p:nvPr/>
          </p:nvSpPr>
          <p:spPr>
            <a:xfrm>
              <a:off x="566947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013572-716F-2E3C-D2B7-8C708CB8FE58}"/>
                </a:ext>
              </a:extLst>
            </p:cNvPr>
            <p:cNvSpPr txBox="1"/>
            <p:nvPr/>
          </p:nvSpPr>
          <p:spPr>
            <a:xfrm>
              <a:off x="647757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FF7C8B-B99B-FE0D-ACB6-02559761ECE7}"/>
                </a:ext>
              </a:extLst>
            </p:cNvPr>
            <p:cNvSpPr txBox="1"/>
            <p:nvPr/>
          </p:nvSpPr>
          <p:spPr>
            <a:xfrm>
              <a:off x="728557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9D6360-5FB3-BF61-F3E7-66F2F68A958E}"/>
                </a:ext>
              </a:extLst>
            </p:cNvPr>
            <p:cNvSpPr txBox="1"/>
            <p:nvPr/>
          </p:nvSpPr>
          <p:spPr>
            <a:xfrm>
              <a:off x="809367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07304F-C1E3-22DC-ED71-8EBB79D085AE}"/>
                </a:ext>
              </a:extLst>
            </p:cNvPr>
            <p:cNvSpPr txBox="1"/>
            <p:nvPr/>
          </p:nvSpPr>
          <p:spPr>
            <a:xfrm>
              <a:off x="890168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726934-5A48-EC61-2287-898CB1901B90}"/>
                </a:ext>
              </a:extLst>
            </p:cNvPr>
            <p:cNvSpPr txBox="1"/>
            <p:nvPr/>
          </p:nvSpPr>
          <p:spPr>
            <a:xfrm>
              <a:off x="970978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</p:grpSp>
      <p:grpSp>
        <p:nvGrpSpPr>
          <p:cNvPr id="48" name="Graphic 2">
            <a:extLst>
              <a:ext uri="{FF2B5EF4-FFF2-40B4-BE49-F238E27FC236}">
                <a16:creationId xmlns:a16="http://schemas.microsoft.com/office/drawing/2014/main" id="{6785887A-190E-139B-BF7B-7E92E9E68157}"/>
              </a:ext>
            </a:extLst>
          </p:cNvPr>
          <p:cNvGrpSpPr/>
          <p:nvPr/>
        </p:nvGrpSpPr>
        <p:grpSpPr>
          <a:xfrm>
            <a:off x="2095845" y="1393126"/>
            <a:ext cx="498412" cy="3963674"/>
            <a:chOff x="2137410" y="1393126"/>
            <a:chExt cx="498412" cy="3963674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2BDAF9-B8D9-8D77-7954-C58E72564ABF}"/>
                </a:ext>
              </a:extLst>
            </p:cNvPr>
            <p:cNvSpPr txBox="1"/>
            <p:nvPr/>
          </p:nvSpPr>
          <p:spPr>
            <a:xfrm>
              <a:off x="2346960" y="50182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AAA257-DFC9-DC06-A010-E92AF657899B}"/>
                </a:ext>
              </a:extLst>
            </p:cNvPr>
            <p:cNvSpPr txBox="1"/>
            <p:nvPr/>
          </p:nvSpPr>
          <p:spPr>
            <a:xfrm>
              <a:off x="2242185" y="46557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D587AEC-FE7A-9C8A-3F64-A3570A9DD951}"/>
                </a:ext>
              </a:extLst>
            </p:cNvPr>
            <p:cNvSpPr txBox="1"/>
            <p:nvPr/>
          </p:nvSpPr>
          <p:spPr>
            <a:xfrm>
              <a:off x="2242185" y="429320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85A7A21-8F39-A2BC-8757-0F8AA031065F}"/>
                </a:ext>
              </a:extLst>
            </p:cNvPr>
            <p:cNvSpPr txBox="1"/>
            <p:nvPr/>
          </p:nvSpPr>
          <p:spPr>
            <a:xfrm>
              <a:off x="2242185" y="393068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332509-EBFF-2A29-F61A-7E8D6A64D27B}"/>
                </a:ext>
              </a:extLst>
            </p:cNvPr>
            <p:cNvSpPr txBox="1"/>
            <p:nvPr/>
          </p:nvSpPr>
          <p:spPr>
            <a:xfrm>
              <a:off x="2242185" y="356816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08EA2D-C007-58EF-D194-BEBD4242F022}"/>
                </a:ext>
              </a:extLst>
            </p:cNvPr>
            <p:cNvSpPr txBox="1"/>
            <p:nvPr/>
          </p:nvSpPr>
          <p:spPr>
            <a:xfrm>
              <a:off x="2242185" y="320563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94138B-FCF1-78CF-3943-55A17BDCCCDC}"/>
                </a:ext>
              </a:extLst>
            </p:cNvPr>
            <p:cNvSpPr txBox="1"/>
            <p:nvPr/>
          </p:nvSpPr>
          <p:spPr>
            <a:xfrm>
              <a:off x="2242185" y="284311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23C1520-8884-D01C-4A98-F4CE4C2EE63F}"/>
                </a:ext>
              </a:extLst>
            </p:cNvPr>
            <p:cNvSpPr txBox="1"/>
            <p:nvPr/>
          </p:nvSpPr>
          <p:spPr>
            <a:xfrm>
              <a:off x="2242185" y="248059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E129E13-6D59-8604-7B07-ACB3A2249704}"/>
                </a:ext>
              </a:extLst>
            </p:cNvPr>
            <p:cNvSpPr txBox="1"/>
            <p:nvPr/>
          </p:nvSpPr>
          <p:spPr>
            <a:xfrm>
              <a:off x="2242185" y="2118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D19AD2-58E0-ACB2-504C-B45000C18ABE}"/>
                </a:ext>
              </a:extLst>
            </p:cNvPr>
            <p:cNvSpPr txBox="1"/>
            <p:nvPr/>
          </p:nvSpPr>
          <p:spPr>
            <a:xfrm>
              <a:off x="2242185" y="17556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4A790D4-078F-F444-FF6B-1D84EC2A2356}"/>
                </a:ext>
              </a:extLst>
            </p:cNvPr>
            <p:cNvSpPr txBox="1"/>
            <p:nvPr/>
          </p:nvSpPr>
          <p:spPr>
            <a:xfrm>
              <a:off x="2137410" y="13931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1D34A37-4799-B435-C3F5-4C1B8338B093}"/>
              </a:ext>
            </a:extLst>
          </p:cNvPr>
          <p:cNvSpPr txBox="1"/>
          <p:nvPr/>
        </p:nvSpPr>
        <p:spPr>
          <a:xfrm>
            <a:off x="4098323" y="5525524"/>
            <a:ext cx="4621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for 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five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households over one week [€]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F3D628-3F01-6D42-8548-A9ACB2F82613}"/>
              </a:ext>
            </a:extLst>
          </p:cNvPr>
          <p:cNvSpPr txBox="1"/>
          <p:nvPr/>
        </p:nvSpPr>
        <p:spPr>
          <a:xfrm rot="16200000">
            <a:off x="427970" y="3157507"/>
            <a:ext cx="3030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Cumulative distribution [%]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B6D5D3-C470-F09C-2213-C1C1C4086D72}"/>
              </a:ext>
            </a:extLst>
          </p:cNvPr>
          <p:cNvSpPr txBox="1"/>
          <p:nvPr/>
        </p:nvSpPr>
        <p:spPr>
          <a:xfrm>
            <a:off x="2605714" y="3034823"/>
            <a:ext cx="1313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  <a:p>
            <a:r>
              <a:rPr lang="en-FR" dirty="0">
                <a:solidFill>
                  <a:schemeClr val="accent6"/>
                </a:solidFill>
              </a:rPr>
              <a:t>(11.6 €)</a:t>
            </a:r>
            <a:endParaRPr lang="en-US" dirty="0">
              <a:solidFill>
                <a:srgbClr val="70AD4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114A41-7115-6DBF-52BC-F68519072B90}"/>
                  </a:ext>
                </a:extLst>
              </p:cNvPr>
              <p:cNvSpPr txBox="1"/>
              <p:nvPr/>
            </p:nvSpPr>
            <p:spPr>
              <a:xfrm>
                <a:off x="3195348" y="1746344"/>
                <a:ext cx="1193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Reactive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F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FR" dirty="0">
                    <a:solidFill>
                      <a:schemeClr val="accent1"/>
                    </a:solidFill>
                  </a:rPr>
                  <a:t>(12.2 €)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114A41-7115-6DBF-52BC-F68519072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348" y="1746344"/>
                <a:ext cx="1193414" cy="923330"/>
              </a:xfrm>
              <a:prstGeom prst="rect">
                <a:avLst/>
              </a:prstGeom>
              <a:blipFill>
                <a:blip r:embed="rId2"/>
                <a:stretch>
                  <a:fillRect l="-4211" t="-2703" b="-9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AC3430C-46C8-C71C-D639-CB801F188DBC}"/>
                  </a:ext>
                </a:extLst>
              </p:cNvPr>
              <p:cNvSpPr txBox="1"/>
              <p:nvPr/>
            </p:nvSpPr>
            <p:spPr>
              <a:xfrm>
                <a:off x="7240568" y="893462"/>
                <a:ext cx="25357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64B5B"/>
                    </a:solidFill>
                  </a:rPr>
                  <a:t>Reactive (</a:t>
                </a:r>
                <a:r>
                  <a:rPr lang="en-US" i="1" dirty="0">
                    <a:solidFill>
                      <a:srgbClr val="F64B5B"/>
                    </a:solidFill>
                  </a:rPr>
                  <a:t>1000</a:t>
                </a:r>
                <a:r>
                  <a:rPr lang="en-US" dirty="0">
                    <a:solidFill>
                      <a:srgbClr val="F64B5B"/>
                    </a:solidFill>
                  </a:rPr>
                  <a:t> samples)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FR" b="0" i="1" smtClean="0">
                            <a:solidFill>
                              <a:srgbClr val="F64B5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FR" b="0" i="1" smtClean="0">
                            <a:solidFill>
                              <a:srgbClr val="F64B5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FR" b="0" i="1" smtClean="0">
                            <a:solidFill>
                              <a:srgbClr val="F64B5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FR" b="0" i="1" smtClean="0">
                        <a:solidFill>
                          <a:srgbClr val="F64B5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</m:t>
                    </m:r>
                  </m:oMath>
                </a14:m>
                <a:endParaRPr lang="en-US" dirty="0">
                  <a:solidFill>
                    <a:srgbClr val="F64B5B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AC3430C-46C8-C71C-D639-CB801F188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568" y="893462"/>
                <a:ext cx="2535773" cy="646331"/>
              </a:xfrm>
              <a:prstGeom prst="rect">
                <a:avLst/>
              </a:prstGeom>
              <a:blipFill>
                <a:blip r:embed="rId3"/>
                <a:stretch>
                  <a:fillRect l="-2500" t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EB1D8E-664C-5957-266A-22C92125531A}"/>
              </a:ext>
            </a:extLst>
          </p:cNvPr>
          <p:cNvCxnSpPr>
            <a:cxnSpLocks/>
          </p:cNvCxnSpPr>
          <p:nvPr/>
        </p:nvCxnSpPr>
        <p:spPr>
          <a:xfrm>
            <a:off x="7731931" y="1466560"/>
            <a:ext cx="0" cy="314782"/>
          </a:xfrm>
          <a:prstGeom prst="straightConnector1">
            <a:avLst/>
          </a:prstGeom>
          <a:ln w="19050">
            <a:solidFill>
              <a:srgbClr val="F64B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3B935D-DB3D-0BC3-70F5-7E8C8E715BC2}"/>
                  </a:ext>
                </a:extLst>
              </p:cNvPr>
              <p:cNvSpPr txBox="1"/>
              <p:nvPr/>
            </p:nvSpPr>
            <p:spPr>
              <a:xfrm>
                <a:off x="5425682" y="869060"/>
                <a:ext cx="13137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Predictive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e-6</a:t>
                </a:r>
              </a:p>
              <a:p>
                <a:r>
                  <a:rPr lang="en-FR" dirty="0">
                    <a:solidFill>
                      <a:schemeClr val="accent2"/>
                    </a:solidFill>
                  </a:rPr>
                  <a:t>(14.9 €)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3B935D-DB3D-0BC3-70F5-7E8C8E715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682" y="869060"/>
                <a:ext cx="1313759" cy="923330"/>
              </a:xfrm>
              <a:prstGeom prst="rect">
                <a:avLst/>
              </a:prstGeom>
              <a:blipFill>
                <a:blip r:embed="rId4"/>
                <a:stretch>
                  <a:fillRect l="-3846" t="-2703" b="-9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3677D14-7B0C-E46D-CC4A-063585D09DBE}"/>
              </a:ext>
            </a:extLst>
          </p:cNvPr>
          <p:cNvSpPr/>
          <p:nvPr/>
        </p:nvSpPr>
        <p:spPr>
          <a:xfrm>
            <a:off x="3031927" y="5092209"/>
            <a:ext cx="188926" cy="18892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BE72536-F04C-9BD7-5919-6FF5CEC23FDE}"/>
              </a:ext>
            </a:extLst>
          </p:cNvPr>
          <p:cNvSpPr/>
          <p:nvPr/>
        </p:nvSpPr>
        <p:spPr>
          <a:xfrm>
            <a:off x="3510145" y="5092209"/>
            <a:ext cx="188926" cy="18892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C02FFE7-7963-B3A2-C93E-436E589A2BF4}"/>
              </a:ext>
            </a:extLst>
          </p:cNvPr>
          <p:cNvSpPr/>
          <p:nvPr/>
        </p:nvSpPr>
        <p:spPr>
          <a:xfrm>
            <a:off x="5778676" y="5092209"/>
            <a:ext cx="188926" cy="18892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0C2A8C-5475-2659-2F4D-1777A13039EA}"/>
              </a:ext>
            </a:extLst>
          </p:cNvPr>
          <p:cNvCxnSpPr>
            <a:cxnSpLocks/>
          </p:cNvCxnSpPr>
          <p:nvPr/>
        </p:nvCxnSpPr>
        <p:spPr>
          <a:xfrm>
            <a:off x="3597051" y="2649872"/>
            <a:ext cx="0" cy="235940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E2B02DF-0F81-AFC5-2095-465D8DBFD4D4}"/>
              </a:ext>
            </a:extLst>
          </p:cNvPr>
          <p:cNvCxnSpPr/>
          <p:nvPr/>
        </p:nvCxnSpPr>
        <p:spPr>
          <a:xfrm>
            <a:off x="3120000" y="3930681"/>
            <a:ext cx="0" cy="1061752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2A3F0C-3FC8-761D-57E6-10321C10B2DA}"/>
              </a:ext>
            </a:extLst>
          </p:cNvPr>
          <p:cNvCxnSpPr>
            <a:cxnSpLocks/>
          </p:cNvCxnSpPr>
          <p:nvPr/>
        </p:nvCxnSpPr>
        <p:spPr>
          <a:xfrm>
            <a:off x="5865685" y="1781342"/>
            <a:ext cx="0" cy="3236904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624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aphic 49">
            <a:extLst>
              <a:ext uri="{FF2B5EF4-FFF2-40B4-BE49-F238E27FC236}">
                <a16:creationId xmlns:a16="http://schemas.microsoft.com/office/drawing/2014/main" id="{1F0BADB1-6EA8-8814-014B-409E0DA6151B}"/>
              </a:ext>
            </a:extLst>
          </p:cNvPr>
          <p:cNvGrpSpPr/>
          <p:nvPr/>
        </p:nvGrpSpPr>
        <p:grpSpPr>
          <a:xfrm>
            <a:off x="2783953" y="1046018"/>
            <a:ext cx="5881217" cy="4371975"/>
            <a:chOff x="2783953" y="1046018"/>
            <a:chExt cx="5881217" cy="4371975"/>
          </a:xfrm>
          <a:solidFill>
            <a:srgbClr val="000000"/>
          </a:solidFill>
        </p:grpSpPr>
        <p:grpSp>
          <p:nvGrpSpPr>
            <p:cNvPr id="55" name="Graphic 49">
              <a:extLst>
                <a:ext uri="{FF2B5EF4-FFF2-40B4-BE49-F238E27FC236}">
                  <a16:creationId xmlns:a16="http://schemas.microsoft.com/office/drawing/2014/main" id="{14D27A4A-634B-2D4C-455C-C40535DDB111}"/>
                </a:ext>
              </a:extLst>
            </p:cNvPr>
            <p:cNvGrpSpPr/>
            <p:nvPr/>
          </p:nvGrpSpPr>
          <p:grpSpPr>
            <a:xfrm>
              <a:off x="3703686" y="1046018"/>
              <a:ext cx="4015065" cy="4371975"/>
              <a:chOff x="3703686" y="1046018"/>
              <a:chExt cx="4015065" cy="4371975"/>
            </a:xfrm>
            <a:solidFill>
              <a:srgbClr val="000000"/>
            </a:solidFill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ED5785C0-0442-F349-676E-A25E43963974}"/>
                  </a:ext>
                </a:extLst>
              </p:cNvPr>
              <p:cNvSpPr/>
              <p:nvPr/>
            </p:nvSpPr>
            <p:spPr>
              <a:xfrm>
                <a:off x="3703686" y="1081174"/>
                <a:ext cx="45719" cy="4336819"/>
              </a:xfrm>
              <a:custGeom>
                <a:avLst/>
                <a:gdLst>
                  <a:gd name="connsiteX0" fmla="*/ 182 w 9516"/>
                  <a:gd name="connsiteY0" fmla="*/ 0 h 4619625"/>
                  <a:gd name="connsiteX1" fmla="*/ 182 w 9516"/>
                  <a:gd name="connsiteY1" fmla="*/ 4619625 h 461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6" h="4619625">
                    <a:moveTo>
                      <a:pt x="182" y="0"/>
                    </a:moveTo>
                    <a:lnTo>
                      <a:pt x="182" y="461962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5A6A5F2B-C8BA-471C-8E27-31693AE90A8E}"/>
                  </a:ext>
                </a:extLst>
              </p:cNvPr>
              <p:cNvSpPr/>
              <p:nvPr/>
            </p:nvSpPr>
            <p:spPr>
              <a:xfrm>
                <a:off x="4691978" y="1046018"/>
                <a:ext cx="45719" cy="4371975"/>
              </a:xfrm>
              <a:custGeom>
                <a:avLst/>
                <a:gdLst>
                  <a:gd name="connsiteX0" fmla="*/ 286 w 9516"/>
                  <a:gd name="connsiteY0" fmla="*/ 0 h 4619625"/>
                  <a:gd name="connsiteX1" fmla="*/ 286 w 9516"/>
                  <a:gd name="connsiteY1" fmla="*/ 4619625 h 461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6" h="4619625">
                    <a:moveTo>
                      <a:pt x="286" y="0"/>
                    </a:moveTo>
                    <a:lnTo>
                      <a:pt x="286" y="461962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BDE536BD-91F5-0644-544E-74A8F2021CF9}"/>
                  </a:ext>
                </a:extLst>
              </p:cNvPr>
              <p:cNvSpPr/>
              <p:nvPr/>
            </p:nvSpPr>
            <p:spPr>
              <a:xfrm>
                <a:off x="5680270" y="1081174"/>
                <a:ext cx="45719" cy="4336819"/>
              </a:xfrm>
              <a:custGeom>
                <a:avLst/>
                <a:gdLst>
                  <a:gd name="connsiteX0" fmla="*/ 390 w 9516"/>
                  <a:gd name="connsiteY0" fmla="*/ 0 h 4619625"/>
                  <a:gd name="connsiteX1" fmla="*/ 390 w 9516"/>
                  <a:gd name="connsiteY1" fmla="*/ 4619625 h 461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6" h="4619625">
                    <a:moveTo>
                      <a:pt x="390" y="0"/>
                    </a:moveTo>
                    <a:lnTo>
                      <a:pt x="390" y="461962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FABB92C-1403-EEF8-3602-C11FC50C8493}"/>
                  </a:ext>
                </a:extLst>
              </p:cNvPr>
              <p:cNvSpPr/>
              <p:nvPr/>
            </p:nvSpPr>
            <p:spPr>
              <a:xfrm>
                <a:off x="6684740" y="1046018"/>
                <a:ext cx="45719" cy="4371975"/>
              </a:xfrm>
              <a:custGeom>
                <a:avLst/>
                <a:gdLst>
                  <a:gd name="connsiteX0" fmla="*/ 496 w 9516"/>
                  <a:gd name="connsiteY0" fmla="*/ 0 h 4619625"/>
                  <a:gd name="connsiteX1" fmla="*/ 496 w 9516"/>
                  <a:gd name="connsiteY1" fmla="*/ 4619625 h 461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6" h="4619625">
                    <a:moveTo>
                      <a:pt x="496" y="0"/>
                    </a:moveTo>
                    <a:lnTo>
                      <a:pt x="496" y="461962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6035CAAA-7838-CB5B-5419-0B327704231A}"/>
                  </a:ext>
                </a:extLst>
              </p:cNvPr>
              <p:cNvSpPr/>
              <p:nvPr/>
            </p:nvSpPr>
            <p:spPr>
              <a:xfrm>
                <a:off x="7673032" y="1084118"/>
                <a:ext cx="45719" cy="4333875"/>
              </a:xfrm>
              <a:custGeom>
                <a:avLst/>
                <a:gdLst>
                  <a:gd name="connsiteX0" fmla="*/ 600 w 9516"/>
                  <a:gd name="connsiteY0" fmla="*/ 0 h 4619625"/>
                  <a:gd name="connsiteX1" fmla="*/ 600 w 9516"/>
                  <a:gd name="connsiteY1" fmla="*/ 4619625 h 461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6" h="4619625">
                    <a:moveTo>
                      <a:pt x="600" y="0"/>
                    </a:moveTo>
                    <a:lnTo>
                      <a:pt x="600" y="461962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61" name="Graphic 49">
              <a:extLst>
                <a:ext uri="{FF2B5EF4-FFF2-40B4-BE49-F238E27FC236}">
                  <a16:creationId xmlns:a16="http://schemas.microsoft.com/office/drawing/2014/main" id="{C07426F7-9373-46E0-C7A2-9F94FC077CEB}"/>
                </a:ext>
              </a:extLst>
            </p:cNvPr>
            <p:cNvGrpSpPr/>
            <p:nvPr/>
          </p:nvGrpSpPr>
          <p:grpSpPr>
            <a:xfrm>
              <a:off x="2783953" y="1425684"/>
              <a:ext cx="5881217" cy="3431477"/>
              <a:chOff x="2783953" y="1425684"/>
              <a:chExt cx="5881217" cy="3431477"/>
            </a:xfrm>
            <a:solidFill>
              <a:srgbClr val="000000"/>
            </a:solidFill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EAF7158-AD91-CD79-C655-ED3A6AE94396}"/>
                  </a:ext>
                </a:extLst>
              </p:cNvPr>
              <p:cNvSpPr/>
              <p:nvPr/>
            </p:nvSpPr>
            <p:spPr>
              <a:xfrm>
                <a:off x="2783953" y="4847636"/>
                <a:ext cx="5881217" cy="9525"/>
              </a:xfrm>
              <a:custGeom>
                <a:avLst/>
                <a:gdLst>
                  <a:gd name="connsiteX0" fmla="*/ 0 w 5881217"/>
                  <a:gd name="connsiteY0" fmla="*/ 475 h 9525"/>
                  <a:gd name="connsiteX1" fmla="*/ 5881218 w 5881217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475"/>
                    </a:moveTo>
                    <a:lnTo>
                      <a:pt x="5881218" y="47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B5BCB975-EE86-3B9C-F6B1-322E4A4C065C}"/>
                  </a:ext>
                </a:extLst>
              </p:cNvPr>
              <p:cNvSpPr/>
              <p:nvPr/>
            </p:nvSpPr>
            <p:spPr>
              <a:xfrm>
                <a:off x="2783953" y="4277374"/>
                <a:ext cx="5881217" cy="9525"/>
              </a:xfrm>
              <a:custGeom>
                <a:avLst/>
                <a:gdLst>
                  <a:gd name="connsiteX0" fmla="*/ 0 w 5881217"/>
                  <a:gd name="connsiteY0" fmla="*/ 415 h 9525"/>
                  <a:gd name="connsiteX1" fmla="*/ 5881218 w 5881217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415"/>
                    </a:moveTo>
                    <a:lnTo>
                      <a:pt x="5881218" y="41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D368A0F-DCF2-5FDE-1D61-D7457FCDAC74}"/>
                  </a:ext>
                </a:extLst>
              </p:cNvPr>
              <p:cNvSpPr/>
              <p:nvPr/>
            </p:nvSpPr>
            <p:spPr>
              <a:xfrm>
                <a:off x="2783953" y="3707017"/>
                <a:ext cx="5881217" cy="9525"/>
              </a:xfrm>
              <a:custGeom>
                <a:avLst/>
                <a:gdLst>
                  <a:gd name="connsiteX0" fmla="*/ 0 w 5881217"/>
                  <a:gd name="connsiteY0" fmla="*/ 355 h 9525"/>
                  <a:gd name="connsiteX1" fmla="*/ 5881218 w 5881217"/>
                  <a:gd name="connsiteY1" fmla="*/ 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355"/>
                    </a:moveTo>
                    <a:lnTo>
                      <a:pt x="5881218" y="35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5EBEAA3B-6ADB-4FDD-5A6C-E87ADF2557E8}"/>
                  </a:ext>
                </a:extLst>
              </p:cNvPr>
              <p:cNvSpPr/>
              <p:nvPr/>
            </p:nvSpPr>
            <p:spPr>
              <a:xfrm>
                <a:off x="2783953" y="3136660"/>
                <a:ext cx="5881217" cy="9525"/>
              </a:xfrm>
              <a:custGeom>
                <a:avLst/>
                <a:gdLst>
                  <a:gd name="connsiteX0" fmla="*/ 0 w 5881217"/>
                  <a:gd name="connsiteY0" fmla="*/ 295 h 9525"/>
                  <a:gd name="connsiteX1" fmla="*/ 5881218 w 5881217"/>
                  <a:gd name="connsiteY1" fmla="*/ 2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295"/>
                    </a:moveTo>
                    <a:lnTo>
                      <a:pt x="5881218" y="29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5488AEA-1BD9-EAB8-254C-2D6DB034B521}"/>
                  </a:ext>
                </a:extLst>
              </p:cNvPr>
              <p:cNvSpPr/>
              <p:nvPr/>
            </p:nvSpPr>
            <p:spPr>
              <a:xfrm>
                <a:off x="2783953" y="2566398"/>
                <a:ext cx="5881217" cy="9525"/>
              </a:xfrm>
              <a:custGeom>
                <a:avLst/>
                <a:gdLst>
                  <a:gd name="connsiteX0" fmla="*/ 0 w 5881217"/>
                  <a:gd name="connsiteY0" fmla="*/ 236 h 9525"/>
                  <a:gd name="connsiteX1" fmla="*/ 5881218 w 5881217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236"/>
                    </a:moveTo>
                    <a:lnTo>
                      <a:pt x="5881218" y="236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017524ED-E1B0-2535-1F15-616795971379}"/>
                  </a:ext>
                </a:extLst>
              </p:cNvPr>
              <p:cNvSpPr/>
              <p:nvPr/>
            </p:nvSpPr>
            <p:spPr>
              <a:xfrm>
                <a:off x="2783953" y="1996041"/>
                <a:ext cx="5881217" cy="9525"/>
              </a:xfrm>
              <a:custGeom>
                <a:avLst/>
                <a:gdLst>
                  <a:gd name="connsiteX0" fmla="*/ 0 w 5881217"/>
                  <a:gd name="connsiteY0" fmla="*/ 176 h 9525"/>
                  <a:gd name="connsiteX1" fmla="*/ 5881218 w 5881217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176"/>
                    </a:moveTo>
                    <a:lnTo>
                      <a:pt x="5881218" y="176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A80AC5BA-2905-77A9-132F-C13BC58A9D31}"/>
                  </a:ext>
                </a:extLst>
              </p:cNvPr>
              <p:cNvSpPr/>
              <p:nvPr/>
            </p:nvSpPr>
            <p:spPr>
              <a:xfrm>
                <a:off x="2783953" y="1425684"/>
                <a:ext cx="5881217" cy="9525"/>
              </a:xfrm>
              <a:custGeom>
                <a:avLst/>
                <a:gdLst>
                  <a:gd name="connsiteX0" fmla="*/ 0 w 5881217"/>
                  <a:gd name="connsiteY0" fmla="*/ 116 h 9525"/>
                  <a:gd name="connsiteX1" fmla="*/ 5881218 w 5881217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116"/>
                    </a:moveTo>
                    <a:lnTo>
                      <a:pt x="5881218" y="116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70" name="Freeform 69">
            <a:extLst>
              <a:ext uri="{FF2B5EF4-FFF2-40B4-BE49-F238E27FC236}">
                <a16:creationId xmlns:a16="http://schemas.microsoft.com/office/drawing/2014/main" id="{B1217E4C-0656-0607-E6FB-4C212C156EE7}"/>
              </a:ext>
            </a:extLst>
          </p:cNvPr>
          <p:cNvSpPr/>
          <p:nvPr/>
        </p:nvSpPr>
        <p:spPr>
          <a:xfrm>
            <a:off x="2783953" y="5417993"/>
            <a:ext cx="5881217" cy="9525"/>
          </a:xfrm>
          <a:custGeom>
            <a:avLst/>
            <a:gdLst>
              <a:gd name="connsiteX0" fmla="*/ 0 w 5881217"/>
              <a:gd name="connsiteY0" fmla="*/ 535 h 9525"/>
              <a:gd name="connsiteX1" fmla="*/ 5881218 w 5881217"/>
              <a:gd name="connsiteY1" fmla="*/ 5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1217" h="9525">
                <a:moveTo>
                  <a:pt x="0" y="535"/>
                </a:moveTo>
                <a:lnTo>
                  <a:pt x="5881218" y="53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B6BC641-0153-85EE-F2EE-9D513CE1FE09}"/>
              </a:ext>
            </a:extLst>
          </p:cNvPr>
          <p:cNvSpPr/>
          <p:nvPr/>
        </p:nvSpPr>
        <p:spPr>
          <a:xfrm>
            <a:off x="2003598" y="322118"/>
            <a:ext cx="9516" cy="9525"/>
          </a:xfrm>
          <a:custGeom>
            <a:avLst/>
            <a:gdLst/>
            <a:ahLst/>
            <a:cxnLst/>
            <a:rect l="l" t="t" r="r" b="b"/>
            <a:pathLst>
              <a:path w="9516" h="9525"/>
            </a:pathLst>
          </a:custGeom>
          <a:solidFill>
            <a:srgbClr val="000000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4A9F6F02-8054-2722-3776-C320E995F306}"/>
              </a:ext>
            </a:extLst>
          </p:cNvPr>
          <p:cNvSpPr/>
          <p:nvPr/>
        </p:nvSpPr>
        <p:spPr>
          <a:xfrm>
            <a:off x="2003598" y="322118"/>
            <a:ext cx="9516" cy="9525"/>
          </a:xfrm>
          <a:custGeom>
            <a:avLst/>
            <a:gdLst/>
            <a:ahLst/>
            <a:cxnLst/>
            <a:rect l="l" t="t" r="r" b="b"/>
            <a:pathLst>
              <a:path w="9516" h="9525"/>
            </a:pathLst>
          </a:custGeom>
          <a:solidFill>
            <a:srgbClr val="000000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73" name="Graphic 49">
            <a:extLst>
              <a:ext uri="{FF2B5EF4-FFF2-40B4-BE49-F238E27FC236}">
                <a16:creationId xmlns:a16="http://schemas.microsoft.com/office/drawing/2014/main" id="{C1323223-FE1C-B6D6-DB4B-BFDAF9292A4F}"/>
              </a:ext>
            </a:extLst>
          </p:cNvPr>
          <p:cNvGrpSpPr/>
          <p:nvPr/>
        </p:nvGrpSpPr>
        <p:grpSpPr>
          <a:xfrm>
            <a:off x="2783953" y="1187940"/>
            <a:ext cx="5881217" cy="4159186"/>
            <a:chOff x="2783953" y="1187940"/>
            <a:chExt cx="5881217" cy="4159186"/>
          </a:xfrm>
          <a:noFill/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424B9FD-C222-60EB-E8B2-8F99FD884818}"/>
                </a:ext>
              </a:extLst>
            </p:cNvPr>
            <p:cNvSpPr/>
            <p:nvPr/>
          </p:nvSpPr>
          <p:spPr>
            <a:xfrm>
              <a:off x="2783953" y="1187940"/>
              <a:ext cx="5881217" cy="4158710"/>
            </a:xfrm>
            <a:custGeom>
              <a:avLst/>
              <a:gdLst>
                <a:gd name="connsiteX0" fmla="*/ 82 w 5881217"/>
                <a:gd name="connsiteY0" fmla="*/ 4158760 h 4158710"/>
                <a:gd name="connsiteX1" fmla="*/ 97246 w 5881217"/>
                <a:gd name="connsiteY1" fmla="*/ 4031602 h 4158710"/>
                <a:gd name="connsiteX2" fmla="*/ 145875 w 5881217"/>
                <a:gd name="connsiteY2" fmla="*/ 3984072 h 4158710"/>
                <a:gd name="connsiteX3" fmla="*/ 291669 w 5881217"/>
                <a:gd name="connsiteY3" fmla="*/ 3821289 h 4158710"/>
                <a:gd name="connsiteX4" fmla="*/ 340298 w 5881217"/>
                <a:gd name="connsiteY4" fmla="*/ 3765187 h 4158710"/>
                <a:gd name="connsiteX5" fmla="*/ 388928 w 5881217"/>
                <a:gd name="connsiteY5" fmla="*/ 3718515 h 4158710"/>
                <a:gd name="connsiteX6" fmla="*/ 437557 w 5881217"/>
                <a:gd name="connsiteY6" fmla="*/ 3657841 h 4158710"/>
                <a:gd name="connsiteX7" fmla="*/ 777773 w 5881217"/>
                <a:gd name="connsiteY7" fmla="*/ 3275507 h 4158710"/>
                <a:gd name="connsiteX8" fmla="*/ 826403 w 5881217"/>
                <a:gd name="connsiteY8" fmla="*/ 3228454 h 4158710"/>
                <a:gd name="connsiteX9" fmla="*/ 923566 w 5881217"/>
                <a:gd name="connsiteY9" fmla="*/ 3123964 h 4158710"/>
                <a:gd name="connsiteX10" fmla="*/ 972196 w 5881217"/>
                <a:gd name="connsiteY10" fmla="*/ 3077578 h 4158710"/>
                <a:gd name="connsiteX11" fmla="*/ 1069360 w 5881217"/>
                <a:gd name="connsiteY11" fmla="*/ 2992614 h 4158710"/>
                <a:gd name="connsiteX12" fmla="*/ 1117989 w 5881217"/>
                <a:gd name="connsiteY12" fmla="*/ 2944228 h 4158710"/>
                <a:gd name="connsiteX13" fmla="*/ 1361041 w 5881217"/>
                <a:gd name="connsiteY13" fmla="*/ 2747822 h 4158710"/>
                <a:gd name="connsiteX14" fmla="*/ 1409671 w 5881217"/>
                <a:gd name="connsiteY14" fmla="*/ 2704102 h 4158710"/>
                <a:gd name="connsiteX15" fmla="*/ 1847051 w 5881217"/>
                <a:gd name="connsiteY15" fmla="*/ 2370442 h 4158710"/>
                <a:gd name="connsiteX16" fmla="*/ 1895680 w 5881217"/>
                <a:gd name="connsiteY16" fmla="*/ 2334723 h 4158710"/>
                <a:gd name="connsiteX17" fmla="*/ 2041474 w 5881217"/>
                <a:gd name="connsiteY17" fmla="*/ 2245569 h 4158710"/>
                <a:gd name="connsiteX18" fmla="*/ 2090103 w 5881217"/>
                <a:gd name="connsiteY18" fmla="*/ 2215660 h 4158710"/>
                <a:gd name="connsiteX19" fmla="*/ 2187267 w 5881217"/>
                <a:gd name="connsiteY19" fmla="*/ 2161082 h 4158710"/>
                <a:gd name="connsiteX20" fmla="*/ 2235896 w 5881217"/>
                <a:gd name="connsiteY20" fmla="*/ 2128411 h 4158710"/>
                <a:gd name="connsiteX21" fmla="*/ 2381690 w 5881217"/>
                <a:gd name="connsiteY21" fmla="*/ 2031637 h 4158710"/>
                <a:gd name="connsiteX22" fmla="*/ 2430319 w 5881217"/>
                <a:gd name="connsiteY22" fmla="*/ 2010111 h 4158710"/>
                <a:gd name="connsiteX23" fmla="*/ 3159381 w 5881217"/>
                <a:gd name="connsiteY23" fmla="*/ 1673497 h 4158710"/>
                <a:gd name="connsiteX24" fmla="*/ 3208010 w 5881217"/>
                <a:gd name="connsiteY24" fmla="*/ 1650352 h 4158710"/>
                <a:gd name="connsiteX25" fmla="*/ 4131495 w 5881217"/>
                <a:gd name="connsiteY25" fmla="*/ 1266685 h 4158710"/>
                <a:gd name="connsiteX26" fmla="*/ 4180124 w 5881217"/>
                <a:gd name="connsiteY26" fmla="*/ 1240872 h 4158710"/>
                <a:gd name="connsiteX27" fmla="*/ 4714763 w 5881217"/>
                <a:gd name="connsiteY27" fmla="*/ 951502 h 4158710"/>
                <a:gd name="connsiteX28" fmla="*/ 4763393 w 5881217"/>
                <a:gd name="connsiteY28" fmla="*/ 928737 h 4158710"/>
                <a:gd name="connsiteX29" fmla="*/ 4909186 w 5881217"/>
                <a:gd name="connsiteY29" fmla="*/ 846632 h 4158710"/>
                <a:gd name="connsiteX30" fmla="*/ 4957816 w 5881217"/>
                <a:gd name="connsiteY30" fmla="*/ 804055 h 4158710"/>
                <a:gd name="connsiteX31" fmla="*/ 5054979 w 5881217"/>
                <a:gd name="connsiteY31" fmla="*/ 728236 h 4158710"/>
                <a:gd name="connsiteX32" fmla="*/ 5103609 w 5881217"/>
                <a:gd name="connsiteY32" fmla="*/ 690613 h 4158710"/>
                <a:gd name="connsiteX33" fmla="*/ 5346661 w 5881217"/>
                <a:gd name="connsiteY33" fmla="*/ 497731 h 4158710"/>
                <a:gd name="connsiteX34" fmla="*/ 5395290 w 5881217"/>
                <a:gd name="connsiteY34" fmla="*/ 446963 h 4158710"/>
                <a:gd name="connsiteX35" fmla="*/ 5541084 w 5881217"/>
                <a:gd name="connsiteY35" fmla="*/ 310470 h 4158710"/>
                <a:gd name="connsiteX36" fmla="*/ 5589713 w 5881217"/>
                <a:gd name="connsiteY36" fmla="*/ 263321 h 4158710"/>
                <a:gd name="connsiteX37" fmla="*/ 5881300 w 5881217"/>
                <a:gd name="connsiteY37" fmla="*/ 50 h 415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81217" h="4158710">
                  <a:moveTo>
                    <a:pt x="82" y="4158760"/>
                  </a:moveTo>
                  <a:lnTo>
                    <a:pt x="97246" y="4031602"/>
                  </a:lnTo>
                  <a:lnTo>
                    <a:pt x="145875" y="3984072"/>
                  </a:lnTo>
                  <a:lnTo>
                    <a:pt x="291669" y="3821289"/>
                  </a:lnTo>
                  <a:lnTo>
                    <a:pt x="340298" y="3765187"/>
                  </a:lnTo>
                  <a:lnTo>
                    <a:pt x="388928" y="3718515"/>
                  </a:lnTo>
                  <a:lnTo>
                    <a:pt x="437557" y="3657841"/>
                  </a:lnTo>
                  <a:lnTo>
                    <a:pt x="777773" y="3275507"/>
                  </a:lnTo>
                  <a:lnTo>
                    <a:pt x="826403" y="3228454"/>
                  </a:lnTo>
                  <a:lnTo>
                    <a:pt x="923566" y="3123964"/>
                  </a:lnTo>
                  <a:lnTo>
                    <a:pt x="972196" y="3077578"/>
                  </a:lnTo>
                  <a:lnTo>
                    <a:pt x="1069360" y="2992614"/>
                  </a:lnTo>
                  <a:lnTo>
                    <a:pt x="1117989" y="2944228"/>
                  </a:lnTo>
                  <a:lnTo>
                    <a:pt x="1361041" y="2747822"/>
                  </a:lnTo>
                  <a:lnTo>
                    <a:pt x="1409671" y="2704102"/>
                  </a:lnTo>
                  <a:lnTo>
                    <a:pt x="1847051" y="2370442"/>
                  </a:lnTo>
                  <a:lnTo>
                    <a:pt x="1895680" y="2334723"/>
                  </a:lnTo>
                  <a:lnTo>
                    <a:pt x="2041474" y="2245569"/>
                  </a:lnTo>
                  <a:lnTo>
                    <a:pt x="2090103" y="2215660"/>
                  </a:lnTo>
                  <a:lnTo>
                    <a:pt x="2187267" y="2161082"/>
                  </a:lnTo>
                  <a:lnTo>
                    <a:pt x="2235896" y="2128411"/>
                  </a:lnTo>
                  <a:lnTo>
                    <a:pt x="2381690" y="2031637"/>
                  </a:lnTo>
                  <a:lnTo>
                    <a:pt x="2430319" y="2010111"/>
                  </a:lnTo>
                  <a:lnTo>
                    <a:pt x="3159381" y="1673497"/>
                  </a:lnTo>
                  <a:lnTo>
                    <a:pt x="3208010" y="1650352"/>
                  </a:lnTo>
                  <a:lnTo>
                    <a:pt x="4131495" y="1266685"/>
                  </a:lnTo>
                  <a:lnTo>
                    <a:pt x="4180124" y="1240872"/>
                  </a:lnTo>
                  <a:lnTo>
                    <a:pt x="4714763" y="951502"/>
                  </a:lnTo>
                  <a:lnTo>
                    <a:pt x="4763393" y="928737"/>
                  </a:lnTo>
                  <a:lnTo>
                    <a:pt x="4909186" y="846632"/>
                  </a:lnTo>
                  <a:lnTo>
                    <a:pt x="4957816" y="804055"/>
                  </a:lnTo>
                  <a:lnTo>
                    <a:pt x="5054979" y="728236"/>
                  </a:lnTo>
                  <a:lnTo>
                    <a:pt x="5103609" y="690613"/>
                  </a:lnTo>
                  <a:lnTo>
                    <a:pt x="5346661" y="497731"/>
                  </a:lnTo>
                  <a:lnTo>
                    <a:pt x="5395290" y="446963"/>
                  </a:lnTo>
                  <a:lnTo>
                    <a:pt x="5541084" y="310470"/>
                  </a:lnTo>
                  <a:lnTo>
                    <a:pt x="5589713" y="263321"/>
                  </a:lnTo>
                  <a:lnTo>
                    <a:pt x="5881300" y="50"/>
                  </a:lnTo>
                </a:path>
              </a:pathLst>
            </a:custGeom>
            <a:noFill/>
            <a:ln w="38049" cap="flat">
              <a:solidFill>
                <a:srgbClr val="FF0000">
                  <a:alpha val="74902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4C34E2F-396B-7066-B523-B03936F9CA8F}"/>
                </a:ext>
              </a:extLst>
            </p:cNvPr>
            <p:cNvSpPr/>
            <p:nvPr/>
          </p:nvSpPr>
          <p:spPr>
            <a:xfrm>
              <a:off x="2783953" y="2556301"/>
              <a:ext cx="5881217" cy="2790825"/>
            </a:xfrm>
            <a:custGeom>
              <a:avLst/>
              <a:gdLst>
                <a:gd name="connsiteX0" fmla="*/ 82 w 5881217"/>
                <a:gd name="connsiteY0" fmla="*/ 2790875 h 2790825"/>
                <a:gd name="connsiteX1" fmla="*/ 97246 w 5881217"/>
                <a:gd name="connsiteY1" fmla="*/ 2680004 h 2790825"/>
                <a:gd name="connsiteX2" fmla="*/ 145875 w 5881217"/>
                <a:gd name="connsiteY2" fmla="*/ 2637142 h 2790825"/>
                <a:gd name="connsiteX3" fmla="*/ 243134 w 5881217"/>
                <a:gd name="connsiteY3" fmla="*/ 2541892 h 2790825"/>
                <a:gd name="connsiteX4" fmla="*/ 291669 w 5881217"/>
                <a:gd name="connsiteY4" fmla="*/ 2485789 h 2790825"/>
                <a:gd name="connsiteX5" fmla="*/ 340298 w 5881217"/>
                <a:gd name="connsiteY5" fmla="*/ 2437117 h 2790825"/>
                <a:gd name="connsiteX6" fmla="*/ 388928 w 5881217"/>
                <a:gd name="connsiteY6" fmla="*/ 2402350 h 2790825"/>
                <a:gd name="connsiteX7" fmla="*/ 729144 w 5881217"/>
                <a:gd name="connsiteY7" fmla="*/ 2042781 h 2790825"/>
                <a:gd name="connsiteX8" fmla="*/ 777773 w 5881217"/>
                <a:gd name="connsiteY8" fmla="*/ 2009635 h 2790825"/>
                <a:gd name="connsiteX9" fmla="*/ 826403 w 5881217"/>
                <a:gd name="connsiteY9" fmla="*/ 1974202 h 2790825"/>
                <a:gd name="connsiteX10" fmla="*/ 874937 w 5881217"/>
                <a:gd name="connsiteY10" fmla="*/ 1925624 h 2790825"/>
                <a:gd name="connsiteX11" fmla="*/ 972196 w 5881217"/>
                <a:gd name="connsiteY11" fmla="*/ 1850662 h 2790825"/>
                <a:gd name="connsiteX12" fmla="*/ 1020825 w 5881217"/>
                <a:gd name="connsiteY12" fmla="*/ 1824278 h 2790825"/>
                <a:gd name="connsiteX13" fmla="*/ 1166619 w 5881217"/>
                <a:gd name="connsiteY13" fmla="*/ 1738839 h 2790825"/>
                <a:gd name="connsiteX14" fmla="*/ 1215248 w 5881217"/>
                <a:gd name="connsiteY14" fmla="*/ 1716646 h 2790825"/>
                <a:gd name="connsiteX15" fmla="*/ 1263782 w 5881217"/>
                <a:gd name="connsiteY15" fmla="*/ 1683213 h 2790825"/>
                <a:gd name="connsiteX16" fmla="*/ 1312412 w 5881217"/>
                <a:gd name="connsiteY16" fmla="*/ 1662353 h 2790825"/>
                <a:gd name="connsiteX17" fmla="*/ 1409671 w 5881217"/>
                <a:gd name="connsiteY17" fmla="*/ 1609204 h 2790825"/>
                <a:gd name="connsiteX18" fmla="*/ 1458205 w 5881217"/>
                <a:gd name="connsiteY18" fmla="*/ 1582438 h 2790825"/>
                <a:gd name="connsiteX19" fmla="*/ 1604094 w 5881217"/>
                <a:gd name="connsiteY19" fmla="*/ 1518526 h 2790825"/>
                <a:gd name="connsiteX20" fmla="*/ 1652628 w 5881217"/>
                <a:gd name="connsiteY20" fmla="*/ 1502143 h 2790825"/>
                <a:gd name="connsiteX21" fmla="*/ 1847051 w 5881217"/>
                <a:gd name="connsiteY21" fmla="*/ 1394796 h 2790825"/>
                <a:gd name="connsiteX22" fmla="*/ 1895680 w 5881217"/>
                <a:gd name="connsiteY22" fmla="*/ 1373555 h 2790825"/>
                <a:gd name="connsiteX23" fmla="*/ 1944310 w 5881217"/>
                <a:gd name="connsiteY23" fmla="*/ 1346028 h 2790825"/>
                <a:gd name="connsiteX24" fmla="*/ 1992844 w 5881217"/>
                <a:gd name="connsiteY24" fmla="*/ 1331359 h 2790825"/>
                <a:gd name="connsiteX25" fmla="*/ 2138733 w 5881217"/>
                <a:gd name="connsiteY25" fmla="*/ 1292212 h 2790825"/>
                <a:gd name="connsiteX26" fmla="*/ 2187267 w 5881217"/>
                <a:gd name="connsiteY26" fmla="*/ 1277638 h 2790825"/>
                <a:gd name="connsiteX27" fmla="*/ 2333155 w 5881217"/>
                <a:gd name="connsiteY27" fmla="*/ 1216773 h 2790825"/>
                <a:gd name="connsiteX28" fmla="*/ 2381690 w 5881217"/>
                <a:gd name="connsiteY28" fmla="*/ 1201819 h 2790825"/>
                <a:gd name="connsiteX29" fmla="*/ 2770535 w 5881217"/>
                <a:gd name="connsiteY29" fmla="*/ 1146479 h 2790825"/>
                <a:gd name="connsiteX30" fmla="*/ 2819165 w 5881217"/>
                <a:gd name="connsiteY30" fmla="*/ 1139812 h 2790825"/>
                <a:gd name="connsiteX31" fmla="*/ 3013588 w 5881217"/>
                <a:gd name="connsiteY31" fmla="*/ 1108855 h 2790825"/>
                <a:gd name="connsiteX32" fmla="*/ 3062217 w 5881217"/>
                <a:gd name="connsiteY32" fmla="*/ 1086472 h 2790825"/>
                <a:gd name="connsiteX33" fmla="*/ 3256640 w 5881217"/>
                <a:gd name="connsiteY33" fmla="*/ 1047990 h 2790825"/>
                <a:gd name="connsiteX34" fmla="*/ 3305269 w 5881217"/>
                <a:gd name="connsiteY34" fmla="*/ 1043609 h 2790825"/>
                <a:gd name="connsiteX35" fmla="*/ 3451063 w 5881217"/>
                <a:gd name="connsiteY35" fmla="*/ 1009890 h 2790825"/>
                <a:gd name="connsiteX36" fmla="*/ 3499692 w 5881217"/>
                <a:gd name="connsiteY36" fmla="*/ 1004271 h 2790825"/>
                <a:gd name="connsiteX37" fmla="*/ 4131495 w 5881217"/>
                <a:gd name="connsiteY37" fmla="*/ 945978 h 2790825"/>
                <a:gd name="connsiteX38" fmla="*/ 4180124 w 5881217"/>
                <a:gd name="connsiteY38" fmla="*/ 931500 h 2790825"/>
                <a:gd name="connsiteX39" fmla="*/ 4374547 w 5881217"/>
                <a:gd name="connsiteY39" fmla="*/ 879017 h 2790825"/>
                <a:gd name="connsiteX40" fmla="*/ 4423177 w 5881217"/>
                <a:gd name="connsiteY40" fmla="*/ 869111 h 2790825"/>
                <a:gd name="connsiteX41" fmla="*/ 4520340 w 5881217"/>
                <a:gd name="connsiteY41" fmla="*/ 840727 h 2790825"/>
                <a:gd name="connsiteX42" fmla="*/ 4568970 w 5881217"/>
                <a:gd name="connsiteY42" fmla="*/ 819010 h 2790825"/>
                <a:gd name="connsiteX43" fmla="*/ 4714763 w 5881217"/>
                <a:gd name="connsiteY43" fmla="*/ 780814 h 2790825"/>
                <a:gd name="connsiteX44" fmla="*/ 4763393 w 5881217"/>
                <a:gd name="connsiteY44" fmla="*/ 771956 h 2790825"/>
                <a:gd name="connsiteX45" fmla="*/ 4860556 w 5881217"/>
                <a:gd name="connsiteY45" fmla="*/ 747572 h 2790825"/>
                <a:gd name="connsiteX46" fmla="*/ 4909186 w 5881217"/>
                <a:gd name="connsiteY46" fmla="*/ 729570 h 2790825"/>
                <a:gd name="connsiteX47" fmla="*/ 4957816 w 5881217"/>
                <a:gd name="connsiteY47" fmla="*/ 690517 h 2790825"/>
                <a:gd name="connsiteX48" fmla="*/ 5006445 w 5881217"/>
                <a:gd name="connsiteY48" fmla="*/ 668229 h 2790825"/>
                <a:gd name="connsiteX49" fmla="*/ 5346661 w 5881217"/>
                <a:gd name="connsiteY49" fmla="*/ 429437 h 2790825"/>
                <a:gd name="connsiteX50" fmla="*/ 5395290 w 5881217"/>
                <a:gd name="connsiteY50" fmla="*/ 382384 h 2790825"/>
                <a:gd name="connsiteX51" fmla="*/ 5638248 w 5881217"/>
                <a:gd name="connsiteY51" fmla="*/ 174643 h 2790825"/>
                <a:gd name="connsiteX52" fmla="*/ 5686877 w 5881217"/>
                <a:gd name="connsiteY52" fmla="*/ 138734 h 2790825"/>
                <a:gd name="connsiteX53" fmla="*/ 5735506 w 5881217"/>
                <a:gd name="connsiteY53" fmla="*/ 109588 h 2790825"/>
                <a:gd name="connsiteX54" fmla="*/ 5784136 w 5881217"/>
                <a:gd name="connsiteY54" fmla="*/ 63105 h 2790825"/>
                <a:gd name="connsiteX55" fmla="*/ 5832671 w 5881217"/>
                <a:gd name="connsiteY55" fmla="*/ 23672 h 2790825"/>
                <a:gd name="connsiteX56" fmla="*/ 5881300 w 5881217"/>
                <a:gd name="connsiteY56" fmla="*/ 50 h 279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881217" h="2790825">
                  <a:moveTo>
                    <a:pt x="82" y="2790875"/>
                  </a:moveTo>
                  <a:lnTo>
                    <a:pt x="97246" y="2680004"/>
                  </a:lnTo>
                  <a:lnTo>
                    <a:pt x="145875" y="2637142"/>
                  </a:lnTo>
                  <a:lnTo>
                    <a:pt x="243134" y="2541892"/>
                  </a:lnTo>
                  <a:lnTo>
                    <a:pt x="291669" y="2485789"/>
                  </a:lnTo>
                  <a:lnTo>
                    <a:pt x="340298" y="2437117"/>
                  </a:lnTo>
                  <a:lnTo>
                    <a:pt x="388928" y="2402350"/>
                  </a:lnTo>
                  <a:lnTo>
                    <a:pt x="729144" y="2042781"/>
                  </a:lnTo>
                  <a:lnTo>
                    <a:pt x="777773" y="2009635"/>
                  </a:lnTo>
                  <a:lnTo>
                    <a:pt x="826403" y="1974202"/>
                  </a:lnTo>
                  <a:lnTo>
                    <a:pt x="874937" y="1925624"/>
                  </a:lnTo>
                  <a:lnTo>
                    <a:pt x="972196" y="1850662"/>
                  </a:lnTo>
                  <a:lnTo>
                    <a:pt x="1020825" y="1824278"/>
                  </a:lnTo>
                  <a:lnTo>
                    <a:pt x="1166619" y="1738839"/>
                  </a:lnTo>
                  <a:lnTo>
                    <a:pt x="1215248" y="1716646"/>
                  </a:lnTo>
                  <a:lnTo>
                    <a:pt x="1263782" y="1683213"/>
                  </a:lnTo>
                  <a:lnTo>
                    <a:pt x="1312412" y="1662353"/>
                  </a:lnTo>
                  <a:lnTo>
                    <a:pt x="1409671" y="1609204"/>
                  </a:lnTo>
                  <a:lnTo>
                    <a:pt x="1458205" y="1582438"/>
                  </a:lnTo>
                  <a:lnTo>
                    <a:pt x="1604094" y="1518526"/>
                  </a:lnTo>
                  <a:lnTo>
                    <a:pt x="1652628" y="1502143"/>
                  </a:lnTo>
                  <a:lnTo>
                    <a:pt x="1847051" y="1394796"/>
                  </a:lnTo>
                  <a:lnTo>
                    <a:pt x="1895680" y="1373555"/>
                  </a:lnTo>
                  <a:lnTo>
                    <a:pt x="1944310" y="1346028"/>
                  </a:lnTo>
                  <a:lnTo>
                    <a:pt x="1992844" y="1331359"/>
                  </a:lnTo>
                  <a:lnTo>
                    <a:pt x="2138733" y="1292212"/>
                  </a:lnTo>
                  <a:lnTo>
                    <a:pt x="2187267" y="1277638"/>
                  </a:lnTo>
                  <a:lnTo>
                    <a:pt x="2333155" y="1216773"/>
                  </a:lnTo>
                  <a:lnTo>
                    <a:pt x="2381690" y="1201819"/>
                  </a:lnTo>
                  <a:lnTo>
                    <a:pt x="2770535" y="1146479"/>
                  </a:lnTo>
                  <a:lnTo>
                    <a:pt x="2819165" y="1139812"/>
                  </a:lnTo>
                  <a:lnTo>
                    <a:pt x="3013588" y="1108855"/>
                  </a:lnTo>
                  <a:lnTo>
                    <a:pt x="3062217" y="1086472"/>
                  </a:lnTo>
                  <a:lnTo>
                    <a:pt x="3256640" y="1047990"/>
                  </a:lnTo>
                  <a:lnTo>
                    <a:pt x="3305269" y="1043609"/>
                  </a:lnTo>
                  <a:lnTo>
                    <a:pt x="3451063" y="1009890"/>
                  </a:lnTo>
                  <a:lnTo>
                    <a:pt x="3499692" y="1004271"/>
                  </a:lnTo>
                  <a:lnTo>
                    <a:pt x="4131495" y="945978"/>
                  </a:lnTo>
                  <a:lnTo>
                    <a:pt x="4180124" y="931500"/>
                  </a:lnTo>
                  <a:lnTo>
                    <a:pt x="4374547" y="879017"/>
                  </a:lnTo>
                  <a:lnTo>
                    <a:pt x="4423177" y="869111"/>
                  </a:lnTo>
                  <a:lnTo>
                    <a:pt x="4520340" y="840727"/>
                  </a:lnTo>
                  <a:lnTo>
                    <a:pt x="4568970" y="819010"/>
                  </a:lnTo>
                  <a:lnTo>
                    <a:pt x="4714763" y="780814"/>
                  </a:lnTo>
                  <a:lnTo>
                    <a:pt x="4763393" y="771956"/>
                  </a:lnTo>
                  <a:lnTo>
                    <a:pt x="4860556" y="747572"/>
                  </a:lnTo>
                  <a:lnTo>
                    <a:pt x="4909186" y="729570"/>
                  </a:lnTo>
                  <a:lnTo>
                    <a:pt x="4957816" y="690517"/>
                  </a:lnTo>
                  <a:lnTo>
                    <a:pt x="5006445" y="668229"/>
                  </a:lnTo>
                  <a:lnTo>
                    <a:pt x="5346661" y="429437"/>
                  </a:lnTo>
                  <a:lnTo>
                    <a:pt x="5395290" y="382384"/>
                  </a:lnTo>
                  <a:lnTo>
                    <a:pt x="5638248" y="174643"/>
                  </a:lnTo>
                  <a:lnTo>
                    <a:pt x="5686877" y="138734"/>
                  </a:lnTo>
                  <a:lnTo>
                    <a:pt x="5735506" y="109588"/>
                  </a:lnTo>
                  <a:lnTo>
                    <a:pt x="5784136" y="63105"/>
                  </a:lnTo>
                  <a:lnTo>
                    <a:pt x="5832671" y="23672"/>
                  </a:lnTo>
                  <a:lnTo>
                    <a:pt x="5881300" y="50"/>
                  </a:lnTo>
                </a:path>
              </a:pathLst>
            </a:custGeom>
            <a:noFill/>
            <a:ln w="76200" cap="flat">
              <a:solidFill>
                <a:srgbClr val="70AD47">
                  <a:alpha val="50196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F1A4989D-BBA6-9224-F172-D135FEC5FEE8}"/>
                </a:ext>
              </a:extLst>
            </p:cNvPr>
            <p:cNvSpPr/>
            <p:nvPr/>
          </p:nvSpPr>
          <p:spPr>
            <a:xfrm>
              <a:off x="2783953" y="2553037"/>
              <a:ext cx="5881217" cy="2787967"/>
            </a:xfrm>
            <a:custGeom>
              <a:avLst/>
              <a:gdLst>
                <a:gd name="connsiteX0" fmla="*/ 82 w 5881217"/>
                <a:gd name="connsiteY0" fmla="*/ 2788018 h 2787967"/>
                <a:gd name="connsiteX1" fmla="*/ 97246 w 5881217"/>
                <a:gd name="connsiteY1" fmla="*/ 2676575 h 2787967"/>
                <a:gd name="connsiteX2" fmla="*/ 145875 w 5881217"/>
                <a:gd name="connsiteY2" fmla="*/ 2635141 h 2787967"/>
                <a:gd name="connsiteX3" fmla="*/ 243134 w 5881217"/>
                <a:gd name="connsiteY3" fmla="*/ 2540177 h 2787967"/>
                <a:gd name="connsiteX4" fmla="*/ 291669 w 5881217"/>
                <a:gd name="connsiteY4" fmla="*/ 2480741 h 2787967"/>
                <a:gd name="connsiteX5" fmla="*/ 340298 w 5881217"/>
                <a:gd name="connsiteY5" fmla="*/ 2433307 h 2787967"/>
                <a:gd name="connsiteX6" fmla="*/ 388928 w 5881217"/>
                <a:gd name="connsiteY6" fmla="*/ 2399303 h 2787967"/>
                <a:gd name="connsiteX7" fmla="*/ 486091 w 5881217"/>
                <a:gd name="connsiteY7" fmla="*/ 2296052 h 2787967"/>
                <a:gd name="connsiteX8" fmla="*/ 534721 w 5881217"/>
                <a:gd name="connsiteY8" fmla="*/ 2248331 h 2787967"/>
                <a:gd name="connsiteX9" fmla="*/ 680514 w 5881217"/>
                <a:gd name="connsiteY9" fmla="*/ 2088883 h 2787967"/>
                <a:gd name="connsiteX10" fmla="*/ 729144 w 5881217"/>
                <a:gd name="connsiteY10" fmla="*/ 2040400 h 2787967"/>
                <a:gd name="connsiteX11" fmla="*/ 826403 w 5881217"/>
                <a:gd name="connsiteY11" fmla="*/ 1970773 h 2787967"/>
                <a:gd name="connsiteX12" fmla="*/ 874937 w 5881217"/>
                <a:gd name="connsiteY12" fmla="*/ 1919909 h 2787967"/>
                <a:gd name="connsiteX13" fmla="*/ 972196 w 5881217"/>
                <a:gd name="connsiteY13" fmla="*/ 1844376 h 2787967"/>
                <a:gd name="connsiteX14" fmla="*/ 1020825 w 5881217"/>
                <a:gd name="connsiteY14" fmla="*/ 1820087 h 2787967"/>
                <a:gd name="connsiteX15" fmla="*/ 1166619 w 5881217"/>
                <a:gd name="connsiteY15" fmla="*/ 1734457 h 2787967"/>
                <a:gd name="connsiteX16" fmla="*/ 1215248 w 5881217"/>
                <a:gd name="connsiteY16" fmla="*/ 1712264 h 2787967"/>
                <a:gd name="connsiteX17" fmla="*/ 1263782 w 5881217"/>
                <a:gd name="connsiteY17" fmla="*/ 1677784 h 2787967"/>
                <a:gd name="connsiteX18" fmla="*/ 1312412 w 5881217"/>
                <a:gd name="connsiteY18" fmla="*/ 1655400 h 2787967"/>
                <a:gd name="connsiteX19" fmla="*/ 1361041 w 5881217"/>
                <a:gd name="connsiteY19" fmla="*/ 1634635 h 2787967"/>
                <a:gd name="connsiteX20" fmla="*/ 1409671 w 5881217"/>
                <a:gd name="connsiteY20" fmla="*/ 1604346 h 2787967"/>
                <a:gd name="connsiteX21" fmla="*/ 1506835 w 5881217"/>
                <a:gd name="connsiteY21" fmla="*/ 1554625 h 2787967"/>
                <a:gd name="connsiteX22" fmla="*/ 1555464 w 5881217"/>
                <a:gd name="connsiteY22" fmla="*/ 1532623 h 2787967"/>
                <a:gd name="connsiteX23" fmla="*/ 1701258 w 5881217"/>
                <a:gd name="connsiteY23" fmla="*/ 1468138 h 2787967"/>
                <a:gd name="connsiteX24" fmla="*/ 1749887 w 5881217"/>
                <a:gd name="connsiteY24" fmla="*/ 1437373 h 2787967"/>
                <a:gd name="connsiteX25" fmla="*/ 1847051 w 5881217"/>
                <a:gd name="connsiteY25" fmla="*/ 1389748 h 2787967"/>
                <a:gd name="connsiteX26" fmla="*/ 1895680 w 5881217"/>
                <a:gd name="connsiteY26" fmla="*/ 1367269 h 2787967"/>
                <a:gd name="connsiteX27" fmla="*/ 1944310 w 5881217"/>
                <a:gd name="connsiteY27" fmla="*/ 1339551 h 2787967"/>
                <a:gd name="connsiteX28" fmla="*/ 1992844 w 5881217"/>
                <a:gd name="connsiteY28" fmla="*/ 1323644 h 2787967"/>
                <a:gd name="connsiteX29" fmla="*/ 2235896 w 5881217"/>
                <a:gd name="connsiteY29" fmla="*/ 1251349 h 2787967"/>
                <a:gd name="connsiteX30" fmla="*/ 2284526 w 5881217"/>
                <a:gd name="connsiteY30" fmla="*/ 1228489 h 2787967"/>
                <a:gd name="connsiteX31" fmla="*/ 2381690 w 5881217"/>
                <a:gd name="connsiteY31" fmla="*/ 1195533 h 2787967"/>
                <a:gd name="connsiteX32" fmla="*/ 2430319 w 5881217"/>
                <a:gd name="connsiteY32" fmla="*/ 1188389 h 2787967"/>
                <a:gd name="connsiteX33" fmla="*/ 2478949 w 5881217"/>
                <a:gd name="connsiteY33" fmla="*/ 1176673 h 2787967"/>
                <a:gd name="connsiteX34" fmla="*/ 2527578 w 5881217"/>
                <a:gd name="connsiteY34" fmla="*/ 1175626 h 2787967"/>
                <a:gd name="connsiteX35" fmla="*/ 2624742 w 5881217"/>
                <a:gd name="connsiteY35" fmla="*/ 1164958 h 2787967"/>
                <a:gd name="connsiteX36" fmla="*/ 2673372 w 5881217"/>
                <a:gd name="connsiteY36" fmla="*/ 1157528 h 2787967"/>
                <a:gd name="connsiteX37" fmla="*/ 2770535 w 5881217"/>
                <a:gd name="connsiteY37" fmla="*/ 1141431 h 2787967"/>
                <a:gd name="connsiteX38" fmla="*/ 2819165 w 5881217"/>
                <a:gd name="connsiteY38" fmla="*/ 1135049 h 2787967"/>
                <a:gd name="connsiteX39" fmla="*/ 3013588 w 5881217"/>
                <a:gd name="connsiteY39" fmla="*/ 1103712 h 2787967"/>
                <a:gd name="connsiteX40" fmla="*/ 3062217 w 5881217"/>
                <a:gd name="connsiteY40" fmla="*/ 1084186 h 2787967"/>
                <a:gd name="connsiteX41" fmla="*/ 3256640 w 5881217"/>
                <a:gd name="connsiteY41" fmla="*/ 1045419 h 2787967"/>
                <a:gd name="connsiteX42" fmla="*/ 3305269 w 5881217"/>
                <a:gd name="connsiteY42" fmla="*/ 1041323 h 2787967"/>
                <a:gd name="connsiteX43" fmla="*/ 3402433 w 5881217"/>
                <a:gd name="connsiteY43" fmla="*/ 1015796 h 2787967"/>
                <a:gd name="connsiteX44" fmla="*/ 3451063 w 5881217"/>
                <a:gd name="connsiteY44" fmla="*/ 1008081 h 2787967"/>
                <a:gd name="connsiteX45" fmla="*/ 3742649 w 5881217"/>
                <a:gd name="connsiteY45" fmla="*/ 987316 h 2787967"/>
                <a:gd name="connsiteX46" fmla="*/ 3791279 w 5881217"/>
                <a:gd name="connsiteY46" fmla="*/ 985983 h 2787967"/>
                <a:gd name="connsiteX47" fmla="*/ 3839908 w 5881217"/>
                <a:gd name="connsiteY47" fmla="*/ 973410 h 2787967"/>
                <a:gd name="connsiteX48" fmla="*/ 3888538 w 5881217"/>
                <a:gd name="connsiteY48" fmla="*/ 971314 h 2787967"/>
                <a:gd name="connsiteX49" fmla="*/ 4131495 w 5881217"/>
                <a:gd name="connsiteY49" fmla="*/ 948740 h 2787967"/>
                <a:gd name="connsiteX50" fmla="*/ 4180124 w 5881217"/>
                <a:gd name="connsiteY50" fmla="*/ 935786 h 2787967"/>
                <a:gd name="connsiteX51" fmla="*/ 4277288 w 5881217"/>
                <a:gd name="connsiteY51" fmla="*/ 904449 h 2787967"/>
                <a:gd name="connsiteX52" fmla="*/ 4325918 w 5881217"/>
                <a:gd name="connsiteY52" fmla="*/ 896924 h 2787967"/>
                <a:gd name="connsiteX53" fmla="*/ 4374547 w 5881217"/>
                <a:gd name="connsiteY53" fmla="*/ 879874 h 2787967"/>
                <a:gd name="connsiteX54" fmla="*/ 4423177 w 5881217"/>
                <a:gd name="connsiteY54" fmla="*/ 871492 h 2787967"/>
                <a:gd name="connsiteX55" fmla="*/ 4520340 w 5881217"/>
                <a:gd name="connsiteY55" fmla="*/ 844441 h 2787967"/>
                <a:gd name="connsiteX56" fmla="*/ 4568970 w 5881217"/>
                <a:gd name="connsiteY56" fmla="*/ 822915 h 2787967"/>
                <a:gd name="connsiteX57" fmla="*/ 4714763 w 5881217"/>
                <a:gd name="connsiteY57" fmla="*/ 781290 h 2787967"/>
                <a:gd name="connsiteX58" fmla="*/ 4763393 w 5881217"/>
                <a:gd name="connsiteY58" fmla="*/ 774433 h 2787967"/>
                <a:gd name="connsiteX59" fmla="*/ 4860556 w 5881217"/>
                <a:gd name="connsiteY59" fmla="*/ 750048 h 2787967"/>
                <a:gd name="connsiteX60" fmla="*/ 4909186 w 5881217"/>
                <a:gd name="connsiteY60" fmla="*/ 733761 h 2787967"/>
                <a:gd name="connsiteX61" fmla="*/ 4957816 w 5881217"/>
                <a:gd name="connsiteY61" fmla="*/ 691184 h 2787967"/>
                <a:gd name="connsiteX62" fmla="*/ 5006445 w 5881217"/>
                <a:gd name="connsiteY62" fmla="*/ 672325 h 2787967"/>
                <a:gd name="connsiteX63" fmla="*/ 5103609 w 5881217"/>
                <a:gd name="connsiteY63" fmla="*/ 601268 h 2787967"/>
                <a:gd name="connsiteX64" fmla="*/ 5152238 w 5881217"/>
                <a:gd name="connsiteY64" fmla="*/ 565454 h 2787967"/>
                <a:gd name="connsiteX65" fmla="*/ 5249402 w 5881217"/>
                <a:gd name="connsiteY65" fmla="*/ 502017 h 2787967"/>
                <a:gd name="connsiteX66" fmla="*/ 5298032 w 5881217"/>
                <a:gd name="connsiteY66" fmla="*/ 465061 h 2787967"/>
                <a:gd name="connsiteX67" fmla="*/ 5346661 w 5881217"/>
                <a:gd name="connsiteY67" fmla="*/ 432390 h 2787967"/>
                <a:gd name="connsiteX68" fmla="*/ 5395290 w 5881217"/>
                <a:gd name="connsiteY68" fmla="*/ 382669 h 2787967"/>
                <a:gd name="connsiteX69" fmla="*/ 5541084 w 5881217"/>
                <a:gd name="connsiteY69" fmla="*/ 257130 h 2787967"/>
                <a:gd name="connsiteX70" fmla="*/ 5589713 w 5881217"/>
                <a:gd name="connsiteY70" fmla="*/ 210076 h 2787967"/>
                <a:gd name="connsiteX71" fmla="*/ 5784136 w 5881217"/>
                <a:gd name="connsiteY71" fmla="*/ 66439 h 2787967"/>
                <a:gd name="connsiteX72" fmla="*/ 5832671 w 5881217"/>
                <a:gd name="connsiteY72" fmla="*/ 26911 h 2787967"/>
                <a:gd name="connsiteX73" fmla="*/ 5881300 w 5881217"/>
                <a:gd name="connsiteY73" fmla="*/ 50 h 278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5881217" h="2787967">
                  <a:moveTo>
                    <a:pt x="82" y="2788018"/>
                  </a:moveTo>
                  <a:lnTo>
                    <a:pt x="97246" y="2676575"/>
                  </a:lnTo>
                  <a:lnTo>
                    <a:pt x="145875" y="2635141"/>
                  </a:lnTo>
                  <a:lnTo>
                    <a:pt x="243134" y="2540177"/>
                  </a:lnTo>
                  <a:lnTo>
                    <a:pt x="291669" y="2480741"/>
                  </a:lnTo>
                  <a:lnTo>
                    <a:pt x="340298" y="2433307"/>
                  </a:lnTo>
                  <a:lnTo>
                    <a:pt x="388928" y="2399303"/>
                  </a:lnTo>
                  <a:lnTo>
                    <a:pt x="486091" y="2296052"/>
                  </a:lnTo>
                  <a:lnTo>
                    <a:pt x="534721" y="2248331"/>
                  </a:lnTo>
                  <a:lnTo>
                    <a:pt x="680514" y="2088883"/>
                  </a:lnTo>
                  <a:lnTo>
                    <a:pt x="729144" y="2040400"/>
                  </a:lnTo>
                  <a:lnTo>
                    <a:pt x="826403" y="1970773"/>
                  </a:lnTo>
                  <a:lnTo>
                    <a:pt x="874937" y="1919909"/>
                  </a:lnTo>
                  <a:lnTo>
                    <a:pt x="972196" y="1844376"/>
                  </a:lnTo>
                  <a:lnTo>
                    <a:pt x="1020825" y="1820087"/>
                  </a:lnTo>
                  <a:lnTo>
                    <a:pt x="1166619" y="1734457"/>
                  </a:lnTo>
                  <a:lnTo>
                    <a:pt x="1215248" y="1712264"/>
                  </a:lnTo>
                  <a:lnTo>
                    <a:pt x="1263782" y="1677784"/>
                  </a:lnTo>
                  <a:lnTo>
                    <a:pt x="1312412" y="1655400"/>
                  </a:lnTo>
                  <a:lnTo>
                    <a:pt x="1361041" y="1634635"/>
                  </a:lnTo>
                  <a:lnTo>
                    <a:pt x="1409671" y="1604346"/>
                  </a:lnTo>
                  <a:lnTo>
                    <a:pt x="1506835" y="1554625"/>
                  </a:lnTo>
                  <a:lnTo>
                    <a:pt x="1555464" y="1532623"/>
                  </a:lnTo>
                  <a:lnTo>
                    <a:pt x="1701258" y="1468138"/>
                  </a:lnTo>
                  <a:lnTo>
                    <a:pt x="1749887" y="1437373"/>
                  </a:lnTo>
                  <a:lnTo>
                    <a:pt x="1847051" y="1389748"/>
                  </a:lnTo>
                  <a:lnTo>
                    <a:pt x="1895680" y="1367269"/>
                  </a:lnTo>
                  <a:lnTo>
                    <a:pt x="1944310" y="1339551"/>
                  </a:lnTo>
                  <a:lnTo>
                    <a:pt x="1992844" y="1323644"/>
                  </a:lnTo>
                  <a:lnTo>
                    <a:pt x="2235896" y="1251349"/>
                  </a:lnTo>
                  <a:lnTo>
                    <a:pt x="2284526" y="1228489"/>
                  </a:lnTo>
                  <a:lnTo>
                    <a:pt x="2381690" y="1195533"/>
                  </a:lnTo>
                  <a:lnTo>
                    <a:pt x="2430319" y="1188389"/>
                  </a:lnTo>
                  <a:lnTo>
                    <a:pt x="2478949" y="1176673"/>
                  </a:lnTo>
                  <a:lnTo>
                    <a:pt x="2527578" y="1175626"/>
                  </a:lnTo>
                  <a:lnTo>
                    <a:pt x="2624742" y="1164958"/>
                  </a:lnTo>
                  <a:lnTo>
                    <a:pt x="2673372" y="1157528"/>
                  </a:lnTo>
                  <a:lnTo>
                    <a:pt x="2770535" y="1141431"/>
                  </a:lnTo>
                  <a:lnTo>
                    <a:pt x="2819165" y="1135049"/>
                  </a:lnTo>
                  <a:lnTo>
                    <a:pt x="3013588" y="1103712"/>
                  </a:lnTo>
                  <a:lnTo>
                    <a:pt x="3062217" y="1084186"/>
                  </a:lnTo>
                  <a:lnTo>
                    <a:pt x="3256640" y="1045419"/>
                  </a:lnTo>
                  <a:lnTo>
                    <a:pt x="3305269" y="1041323"/>
                  </a:lnTo>
                  <a:lnTo>
                    <a:pt x="3402433" y="1015796"/>
                  </a:lnTo>
                  <a:lnTo>
                    <a:pt x="3451063" y="1008081"/>
                  </a:lnTo>
                  <a:lnTo>
                    <a:pt x="3742649" y="987316"/>
                  </a:lnTo>
                  <a:lnTo>
                    <a:pt x="3791279" y="985983"/>
                  </a:lnTo>
                  <a:lnTo>
                    <a:pt x="3839908" y="973410"/>
                  </a:lnTo>
                  <a:lnTo>
                    <a:pt x="3888538" y="971314"/>
                  </a:lnTo>
                  <a:lnTo>
                    <a:pt x="4131495" y="948740"/>
                  </a:lnTo>
                  <a:lnTo>
                    <a:pt x="4180124" y="935786"/>
                  </a:lnTo>
                  <a:lnTo>
                    <a:pt x="4277288" y="904449"/>
                  </a:lnTo>
                  <a:lnTo>
                    <a:pt x="4325918" y="896924"/>
                  </a:lnTo>
                  <a:lnTo>
                    <a:pt x="4374547" y="879874"/>
                  </a:lnTo>
                  <a:lnTo>
                    <a:pt x="4423177" y="871492"/>
                  </a:lnTo>
                  <a:lnTo>
                    <a:pt x="4520340" y="844441"/>
                  </a:lnTo>
                  <a:lnTo>
                    <a:pt x="4568970" y="822915"/>
                  </a:lnTo>
                  <a:lnTo>
                    <a:pt x="4714763" y="781290"/>
                  </a:lnTo>
                  <a:lnTo>
                    <a:pt x="4763393" y="774433"/>
                  </a:lnTo>
                  <a:lnTo>
                    <a:pt x="4860556" y="750048"/>
                  </a:lnTo>
                  <a:lnTo>
                    <a:pt x="4909186" y="733761"/>
                  </a:lnTo>
                  <a:lnTo>
                    <a:pt x="4957816" y="691184"/>
                  </a:lnTo>
                  <a:lnTo>
                    <a:pt x="5006445" y="672325"/>
                  </a:lnTo>
                  <a:lnTo>
                    <a:pt x="5103609" y="601268"/>
                  </a:lnTo>
                  <a:lnTo>
                    <a:pt x="5152238" y="565454"/>
                  </a:lnTo>
                  <a:lnTo>
                    <a:pt x="5249402" y="502017"/>
                  </a:lnTo>
                  <a:lnTo>
                    <a:pt x="5298032" y="465061"/>
                  </a:lnTo>
                  <a:lnTo>
                    <a:pt x="5346661" y="432390"/>
                  </a:lnTo>
                  <a:lnTo>
                    <a:pt x="5395290" y="382669"/>
                  </a:lnTo>
                  <a:lnTo>
                    <a:pt x="5541084" y="257130"/>
                  </a:lnTo>
                  <a:lnTo>
                    <a:pt x="5589713" y="210076"/>
                  </a:lnTo>
                  <a:lnTo>
                    <a:pt x="5784136" y="66439"/>
                  </a:lnTo>
                  <a:lnTo>
                    <a:pt x="5832671" y="26911"/>
                  </a:lnTo>
                  <a:lnTo>
                    <a:pt x="5881300" y="50"/>
                  </a:lnTo>
                </a:path>
              </a:pathLst>
            </a:custGeom>
            <a:noFill/>
            <a:ln w="190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B6354971-7C42-E64E-27EA-406CCDA39591}"/>
              </a:ext>
            </a:extLst>
          </p:cNvPr>
          <p:cNvSpPr/>
          <p:nvPr/>
        </p:nvSpPr>
        <p:spPr>
          <a:xfrm>
            <a:off x="2003598" y="322118"/>
            <a:ext cx="9516" cy="9525"/>
          </a:xfrm>
          <a:custGeom>
            <a:avLst/>
            <a:gdLst/>
            <a:ahLst/>
            <a:cxnLst/>
            <a:rect l="l" t="t" r="r" b="b"/>
            <a:pathLst>
              <a:path w="9516" h="9525"/>
            </a:pathLst>
          </a:custGeom>
          <a:noFill/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40C01FD7-294E-C3D9-A64E-64A33F1F3512}"/>
              </a:ext>
            </a:extLst>
          </p:cNvPr>
          <p:cNvSpPr/>
          <p:nvPr/>
        </p:nvSpPr>
        <p:spPr>
          <a:xfrm>
            <a:off x="2771486" y="1084118"/>
            <a:ext cx="45719" cy="4333875"/>
          </a:xfrm>
          <a:custGeom>
            <a:avLst/>
            <a:gdLst>
              <a:gd name="connsiteX0" fmla="*/ 0 w 9516"/>
              <a:gd name="connsiteY0" fmla="*/ 0 h 4619625"/>
              <a:gd name="connsiteX1" fmla="*/ 0 w 9516"/>
              <a:gd name="connsiteY1" fmla="*/ 4619625 h 461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6" h="4619625">
                <a:moveTo>
                  <a:pt x="0" y="0"/>
                </a:moveTo>
                <a:lnTo>
                  <a:pt x="0" y="4619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79" name="Graphic 49">
            <a:extLst>
              <a:ext uri="{FF2B5EF4-FFF2-40B4-BE49-F238E27FC236}">
                <a16:creationId xmlns:a16="http://schemas.microsoft.com/office/drawing/2014/main" id="{9C934E04-F8AB-085C-4796-067856D2A202}"/>
              </a:ext>
            </a:extLst>
          </p:cNvPr>
          <p:cNvGrpSpPr/>
          <p:nvPr/>
        </p:nvGrpSpPr>
        <p:grpSpPr>
          <a:xfrm>
            <a:off x="2330885" y="5430464"/>
            <a:ext cx="5869280" cy="338554"/>
            <a:chOff x="2330885" y="5372273"/>
            <a:chExt cx="5869280" cy="338554"/>
          </a:xfrm>
          <a:solidFill>
            <a:srgbClr val="2A3F5F"/>
          </a:solidFill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9F02504-87DE-71A7-7F3D-49E0718B0BD7}"/>
                </a:ext>
              </a:extLst>
            </p:cNvPr>
            <p:cNvSpPr txBox="1"/>
            <p:nvPr/>
          </p:nvSpPr>
          <p:spPr>
            <a:xfrm>
              <a:off x="2330885" y="5372273"/>
              <a:ext cx="918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Jan 2019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7016612-FD0A-1C5F-940B-576465D31D9D}"/>
                </a:ext>
              </a:extLst>
            </p:cNvPr>
            <p:cNvSpPr txBox="1"/>
            <p:nvPr/>
          </p:nvSpPr>
          <p:spPr>
            <a:xfrm>
              <a:off x="3248755" y="5372273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Mar 2019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E794A83-4DE7-2287-3044-28802F71D316}"/>
                </a:ext>
              </a:extLst>
            </p:cNvPr>
            <p:cNvSpPr txBox="1"/>
            <p:nvPr/>
          </p:nvSpPr>
          <p:spPr>
            <a:xfrm>
              <a:off x="4227530" y="5372273"/>
              <a:ext cx="1009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May 2019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AEBA424-A257-0EEB-8624-1019A2A4DB04}"/>
                </a:ext>
              </a:extLst>
            </p:cNvPr>
            <p:cNvSpPr txBox="1"/>
            <p:nvPr/>
          </p:nvSpPr>
          <p:spPr>
            <a:xfrm>
              <a:off x="5291954" y="5372273"/>
              <a:ext cx="8675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Jul 2019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CEEFDC-A153-B202-3031-38F2A74767A1}"/>
                </a:ext>
              </a:extLst>
            </p:cNvPr>
            <p:cNvSpPr txBox="1"/>
            <p:nvPr/>
          </p:nvSpPr>
          <p:spPr>
            <a:xfrm>
              <a:off x="6244083" y="5372273"/>
              <a:ext cx="952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2019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03EEFD8-6D16-C56A-9990-9D9FB11F26EF}"/>
                </a:ext>
              </a:extLst>
            </p:cNvPr>
            <p:cNvSpPr txBox="1"/>
            <p:nvPr/>
          </p:nvSpPr>
          <p:spPr>
            <a:xfrm>
              <a:off x="7218101" y="5372273"/>
              <a:ext cx="982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Nov 2019</a:t>
              </a:r>
            </a:p>
          </p:txBody>
        </p:sp>
      </p:grpSp>
      <p:grpSp>
        <p:nvGrpSpPr>
          <p:cNvPr id="86" name="Graphic 49">
            <a:extLst>
              <a:ext uri="{FF2B5EF4-FFF2-40B4-BE49-F238E27FC236}">
                <a16:creationId xmlns:a16="http://schemas.microsoft.com/office/drawing/2014/main" id="{297A62E9-7095-9417-26F0-D29AA8C16B3B}"/>
              </a:ext>
            </a:extLst>
          </p:cNvPr>
          <p:cNvGrpSpPr/>
          <p:nvPr/>
        </p:nvGrpSpPr>
        <p:grpSpPr>
          <a:xfrm>
            <a:off x="2299536" y="1252805"/>
            <a:ext cx="488709" cy="4330863"/>
            <a:chOff x="2332788" y="1252805"/>
            <a:chExt cx="488709" cy="4330863"/>
          </a:xfrm>
          <a:solidFill>
            <a:srgbClr val="2A3F5F"/>
          </a:solidFill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5884D5-E055-6F9F-B95C-90404E9EB012}"/>
                </a:ext>
              </a:extLst>
            </p:cNvPr>
            <p:cNvSpPr txBox="1"/>
            <p:nvPr/>
          </p:nvSpPr>
          <p:spPr>
            <a:xfrm>
              <a:off x="2532635" y="524511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A54DFC-2356-9C00-2775-82F04267ED78}"/>
                </a:ext>
              </a:extLst>
            </p:cNvPr>
            <p:cNvSpPr txBox="1"/>
            <p:nvPr/>
          </p:nvSpPr>
          <p:spPr>
            <a:xfrm>
              <a:off x="2332788" y="4674757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10k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3323B6D-8693-D974-91FD-7A0460058B76}"/>
                </a:ext>
              </a:extLst>
            </p:cNvPr>
            <p:cNvSpPr txBox="1"/>
            <p:nvPr/>
          </p:nvSpPr>
          <p:spPr>
            <a:xfrm>
              <a:off x="2332788" y="4104495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20k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EFA875A-22B7-C22B-7B8C-24F3A512A4C5}"/>
                </a:ext>
              </a:extLst>
            </p:cNvPr>
            <p:cNvSpPr txBox="1"/>
            <p:nvPr/>
          </p:nvSpPr>
          <p:spPr>
            <a:xfrm>
              <a:off x="2332788" y="3534138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30k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3D334E-36B6-BBD4-0086-57D8699C0C4F}"/>
                </a:ext>
              </a:extLst>
            </p:cNvPr>
            <p:cNvSpPr txBox="1"/>
            <p:nvPr/>
          </p:nvSpPr>
          <p:spPr>
            <a:xfrm>
              <a:off x="2332788" y="2963781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40k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DFECDAF-0391-F808-6830-D92CDCB90F89}"/>
                </a:ext>
              </a:extLst>
            </p:cNvPr>
            <p:cNvSpPr txBox="1"/>
            <p:nvPr/>
          </p:nvSpPr>
          <p:spPr>
            <a:xfrm>
              <a:off x="2332788" y="2393519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50k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67AF2B-ECF6-B608-6F3C-9BD1F7B03D86}"/>
                </a:ext>
              </a:extLst>
            </p:cNvPr>
            <p:cNvSpPr txBox="1"/>
            <p:nvPr/>
          </p:nvSpPr>
          <p:spPr>
            <a:xfrm>
              <a:off x="2332788" y="1823162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60k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C684B8A-C24D-6E00-C227-85E0926F8A46}"/>
                </a:ext>
              </a:extLst>
            </p:cNvPr>
            <p:cNvSpPr txBox="1"/>
            <p:nvPr/>
          </p:nvSpPr>
          <p:spPr>
            <a:xfrm>
              <a:off x="2332788" y="1252805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70k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42B4AE7D-093B-CA9C-DF60-1DEA54FBFB14}"/>
              </a:ext>
            </a:extLst>
          </p:cNvPr>
          <p:cNvSpPr txBox="1"/>
          <p:nvPr/>
        </p:nvSpPr>
        <p:spPr>
          <a:xfrm rot="16200000">
            <a:off x="707587" y="2903363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99" name="Triangle 98">
            <a:extLst>
              <a:ext uri="{FF2B5EF4-FFF2-40B4-BE49-F238E27FC236}">
                <a16:creationId xmlns:a16="http://schemas.microsoft.com/office/drawing/2014/main" id="{D3B0D712-AAAA-4F9A-5B3D-EFD98D430825}"/>
              </a:ext>
            </a:extLst>
          </p:cNvPr>
          <p:cNvSpPr/>
          <p:nvPr/>
        </p:nvSpPr>
        <p:spPr>
          <a:xfrm rot="5400000">
            <a:off x="3635620" y="280437"/>
            <a:ext cx="4212796" cy="5901909"/>
          </a:xfrm>
          <a:custGeom>
            <a:avLst/>
            <a:gdLst>
              <a:gd name="connsiteX0" fmla="*/ 0 w 4520369"/>
              <a:gd name="connsiteY0" fmla="*/ 3690720 h 3690720"/>
              <a:gd name="connsiteX1" fmla="*/ 0 w 4520369"/>
              <a:gd name="connsiteY1" fmla="*/ 0 h 3690720"/>
              <a:gd name="connsiteX2" fmla="*/ 4520369 w 4520369"/>
              <a:gd name="connsiteY2" fmla="*/ 3690720 h 3690720"/>
              <a:gd name="connsiteX3" fmla="*/ 0 w 4520369"/>
              <a:gd name="connsiteY3" fmla="*/ 3690720 h 3690720"/>
              <a:gd name="connsiteX0" fmla="*/ 0 w 4520369"/>
              <a:gd name="connsiteY0" fmla="*/ 5901909 h 5901909"/>
              <a:gd name="connsiteX1" fmla="*/ 33251 w 4520369"/>
              <a:gd name="connsiteY1" fmla="*/ 0 h 5901909"/>
              <a:gd name="connsiteX2" fmla="*/ 4520369 w 4520369"/>
              <a:gd name="connsiteY2" fmla="*/ 5901909 h 5901909"/>
              <a:gd name="connsiteX3" fmla="*/ 0 w 4520369"/>
              <a:gd name="connsiteY3" fmla="*/ 5901909 h 5901909"/>
              <a:gd name="connsiteX0" fmla="*/ 0 w 4520369"/>
              <a:gd name="connsiteY0" fmla="*/ 5901909 h 5901909"/>
              <a:gd name="connsiteX1" fmla="*/ 33251 w 4520369"/>
              <a:gd name="connsiteY1" fmla="*/ 0 h 5901909"/>
              <a:gd name="connsiteX2" fmla="*/ 4520369 w 4520369"/>
              <a:gd name="connsiteY2" fmla="*/ 5901909 h 5901909"/>
              <a:gd name="connsiteX3" fmla="*/ 0 w 4520369"/>
              <a:gd name="connsiteY3" fmla="*/ 5901909 h 5901909"/>
              <a:gd name="connsiteX0" fmla="*/ 0 w 4607370"/>
              <a:gd name="connsiteY0" fmla="*/ 5922662 h 5922662"/>
              <a:gd name="connsiteX1" fmla="*/ 33251 w 4607370"/>
              <a:gd name="connsiteY1" fmla="*/ 20753 h 5922662"/>
              <a:gd name="connsiteX2" fmla="*/ 2748740 w 4607370"/>
              <a:gd name="connsiteY2" fmla="*/ 4075223 h 5922662"/>
              <a:gd name="connsiteX3" fmla="*/ 4520369 w 4607370"/>
              <a:gd name="connsiteY3" fmla="*/ 5922662 h 5922662"/>
              <a:gd name="connsiteX4" fmla="*/ 0 w 4607370"/>
              <a:gd name="connsiteY4" fmla="*/ 5922662 h 5922662"/>
              <a:gd name="connsiteX0" fmla="*/ 0 w 4520369"/>
              <a:gd name="connsiteY0" fmla="*/ 5922662 h 5922662"/>
              <a:gd name="connsiteX1" fmla="*/ 33251 w 4520369"/>
              <a:gd name="connsiteY1" fmla="*/ 20753 h 5922662"/>
              <a:gd name="connsiteX2" fmla="*/ 2748740 w 4520369"/>
              <a:gd name="connsiteY2" fmla="*/ 4075223 h 5922662"/>
              <a:gd name="connsiteX3" fmla="*/ 4520369 w 4520369"/>
              <a:gd name="connsiteY3" fmla="*/ 5922662 h 5922662"/>
              <a:gd name="connsiteX4" fmla="*/ 0 w 4520369"/>
              <a:gd name="connsiteY4" fmla="*/ 5922662 h 5922662"/>
              <a:gd name="connsiteX0" fmla="*/ 0 w 4520369"/>
              <a:gd name="connsiteY0" fmla="*/ 5922662 h 5922662"/>
              <a:gd name="connsiteX1" fmla="*/ 33251 w 4520369"/>
              <a:gd name="connsiteY1" fmla="*/ 20753 h 5922662"/>
              <a:gd name="connsiteX2" fmla="*/ 2748740 w 4520369"/>
              <a:gd name="connsiteY2" fmla="*/ 4075223 h 5922662"/>
              <a:gd name="connsiteX3" fmla="*/ 4520369 w 4520369"/>
              <a:gd name="connsiteY3" fmla="*/ 5922662 h 5922662"/>
              <a:gd name="connsiteX4" fmla="*/ 0 w 4520369"/>
              <a:gd name="connsiteY4" fmla="*/ 5922662 h 5922662"/>
              <a:gd name="connsiteX0" fmla="*/ 0 w 4520369"/>
              <a:gd name="connsiteY0" fmla="*/ 5922662 h 5922662"/>
              <a:gd name="connsiteX1" fmla="*/ 33251 w 4520369"/>
              <a:gd name="connsiteY1" fmla="*/ 20753 h 5922662"/>
              <a:gd name="connsiteX2" fmla="*/ 2748740 w 4520369"/>
              <a:gd name="connsiteY2" fmla="*/ 4075223 h 5922662"/>
              <a:gd name="connsiteX3" fmla="*/ 4520369 w 4520369"/>
              <a:gd name="connsiteY3" fmla="*/ 5922662 h 5922662"/>
              <a:gd name="connsiteX4" fmla="*/ 0 w 4520369"/>
              <a:gd name="connsiteY4" fmla="*/ 5922662 h 5922662"/>
              <a:gd name="connsiteX0" fmla="*/ 0 w 4520369"/>
              <a:gd name="connsiteY0" fmla="*/ 5901909 h 5901909"/>
              <a:gd name="connsiteX1" fmla="*/ 33251 w 4520369"/>
              <a:gd name="connsiteY1" fmla="*/ 0 h 5901909"/>
              <a:gd name="connsiteX2" fmla="*/ 2748740 w 4520369"/>
              <a:gd name="connsiteY2" fmla="*/ 4054470 h 5901909"/>
              <a:gd name="connsiteX3" fmla="*/ 4520369 w 4520369"/>
              <a:gd name="connsiteY3" fmla="*/ 5901909 h 5901909"/>
              <a:gd name="connsiteX4" fmla="*/ 0 w 4520369"/>
              <a:gd name="connsiteY4" fmla="*/ 5901909 h 5901909"/>
              <a:gd name="connsiteX0" fmla="*/ 0 w 4520369"/>
              <a:gd name="connsiteY0" fmla="*/ 5901909 h 5901909"/>
              <a:gd name="connsiteX1" fmla="*/ 315883 w 4520369"/>
              <a:gd name="connsiteY1" fmla="*/ 0 h 5901909"/>
              <a:gd name="connsiteX2" fmla="*/ 2748740 w 4520369"/>
              <a:gd name="connsiteY2" fmla="*/ 4054470 h 5901909"/>
              <a:gd name="connsiteX3" fmla="*/ 4520369 w 4520369"/>
              <a:gd name="connsiteY3" fmla="*/ 5901909 h 5901909"/>
              <a:gd name="connsiteX4" fmla="*/ 0 w 4520369"/>
              <a:gd name="connsiteY4" fmla="*/ 5901909 h 5901909"/>
              <a:gd name="connsiteX0" fmla="*/ 49877 w 4204486"/>
              <a:gd name="connsiteY0" fmla="*/ 5893596 h 5901909"/>
              <a:gd name="connsiteX1" fmla="*/ 0 w 4204486"/>
              <a:gd name="connsiteY1" fmla="*/ 0 h 5901909"/>
              <a:gd name="connsiteX2" fmla="*/ 2432857 w 4204486"/>
              <a:gd name="connsiteY2" fmla="*/ 4054470 h 5901909"/>
              <a:gd name="connsiteX3" fmla="*/ 4204486 w 4204486"/>
              <a:gd name="connsiteY3" fmla="*/ 5901909 h 5901909"/>
              <a:gd name="connsiteX4" fmla="*/ 49877 w 4204486"/>
              <a:gd name="connsiteY4" fmla="*/ 5893596 h 5901909"/>
              <a:gd name="connsiteX0" fmla="*/ 0 w 4212796"/>
              <a:gd name="connsiteY0" fmla="*/ 5893596 h 5901909"/>
              <a:gd name="connsiteX1" fmla="*/ 8310 w 4212796"/>
              <a:gd name="connsiteY1" fmla="*/ 0 h 5901909"/>
              <a:gd name="connsiteX2" fmla="*/ 2441167 w 4212796"/>
              <a:gd name="connsiteY2" fmla="*/ 4054470 h 5901909"/>
              <a:gd name="connsiteX3" fmla="*/ 4212796 w 4212796"/>
              <a:gd name="connsiteY3" fmla="*/ 5901909 h 5901909"/>
              <a:gd name="connsiteX4" fmla="*/ 0 w 4212796"/>
              <a:gd name="connsiteY4" fmla="*/ 5893596 h 5901909"/>
              <a:gd name="connsiteX0" fmla="*/ 0 w 4212796"/>
              <a:gd name="connsiteY0" fmla="*/ 5893596 h 5901909"/>
              <a:gd name="connsiteX1" fmla="*/ 8310 w 4212796"/>
              <a:gd name="connsiteY1" fmla="*/ 0 h 5901909"/>
              <a:gd name="connsiteX2" fmla="*/ 2441167 w 4212796"/>
              <a:gd name="connsiteY2" fmla="*/ 4054470 h 5901909"/>
              <a:gd name="connsiteX3" fmla="*/ 4212796 w 4212796"/>
              <a:gd name="connsiteY3" fmla="*/ 5901909 h 5901909"/>
              <a:gd name="connsiteX4" fmla="*/ 0 w 4212796"/>
              <a:gd name="connsiteY4" fmla="*/ 5893596 h 5901909"/>
              <a:gd name="connsiteX0" fmla="*/ 0 w 4212796"/>
              <a:gd name="connsiteY0" fmla="*/ 6075918 h 6084231"/>
              <a:gd name="connsiteX1" fmla="*/ 8310 w 4212796"/>
              <a:gd name="connsiteY1" fmla="*/ 182322 h 6084231"/>
              <a:gd name="connsiteX2" fmla="*/ 1202574 w 4212796"/>
              <a:gd name="connsiteY2" fmla="*/ 1734662 h 6084231"/>
              <a:gd name="connsiteX3" fmla="*/ 2441167 w 4212796"/>
              <a:gd name="connsiteY3" fmla="*/ 4236792 h 6084231"/>
              <a:gd name="connsiteX4" fmla="*/ 4212796 w 4212796"/>
              <a:gd name="connsiteY4" fmla="*/ 6084231 h 6084231"/>
              <a:gd name="connsiteX5" fmla="*/ 0 w 4212796"/>
              <a:gd name="connsiteY5" fmla="*/ 6075918 h 6084231"/>
              <a:gd name="connsiteX0" fmla="*/ 0 w 4212796"/>
              <a:gd name="connsiteY0" fmla="*/ 5893596 h 5901909"/>
              <a:gd name="connsiteX1" fmla="*/ 8310 w 4212796"/>
              <a:gd name="connsiteY1" fmla="*/ 0 h 5901909"/>
              <a:gd name="connsiteX2" fmla="*/ 1202574 w 4212796"/>
              <a:gd name="connsiteY2" fmla="*/ 1552340 h 5901909"/>
              <a:gd name="connsiteX3" fmla="*/ 2441167 w 4212796"/>
              <a:gd name="connsiteY3" fmla="*/ 4054470 h 5901909"/>
              <a:gd name="connsiteX4" fmla="*/ 4212796 w 4212796"/>
              <a:gd name="connsiteY4" fmla="*/ 5901909 h 5901909"/>
              <a:gd name="connsiteX5" fmla="*/ 0 w 4212796"/>
              <a:gd name="connsiteY5" fmla="*/ 5893596 h 5901909"/>
              <a:gd name="connsiteX0" fmla="*/ 0 w 4212796"/>
              <a:gd name="connsiteY0" fmla="*/ 5893596 h 5901909"/>
              <a:gd name="connsiteX1" fmla="*/ 8310 w 4212796"/>
              <a:gd name="connsiteY1" fmla="*/ 0 h 5901909"/>
              <a:gd name="connsiteX2" fmla="*/ 1202574 w 4212796"/>
              <a:gd name="connsiteY2" fmla="*/ 1552340 h 5901909"/>
              <a:gd name="connsiteX3" fmla="*/ 2441167 w 4212796"/>
              <a:gd name="connsiteY3" fmla="*/ 4054470 h 5901909"/>
              <a:gd name="connsiteX4" fmla="*/ 4212796 w 4212796"/>
              <a:gd name="connsiteY4" fmla="*/ 5901909 h 5901909"/>
              <a:gd name="connsiteX5" fmla="*/ 0 w 4212796"/>
              <a:gd name="connsiteY5" fmla="*/ 5893596 h 590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796" h="5901909">
                <a:moveTo>
                  <a:pt x="0" y="5893596"/>
                </a:moveTo>
                <a:lnTo>
                  <a:pt x="8310" y="0"/>
                </a:lnTo>
                <a:cubicBezTo>
                  <a:pt x="629920" y="527524"/>
                  <a:pt x="863603" y="893221"/>
                  <a:pt x="1202574" y="1552340"/>
                </a:cubicBezTo>
                <a:cubicBezTo>
                  <a:pt x="1608050" y="2228085"/>
                  <a:pt x="1920066" y="3333698"/>
                  <a:pt x="2441167" y="4054470"/>
                </a:cubicBezTo>
                <a:cubicBezTo>
                  <a:pt x="3155771" y="5071373"/>
                  <a:pt x="3817479" y="5535814"/>
                  <a:pt x="4212796" y="5901909"/>
                </a:cubicBezTo>
                <a:lnTo>
                  <a:pt x="0" y="5893596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586E4B-A417-E30C-BC02-B5B2820F49F5}"/>
              </a:ext>
            </a:extLst>
          </p:cNvPr>
          <p:cNvSpPr txBox="1"/>
          <p:nvPr/>
        </p:nvSpPr>
        <p:spPr>
          <a:xfrm>
            <a:off x="4861520" y="1697770"/>
            <a:ext cx="198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 </a:t>
            </a:r>
          </a:p>
          <a:p>
            <a:r>
              <a:rPr lang="en-US" dirty="0">
                <a:solidFill>
                  <a:srgbClr val="FF0000"/>
                </a:solidFill>
              </a:rPr>
              <a:t>= 660 €/member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8A5CEBE-35A1-E856-BC29-09AC414DCFE5}"/>
              </a:ext>
            </a:extLst>
          </p:cNvPr>
          <p:cNvCxnSpPr/>
          <p:nvPr/>
        </p:nvCxnSpPr>
        <p:spPr>
          <a:xfrm>
            <a:off x="5694134" y="2367896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BFE5C49-7576-B96E-2B9A-E35AF7A09C1F}"/>
              </a:ext>
            </a:extLst>
          </p:cNvPr>
          <p:cNvSpPr txBox="1"/>
          <p:nvPr/>
        </p:nvSpPr>
        <p:spPr>
          <a:xfrm>
            <a:off x="5263006" y="4292815"/>
            <a:ext cx="190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Perfect </a:t>
            </a:r>
          </a:p>
          <a:p>
            <a:r>
              <a:rPr lang="en-US" dirty="0">
                <a:solidFill>
                  <a:schemeClr val="accent6"/>
                </a:solidFill>
              </a:rPr>
              <a:t>dispatch</a:t>
            </a:r>
          </a:p>
          <a:p>
            <a:r>
              <a:rPr lang="en-US" dirty="0">
                <a:solidFill>
                  <a:schemeClr val="accent6"/>
                </a:solidFill>
              </a:rPr>
              <a:t>= </a:t>
            </a:r>
            <a:r>
              <a:rPr lang="en-FR" dirty="0">
                <a:solidFill>
                  <a:schemeClr val="accent6"/>
                </a:solidFill>
              </a:rPr>
              <a:t>456 </a:t>
            </a:r>
            <a:r>
              <a:rPr lang="en-US" dirty="0">
                <a:solidFill>
                  <a:schemeClr val="accent6"/>
                </a:solidFill>
              </a:rPr>
              <a:t>€/member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28DB642-1727-7941-31A2-FF7984852015}"/>
              </a:ext>
            </a:extLst>
          </p:cNvPr>
          <p:cNvCxnSpPr>
            <a:cxnSpLocks/>
          </p:cNvCxnSpPr>
          <p:nvPr/>
        </p:nvCxnSpPr>
        <p:spPr>
          <a:xfrm flipV="1">
            <a:off x="5703574" y="3741024"/>
            <a:ext cx="0" cy="594540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135C7CA-B5B6-0F79-AC15-3629D0FFAF6E}"/>
              </a:ext>
            </a:extLst>
          </p:cNvPr>
          <p:cNvSpPr txBox="1"/>
          <p:nvPr/>
        </p:nvSpPr>
        <p:spPr>
          <a:xfrm>
            <a:off x="6981069" y="3731755"/>
            <a:ext cx="190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Reactive</a:t>
            </a:r>
          </a:p>
          <a:p>
            <a:r>
              <a:rPr lang="en-US" dirty="0">
                <a:solidFill>
                  <a:schemeClr val="accent1"/>
                </a:solidFill>
              </a:rPr>
              <a:t>dispatch</a:t>
            </a:r>
          </a:p>
          <a:p>
            <a:r>
              <a:rPr lang="en-US" dirty="0">
                <a:solidFill>
                  <a:schemeClr val="accent1"/>
                </a:solidFill>
              </a:rPr>
              <a:t>= </a:t>
            </a:r>
            <a:r>
              <a:rPr lang="en-FR" dirty="0">
                <a:solidFill>
                  <a:schemeClr val="accent1"/>
                </a:solidFill>
              </a:rPr>
              <a:t>469 </a:t>
            </a:r>
            <a:r>
              <a:rPr lang="en-US" dirty="0">
                <a:solidFill>
                  <a:schemeClr val="accent1"/>
                </a:solidFill>
              </a:rPr>
              <a:t>€/member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0EFCB63-5B17-3274-9A48-AB62BC5F7CD0}"/>
              </a:ext>
            </a:extLst>
          </p:cNvPr>
          <p:cNvCxnSpPr>
            <a:cxnSpLocks/>
          </p:cNvCxnSpPr>
          <p:nvPr/>
        </p:nvCxnSpPr>
        <p:spPr>
          <a:xfrm flipV="1">
            <a:off x="7351786" y="3443667"/>
            <a:ext cx="0" cy="34769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307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6</a:t>
            </a:r>
            <a:br>
              <a:rPr lang="en-AU" dirty="0"/>
            </a:br>
            <a:r>
              <a:rPr lang="en-AU" dirty="0"/>
              <a:t>Are more solar panels always better?</a:t>
            </a:r>
          </a:p>
        </p:txBody>
      </p:sp>
    </p:spTree>
    <p:extLst>
      <p:ext uri="{BB962C8B-B14F-4D97-AF65-F5344CB8AC3E}">
        <p14:creationId xmlns:p14="http://schemas.microsoft.com/office/powerpoint/2010/main" val="2023540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Solar cell  premium icon">
            <a:extLst>
              <a:ext uri="{FF2B5EF4-FFF2-40B4-BE49-F238E27FC236}">
                <a16:creationId xmlns:a16="http://schemas.microsoft.com/office/drawing/2014/main" id="{D03C1807-FF2A-B142-8267-394D211A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72" y="2280549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201297-6B77-C64A-9A90-9A6CC895F97C}"/>
              </a:ext>
            </a:extLst>
          </p:cNvPr>
          <p:cNvSpPr txBox="1"/>
          <p:nvPr/>
        </p:nvSpPr>
        <p:spPr>
          <a:xfrm>
            <a:off x="3139644" y="1875299"/>
            <a:ext cx="13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Producers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CEDCB0-B38B-F84D-9772-F39B16B9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83" y="2368682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65FC1-1625-664F-9DBF-7A98F71D2ECD}"/>
              </a:ext>
            </a:extLst>
          </p:cNvPr>
          <p:cNvSpPr txBox="1"/>
          <p:nvPr/>
        </p:nvSpPr>
        <p:spPr>
          <a:xfrm>
            <a:off x="7813108" y="1911217"/>
            <a:ext cx="151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Consumers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64AAED-F6D0-D24F-8449-66C3EA0FD5E5}"/>
              </a:ext>
            </a:extLst>
          </p:cNvPr>
          <p:cNvSpPr/>
          <p:nvPr/>
        </p:nvSpPr>
        <p:spPr>
          <a:xfrm>
            <a:off x="2502945" y="1743391"/>
            <a:ext cx="7186110" cy="279524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Index of /wp-content/uploads/2019/03/">
            <a:extLst>
              <a:ext uri="{FF2B5EF4-FFF2-40B4-BE49-F238E27FC236}">
                <a16:creationId xmlns:a16="http://schemas.microsoft.com/office/drawing/2014/main" id="{23254CCB-01A3-4343-B5BC-C56D348B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03" y="3913877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D670D2-E911-8E4B-8214-CC7DAE50B5A7}"/>
              </a:ext>
            </a:extLst>
          </p:cNvPr>
          <p:cNvCxnSpPr/>
          <p:nvPr/>
        </p:nvCxnSpPr>
        <p:spPr>
          <a:xfrm>
            <a:off x="4479626" y="2968023"/>
            <a:ext cx="321926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7550A-1A75-9B41-A748-41E84D6904CB}"/>
              </a:ext>
            </a:extLst>
          </p:cNvPr>
          <p:cNvCxnSpPr>
            <a:cxnSpLocks/>
          </p:cNvCxnSpPr>
          <p:nvPr/>
        </p:nvCxnSpPr>
        <p:spPr>
          <a:xfrm>
            <a:off x="4209124" y="3469263"/>
            <a:ext cx="0" cy="156744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41A4B5-4586-E141-B9FE-7BFF4DB11D12}"/>
              </a:ext>
            </a:extLst>
          </p:cNvPr>
          <p:cNvCxnSpPr>
            <a:cxnSpLocks/>
          </p:cNvCxnSpPr>
          <p:nvPr/>
        </p:nvCxnSpPr>
        <p:spPr>
          <a:xfrm flipV="1">
            <a:off x="8481470" y="3566178"/>
            <a:ext cx="0" cy="1458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8A48FA-9CEB-3243-9A20-C6D1C8326B14}"/>
              </a:ext>
            </a:extLst>
          </p:cNvPr>
          <p:cNvSpPr txBox="1"/>
          <p:nvPr/>
        </p:nvSpPr>
        <p:spPr>
          <a:xfrm>
            <a:off x="5389874" y="2545624"/>
            <a:ext cx="198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DD9A16-075B-A241-BD68-844F45BAC856}"/>
              </a:ext>
            </a:extLst>
          </p:cNvPr>
          <p:cNvSpPr txBox="1"/>
          <p:nvPr/>
        </p:nvSpPr>
        <p:spPr>
          <a:xfrm>
            <a:off x="7813108" y="5050070"/>
            <a:ext cx="172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60 gCO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/kWh on average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57FC-E40B-3B44-9B53-690B80BD11F4}"/>
              </a:ext>
            </a:extLst>
          </p:cNvPr>
          <p:cNvSpPr txBox="1"/>
          <p:nvPr/>
        </p:nvSpPr>
        <p:spPr>
          <a:xfrm>
            <a:off x="4424440" y="3001708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Local power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7E6370-419C-4943-9D0E-B71FF5EF2814}"/>
              </a:ext>
            </a:extLst>
          </p:cNvPr>
          <p:cNvSpPr txBox="1"/>
          <p:nvPr/>
        </p:nvSpPr>
        <p:spPr>
          <a:xfrm>
            <a:off x="8481470" y="4555634"/>
            <a:ext cx="19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CDD34-32C5-B738-8A4C-13175CDBF305}"/>
              </a:ext>
            </a:extLst>
          </p:cNvPr>
          <p:cNvSpPr txBox="1"/>
          <p:nvPr/>
        </p:nvSpPr>
        <p:spPr>
          <a:xfrm>
            <a:off x="4883170" y="1340375"/>
            <a:ext cx="29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energy community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D3800F-2B16-AA13-0C02-588F8CDA4451}"/>
              </a:ext>
            </a:extLst>
          </p:cNvPr>
          <p:cNvSpPr txBox="1"/>
          <p:nvPr/>
        </p:nvSpPr>
        <p:spPr>
          <a:xfrm>
            <a:off x="3560714" y="5062197"/>
            <a:ext cx="148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05F4B-3583-C3C0-103A-BF6234A61F94}"/>
              </a:ext>
            </a:extLst>
          </p:cNvPr>
          <p:cNvSpPr txBox="1"/>
          <p:nvPr/>
        </p:nvSpPr>
        <p:spPr>
          <a:xfrm>
            <a:off x="2557825" y="4556131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Grid exports</a:t>
            </a:r>
          </a:p>
        </p:txBody>
      </p:sp>
    </p:spTree>
    <p:extLst>
      <p:ext uri="{BB962C8B-B14F-4D97-AF65-F5344CB8AC3E}">
        <p14:creationId xmlns:p14="http://schemas.microsoft.com/office/powerpoint/2010/main" val="161036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333DE10-608A-8D40-A6AF-7AF6A4A6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38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pteur électrique - Icônes la technologie gratuites">
            <a:extLst>
              <a:ext uri="{FF2B5EF4-FFF2-40B4-BE49-F238E27FC236}">
                <a16:creationId xmlns:a16="http://schemas.microsoft.com/office/drawing/2014/main" id="{D7BF2425-4328-E64C-8C92-88B01DA5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04" y="4380617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olar cell  premium icon">
            <a:extLst>
              <a:ext uri="{FF2B5EF4-FFF2-40B4-BE49-F238E27FC236}">
                <a16:creationId xmlns:a16="http://schemas.microsoft.com/office/drawing/2014/main" id="{4D63542D-BE44-674A-AFBF-1B30C070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17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mpteur électrique - Icônes la technologie gratuites">
            <a:extLst>
              <a:ext uri="{FF2B5EF4-FFF2-40B4-BE49-F238E27FC236}">
                <a16:creationId xmlns:a16="http://schemas.microsoft.com/office/drawing/2014/main" id="{496ADBFD-45A2-5341-966C-6FE342D1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23" y="4380616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173609-1B23-CF46-ADCB-AEC48CB6E53D}"/>
              </a:ext>
            </a:extLst>
          </p:cNvPr>
          <p:cNvCxnSpPr>
            <a:endCxn id="3080" idx="0"/>
          </p:cNvCxnSpPr>
          <p:nvPr/>
        </p:nvCxnSpPr>
        <p:spPr>
          <a:xfrm>
            <a:off x="2750324" y="316850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258758-07E7-3A41-9E43-FA172FA8431B}"/>
              </a:ext>
            </a:extLst>
          </p:cNvPr>
          <p:cNvCxnSpPr/>
          <p:nvPr/>
        </p:nvCxnSpPr>
        <p:spPr>
          <a:xfrm>
            <a:off x="4487043" y="315879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B4B775-733A-5043-84E0-0B510229555D}"/>
              </a:ext>
            </a:extLst>
          </p:cNvPr>
          <p:cNvCxnSpPr>
            <a:cxnSpLocks/>
          </p:cNvCxnSpPr>
          <p:nvPr/>
        </p:nvCxnSpPr>
        <p:spPr>
          <a:xfrm>
            <a:off x="4487040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B213B2-F496-6143-BDA2-328E440554D6}"/>
              </a:ext>
            </a:extLst>
          </p:cNvPr>
          <p:cNvCxnSpPr>
            <a:cxnSpLocks/>
          </p:cNvCxnSpPr>
          <p:nvPr/>
        </p:nvCxnSpPr>
        <p:spPr>
          <a:xfrm>
            <a:off x="2753973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03F56-E83E-6144-9C3B-ACDA3EFDF7A2}"/>
              </a:ext>
            </a:extLst>
          </p:cNvPr>
          <p:cNvCxnSpPr>
            <a:cxnSpLocks/>
          </p:cNvCxnSpPr>
          <p:nvPr/>
        </p:nvCxnSpPr>
        <p:spPr>
          <a:xfrm>
            <a:off x="1796902" y="5975498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3B0ECB-DBD1-AD45-8171-88E1A4547743}"/>
              </a:ext>
            </a:extLst>
          </p:cNvPr>
          <p:cNvSpPr/>
          <p:nvPr/>
        </p:nvSpPr>
        <p:spPr>
          <a:xfrm>
            <a:off x="2681212" y="5906389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24DB4E-D7B7-CE43-BC57-AA934D60A1A8}"/>
              </a:ext>
            </a:extLst>
          </p:cNvPr>
          <p:cNvSpPr/>
          <p:nvPr/>
        </p:nvSpPr>
        <p:spPr>
          <a:xfrm>
            <a:off x="4408096" y="5895756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196BA-5F75-D943-88D9-B42DC1D63349}"/>
              </a:ext>
            </a:extLst>
          </p:cNvPr>
          <p:cNvSpPr txBox="1"/>
          <p:nvPr/>
        </p:nvSpPr>
        <p:spPr>
          <a:xfrm>
            <a:off x="3668709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A4CC7-9015-F64E-9A5C-8CCB4C48D42D}"/>
              </a:ext>
            </a:extLst>
          </p:cNvPr>
          <p:cNvSpPr txBox="1"/>
          <p:nvPr/>
        </p:nvSpPr>
        <p:spPr>
          <a:xfrm>
            <a:off x="1560299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94F28-B3EA-D446-ADDC-E70F462ED74B}"/>
              </a:ext>
            </a:extLst>
          </p:cNvPr>
          <p:cNvSpPr txBox="1"/>
          <p:nvPr/>
        </p:nvSpPr>
        <p:spPr>
          <a:xfrm>
            <a:off x="4542025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F808A-F409-2D43-827F-7CC2B526183F}"/>
              </a:ext>
            </a:extLst>
          </p:cNvPr>
          <p:cNvSpPr txBox="1"/>
          <p:nvPr/>
        </p:nvSpPr>
        <p:spPr>
          <a:xfrm>
            <a:off x="3996362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5D117-DE4E-DB46-8AA4-CD20BBA64B52}"/>
              </a:ext>
            </a:extLst>
          </p:cNvPr>
          <p:cNvSpPr txBox="1"/>
          <p:nvPr/>
        </p:nvSpPr>
        <p:spPr>
          <a:xfrm>
            <a:off x="2090446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29A9F-44B9-1A41-BFC3-6E01301924D1}"/>
              </a:ext>
            </a:extLst>
          </p:cNvPr>
          <p:cNvSpPr txBox="1"/>
          <p:nvPr/>
        </p:nvSpPr>
        <p:spPr>
          <a:xfrm>
            <a:off x="2553963" y="476075"/>
            <a:ext cx="209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Feed-in-tariff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10F493F6-3B4A-6340-95A1-C7450E79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071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Solar cell  premium icon">
            <a:extLst>
              <a:ext uri="{FF2B5EF4-FFF2-40B4-BE49-F238E27FC236}">
                <a16:creationId xmlns:a16="http://schemas.microsoft.com/office/drawing/2014/main" id="{E49831D8-A497-534D-85D1-605E09D7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50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ompteur électrique - Icônes la technologie gratuites">
            <a:extLst>
              <a:ext uri="{FF2B5EF4-FFF2-40B4-BE49-F238E27FC236}">
                <a16:creationId xmlns:a16="http://schemas.microsoft.com/office/drawing/2014/main" id="{07E62919-3517-7342-AFFC-3F714AF9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67" y="4364774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188505-B475-FF48-90E3-7AFD6FD98FA0}"/>
              </a:ext>
            </a:extLst>
          </p:cNvPr>
          <p:cNvCxnSpPr>
            <a:cxnSpLocks/>
          </p:cNvCxnSpPr>
          <p:nvPr/>
        </p:nvCxnSpPr>
        <p:spPr>
          <a:xfrm>
            <a:off x="7632355" y="3168502"/>
            <a:ext cx="0" cy="59634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07E4B3-F12D-3046-9CA5-2733AEC23853}"/>
              </a:ext>
            </a:extLst>
          </p:cNvPr>
          <p:cNvCxnSpPr>
            <a:cxnSpLocks/>
          </p:cNvCxnSpPr>
          <p:nvPr/>
        </p:nvCxnSpPr>
        <p:spPr>
          <a:xfrm>
            <a:off x="9369074" y="3158792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D981B4-E044-1843-940D-C3613B8FB2B5}"/>
              </a:ext>
            </a:extLst>
          </p:cNvPr>
          <p:cNvCxnSpPr>
            <a:cxnSpLocks/>
          </p:cNvCxnSpPr>
          <p:nvPr/>
        </p:nvCxnSpPr>
        <p:spPr>
          <a:xfrm>
            <a:off x="8481154" y="5416939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EE79FF-9BC6-604F-8D52-FF933458DE58}"/>
              </a:ext>
            </a:extLst>
          </p:cNvPr>
          <p:cNvCxnSpPr>
            <a:cxnSpLocks/>
          </p:cNvCxnSpPr>
          <p:nvPr/>
        </p:nvCxnSpPr>
        <p:spPr>
          <a:xfrm>
            <a:off x="6678935" y="5958872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C0B02A2-89AA-3F44-98C7-1E12DF2C8569}"/>
              </a:ext>
            </a:extLst>
          </p:cNvPr>
          <p:cNvSpPr/>
          <p:nvPr/>
        </p:nvSpPr>
        <p:spPr>
          <a:xfrm>
            <a:off x="8427149" y="5880177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0C438-BB4F-BF48-80BB-3FA233255E71}"/>
              </a:ext>
            </a:extLst>
          </p:cNvPr>
          <p:cNvSpPr txBox="1"/>
          <p:nvPr/>
        </p:nvSpPr>
        <p:spPr>
          <a:xfrm>
            <a:off x="8461830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F81EA-BE34-5A47-8874-CD535891E6D3}"/>
              </a:ext>
            </a:extLst>
          </p:cNvPr>
          <p:cNvSpPr txBox="1"/>
          <p:nvPr/>
        </p:nvSpPr>
        <p:spPr>
          <a:xfrm>
            <a:off x="7274072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37CFB4-9A3F-B64E-90BC-CB29660452C4}"/>
              </a:ext>
            </a:extLst>
          </p:cNvPr>
          <p:cNvSpPr txBox="1"/>
          <p:nvPr/>
        </p:nvSpPr>
        <p:spPr>
          <a:xfrm>
            <a:off x="8878395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14FB14-363D-FE46-9D20-554373F113F2}"/>
              </a:ext>
            </a:extLst>
          </p:cNvPr>
          <p:cNvSpPr txBox="1"/>
          <p:nvPr/>
        </p:nvSpPr>
        <p:spPr>
          <a:xfrm>
            <a:off x="6972479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347C2-39C0-094A-94F1-70194B9CB490}"/>
              </a:ext>
            </a:extLst>
          </p:cNvPr>
          <p:cNvSpPr txBox="1"/>
          <p:nvPr/>
        </p:nvSpPr>
        <p:spPr>
          <a:xfrm>
            <a:off x="7125524" y="483263"/>
            <a:ext cx="273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Self-consumption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99A7C4-947A-CF4F-84FD-F1DD31028D75}"/>
              </a:ext>
            </a:extLst>
          </p:cNvPr>
          <p:cNvCxnSpPr>
            <a:cxnSpLocks/>
          </p:cNvCxnSpPr>
          <p:nvPr/>
        </p:nvCxnSpPr>
        <p:spPr>
          <a:xfrm>
            <a:off x="8491286" y="3774558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14DCE4-27C2-D94E-B546-341724592B41}"/>
              </a:ext>
            </a:extLst>
          </p:cNvPr>
          <p:cNvCxnSpPr>
            <a:cxnSpLocks/>
          </p:cNvCxnSpPr>
          <p:nvPr/>
        </p:nvCxnSpPr>
        <p:spPr>
          <a:xfrm>
            <a:off x="7632357" y="3753258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B54E33-FA25-9947-B58B-1D222820ABAF}"/>
              </a:ext>
            </a:extLst>
          </p:cNvPr>
          <p:cNvCxnSpPr>
            <a:cxnSpLocks/>
          </p:cNvCxnSpPr>
          <p:nvPr/>
        </p:nvCxnSpPr>
        <p:spPr>
          <a:xfrm>
            <a:off x="8520277" y="3751934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8A3A5EA-858B-0142-B6BD-7593D8226F4F}"/>
              </a:ext>
            </a:extLst>
          </p:cNvPr>
          <p:cNvSpPr/>
          <p:nvPr/>
        </p:nvSpPr>
        <p:spPr>
          <a:xfrm>
            <a:off x="8431605" y="3692666"/>
            <a:ext cx="138223" cy="138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731E37-0AE9-A746-AD79-ADBE3B391692}"/>
              </a:ext>
            </a:extLst>
          </p:cNvPr>
          <p:cNvSpPr/>
          <p:nvPr/>
        </p:nvSpPr>
        <p:spPr>
          <a:xfrm>
            <a:off x="1458686" y="999297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1F785C7-8439-9347-BCEA-78622C41DC4B}"/>
              </a:ext>
            </a:extLst>
          </p:cNvPr>
          <p:cNvSpPr/>
          <p:nvPr/>
        </p:nvSpPr>
        <p:spPr>
          <a:xfrm>
            <a:off x="6354018" y="1021279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89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BC8C4F-DD70-2D4A-8B3C-CC65DAA5B3D5}"/>
              </a:ext>
            </a:extLst>
          </p:cNvPr>
          <p:cNvCxnSpPr/>
          <p:nvPr/>
        </p:nvCxnSpPr>
        <p:spPr>
          <a:xfrm flipV="1">
            <a:off x="3766804" y="1370381"/>
            <a:ext cx="0" cy="3616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2FFA7-DE82-0C4F-A94D-12AD2BDF2AB1}"/>
              </a:ext>
            </a:extLst>
          </p:cNvPr>
          <p:cNvCxnSpPr>
            <a:cxnSpLocks/>
          </p:cNvCxnSpPr>
          <p:nvPr/>
        </p:nvCxnSpPr>
        <p:spPr>
          <a:xfrm>
            <a:off x="3542687" y="4859577"/>
            <a:ext cx="5344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FF173D-25D4-EF43-98CD-82A9FF9C9B43}"/>
              </a:ext>
            </a:extLst>
          </p:cNvPr>
          <p:cNvSpPr txBox="1"/>
          <p:nvPr/>
        </p:nvSpPr>
        <p:spPr>
          <a:xfrm rot="16200000">
            <a:off x="1777627" y="2847308"/>
            <a:ext cx="2954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GHG emission [gCO</a:t>
            </a:r>
            <a:r>
              <a:rPr lang="en-US" sz="2000" baseline="-25000" dirty="0"/>
              <a:t>2</a:t>
            </a:r>
            <a:r>
              <a:rPr lang="en-US" sz="2000" dirty="0"/>
              <a:t>/kWh]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D6ACA-29B6-174C-94B4-315B1E830E36}"/>
              </a:ext>
            </a:extLst>
          </p:cNvPr>
          <p:cNvSpPr txBox="1"/>
          <p:nvPr/>
        </p:nvSpPr>
        <p:spPr>
          <a:xfrm>
            <a:off x="5045717" y="5259778"/>
            <a:ext cx="174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Self-sufficiency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251849-EA3C-CD41-8677-74F1A13CB185}"/>
              </a:ext>
            </a:extLst>
          </p:cNvPr>
          <p:cNvCxnSpPr>
            <a:cxnSpLocks/>
          </p:cNvCxnSpPr>
          <p:nvPr/>
        </p:nvCxnSpPr>
        <p:spPr>
          <a:xfrm>
            <a:off x="3766803" y="3093530"/>
            <a:ext cx="4787154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E67D7-AA21-8441-8755-682BE1500265}"/>
              </a:ext>
            </a:extLst>
          </p:cNvPr>
          <p:cNvSpPr txBox="1"/>
          <p:nvPr/>
        </p:nvSpPr>
        <p:spPr>
          <a:xfrm>
            <a:off x="3766802" y="2724198"/>
            <a:ext cx="317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emission: 60 gCO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/kWh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DF820-3EA0-ED43-9A2A-87163EFDF188}"/>
              </a:ext>
            </a:extLst>
          </p:cNvPr>
          <p:cNvSpPr txBox="1"/>
          <p:nvPr/>
        </p:nvSpPr>
        <p:spPr>
          <a:xfrm>
            <a:off x="8203542" y="49868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F7720-4AD0-AD49-AD2A-F20FDF94E209}"/>
              </a:ext>
            </a:extLst>
          </p:cNvPr>
          <p:cNvSpPr txBox="1"/>
          <p:nvPr/>
        </p:nvSpPr>
        <p:spPr>
          <a:xfrm>
            <a:off x="3651426" y="49920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4A1344-0E0F-E54B-9201-B834F04F4763}"/>
              </a:ext>
            </a:extLst>
          </p:cNvPr>
          <p:cNvSpPr txBox="1"/>
          <p:nvPr/>
        </p:nvSpPr>
        <p:spPr>
          <a:xfrm>
            <a:off x="5626934" y="4992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30%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BEF17D4-C085-6E47-A847-FC90913CDF9E}"/>
              </a:ext>
            </a:extLst>
          </p:cNvPr>
          <p:cNvSpPr/>
          <p:nvPr/>
        </p:nvSpPr>
        <p:spPr>
          <a:xfrm>
            <a:off x="3777562" y="1157156"/>
            <a:ext cx="4572000" cy="3206797"/>
          </a:xfrm>
          <a:custGeom>
            <a:avLst/>
            <a:gdLst>
              <a:gd name="connsiteX0" fmla="*/ 0 w 4572000"/>
              <a:gd name="connsiteY0" fmla="*/ 1936376 h 3206797"/>
              <a:gd name="connsiteX1" fmla="*/ 2452744 w 4572000"/>
              <a:gd name="connsiteY1" fmla="*/ 3130475 h 3206797"/>
              <a:gd name="connsiteX2" fmla="*/ 4572000 w 4572000"/>
              <a:gd name="connsiteY2" fmla="*/ 0 h 320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3206797">
                <a:moveTo>
                  <a:pt x="0" y="1936376"/>
                </a:moveTo>
                <a:cubicBezTo>
                  <a:pt x="845372" y="2694790"/>
                  <a:pt x="1690744" y="3453204"/>
                  <a:pt x="2452744" y="3130475"/>
                </a:cubicBezTo>
                <a:cubicBezTo>
                  <a:pt x="3214744" y="2807746"/>
                  <a:pt x="4173967" y="512781"/>
                  <a:pt x="45720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1635E1-71D1-A481-25D5-B3B6287384D0}"/>
              </a:ext>
            </a:extLst>
          </p:cNvPr>
          <p:cNvCxnSpPr/>
          <p:nvPr/>
        </p:nvCxnSpPr>
        <p:spPr>
          <a:xfrm>
            <a:off x="5920508" y="4774928"/>
            <a:ext cx="0" cy="147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84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95FAFD8-CE02-F9BA-88A9-0BF0B79B2E07}"/>
              </a:ext>
            </a:extLst>
          </p:cNvPr>
          <p:cNvGrpSpPr/>
          <p:nvPr/>
        </p:nvGrpSpPr>
        <p:grpSpPr>
          <a:xfrm>
            <a:off x="2162175" y="1075459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DC67AFB-6EB2-C81C-525A-7932FA200736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5F97E32-431A-835A-FD3D-AE98686AD5E6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F5D2B27-CC11-E956-091E-5C8D418B5B60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820C4F-F3B3-773A-BC0B-C81BEC47E821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EE5B62-382E-2374-B0D4-58CC30F4A3DA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9442994-0FCE-1EC4-FE45-026DACDD83BB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0EB3806-A2BC-462D-2F78-90AAB8480FF8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57ABD8BB-E4F4-8FED-076C-233C9521E936}"/>
                </a:ext>
              </a:extLst>
            </p:cNvPr>
            <p:cNvGrpSpPr/>
            <p:nvPr/>
          </p:nvGrpSpPr>
          <p:grpSpPr>
            <a:xfrm>
              <a:off x="1600200" y="1088421"/>
              <a:ext cx="7867650" cy="3297364"/>
              <a:chOff x="1600200" y="1088421"/>
              <a:chExt cx="7867650" cy="3297364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A20C5EF-8305-6DA2-2421-304765EDCA4D}"/>
                  </a:ext>
                </a:extLst>
              </p:cNvPr>
              <p:cNvSpPr/>
              <p:nvPr/>
            </p:nvSpPr>
            <p:spPr>
              <a:xfrm>
                <a:off x="1600200" y="4385786"/>
                <a:ext cx="7867650" cy="9525"/>
              </a:xfrm>
              <a:custGeom>
                <a:avLst/>
                <a:gdLst>
                  <a:gd name="connsiteX0" fmla="*/ 0 w 7867650"/>
                  <a:gd name="connsiteY0" fmla="*/ 400 h 9525"/>
                  <a:gd name="connsiteX1" fmla="*/ 7867650 w 7867650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00"/>
                    </a:moveTo>
                    <a:lnTo>
                      <a:pt x="7867650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DD71B9F-2F56-7561-BD58-DA294F7CFA6F}"/>
                  </a:ext>
                </a:extLst>
              </p:cNvPr>
              <p:cNvSpPr/>
              <p:nvPr/>
            </p:nvSpPr>
            <p:spPr>
              <a:xfrm>
                <a:off x="1600200" y="3561492"/>
                <a:ext cx="7867650" cy="9525"/>
              </a:xfrm>
              <a:custGeom>
                <a:avLst/>
                <a:gdLst>
                  <a:gd name="connsiteX0" fmla="*/ 0 w 7867650"/>
                  <a:gd name="connsiteY0" fmla="*/ 314 h 9525"/>
                  <a:gd name="connsiteX1" fmla="*/ 7867650 w 7867650"/>
                  <a:gd name="connsiteY1" fmla="*/ 3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14"/>
                    </a:moveTo>
                    <a:lnTo>
                      <a:pt x="7867650" y="3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D5C3F41-D63D-F1D7-5106-9D9666DBCC74}"/>
                  </a:ext>
                </a:extLst>
              </p:cNvPr>
              <p:cNvSpPr/>
              <p:nvPr/>
            </p:nvSpPr>
            <p:spPr>
              <a:xfrm>
                <a:off x="1600200" y="2737104"/>
                <a:ext cx="7867650" cy="9525"/>
              </a:xfrm>
              <a:custGeom>
                <a:avLst/>
                <a:gdLst>
                  <a:gd name="connsiteX0" fmla="*/ 0 w 7867650"/>
                  <a:gd name="connsiteY0" fmla="*/ 227 h 9525"/>
                  <a:gd name="connsiteX1" fmla="*/ 7867650 w 7867650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27"/>
                    </a:moveTo>
                    <a:lnTo>
                      <a:pt x="7867650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6EEF147-7BAA-574B-9E04-4C2EBCDFD9C0}"/>
                  </a:ext>
                </a:extLst>
              </p:cNvPr>
              <p:cNvSpPr/>
              <p:nvPr/>
            </p:nvSpPr>
            <p:spPr>
              <a:xfrm>
                <a:off x="1600200" y="1912715"/>
                <a:ext cx="7867650" cy="9525"/>
              </a:xfrm>
              <a:custGeom>
                <a:avLst/>
                <a:gdLst>
                  <a:gd name="connsiteX0" fmla="*/ 0 w 7867650"/>
                  <a:gd name="connsiteY0" fmla="*/ 141 h 9525"/>
                  <a:gd name="connsiteX1" fmla="*/ 7867650 w 7867650"/>
                  <a:gd name="connsiteY1" fmla="*/ 1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41"/>
                    </a:moveTo>
                    <a:lnTo>
                      <a:pt x="7867650" y="1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EF8100B-F05A-1D5B-858C-3A2FB760E873}"/>
                  </a:ext>
                </a:extLst>
              </p:cNvPr>
              <p:cNvSpPr/>
              <p:nvPr/>
            </p:nvSpPr>
            <p:spPr>
              <a:xfrm>
                <a:off x="1600200" y="1088421"/>
                <a:ext cx="7867650" cy="9525"/>
              </a:xfrm>
              <a:custGeom>
                <a:avLst/>
                <a:gdLst>
                  <a:gd name="connsiteX0" fmla="*/ 0 w 7867650"/>
                  <a:gd name="connsiteY0" fmla="*/ 54 h 9525"/>
                  <a:gd name="connsiteX1" fmla="*/ 7867650 w 7867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54"/>
                    </a:moveTo>
                    <a:lnTo>
                      <a:pt x="7867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D344C0FC-AC6E-867B-C119-80392D8FF7F1}"/>
              </a:ext>
            </a:extLst>
          </p:cNvPr>
          <p:cNvSpPr/>
          <p:nvPr/>
        </p:nvSpPr>
        <p:spPr>
          <a:xfrm>
            <a:off x="2162175" y="5237884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B419855-7AC5-5A0B-1568-E020A203BDD4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0B108FB-B0C5-5064-9846-F67B0E5A666B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BD2ECA1-2C0D-35E4-A50D-E4EC93A573EB}"/>
              </a:ext>
            </a:extLst>
          </p:cNvPr>
          <p:cNvSpPr/>
          <p:nvPr/>
        </p:nvSpPr>
        <p:spPr>
          <a:xfrm>
            <a:off x="2162175" y="4964707"/>
            <a:ext cx="7867650" cy="273176"/>
          </a:xfrm>
          <a:custGeom>
            <a:avLst/>
            <a:gdLst>
              <a:gd name="connsiteX0" fmla="*/ 78 w 7867650"/>
              <a:gd name="connsiteY0" fmla="*/ 215601 h 273176"/>
              <a:gd name="connsiteX1" fmla="*/ 11794 w 7867650"/>
              <a:gd name="connsiteY1" fmla="*/ 204933 h 273176"/>
              <a:gd name="connsiteX2" fmla="*/ 23510 w 7867650"/>
              <a:gd name="connsiteY2" fmla="*/ 217029 h 273176"/>
              <a:gd name="connsiteX3" fmla="*/ 35225 w 7867650"/>
              <a:gd name="connsiteY3" fmla="*/ 208171 h 273176"/>
              <a:gd name="connsiteX4" fmla="*/ 46941 w 7867650"/>
              <a:gd name="connsiteY4" fmla="*/ 234270 h 273176"/>
              <a:gd name="connsiteX5" fmla="*/ 58657 w 7867650"/>
              <a:gd name="connsiteY5" fmla="*/ 206457 h 273176"/>
              <a:gd name="connsiteX6" fmla="*/ 70373 w 7867650"/>
              <a:gd name="connsiteY6" fmla="*/ 220554 h 273176"/>
              <a:gd name="connsiteX7" fmla="*/ 81993 w 7867650"/>
              <a:gd name="connsiteY7" fmla="*/ 168452 h 273176"/>
              <a:gd name="connsiteX8" fmla="*/ 93709 w 7867650"/>
              <a:gd name="connsiteY8" fmla="*/ 182549 h 273176"/>
              <a:gd name="connsiteX9" fmla="*/ 105425 w 7867650"/>
              <a:gd name="connsiteY9" fmla="*/ 175120 h 273176"/>
              <a:gd name="connsiteX10" fmla="*/ 117140 w 7867650"/>
              <a:gd name="connsiteY10" fmla="*/ 198551 h 273176"/>
              <a:gd name="connsiteX11" fmla="*/ 128856 w 7867650"/>
              <a:gd name="connsiteY11" fmla="*/ 188073 h 273176"/>
              <a:gd name="connsiteX12" fmla="*/ 140572 w 7867650"/>
              <a:gd name="connsiteY12" fmla="*/ 212648 h 273176"/>
              <a:gd name="connsiteX13" fmla="*/ 152288 w 7867650"/>
              <a:gd name="connsiteY13" fmla="*/ 218744 h 273176"/>
              <a:gd name="connsiteX14" fmla="*/ 164003 w 7867650"/>
              <a:gd name="connsiteY14" fmla="*/ 273227 h 273176"/>
              <a:gd name="connsiteX15" fmla="*/ 269350 w 7867650"/>
              <a:gd name="connsiteY15" fmla="*/ 273227 h 273176"/>
              <a:gd name="connsiteX16" fmla="*/ 281066 w 7867650"/>
              <a:gd name="connsiteY16" fmla="*/ 237699 h 273176"/>
              <a:gd name="connsiteX17" fmla="*/ 292781 w 7867650"/>
              <a:gd name="connsiteY17" fmla="*/ 272846 h 273176"/>
              <a:gd name="connsiteX18" fmla="*/ 304497 w 7867650"/>
              <a:gd name="connsiteY18" fmla="*/ 273227 h 273176"/>
              <a:gd name="connsiteX19" fmla="*/ 316213 w 7867650"/>
              <a:gd name="connsiteY19" fmla="*/ 263702 h 273176"/>
              <a:gd name="connsiteX20" fmla="*/ 327928 w 7867650"/>
              <a:gd name="connsiteY20" fmla="*/ 273227 h 273176"/>
              <a:gd name="connsiteX21" fmla="*/ 456707 w 7867650"/>
              <a:gd name="connsiteY21" fmla="*/ 273227 h 273176"/>
              <a:gd name="connsiteX22" fmla="*/ 468422 w 7867650"/>
              <a:gd name="connsiteY22" fmla="*/ 247795 h 273176"/>
              <a:gd name="connsiteX23" fmla="*/ 480138 w 7867650"/>
              <a:gd name="connsiteY23" fmla="*/ 190169 h 273176"/>
              <a:gd name="connsiteX24" fmla="*/ 491854 w 7867650"/>
              <a:gd name="connsiteY24" fmla="*/ 207504 h 273176"/>
              <a:gd name="connsiteX25" fmla="*/ 503474 w 7867650"/>
              <a:gd name="connsiteY25" fmla="*/ 208076 h 273176"/>
              <a:gd name="connsiteX26" fmla="*/ 515190 w 7867650"/>
              <a:gd name="connsiteY26" fmla="*/ 187407 h 273176"/>
              <a:gd name="connsiteX27" fmla="*/ 526906 w 7867650"/>
              <a:gd name="connsiteY27" fmla="*/ 214363 h 273176"/>
              <a:gd name="connsiteX28" fmla="*/ 538622 w 7867650"/>
              <a:gd name="connsiteY28" fmla="*/ 216363 h 273176"/>
              <a:gd name="connsiteX29" fmla="*/ 562053 w 7867650"/>
              <a:gd name="connsiteY29" fmla="*/ 205314 h 273176"/>
              <a:gd name="connsiteX30" fmla="*/ 573769 w 7867650"/>
              <a:gd name="connsiteY30" fmla="*/ 208647 h 273176"/>
              <a:gd name="connsiteX31" fmla="*/ 585485 w 7867650"/>
              <a:gd name="connsiteY31" fmla="*/ 273227 h 273176"/>
              <a:gd name="connsiteX32" fmla="*/ 597200 w 7867650"/>
              <a:gd name="connsiteY32" fmla="*/ 273227 h 273176"/>
              <a:gd name="connsiteX33" fmla="*/ 608916 w 7867650"/>
              <a:gd name="connsiteY33" fmla="*/ 273227 h 273176"/>
              <a:gd name="connsiteX34" fmla="*/ 620632 w 7867650"/>
              <a:gd name="connsiteY34" fmla="*/ 262845 h 273176"/>
              <a:gd name="connsiteX35" fmla="*/ 632348 w 7867650"/>
              <a:gd name="connsiteY35" fmla="*/ 258178 h 273176"/>
              <a:gd name="connsiteX36" fmla="*/ 643968 w 7867650"/>
              <a:gd name="connsiteY36" fmla="*/ 273227 h 273176"/>
              <a:gd name="connsiteX37" fmla="*/ 1463594 w 7867650"/>
              <a:gd name="connsiteY37" fmla="*/ 273227 h 273176"/>
              <a:gd name="connsiteX38" fmla="*/ 1475310 w 7867650"/>
              <a:gd name="connsiteY38" fmla="*/ 206742 h 273176"/>
              <a:gd name="connsiteX39" fmla="*/ 1498646 w 7867650"/>
              <a:gd name="connsiteY39" fmla="*/ 225221 h 273176"/>
              <a:gd name="connsiteX40" fmla="*/ 1510362 w 7867650"/>
              <a:gd name="connsiteY40" fmla="*/ 218458 h 273176"/>
              <a:gd name="connsiteX41" fmla="*/ 1522078 w 7867650"/>
              <a:gd name="connsiteY41" fmla="*/ 221030 h 273176"/>
              <a:gd name="connsiteX42" fmla="*/ 1533794 w 7867650"/>
              <a:gd name="connsiteY42" fmla="*/ 197122 h 273176"/>
              <a:gd name="connsiteX43" fmla="*/ 1545509 w 7867650"/>
              <a:gd name="connsiteY43" fmla="*/ 150164 h 273176"/>
              <a:gd name="connsiteX44" fmla="*/ 1557225 w 7867650"/>
              <a:gd name="connsiteY44" fmla="*/ 176548 h 273176"/>
              <a:gd name="connsiteX45" fmla="*/ 1568941 w 7867650"/>
              <a:gd name="connsiteY45" fmla="*/ 149116 h 273176"/>
              <a:gd name="connsiteX46" fmla="*/ 1580657 w 7867650"/>
              <a:gd name="connsiteY46" fmla="*/ 140353 h 273176"/>
              <a:gd name="connsiteX47" fmla="*/ 1592372 w 7867650"/>
              <a:gd name="connsiteY47" fmla="*/ 154926 h 273176"/>
              <a:gd name="connsiteX48" fmla="*/ 1604088 w 7867650"/>
              <a:gd name="connsiteY48" fmla="*/ 185025 h 273176"/>
              <a:gd name="connsiteX49" fmla="*/ 1615804 w 7867650"/>
              <a:gd name="connsiteY49" fmla="*/ 166833 h 273176"/>
              <a:gd name="connsiteX50" fmla="*/ 1627424 w 7867650"/>
              <a:gd name="connsiteY50" fmla="*/ 204742 h 273176"/>
              <a:gd name="connsiteX51" fmla="*/ 1662571 w 7867650"/>
              <a:gd name="connsiteY51" fmla="*/ 197789 h 273176"/>
              <a:gd name="connsiteX52" fmla="*/ 1674287 w 7867650"/>
              <a:gd name="connsiteY52" fmla="*/ 179120 h 273176"/>
              <a:gd name="connsiteX53" fmla="*/ 1686003 w 7867650"/>
              <a:gd name="connsiteY53" fmla="*/ 184835 h 273176"/>
              <a:gd name="connsiteX54" fmla="*/ 1697719 w 7867650"/>
              <a:gd name="connsiteY54" fmla="*/ 166166 h 273176"/>
              <a:gd name="connsiteX55" fmla="*/ 1709435 w 7867650"/>
              <a:gd name="connsiteY55" fmla="*/ 186454 h 273176"/>
              <a:gd name="connsiteX56" fmla="*/ 1721150 w 7867650"/>
              <a:gd name="connsiteY56" fmla="*/ 183882 h 273176"/>
              <a:gd name="connsiteX57" fmla="*/ 1732866 w 7867650"/>
              <a:gd name="connsiteY57" fmla="*/ 175500 h 273176"/>
              <a:gd name="connsiteX58" fmla="*/ 1744582 w 7867650"/>
              <a:gd name="connsiteY58" fmla="*/ 181215 h 273176"/>
              <a:gd name="connsiteX59" fmla="*/ 1756298 w 7867650"/>
              <a:gd name="connsiteY59" fmla="*/ 188073 h 273176"/>
              <a:gd name="connsiteX60" fmla="*/ 1767918 w 7867650"/>
              <a:gd name="connsiteY60" fmla="*/ 175120 h 273176"/>
              <a:gd name="connsiteX61" fmla="*/ 1779634 w 7867650"/>
              <a:gd name="connsiteY61" fmla="*/ 179120 h 273176"/>
              <a:gd name="connsiteX62" fmla="*/ 1791350 w 7867650"/>
              <a:gd name="connsiteY62" fmla="*/ 194550 h 273176"/>
              <a:gd name="connsiteX63" fmla="*/ 1803065 w 7867650"/>
              <a:gd name="connsiteY63" fmla="*/ 233413 h 273176"/>
              <a:gd name="connsiteX64" fmla="*/ 1814781 w 7867650"/>
              <a:gd name="connsiteY64" fmla="*/ 237889 h 273176"/>
              <a:gd name="connsiteX65" fmla="*/ 1826497 w 7867650"/>
              <a:gd name="connsiteY65" fmla="*/ 237699 h 273176"/>
              <a:gd name="connsiteX66" fmla="*/ 1838213 w 7867650"/>
              <a:gd name="connsiteY66" fmla="*/ 225507 h 273176"/>
              <a:gd name="connsiteX67" fmla="*/ 1849928 w 7867650"/>
              <a:gd name="connsiteY67" fmla="*/ 273227 h 273176"/>
              <a:gd name="connsiteX68" fmla="*/ 1861644 w 7867650"/>
              <a:gd name="connsiteY68" fmla="*/ 273227 h 273176"/>
              <a:gd name="connsiteX69" fmla="*/ 2095769 w 7867650"/>
              <a:gd name="connsiteY69" fmla="*/ 273227 h 273176"/>
              <a:gd name="connsiteX70" fmla="*/ 2107484 w 7867650"/>
              <a:gd name="connsiteY70" fmla="*/ 125494 h 273176"/>
              <a:gd name="connsiteX71" fmla="*/ 2119200 w 7867650"/>
              <a:gd name="connsiteY71" fmla="*/ 148259 h 273176"/>
              <a:gd name="connsiteX72" fmla="*/ 2130916 w 7867650"/>
              <a:gd name="connsiteY72" fmla="*/ 147783 h 273176"/>
              <a:gd name="connsiteX73" fmla="*/ 2142632 w 7867650"/>
              <a:gd name="connsiteY73" fmla="*/ 106539 h 273176"/>
              <a:gd name="connsiteX74" fmla="*/ 2154347 w 7867650"/>
              <a:gd name="connsiteY74" fmla="*/ 153021 h 273176"/>
              <a:gd name="connsiteX75" fmla="*/ 2166063 w 7867650"/>
              <a:gd name="connsiteY75" fmla="*/ 139687 h 273176"/>
              <a:gd name="connsiteX76" fmla="*/ 2177779 w 7867650"/>
              <a:gd name="connsiteY76" fmla="*/ 151307 h 273176"/>
              <a:gd name="connsiteX77" fmla="*/ 2189399 w 7867650"/>
              <a:gd name="connsiteY77" fmla="*/ 147592 h 273176"/>
              <a:gd name="connsiteX78" fmla="*/ 2201115 w 7867650"/>
              <a:gd name="connsiteY78" fmla="*/ 156641 h 273176"/>
              <a:gd name="connsiteX79" fmla="*/ 2212831 w 7867650"/>
              <a:gd name="connsiteY79" fmla="*/ 153783 h 273176"/>
              <a:gd name="connsiteX80" fmla="*/ 2224547 w 7867650"/>
              <a:gd name="connsiteY80" fmla="*/ 178834 h 273176"/>
              <a:gd name="connsiteX81" fmla="*/ 2236262 w 7867650"/>
              <a:gd name="connsiteY81" fmla="*/ 179501 h 273176"/>
              <a:gd name="connsiteX82" fmla="*/ 2247978 w 7867650"/>
              <a:gd name="connsiteY82" fmla="*/ 218554 h 273176"/>
              <a:gd name="connsiteX83" fmla="*/ 2259694 w 7867650"/>
              <a:gd name="connsiteY83" fmla="*/ 198932 h 273176"/>
              <a:gd name="connsiteX84" fmla="*/ 2271410 w 7867650"/>
              <a:gd name="connsiteY84" fmla="*/ 222078 h 273176"/>
              <a:gd name="connsiteX85" fmla="*/ 2283125 w 7867650"/>
              <a:gd name="connsiteY85" fmla="*/ 199027 h 273176"/>
              <a:gd name="connsiteX86" fmla="*/ 2294841 w 7867650"/>
              <a:gd name="connsiteY86" fmla="*/ 225126 h 273176"/>
              <a:gd name="connsiteX87" fmla="*/ 2306557 w 7867650"/>
              <a:gd name="connsiteY87" fmla="*/ 206552 h 273176"/>
              <a:gd name="connsiteX88" fmla="*/ 2318273 w 7867650"/>
              <a:gd name="connsiteY88" fmla="*/ 234365 h 273176"/>
              <a:gd name="connsiteX89" fmla="*/ 2329893 w 7867650"/>
              <a:gd name="connsiteY89" fmla="*/ 237794 h 273176"/>
              <a:gd name="connsiteX90" fmla="*/ 2341609 w 7867650"/>
              <a:gd name="connsiteY90" fmla="*/ 203695 h 273176"/>
              <a:gd name="connsiteX91" fmla="*/ 2353325 w 7867650"/>
              <a:gd name="connsiteY91" fmla="*/ 175977 h 273176"/>
              <a:gd name="connsiteX92" fmla="*/ 2365040 w 7867650"/>
              <a:gd name="connsiteY92" fmla="*/ 179120 h 273176"/>
              <a:gd name="connsiteX93" fmla="*/ 2376756 w 7867650"/>
              <a:gd name="connsiteY93" fmla="*/ 164547 h 273176"/>
              <a:gd name="connsiteX94" fmla="*/ 2388472 w 7867650"/>
              <a:gd name="connsiteY94" fmla="*/ 202647 h 273176"/>
              <a:gd name="connsiteX95" fmla="*/ 2400188 w 7867650"/>
              <a:gd name="connsiteY95" fmla="*/ 205123 h 273176"/>
              <a:gd name="connsiteX96" fmla="*/ 2411903 w 7867650"/>
              <a:gd name="connsiteY96" fmla="*/ 231412 h 273176"/>
              <a:gd name="connsiteX97" fmla="*/ 2435335 w 7867650"/>
              <a:gd name="connsiteY97" fmla="*/ 237508 h 273176"/>
              <a:gd name="connsiteX98" fmla="*/ 2447051 w 7867650"/>
              <a:gd name="connsiteY98" fmla="*/ 227507 h 273176"/>
              <a:gd name="connsiteX99" fmla="*/ 2458766 w 7867650"/>
              <a:gd name="connsiteY99" fmla="*/ 240937 h 273176"/>
              <a:gd name="connsiteX100" fmla="*/ 2470387 w 7867650"/>
              <a:gd name="connsiteY100" fmla="*/ 236746 h 273176"/>
              <a:gd name="connsiteX101" fmla="*/ 2482102 w 7867650"/>
              <a:gd name="connsiteY101" fmla="*/ 242175 h 273176"/>
              <a:gd name="connsiteX102" fmla="*/ 2493818 w 7867650"/>
              <a:gd name="connsiteY102" fmla="*/ 229507 h 273176"/>
              <a:gd name="connsiteX103" fmla="*/ 2505534 w 7867650"/>
              <a:gd name="connsiteY103" fmla="*/ 243699 h 273176"/>
              <a:gd name="connsiteX104" fmla="*/ 2517250 w 7867650"/>
              <a:gd name="connsiteY104" fmla="*/ 240842 h 273176"/>
              <a:gd name="connsiteX105" fmla="*/ 2540681 w 7867650"/>
              <a:gd name="connsiteY105" fmla="*/ 221411 h 273176"/>
              <a:gd name="connsiteX106" fmla="*/ 2552397 w 7867650"/>
              <a:gd name="connsiteY106" fmla="*/ 220458 h 273176"/>
              <a:gd name="connsiteX107" fmla="*/ 2564113 w 7867650"/>
              <a:gd name="connsiteY107" fmla="*/ 203409 h 273176"/>
              <a:gd name="connsiteX108" fmla="*/ 2575829 w 7867650"/>
              <a:gd name="connsiteY108" fmla="*/ 207409 h 273176"/>
              <a:gd name="connsiteX109" fmla="*/ 2599260 w 7867650"/>
              <a:gd name="connsiteY109" fmla="*/ 195789 h 273176"/>
              <a:gd name="connsiteX110" fmla="*/ 2610881 w 7867650"/>
              <a:gd name="connsiteY110" fmla="*/ 200265 h 273176"/>
              <a:gd name="connsiteX111" fmla="*/ 2634312 w 7867650"/>
              <a:gd name="connsiteY111" fmla="*/ 205409 h 273176"/>
              <a:gd name="connsiteX112" fmla="*/ 2646028 w 7867650"/>
              <a:gd name="connsiteY112" fmla="*/ 50 h 273176"/>
              <a:gd name="connsiteX113" fmla="*/ 2657744 w 7867650"/>
              <a:gd name="connsiteY113" fmla="*/ 196741 h 273176"/>
              <a:gd name="connsiteX114" fmla="*/ 2669459 w 7867650"/>
              <a:gd name="connsiteY114" fmla="*/ 210362 h 273176"/>
              <a:gd name="connsiteX115" fmla="*/ 2681175 w 7867650"/>
              <a:gd name="connsiteY115" fmla="*/ 183216 h 273176"/>
              <a:gd name="connsiteX116" fmla="*/ 2692891 w 7867650"/>
              <a:gd name="connsiteY116" fmla="*/ 198551 h 273176"/>
              <a:gd name="connsiteX117" fmla="*/ 2716323 w 7867650"/>
              <a:gd name="connsiteY117" fmla="*/ 150164 h 273176"/>
              <a:gd name="connsiteX118" fmla="*/ 2728038 w 7867650"/>
              <a:gd name="connsiteY118" fmla="*/ 196741 h 273176"/>
              <a:gd name="connsiteX119" fmla="*/ 2774806 w 7867650"/>
              <a:gd name="connsiteY119" fmla="*/ 219220 h 273176"/>
              <a:gd name="connsiteX120" fmla="*/ 2786522 w 7867650"/>
              <a:gd name="connsiteY120" fmla="*/ 213981 h 273176"/>
              <a:gd name="connsiteX121" fmla="*/ 2798237 w 7867650"/>
              <a:gd name="connsiteY121" fmla="*/ 207219 h 273176"/>
              <a:gd name="connsiteX122" fmla="*/ 2809953 w 7867650"/>
              <a:gd name="connsiteY122" fmla="*/ 179977 h 273176"/>
              <a:gd name="connsiteX123" fmla="*/ 2821669 w 7867650"/>
              <a:gd name="connsiteY123" fmla="*/ 168166 h 273176"/>
              <a:gd name="connsiteX124" fmla="*/ 2833385 w 7867650"/>
              <a:gd name="connsiteY124" fmla="*/ 178358 h 273176"/>
              <a:gd name="connsiteX125" fmla="*/ 2856816 w 7867650"/>
              <a:gd name="connsiteY125" fmla="*/ 195979 h 273176"/>
              <a:gd name="connsiteX126" fmla="*/ 2868532 w 7867650"/>
              <a:gd name="connsiteY126" fmla="*/ 174072 h 273176"/>
              <a:gd name="connsiteX127" fmla="*/ 2880248 w 7867650"/>
              <a:gd name="connsiteY127" fmla="*/ 147497 h 273176"/>
              <a:gd name="connsiteX128" fmla="*/ 2891868 w 7867650"/>
              <a:gd name="connsiteY128" fmla="*/ 143496 h 273176"/>
              <a:gd name="connsiteX129" fmla="*/ 2903584 w 7867650"/>
              <a:gd name="connsiteY129" fmla="*/ 144830 h 273176"/>
              <a:gd name="connsiteX130" fmla="*/ 2915300 w 7867650"/>
              <a:gd name="connsiteY130" fmla="*/ 168452 h 273176"/>
              <a:gd name="connsiteX131" fmla="*/ 2927015 w 7867650"/>
              <a:gd name="connsiteY131" fmla="*/ 190264 h 273176"/>
              <a:gd name="connsiteX132" fmla="*/ 2938731 w 7867650"/>
              <a:gd name="connsiteY132" fmla="*/ 176739 h 273176"/>
              <a:gd name="connsiteX133" fmla="*/ 2950447 w 7867650"/>
              <a:gd name="connsiteY133" fmla="*/ 184645 h 273176"/>
              <a:gd name="connsiteX134" fmla="*/ 2962163 w 7867650"/>
              <a:gd name="connsiteY134" fmla="*/ 172929 h 273176"/>
              <a:gd name="connsiteX135" fmla="*/ 2973878 w 7867650"/>
              <a:gd name="connsiteY135" fmla="*/ 192074 h 273176"/>
              <a:gd name="connsiteX136" fmla="*/ 2985594 w 7867650"/>
              <a:gd name="connsiteY136" fmla="*/ 192264 h 273176"/>
              <a:gd name="connsiteX137" fmla="*/ 2997310 w 7867650"/>
              <a:gd name="connsiteY137" fmla="*/ 190836 h 273176"/>
              <a:gd name="connsiteX138" fmla="*/ 3009026 w 7867650"/>
              <a:gd name="connsiteY138" fmla="*/ 240271 h 273176"/>
              <a:gd name="connsiteX139" fmla="*/ 3032362 w 7867650"/>
              <a:gd name="connsiteY139" fmla="*/ 208838 h 273176"/>
              <a:gd name="connsiteX140" fmla="*/ 3044077 w 7867650"/>
              <a:gd name="connsiteY140" fmla="*/ 238270 h 273176"/>
              <a:gd name="connsiteX141" fmla="*/ 3055793 w 7867650"/>
              <a:gd name="connsiteY141" fmla="*/ 219220 h 273176"/>
              <a:gd name="connsiteX142" fmla="*/ 3067509 w 7867650"/>
              <a:gd name="connsiteY142" fmla="*/ 226554 h 273176"/>
              <a:gd name="connsiteX143" fmla="*/ 3079225 w 7867650"/>
              <a:gd name="connsiteY143" fmla="*/ 220935 h 273176"/>
              <a:gd name="connsiteX144" fmla="*/ 3090941 w 7867650"/>
              <a:gd name="connsiteY144" fmla="*/ 273227 h 273176"/>
              <a:gd name="connsiteX145" fmla="*/ 3254866 w 7867650"/>
              <a:gd name="connsiteY145" fmla="*/ 273227 h 273176"/>
              <a:gd name="connsiteX146" fmla="*/ 3266582 w 7867650"/>
              <a:gd name="connsiteY146" fmla="*/ 187407 h 273176"/>
              <a:gd name="connsiteX147" fmla="*/ 3278298 w 7867650"/>
              <a:gd name="connsiteY147" fmla="*/ 149116 h 273176"/>
              <a:gd name="connsiteX148" fmla="*/ 3290013 w 7867650"/>
              <a:gd name="connsiteY148" fmla="*/ 140163 h 273176"/>
              <a:gd name="connsiteX149" fmla="*/ 3301729 w 7867650"/>
              <a:gd name="connsiteY149" fmla="*/ 172357 h 273176"/>
              <a:gd name="connsiteX150" fmla="*/ 3313349 w 7867650"/>
              <a:gd name="connsiteY150" fmla="*/ 179596 h 273176"/>
              <a:gd name="connsiteX151" fmla="*/ 3325065 w 7867650"/>
              <a:gd name="connsiteY151" fmla="*/ 190264 h 273176"/>
              <a:gd name="connsiteX152" fmla="*/ 3336781 w 7867650"/>
              <a:gd name="connsiteY152" fmla="*/ 127304 h 273176"/>
              <a:gd name="connsiteX153" fmla="*/ 3360212 w 7867650"/>
              <a:gd name="connsiteY153" fmla="*/ 160165 h 273176"/>
              <a:gd name="connsiteX154" fmla="*/ 3371928 w 7867650"/>
              <a:gd name="connsiteY154" fmla="*/ 199694 h 273176"/>
              <a:gd name="connsiteX155" fmla="*/ 3395360 w 7867650"/>
              <a:gd name="connsiteY155" fmla="*/ 214839 h 273176"/>
              <a:gd name="connsiteX156" fmla="*/ 3407075 w 7867650"/>
              <a:gd name="connsiteY156" fmla="*/ 201980 h 273176"/>
              <a:gd name="connsiteX157" fmla="*/ 3442223 w 7867650"/>
              <a:gd name="connsiteY157" fmla="*/ 230364 h 273176"/>
              <a:gd name="connsiteX158" fmla="*/ 3453843 w 7867650"/>
              <a:gd name="connsiteY158" fmla="*/ 218077 h 273176"/>
              <a:gd name="connsiteX159" fmla="*/ 3477275 w 7867650"/>
              <a:gd name="connsiteY159" fmla="*/ 216267 h 273176"/>
              <a:gd name="connsiteX160" fmla="*/ 3488990 w 7867650"/>
              <a:gd name="connsiteY160" fmla="*/ 205409 h 273176"/>
              <a:gd name="connsiteX161" fmla="*/ 3500706 w 7867650"/>
              <a:gd name="connsiteY161" fmla="*/ 207219 h 273176"/>
              <a:gd name="connsiteX162" fmla="*/ 3512422 w 7867650"/>
              <a:gd name="connsiteY162" fmla="*/ 224173 h 273176"/>
              <a:gd name="connsiteX163" fmla="*/ 3524138 w 7867650"/>
              <a:gd name="connsiteY163" fmla="*/ 235317 h 273176"/>
              <a:gd name="connsiteX164" fmla="*/ 3535853 w 7867650"/>
              <a:gd name="connsiteY164" fmla="*/ 211314 h 273176"/>
              <a:gd name="connsiteX165" fmla="*/ 3559285 w 7867650"/>
              <a:gd name="connsiteY165" fmla="*/ 240937 h 273176"/>
              <a:gd name="connsiteX166" fmla="*/ 3571001 w 7867650"/>
              <a:gd name="connsiteY166" fmla="*/ 231888 h 273176"/>
              <a:gd name="connsiteX167" fmla="*/ 3594337 w 7867650"/>
              <a:gd name="connsiteY167" fmla="*/ 249033 h 273176"/>
              <a:gd name="connsiteX168" fmla="*/ 3606052 w 7867650"/>
              <a:gd name="connsiteY168" fmla="*/ 241985 h 273176"/>
              <a:gd name="connsiteX169" fmla="*/ 3617768 w 7867650"/>
              <a:gd name="connsiteY169" fmla="*/ 252272 h 273176"/>
              <a:gd name="connsiteX170" fmla="*/ 3629484 w 7867650"/>
              <a:gd name="connsiteY170" fmla="*/ 239128 h 273176"/>
              <a:gd name="connsiteX171" fmla="*/ 3641200 w 7867650"/>
              <a:gd name="connsiteY171" fmla="*/ 248653 h 273176"/>
              <a:gd name="connsiteX172" fmla="*/ 3652916 w 7867650"/>
              <a:gd name="connsiteY172" fmla="*/ 241032 h 273176"/>
              <a:gd name="connsiteX173" fmla="*/ 3664631 w 7867650"/>
              <a:gd name="connsiteY173" fmla="*/ 243985 h 273176"/>
              <a:gd name="connsiteX174" fmla="*/ 3676347 w 7867650"/>
              <a:gd name="connsiteY174" fmla="*/ 273227 h 273176"/>
              <a:gd name="connsiteX175" fmla="*/ 7071629 w 7867650"/>
              <a:gd name="connsiteY175" fmla="*/ 273227 h 273176"/>
              <a:gd name="connsiteX176" fmla="*/ 7083345 w 7867650"/>
              <a:gd name="connsiteY176" fmla="*/ 219601 h 273176"/>
              <a:gd name="connsiteX177" fmla="*/ 7095060 w 7867650"/>
              <a:gd name="connsiteY177" fmla="*/ 223983 h 273176"/>
              <a:gd name="connsiteX178" fmla="*/ 7106681 w 7867650"/>
              <a:gd name="connsiteY178" fmla="*/ 236651 h 273176"/>
              <a:gd name="connsiteX179" fmla="*/ 7130112 w 7867650"/>
              <a:gd name="connsiteY179" fmla="*/ 233317 h 273176"/>
              <a:gd name="connsiteX180" fmla="*/ 7141828 w 7867650"/>
              <a:gd name="connsiteY180" fmla="*/ 121017 h 273176"/>
              <a:gd name="connsiteX181" fmla="*/ 7153544 w 7867650"/>
              <a:gd name="connsiteY181" fmla="*/ 118446 h 273176"/>
              <a:gd name="connsiteX182" fmla="*/ 7165259 w 7867650"/>
              <a:gd name="connsiteY182" fmla="*/ 163785 h 273176"/>
              <a:gd name="connsiteX183" fmla="*/ 7176975 w 7867650"/>
              <a:gd name="connsiteY183" fmla="*/ 155117 h 273176"/>
              <a:gd name="connsiteX184" fmla="*/ 7188691 w 7867650"/>
              <a:gd name="connsiteY184" fmla="*/ 170833 h 273176"/>
              <a:gd name="connsiteX185" fmla="*/ 7200407 w 7867650"/>
              <a:gd name="connsiteY185" fmla="*/ 180358 h 273176"/>
              <a:gd name="connsiteX186" fmla="*/ 7212122 w 7867650"/>
              <a:gd name="connsiteY186" fmla="*/ 165499 h 273176"/>
              <a:gd name="connsiteX187" fmla="*/ 7235554 w 7867650"/>
              <a:gd name="connsiteY187" fmla="*/ 205028 h 273176"/>
              <a:gd name="connsiteX188" fmla="*/ 7247174 w 7867650"/>
              <a:gd name="connsiteY188" fmla="*/ 191598 h 273176"/>
              <a:gd name="connsiteX189" fmla="*/ 7258890 w 7867650"/>
              <a:gd name="connsiteY189" fmla="*/ 188454 h 273176"/>
              <a:gd name="connsiteX190" fmla="*/ 7270606 w 7867650"/>
              <a:gd name="connsiteY190" fmla="*/ 205314 h 273176"/>
              <a:gd name="connsiteX191" fmla="*/ 7294038 w 7867650"/>
              <a:gd name="connsiteY191" fmla="*/ 195979 h 273176"/>
              <a:gd name="connsiteX192" fmla="*/ 7305753 w 7867650"/>
              <a:gd name="connsiteY192" fmla="*/ 170929 h 273176"/>
              <a:gd name="connsiteX193" fmla="*/ 7317469 w 7867650"/>
              <a:gd name="connsiteY193" fmla="*/ 136734 h 273176"/>
              <a:gd name="connsiteX194" fmla="*/ 7329185 w 7867650"/>
              <a:gd name="connsiteY194" fmla="*/ 135305 h 273176"/>
              <a:gd name="connsiteX195" fmla="*/ 7352616 w 7867650"/>
              <a:gd name="connsiteY195" fmla="*/ 184168 h 273176"/>
              <a:gd name="connsiteX196" fmla="*/ 7364332 w 7867650"/>
              <a:gd name="connsiteY196" fmla="*/ 173024 h 273176"/>
              <a:gd name="connsiteX197" fmla="*/ 7376048 w 7867650"/>
              <a:gd name="connsiteY197" fmla="*/ 191598 h 273176"/>
              <a:gd name="connsiteX198" fmla="*/ 7387668 w 7867650"/>
              <a:gd name="connsiteY198" fmla="*/ 181787 h 273176"/>
              <a:gd name="connsiteX199" fmla="*/ 7399384 w 7867650"/>
              <a:gd name="connsiteY199" fmla="*/ 196170 h 273176"/>
              <a:gd name="connsiteX200" fmla="*/ 7411100 w 7867650"/>
              <a:gd name="connsiteY200" fmla="*/ 171595 h 273176"/>
              <a:gd name="connsiteX201" fmla="*/ 7422815 w 7867650"/>
              <a:gd name="connsiteY201" fmla="*/ 199408 h 273176"/>
              <a:gd name="connsiteX202" fmla="*/ 7434531 w 7867650"/>
              <a:gd name="connsiteY202" fmla="*/ 167309 h 273176"/>
              <a:gd name="connsiteX203" fmla="*/ 7446247 w 7867650"/>
              <a:gd name="connsiteY203" fmla="*/ 193884 h 273176"/>
              <a:gd name="connsiteX204" fmla="*/ 7457963 w 7867650"/>
              <a:gd name="connsiteY204" fmla="*/ 182168 h 273176"/>
              <a:gd name="connsiteX205" fmla="*/ 7469679 w 7867650"/>
              <a:gd name="connsiteY205" fmla="*/ 177691 h 273176"/>
              <a:gd name="connsiteX206" fmla="*/ 7481394 w 7867650"/>
              <a:gd name="connsiteY206" fmla="*/ 195884 h 273176"/>
              <a:gd name="connsiteX207" fmla="*/ 7493110 w 7867650"/>
              <a:gd name="connsiteY207" fmla="*/ 198646 h 273176"/>
              <a:gd name="connsiteX208" fmla="*/ 7504826 w 7867650"/>
              <a:gd name="connsiteY208" fmla="*/ 186454 h 273176"/>
              <a:gd name="connsiteX209" fmla="*/ 7516542 w 7867650"/>
              <a:gd name="connsiteY209" fmla="*/ 193979 h 273176"/>
              <a:gd name="connsiteX210" fmla="*/ 7528162 w 7867650"/>
              <a:gd name="connsiteY210" fmla="*/ 188740 h 273176"/>
              <a:gd name="connsiteX211" fmla="*/ 7539878 w 7867650"/>
              <a:gd name="connsiteY211" fmla="*/ 207695 h 273176"/>
              <a:gd name="connsiteX212" fmla="*/ 7551593 w 7867650"/>
              <a:gd name="connsiteY212" fmla="*/ 203028 h 273176"/>
              <a:gd name="connsiteX213" fmla="*/ 7563309 w 7867650"/>
              <a:gd name="connsiteY213" fmla="*/ 215791 h 273176"/>
              <a:gd name="connsiteX214" fmla="*/ 7575025 w 7867650"/>
              <a:gd name="connsiteY214" fmla="*/ 217506 h 273176"/>
              <a:gd name="connsiteX215" fmla="*/ 7598456 w 7867650"/>
              <a:gd name="connsiteY215" fmla="*/ 207123 h 273176"/>
              <a:gd name="connsiteX216" fmla="*/ 7610172 w 7867650"/>
              <a:gd name="connsiteY216" fmla="*/ 194931 h 273176"/>
              <a:gd name="connsiteX217" fmla="*/ 7621888 w 7867650"/>
              <a:gd name="connsiteY217" fmla="*/ 197503 h 273176"/>
              <a:gd name="connsiteX218" fmla="*/ 7633604 w 7867650"/>
              <a:gd name="connsiteY218" fmla="*/ 179596 h 273176"/>
              <a:gd name="connsiteX219" fmla="*/ 7645320 w 7867650"/>
              <a:gd name="connsiteY219" fmla="*/ 140067 h 273176"/>
              <a:gd name="connsiteX220" fmla="*/ 7657035 w 7867650"/>
              <a:gd name="connsiteY220" fmla="*/ 169214 h 273176"/>
              <a:gd name="connsiteX221" fmla="*/ 7668656 w 7867650"/>
              <a:gd name="connsiteY221" fmla="*/ 146925 h 273176"/>
              <a:gd name="connsiteX222" fmla="*/ 7680372 w 7867650"/>
              <a:gd name="connsiteY222" fmla="*/ 152926 h 273176"/>
              <a:gd name="connsiteX223" fmla="*/ 7692087 w 7867650"/>
              <a:gd name="connsiteY223" fmla="*/ 176643 h 273176"/>
              <a:gd name="connsiteX224" fmla="*/ 7703803 w 7867650"/>
              <a:gd name="connsiteY224" fmla="*/ 168357 h 273176"/>
              <a:gd name="connsiteX225" fmla="*/ 7715519 w 7867650"/>
              <a:gd name="connsiteY225" fmla="*/ 148354 h 273176"/>
              <a:gd name="connsiteX226" fmla="*/ 7727234 w 7867650"/>
              <a:gd name="connsiteY226" fmla="*/ 148735 h 273176"/>
              <a:gd name="connsiteX227" fmla="*/ 7738950 w 7867650"/>
              <a:gd name="connsiteY227" fmla="*/ 120255 h 273176"/>
              <a:gd name="connsiteX228" fmla="*/ 7750666 w 7867650"/>
              <a:gd name="connsiteY228" fmla="*/ 154260 h 273176"/>
              <a:gd name="connsiteX229" fmla="*/ 7762382 w 7867650"/>
              <a:gd name="connsiteY229" fmla="*/ 127971 h 273176"/>
              <a:gd name="connsiteX230" fmla="*/ 7774097 w 7867650"/>
              <a:gd name="connsiteY230" fmla="*/ 135210 h 273176"/>
              <a:gd name="connsiteX231" fmla="*/ 7785813 w 7867650"/>
              <a:gd name="connsiteY231" fmla="*/ 144639 h 273176"/>
              <a:gd name="connsiteX232" fmla="*/ 7797529 w 7867650"/>
              <a:gd name="connsiteY232" fmla="*/ 58533 h 273176"/>
              <a:gd name="connsiteX233" fmla="*/ 7809149 w 7867650"/>
              <a:gd name="connsiteY233" fmla="*/ 158737 h 273176"/>
              <a:gd name="connsiteX234" fmla="*/ 7820865 w 7867650"/>
              <a:gd name="connsiteY234" fmla="*/ 149116 h 273176"/>
              <a:gd name="connsiteX235" fmla="*/ 7832581 w 7867650"/>
              <a:gd name="connsiteY235" fmla="*/ 176643 h 273176"/>
              <a:gd name="connsiteX236" fmla="*/ 7844297 w 7867650"/>
              <a:gd name="connsiteY236" fmla="*/ 123589 h 273176"/>
              <a:gd name="connsiteX237" fmla="*/ 7856013 w 7867650"/>
              <a:gd name="connsiteY237" fmla="*/ 166261 h 273176"/>
              <a:gd name="connsiteX238" fmla="*/ 7867728 w 7867650"/>
              <a:gd name="connsiteY238" fmla="*/ 273227 h 27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7867650" h="273176">
                <a:moveTo>
                  <a:pt x="78" y="215601"/>
                </a:moveTo>
                <a:lnTo>
                  <a:pt x="11794" y="204933"/>
                </a:lnTo>
                <a:lnTo>
                  <a:pt x="23510" y="217029"/>
                </a:lnTo>
                <a:lnTo>
                  <a:pt x="35225" y="208171"/>
                </a:lnTo>
                <a:lnTo>
                  <a:pt x="46941" y="234270"/>
                </a:lnTo>
                <a:lnTo>
                  <a:pt x="58657" y="206457"/>
                </a:lnTo>
                <a:lnTo>
                  <a:pt x="70373" y="220554"/>
                </a:lnTo>
                <a:lnTo>
                  <a:pt x="81993" y="168452"/>
                </a:lnTo>
                <a:lnTo>
                  <a:pt x="93709" y="182549"/>
                </a:lnTo>
                <a:lnTo>
                  <a:pt x="105425" y="175120"/>
                </a:lnTo>
                <a:lnTo>
                  <a:pt x="117140" y="198551"/>
                </a:lnTo>
                <a:lnTo>
                  <a:pt x="128856" y="188073"/>
                </a:lnTo>
                <a:lnTo>
                  <a:pt x="140572" y="212648"/>
                </a:lnTo>
                <a:lnTo>
                  <a:pt x="152288" y="218744"/>
                </a:lnTo>
                <a:lnTo>
                  <a:pt x="164003" y="273227"/>
                </a:lnTo>
                <a:lnTo>
                  <a:pt x="269350" y="273227"/>
                </a:lnTo>
                <a:lnTo>
                  <a:pt x="281066" y="237699"/>
                </a:lnTo>
                <a:lnTo>
                  <a:pt x="292781" y="272846"/>
                </a:lnTo>
                <a:lnTo>
                  <a:pt x="304497" y="273227"/>
                </a:lnTo>
                <a:lnTo>
                  <a:pt x="316213" y="263702"/>
                </a:lnTo>
                <a:lnTo>
                  <a:pt x="327928" y="273227"/>
                </a:lnTo>
                <a:lnTo>
                  <a:pt x="456707" y="273227"/>
                </a:lnTo>
                <a:lnTo>
                  <a:pt x="468422" y="247795"/>
                </a:lnTo>
                <a:lnTo>
                  <a:pt x="480138" y="190169"/>
                </a:lnTo>
                <a:lnTo>
                  <a:pt x="491854" y="207504"/>
                </a:lnTo>
                <a:lnTo>
                  <a:pt x="503474" y="208076"/>
                </a:lnTo>
                <a:lnTo>
                  <a:pt x="515190" y="187407"/>
                </a:lnTo>
                <a:lnTo>
                  <a:pt x="526906" y="214363"/>
                </a:lnTo>
                <a:lnTo>
                  <a:pt x="538622" y="216363"/>
                </a:lnTo>
                <a:lnTo>
                  <a:pt x="562053" y="205314"/>
                </a:lnTo>
                <a:lnTo>
                  <a:pt x="573769" y="208647"/>
                </a:lnTo>
                <a:lnTo>
                  <a:pt x="585485" y="273227"/>
                </a:lnTo>
                <a:lnTo>
                  <a:pt x="597200" y="273227"/>
                </a:lnTo>
                <a:lnTo>
                  <a:pt x="608916" y="273227"/>
                </a:lnTo>
                <a:lnTo>
                  <a:pt x="620632" y="262845"/>
                </a:lnTo>
                <a:lnTo>
                  <a:pt x="632348" y="258178"/>
                </a:lnTo>
                <a:lnTo>
                  <a:pt x="643968" y="273227"/>
                </a:lnTo>
                <a:lnTo>
                  <a:pt x="1463594" y="273227"/>
                </a:lnTo>
                <a:lnTo>
                  <a:pt x="1475310" y="206742"/>
                </a:lnTo>
                <a:lnTo>
                  <a:pt x="1498646" y="225221"/>
                </a:lnTo>
                <a:lnTo>
                  <a:pt x="1510362" y="218458"/>
                </a:lnTo>
                <a:lnTo>
                  <a:pt x="1522078" y="221030"/>
                </a:lnTo>
                <a:lnTo>
                  <a:pt x="1533794" y="197122"/>
                </a:lnTo>
                <a:lnTo>
                  <a:pt x="1545509" y="150164"/>
                </a:lnTo>
                <a:lnTo>
                  <a:pt x="1557225" y="176548"/>
                </a:lnTo>
                <a:lnTo>
                  <a:pt x="1568941" y="149116"/>
                </a:lnTo>
                <a:lnTo>
                  <a:pt x="1580657" y="140353"/>
                </a:lnTo>
                <a:lnTo>
                  <a:pt x="1592372" y="154926"/>
                </a:lnTo>
                <a:lnTo>
                  <a:pt x="1604088" y="185025"/>
                </a:lnTo>
                <a:lnTo>
                  <a:pt x="1615804" y="166833"/>
                </a:lnTo>
                <a:lnTo>
                  <a:pt x="1627424" y="204742"/>
                </a:lnTo>
                <a:lnTo>
                  <a:pt x="1662571" y="197789"/>
                </a:lnTo>
                <a:lnTo>
                  <a:pt x="1674287" y="179120"/>
                </a:lnTo>
                <a:lnTo>
                  <a:pt x="1686003" y="184835"/>
                </a:lnTo>
                <a:lnTo>
                  <a:pt x="1697719" y="166166"/>
                </a:lnTo>
                <a:lnTo>
                  <a:pt x="1709435" y="186454"/>
                </a:lnTo>
                <a:lnTo>
                  <a:pt x="1721150" y="183882"/>
                </a:lnTo>
                <a:lnTo>
                  <a:pt x="1732866" y="175500"/>
                </a:lnTo>
                <a:lnTo>
                  <a:pt x="1744582" y="181215"/>
                </a:lnTo>
                <a:lnTo>
                  <a:pt x="1756298" y="188073"/>
                </a:lnTo>
                <a:lnTo>
                  <a:pt x="1767918" y="175120"/>
                </a:lnTo>
                <a:lnTo>
                  <a:pt x="1779634" y="179120"/>
                </a:lnTo>
                <a:lnTo>
                  <a:pt x="1791350" y="194550"/>
                </a:lnTo>
                <a:lnTo>
                  <a:pt x="1803065" y="233413"/>
                </a:lnTo>
                <a:lnTo>
                  <a:pt x="1814781" y="237889"/>
                </a:lnTo>
                <a:lnTo>
                  <a:pt x="1826497" y="237699"/>
                </a:lnTo>
                <a:lnTo>
                  <a:pt x="1838213" y="225507"/>
                </a:lnTo>
                <a:lnTo>
                  <a:pt x="1849928" y="273227"/>
                </a:lnTo>
                <a:lnTo>
                  <a:pt x="1861644" y="273227"/>
                </a:lnTo>
                <a:lnTo>
                  <a:pt x="2095769" y="273227"/>
                </a:lnTo>
                <a:lnTo>
                  <a:pt x="2107484" y="125494"/>
                </a:lnTo>
                <a:lnTo>
                  <a:pt x="2119200" y="148259"/>
                </a:lnTo>
                <a:lnTo>
                  <a:pt x="2130916" y="147783"/>
                </a:lnTo>
                <a:lnTo>
                  <a:pt x="2142632" y="106539"/>
                </a:lnTo>
                <a:lnTo>
                  <a:pt x="2154347" y="153021"/>
                </a:lnTo>
                <a:lnTo>
                  <a:pt x="2166063" y="139687"/>
                </a:lnTo>
                <a:lnTo>
                  <a:pt x="2177779" y="151307"/>
                </a:lnTo>
                <a:lnTo>
                  <a:pt x="2189399" y="147592"/>
                </a:lnTo>
                <a:lnTo>
                  <a:pt x="2201115" y="156641"/>
                </a:lnTo>
                <a:lnTo>
                  <a:pt x="2212831" y="153783"/>
                </a:lnTo>
                <a:lnTo>
                  <a:pt x="2224547" y="178834"/>
                </a:lnTo>
                <a:lnTo>
                  <a:pt x="2236262" y="179501"/>
                </a:lnTo>
                <a:lnTo>
                  <a:pt x="2247978" y="218554"/>
                </a:lnTo>
                <a:lnTo>
                  <a:pt x="2259694" y="198932"/>
                </a:lnTo>
                <a:lnTo>
                  <a:pt x="2271410" y="222078"/>
                </a:lnTo>
                <a:lnTo>
                  <a:pt x="2283125" y="199027"/>
                </a:lnTo>
                <a:lnTo>
                  <a:pt x="2294841" y="225126"/>
                </a:lnTo>
                <a:lnTo>
                  <a:pt x="2306557" y="206552"/>
                </a:lnTo>
                <a:lnTo>
                  <a:pt x="2318273" y="234365"/>
                </a:lnTo>
                <a:lnTo>
                  <a:pt x="2329893" y="237794"/>
                </a:lnTo>
                <a:lnTo>
                  <a:pt x="2341609" y="203695"/>
                </a:lnTo>
                <a:lnTo>
                  <a:pt x="2353325" y="175977"/>
                </a:lnTo>
                <a:lnTo>
                  <a:pt x="2365040" y="179120"/>
                </a:lnTo>
                <a:lnTo>
                  <a:pt x="2376756" y="164547"/>
                </a:lnTo>
                <a:lnTo>
                  <a:pt x="2388472" y="202647"/>
                </a:lnTo>
                <a:lnTo>
                  <a:pt x="2400188" y="205123"/>
                </a:lnTo>
                <a:lnTo>
                  <a:pt x="2411903" y="231412"/>
                </a:lnTo>
                <a:lnTo>
                  <a:pt x="2435335" y="237508"/>
                </a:lnTo>
                <a:lnTo>
                  <a:pt x="2447051" y="227507"/>
                </a:lnTo>
                <a:lnTo>
                  <a:pt x="2458766" y="240937"/>
                </a:lnTo>
                <a:lnTo>
                  <a:pt x="2470387" y="236746"/>
                </a:lnTo>
                <a:lnTo>
                  <a:pt x="2482102" y="242175"/>
                </a:lnTo>
                <a:lnTo>
                  <a:pt x="2493818" y="229507"/>
                </a:lnTo>
                <a:lnTo>
                  <a:pt x="2505534" y="243699"/>
                </a:lnTo>
                <a:lnTo>
                  <a:pt x="2517250" y="240842"/>
                </a:lnTo>
                <a:lnTo>
                  <a:pt x="2540681" y="221411"/>
                </a:lnTo>
                <a:lnTo>
                  <a:pt x="2552397" y="220458"/>
                </a:lnTo>
                <a:lnTo>
                  <a:pt x="2564113" y="203409"/>
                </a:lnTo>
                <a:lnTo>
                  <a:pt x="2575829" y="207409"/>
                </a:lnTo>
                <a:lnTo>
                  <a:pt x="2599260" y="195789"/>
                </a:lnTo>
                <a:lnTo>
                  <a:pt x="2610881" y="200265"/>
                </a:lnTo>
                <a:lnTo>
                  <a:pt x="2634312" y="205409"/>
                </a:lnTo>
                <a:lnTo>
                  <a:pt x="2646028" y="50"/>
                </a:lnTo>
                <a:lnTo>
                  <a:pt x="2657744" y="196741"/>
                </a:lnTo>
                <a:lnTo>
                  <a:pt x="2669459" y="210362"/>
                </a:lnTo>
                <a:lnTo>
                  <a:pt x="2681175" y="183216"/>
                </a:lnTo>
                <a:lnTo>
                  <a:pt x="2692891" y="198551"/>
                </a:lnTo>
                <a:lnTo>
                  <a:pt x="2716323" y="150164"/>
                </a:lnTo>
                <a:lnTo>
                  <a:pt x="2728038" y="196741"/>
                </a:lnTo>
                <a:lnTo>
                  <a:pt x="2774806" y="219220"/>
                </a:lnTo>
                <a:lnTo>
                  <a:pt x="2786522" y="213981"/>
                </a:lnTo>
                <a:lnTo>
                  <a:pt x="2798237" y="207219"/>
                </a:lnTo>
                <a:lnTo>
                  <a:pt x="2809953" y="179977"/>
                </a:lnTo>
                <a:lnTo>
                  <a:pt x="2821669" y="168166"/>
                </a:lnTo>
                <a:lnTo>
                  <a:pt x="2833385" y="178358"/>
                </a:lnTo>
                <a:lnTo>
                  <a:pt x="2856816" y="195979"/>
                </a:lnTo>
                <a:lnTo>
                  <a:pt x="2868532" y="174072"/>
                </a:lnTo>
                <a:lnTo>
                  <a:pt x="2880248" y="147497"/>
                </a:lnTo>
                <a:lnTo>
                  <a:pt x="2891868" y="143496"/>
                </a:lnTo>
                <a:lnTo>
                  <a:pt x="2903584" y="144830"/>
                </a:lnTo>
                <a:lnTo>
                  <a:pt x="2915300" y="168452"/>
                </a:lnTo>
                <a:lnTo>
                  <a:pt x="2927015" y="190264"/>
                </a:lnTo>
                <a:lnTo>
                  <a:pt x="2938731" y="176739"/>
                </a:lnTo>
                <a:lnTo>
                  <a:pt x="2950447" y="184645"/>
                </a:lnTo>
                <a:lnTo>
                  <a:pt x="2962163" y="172929"/>
                </a:lnTo>
                <a:lnTo>
                  <a:pt x="2973878" y="192074"/>
                </a:lnTo>
                <a:lnTo>
                  <a:pt x="2985594" y="192264"/>
                </a:lnTo>
                <a:lnTo>
                  <a:pt x="2997310" y="190836"/>
                </a:lnTo>
                <a:lnTo>
                  <a:pt x="3009026" y="240271"/>
                </a:lnTo>
                <a:lnTo>
                  <a:pt x="3032362" y="208838"/>
                </a:lnTo>
                <a:lnTo>
                  <a:pt x="3044077" y="238270"/>
                </a:lnTo>
                <a:lnTo>
                  <a:pt x="3055793" y="219220"/>
                </a:lnTo>
                <a:lnTo>
                  <a:pt x="3067509" y="226554"/>
                </a:lnTo>
                <a:lnTo>
                  <a:pt x="3079225" y="220935"/>
                </a:lnTo>
                <a:lnTo>
                  <a:pt x="3090941" y="273227"/>
                </a:lnTo>
                <a:lnTo>
                  <a:pt x="3254866" y="273227"/>
                </a:lnTo>
                <a:lnTo>
                  <a:pt x="3266582" y="187407"/>
                </a:lnTo>
                <a:lnTo>
                  <a:pt x="3278298" y="149116"/>
                </a:lnTo>
                <a:lnTo>
                  <a:pt x="3290013" y="140163"/>
                </a:lnTo>
                <a:lnTo>
                  <a:pt x="3301729" y="172357"/>
                </a:lnTo>
                <a:lnTo>
                  <a:pt x="3313349" y="179596"/>
                </a:lnTo>
                <a:lnTo>
                  <a:pt x="3325065" y="190264"/>
                </a:lnTo>
                <a:lnTo>
                  <a:pt x="3336781" y="127304"/>
                </a:lnTo>
                <a:lnTo>
                  <a:pt x="3360212" y="160165"/>
                </a:lnTo>
                <a:lnTo>
                  <a:pt x="3371928" y="199694"/>
                </a:lnTo>
                <a:lnTo>
                  <a:pt x="3395360" y="214839"/>
                </a:lnTo>
                <a:lnTo>
                  <a:pt x="3407075" y="201980"/>
                </a:lnTo>
                <a:lnTo>
                  <a:pt x="3442223" y="230364"/>
                </a:lnTo>
                <a:lnTo>
                  <a:pt x="3453843" y="218077"/>
                </a:lnTo>
                <a:lnTo>
                  <a:pt x="3477275" y="216267"/>
                </a:lnTo>
                <a:lnTo>
                  <a:pt x="3488990" y="205409"/>
                </a:lnTo>
                <a:lnTo>
                  <a:pt x="3500706" y="207219"/>
                </a:lnTo>
                <a:lnTo>
                  <a:pt x="3512422" y="224173"/>
                </a:lnTo>
                <a:lnTo>
                  <a:pt x="3524138" y="235317"/>
                </a:lnTo>
                <a:lnTo>
                  <a:pt x="3535853" y="211314"/>
                </a:lnTo>
                <a:lnTo>
                  <a:pt x="3559285" y="240937"/>
                </a:lnTo>
                <a:lnTo>
                  <a:pt x="3571001" y="231888"/>
                </a:lnTo>
                <a:lnTo>
                  <a:pt x="3594337" y="249033"/>
                </a:lnTo>
                <a:lnTo>
                  <a:pt x="3606052" y="241985"/>
                </a:lnTo>
                <a:lnTo>
                  <a:pt x="3617768" y="252272"/>
                </a:lnTo>
                <a:lnTo>
                  <a:pt x="3629484" y="239128"/>
                </a:lnTo>
                <a:lnTo>
                  <a:pt x="3641200" y="248653"/>
                </a:lnTo>
                <a:lnTo>
                  <a:pt x="3652916" y="241032"/>
                </a:lnTo>
                <a:lnTo>
                  <a:pt x="3664631" y="243985"/>
                </a:lnTo>
                <a:lnTo>
                  <a:pt x="3676347" y="273227"/>
                </a:lnTo>
                <a:lnTo>
                  <a:pt x="7071629" y="273227"/>
                </a:lnTo>
                <a:lnTo>
                  <a:pt x="7083345" y="219601"/>
                </a:lnTo>
                <a:lnTo>
                  <a:pt x="7095060" y="223983"/>
                </a:lnTo>
                <a:lnTo>
                  <a:pt x="7106681" y="236651"/>
                </a:lnTo>
                <a:lnTo>
                  <a:pt x="7130112" y="233317"/>
                </a:lnTo>
                <a:lnTo>
                  <a:pt x="7141828" y="121017"/>
                </a:lnTo>
                <a:lnTo>
                  <a:pt x="7153544" y="118446"/>
                </a:lnTo>
                <a:lnTo>
                  <a:pt x="7165259" y="163785"/>
                </a:lnTo>
                <a:lnTo>
                  <a:pt x="7176975" y="155117"/>
                </a:lnTo>
                <a:lnTo>
                  <a:pt x="7188691" y="170833"/>
                </a:lnTo>
                <a:lnTo>
                  <a:pt x="7200407" y="180358"/>
                </a:lnTo>
                <a:lnTo>
                  <a:pt x="7212122" y="165499"/>
                </a:lnTo>
                <a:lnTo>
                  <a:pt x="7235554" y="205028"/>
                </a:lnTo>
                <a:lnTo>
                  <a:pt x="7247174" y="191598"/>
                </a:lnTo>
                <a:lnTo>
                  <a:pt x="7258890" y="188454"/>
                </a:lnTo>
                <a:lnTo>
                  <a:pt x="7270606" y="205314"/>
                </a:lnTo>
                <a:lnTo>
                  <a:pt x="7294038" y="195979"/>
                </a:lnTo>
                <a:lnTo>
                  <a:pt x="7305753" y="170929"/>
                </a:lnTo>
                <a:lnTo>
                  <a:pt x="7317469" y="136734"/>
                </a:lnTo>
                <a:lnTo>
                  <a:pt x="7329185" y="135305"/>
                </a:lnTo>
                <a:lnTo>
                  <a:pt x="7352616" y="184168"/>
                </a:lnTo>
                <a:lnTo>
                  <a:pt x="7364332" y="173024"/>
                </a:lnTo>
                <a:lnTo>
                  <a:pt x="7376048" y="191598"/>
                </a:lnTo>
                <a:lnTo>
                  <a:pt x="7387668" y="181787"/>
                </a:lnTo>
                <a:lnTo>
                  <a:pt x="7399384" y="196170"/>
                </a:lnTo>
                <a:lnTo>
                  <a:pt x="7411100" y="171595"/>
                </a:lnTo>
                <a:lnTo>
                  <a:pt x="7422815" y="199408"/>
                </a:lnTo>
                <a:lnTo>
                  <a:pt x="7434531" y="167309"/>
                </a:lnTo>
                <a:lnTo>
                  <a:pt x="7446247" y="193884"/>
                </a:lnTo>
                <a:lnTo>
                  <a:pt x="7457963" y="182168"/>
                </a:lnTo>
                <a:lnTo>
                  <a:pt x="7469679" y="177691"/>
                </a:lnTo>
                <a:lnTo>
                  <a:pt x="7481394" y="195884"/>
                </a:lnTo>
                <a:lnTo>
                  <a:pt x="7493110" y="198646"/>
                </a:lnTo>
                <a:lnTo>
                  <a:pt x="7504826" y="186454"/>
                </a:lnTo>
                <a:lnTo>
                  <a:pt x="7516542" y="193979"/>
                </a:lnTo>
                <a:lnTo>
                  <a:pt x="7528162" y="188740"/>
                </a:lnTo>
                <a:lnTo>
                  <a:pt x="7539878" y="207695"/>
                </a:lnTo>
                <a:lnTo>
                  <a:pt x="7551593" y="203028"/>
                </a:lnTo>
                <a:lnTo>
                  <a:pt x="7563309" y="215791"/>
                </a:lnTo>
                <a:lnTo>
                  <a:pt x="7575025" y="217506"/>
                </a:lnTo>
                <a:lnTo>
                  <a:pt x="7598456" y="207123"/>
                </a:lnTo>
                <a:lnTo>
                  <a:pt x="7610172" y="194931"/>
                </a:lnTo>
                <a:lnTo>
                  <a:pt x="7621888" y="197503"/>
                </a:lnTo>
                <a:lnTo>
                  <a:pt x="7633604" y="179596"/>
                </a:lnTo>
                <a:lnTo>
                  <a:pt x="7645320" y="140067"/>
                </a:lnTo>
                <a:lnTo>
                  <a:pt x="7657035" y="169214"/>
                </a:lnTo>
                <a:lnTo>
                  <a:pt x="7668656" y="146925"/>
                </a:lnTo>
                <a:lnTo>
                  <a:pt x="7680372" y="152926"/>
                </a:lnTo>
                <a:lnTo>
                  <a:pt x="7692087" y="176643"/>
                </a:lnTo>
                <a:lnTo>
                  <a:pt x="7703803" y="168357"/>
                </a:lnTo>
                <a:lnTo>
                  <a:pt x="7715519" y="148354"/>
                </a:lnTo>
                <a:lnTo>
                  <a:pt x="7727234" y="148735"/>
                </a:lnTo>
                <a:lnTo>
                  <a:pt x="7738950" y="120255"/>
                </a:lnTo>
                <a:lnTo>
                  <a:pt x="7750666" y="154260"/>
                </a:lnTo>
                <a:lnTo>
                  <a:pt x="7762382" y="127971"/>
                </a:lnTo>
                <a:lnTo>
                  <a:pt x="7774097" y="135210"/>
                </a:lnTo>
                <a:lnTo>
                  <a:pt x="7785813" y="144639"/>
                </a:lnTo>
                <a:lnTo>
                  <a:pt x="7797529" y="58533"/>
                </a:lnTo>
                <a:lnTo>
                  <a:pt x="7809149" y="158737"/>
                </a:lnTo>
                <a:lnTo>
                  <a:pt x="7820865" y="149116"/>
                </a:lnTo>
                <a:lnTo>
                  <a:pt x="7832581" y="176643"/>
                </a:lnTo>
                <a:lnTo>
                  <a:pt x="7844297" y="123589"/>
                </a:lnTo>
                <a:lnTo>
                  <a:pt x="7856013" y="166261"/>
                </a:lnTo>
                <a:lnTo>
                  <a:pt x="7867728" y="273227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248FBFB-5C68-77E7-1ED4-797A74066EB2}"/>
              </a:ext>
            </a:extLst>
          </p:cNvPr>
          <p:cNvSpPr/>
          <p:nvPr/>
        </p:nvSpPr>
        <p:spPr>
          <a:xfrm>
            <a:off x="2162175" y="4765539"/>
            <a:ext cx="7867650" cy="472344"/>
          </a:xfrm>
          <a:custGeom>
            <a:avLst/>
            <a:gdLst>
              <a:gd name="connsiteX0" fmla="*/ 78 w 7867650"/>
              <a:gd name="connsiteY0" fmla="*/ 472395 h 472344"/>
              <a:gd name="connsiteX1" fmla="*/ 3664631 w 7867650"/>
              <a:gd name="connsiteY1" fmla="*/ 472395 h 472344"/>
              <a:gd name="connsiteX2" fmla="*/ 3676347 w 7867650"/>
              <a:gd name="connsiteY2" fmla="*/ 459727 h 472344"/>
              <a:gd name="connsiteX3" fmla="*/ 3688063 w 7867650"/>
              <a:gd name="connsiteY3" fmla="*/ 472395 h 472344"/>
              <a:gd name="connsiteX4" fmla="*/ 3699779 w 7867650"/>
              <a:gd name="connsiteY4" fmla="*/ 429532 h 472344"/>
              <a:gd name="connsiteX5" fmla="*/ 3711494 w 7867650"/>
              <a:gd name="connsiteY5" fmla="*/ 405339 h 472344"/>
              <a:gd name="connsiteX6" fmla="*/ 3723210 w 7867650"/>
              <a:gd name="connsiteY6" fmla="*/ 472395 h 472344"/>
              <a:gd name="connsiteX7" fmla="*/ 3734831 w 7867650"/>
              <a:gd name="connsiteY7" fmla="*/ 319042 h 472344"/>
              <a:gd name="connsiteX8" fmla="*/ 3746546 w 7867650"/>
              <a:gd name="connsiteY8" fmla="*/ 472395 h 472344"/>
              <a:gd name="connsiteX9" fmla="*/ 3758262 w 7867650"/>
              <a:gd name="connsiteY9" fmla="*/ 353332 h 472344"/>
              <a:gd name="connsiteX10" fmla="*/ 3769978 w 7867650"/>
              <a:gd name="connsiteY10" fmla="*/ 472395 h 472344"/>
              <a:gd name="connsiteX11" fmla="*/ 3781694 w 7867650"/>
              <a:gd name="connsiteY11" fmla="*/ 324948 h 472344"/>
              <a:gd name="connsiteX12" fmla="*/ 3793409 w 7867650"/>
              <a:gd name="connsiteY12" fmla="*/ 472395 h 472344"/>
              <a:gd name="connsiteX13" fmla="*/ 3805125 w 7867650"/>
              <a:gd name="connsiteY13" fmla="*/ 322566 h 472344"/>
              <a:gd name="connsiteX14" fmla="*/ 3816841 w 7867650"/>
              <a:gd name="connsiteY14" fmla="*/ 472395 h 472344"/>
              <a:gd name="connsiteX15" fmla="*/ 3828557 w 7867650"/>
              <a:gd name="connsiteY15" fmla="*/ 170643 h 472344"/>
              <a:gd name="connsiteX16" fmla="*/ 3840273 w 7867650"/>
              <a:gd name="connsiteY16" fmla="*/ 143211 h 472344"/>
              <a:gd name="connsiteX17" fmla="*/ 3851988 w 7867650"/>
              <a:gd name="connsiteY17" fmla="*/ 472395 h 472344"/>
              <a:gd name="connsiteX18" fmla="*/ 3863704 w 7867650"/>
              <a:gd name="connsiteY18" fmla="*/ 99967 h 472344"/>
              <a:gd name="connsiteX19" fmla="*/ 3875324 w 7867650"/>
              <a:gd name="connsiteY19" fmla="*/ 472395 h 472344"/>
              <a:gd name="connsiteX20" fmla="*/ 3887040 w 7867650"/>
              <a:gd name="connsiteY20" fmla="*/ 472395 h 472344"/>
              <a:gd name="connsiteX21" fmla="*/ 3898756 w 7867650"/>
              <a:gd name="connsiteY21" fmla="*/ 34912 h 472344"/>
              <a:gd name="connsiteX22" fmla="*/ 3910472 w 7867650"/>
              <a:gd name="connsiteY22" fmla="*/ 472395 h 472344"/>
              <a:gd name="connsiteX23" fmla="*/ 3922187 w 7867650"/>
              <a:gd name="connsiteY23" fmla="*/ 50 h 472344"/>
              <a:gd name="connsiteX24" fmla="*/ 3933903 w 7867650"/>
              <a:gd name="connsiteY24" fmla="*/ 472395 h 472344"/>
              <a:gd name="connsiteX25" fmla="*/ 3945619 w 7867650"/>
              <a:gd name="connsiteY25" fmla="*/ 472395 h 472344"/>
              <a:gd name="connsiteX26" fmla="*/ 3957335 w 7867650"/>
              <a:gd name="connsiteY26" fmla="*/ 6051 h 472344"/>
              <a:gd name="connsiteX27" fmla="*/ 3969050 w 7867650"/>
              <a:gd name="connsiteY27" fmla="*/ 472395 h 472344"/>
              <a:gd name="connsiteX28" fmla="*/ 3980766 w 7867650"/>
              <a:gd name="connsiteY28" fmla="*/ 22815 h 472344"/>
              <a:gd name="connsiteX29" fmla="*/ 3992482 w 7867650"/>
              <a:gd name="connsiteY29" fmla="*/ 472395 h 472344"/>
              <a:gd name="connsiteX30" fmla="*/ 4004198 w 7867650"/>
              <a:gd name="connsiteY30" fmla="*/ 472395 h 472344"/>
              <a:gd name="connsiteX31" fmla="*/ 4015818 w 7867650"/>
              <a:gd name="connsiteY31" fmla="*/ 9575 h 472344"/>
              <a:gd name="connsiteX32" fmla="*/ 4027534 w 7867650"/>
              <a:gd name="connsiteY32" fmla="*/ 472395 h 472344"/>
              <a:gd name="connsiteX33" fmla="*/ 4039250 w 7867650"/>
              <a:gd name="connsiteY33" fmla="*/ 80727 h 472344"/>
              <a:gd name="connsiteX34" fmla="*/ 4050965 w 7867650"/>
              <a:gd name="connsiteY34" fmla="*/ 472395 h 472344"/>
              <a:gd name="connsiteX35" fmla="*/ 4062681 w 7867650"/>
              <a:gd name="connsiteY35" fmla="*/ 249224 h 472344"/>
              <a:gd name="connsiteX36" fmla="*/ 4074397 w 7867650"/>
              <a:gd name="connsiteY36" fmla="*/ 341997 h 472344"/>
              <a:gd name="connsiteX37" fmla="*/ 4086113 w 7867650"/>
              <a:gd name="connsiteY37" fmla="*/ 472395 h 472344"/>
              <a:gd name="connsiteX38" fmla="*/ 4097828 w 7867650"/>
              <a:gd name="connsiteY38" fmla="*/ 330948 h 472344"/>
              <a:gd name="connsiteX39" fmla="*/ 4109544 w 7867650"/>
              <a:gd name="connsiteY39" fmla="*/ 358380 h 472344"/>
              <a:gd name="connsiteX40" fmla="*/ 4121260 w 7867650"/>
              <a:gd name="connsiteY40" fmla="*/ 359523 h 472344"/>
              <a:gd name="connsiteX41" fmla="*/ 4132976 w 7867650"/>
              <a:gd name="connsiteY41" fmla="*/ 472395 h 472344"/>
              <a:gd name="connsiteX42" fmla="*/ 4144691 w 7867650"/>
              <a:gd name="connsiteY42" fmla="*/ 332758 h 472344"/>
              <a:gd name="connsiteX43" fmla="*/ 4156312 w 7867650"/>
              <a:gd name="connsiteY43" fmla="*/ 472395 h 472344"/>
              <a:gd name="connsiteX44" fmla="*/ 4168027 w 7867650"/>
              <a:gd name="connsiteY44" fmla="*/ 472395 h 472344"/>
              <a:gd name="connsiteX45" fmla="*/ 4191459 w 7867650"/>
              <a:gd name="connsiteY45" fmla="*/ 472395 h 472344"/>
              <a:gd name="connsiteX46" fmla="*/ 4203175 w 7867650"/>
              <a:gd name="connsiteY46" fmla="*/ 442296 h 472344"/>
              <a:gd name="connsiteX47" fmla="*/ 4214891 w 7867650"/>
              <a:gd name="connsiteY47" fmla="*/ 472395 h 472344"/>
              <a:gd name="connsiteX48" fmla="*/ 4226607 w 7867650"/>
              <a:gd name="connsiteY48" fmla="*/ 472395 h 472344"/>
              <a:gd name="connsiteX49" fmla="*/ 4741718 w 7867650"/>
              <a:gd name="connsiteY49" fmla="*/ 468204 h 472344"/>
              <a:gd name="connsiteX50" fmla="*/ 4753434 w 7867650"/>
              <a:gd name="connsiteY50" fmla="*/ 462013 h 472344"/>
              <a:gd name="connsiteX51" fmla="*/ 4765150 w 7867650"/>
              <a:gd name="connsiteY51" fmla="*/ 455821 h 472344"/>
              <a:gd name="connsiteX52" fmla="*/ 4776866 w 7867650"/>
              <a:gd name="connsiteY52" fmla="*/ 472395 h 472344"/>
              <a:gd name="connsiteX53" fmla="*/ 4788582 w 7867650"/>
              <a:gd name="connsiteY53" fmla="*/ 472395 h 472344"/>
              <a:gd name="connsiteX54" fmla="*/ 4800297 w 7867650"/>
              <a:gd name="connsiteY54" fmla="*/ 417055 h 472344"/>
              <a:gd name="connsiteX55" fmla="*/ 4812013 w 7867650"/>
              <a:gd name="connsiteY55" fmla="*/ 472395 h 472344"/>
              <a:gd name="connsiteX56" fmla="*/ 4823729 w 7867650"/>
              <a:gd name="connsiteY56" fmla="*/ 461727 h 472344"/>
              <a:gd name="connsiteX57" fmla="*/ 4835444 w 7867650"/>
              <a:gd name="connsiteY57" fmla="*/ 439248 h 472344"/>
              <a:gd name="connsiteX58" fmla="*/ 4847160 w 7867650"/>
              <a:gd name="connsiteY58" fmla="*/ 472395 h 472344"/>
              <a:gd name="connsiteX59" fmla="*/ 4858781 w 7867650"/>
              <a:gd name="connsiteY59" fmla="*/ 390194 h 472344"/>
              <a:gd name="connsiteX60" fmla="*/ 4870496 w 7867650"/>
              <a:gd name="connsiteY60" fmla="*/ 472395 h 472344"/>
              <a:gd name="connsiteX61" fmla="*/ 4882212 w 7867650"/>
              <a:gd name="connsiteY61" fmla="*/ 472395 h 472344"/>
              <a:gd name="connsiteX62" fmla="*/ 4893928 w 7867650"/>
              <a:gd name="connsiteY62" fmla="*/ 302469 h 472344"/>
              <a:gd name="connsiteX63" fmla="*/ 4905644 w 7867650"/>
              <a:gd name="connsiteY63" fmla="*/ 472395 h 472344"/>
              <a:gd name="connsiteX64" fmla="*/ 4917359 w 7867650"/>
              <a:gd name="connsiteY64" fmla="*/ 292277 h 472344"/>
              <a:gd name="connsiteX65" fmla="*/ 4929075 w 7867650"/>
              <a:gd name="connsiteY65" fmla="*/ 472395 h 472344"/>
              <a:gd name="connsiteX66" fmla="*/ 4940791 w 7867650"/>
              <a:gd name="connsiteY66" fmla="*/ 472395 h 472344"/>
              <a:gd name="connsiteX67" fmla="*/ 4987654 w 7867650"/>
              <a:gd name="connsiteY67" fmla="*/ 472395 h 472344"/>
              <a:gd name="connsiteX68" fmla="*/ 4999274 w 7867650"/>
              <a:gd name="connsiteY68" fmla="*/ 228555 h 472344"/>
              <a:gd name="connsiteX69" fmla="*/ 5010990 w 7867650"/>
              <a:gd name="connsiteY69" fmla="*/ 472395 h 472344"/>
              <a:gd name="connsiteX70" fmla="*/ 5022706 w 7867650"/>
              <a:gd name="connsiteY70" fmla="*/ 472395 h 472344"/>
              <a:gd name="connsiteX71" fmla="*/ 5034422 w 7867650"/>
              <a:gd name="connsiteY71" fmla="*/ 316947 h 472344"/>
              <a:gd name="connsiteX72" fmla="*/ 5046138 w 7867650"/>
              <a:gd name="connsiteY72" fmla="*/ 472395 h 472344"/>
              <a:gd name="connsiteX73" fmla="*/ 5198347 w 7867650"/>
              <a:gd name="connsiteY73" fmla="*/ 472395 h 472344"/>
              <a:gd name="connsiteX74" fmla="*/ 5210063 w 7867650"/>
              <a:gd name="connsiteY74" fmla="*/ 428389 h 472344"/>
              <a:gd name="connsiteX75" fmla="*/ 5221779 w 7867650"/>
              <a:gd name="connsiteY75" fmla="*/ 472395 h 472344"/>
              <a:gd name="connsiteX76" fmla="*/ 5233494 w 7867650"/>
              <a:gd name="connsiteY76" fmla="*/ 472395 h 472344"/>
              <a:gd name="connsiteX77" fmla="*/ 5256926 w 7867650"/>
              <a:gd name="connsiteY77" fmla="*/ 472395 h 472344"/>
              <a:gd name="connsiteX78" fmla="*/ 5268642 w 7867650"/>
              <a:gd name="connsiteY78" fmla="*/ 453821 h 472344"/>
              <a:gd name="connsiteX79" fmla="*/ 5280262 w 7867650"/>
              <a:gd name="connsiteY79" fmla="*/ 447344 h 472344"/>
              <a:gd name="connsiteX80" fmla="*/ 5291978 w 7867650"/>
              <a:gd name="connsiteY80" fmla="*/ 472395 h 472344"/>
              <a:gd name="connsiteX81" fmla="*/ 5865668 w 7867650"/>
              <a:gd name="connsiteY81" fmla="*/ 469442 h 472344"/>
              <a:gd name="connsiteX82" fmla="*/ 5877384 w 7867650"/>
              <a:gd name="connsiteY82" fmla="*/ 465061 h 472344"/>
              <a:gd name="connsiteX83" fmla="*/ 5900816 w 7867650"/>
              <a:gd name="connsiteY83" fmla="*/ 456202 h 472344"/>
              <a:gd name="connsiteX84" fmla="*/ 5912531 w 7867650"/>
              <a:gd name="connsiteY84" fmla="*/ 472395 h 472344"/>
              <a:gd name="connsiteX85" fmla="*/ 5924247 w 7867650"/>
              <a:gd name="connsiteY85" fmla="*/ 427056 h 472344"/>
              <a:gd name="connsiteX86" fmla="*/ 5935963 w 7867650"/>
              <a:gd name="connsiteY86" fmla="*/ 472395 h 472344"/>
              <a:gd name="connsiteX87" fmla="*/ 5959395 w 7867650"/>
              <a:gd name="connsiteY87" fmla="*/ 434485 h 472344"/>
              <a:gd name="connsiteX88" fmla="*/ 5971110 w 7867650"/>
              <a:gd name="connsiteY88" fmla="*/ 472395 h 472344"/>
              <a:gd name="connsiteX89" fmla="*/ 5982731 w 7867650"/>
              <a:gd name="connsiteY89" fmla="*/ 374097 h 472344"/>
              <a:gd name="connsiteX90" fmla="*/ 5994447 w 7867650"/>
              <a:gd name="connsiteY90" fmla="*/ 472395 h 472344"/>
              <a:gd name="connsiteX91" fmla="*/ 6006162 w 7867650"/>
              <a:gd name="connsiteY91" fmla="*/ 472395 h 472344"/>
              <a:gd name="connsiteX92" fmla="*/ 6017878 w 7867650"/>
              <a:gd name="connsiteY92" fmla="*/ 461250 h 472344"/>
              <a:gd name="connsiteX93" fmla="*/ 6029594 w 7867650"/>
              <a:gd name="connsiteY93" fmla="*/ 472395 h 472344"/>
              <a:gd name="connsiteX94" fmla="*/ 6041309 w 7867650"/>
              <a:gd name="connsiteY94" fmla="*/ 161975 h 472344"/>
              <a:gd name="connsiteX95" fmla="*/ 6053025 w 7867650"/>
              <a:gd name="connsiteY95" fmla="*/ 472395 h 472344"/>
              <a:gd name="connsiteX96" fmla="*/ 6064741 w 7867650"/>
              <a:gd name="connsiteY96" fmla="*/ 472395 h 472344"/>
              <a:gd name="connsiteX97" fmla="*/ 7867728 w 7867650"/>
              <a:gd name="connsiteY97" fmla="*/ 472395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7867650" h="472344">
                <a:moveTo>
                  <a:pt x="78" y="472395"/>
                </a:moveTo>
                <a:lnTo>
                  <a:pt x="3664631" y="472395"/>
                </a:lnTo>
                <a:lnTo>
                  <a:pt x="3676347" y="459727"/>
                </a:lnTo>
                <a:lnTo>
                  <a:pt x="3688063" y="472395"/>
                </a:lnTo>
                <a:lnTo>
                  <a:pt x="3699779" y="429532"/>
                </a:lnTo>
                <a:lnTo>
                  <a:pt x="3711494" y="405339"/>
                </a:lnTo>
                <a:lnTo>
                  <a:pt x="3723210" y="472395"/>
                </a:lnTo>
                <a:lnTo>
                  <a:pt x="3734831" y="319042"/>
                </a:lnTo>
                <a:lnTo>
                  <a:pt x="3746546" y="472395"/>
                </a:lnTo>
                <a:lnTo>
                  <a:pt x="3758262" y="353332"/>
                </a:lnTo>
                <a:lnTo>
                  <a:pt x="3769978" y="472395"/>
                </a:lnTo>
                <a:lnTo>
                  <a:pt x="3781694" y="324948"/>
                </a:lnTo>
                <a:lnTo>
                  <a:pt x="3793409" y="472395"/>
                </a:lnTo>
                <a:lnTo>
                  <a:pt x="3805125" y="322566"/>
                </a:lnTo>
                <a:lnTo>
                  <a:pt x="3816841" y="472395"/>
                </a:lnTo>
                <a:lnTo>
                  <a:pt x="3828557" y="170643"/>
                </a:lnTo>
                <a:lnTo>
                  <a:pt x="3840273" y="143211"/>
                </a:lnTo>
                <a:lnTo>
                  <a:pt x="3851988" y="472395"/>
                </a:lnTo>
                <a:lnTo>
                  <a:pt x="3863704" y="99967"/>
                </a:lnTo>
                <a:lnTo>
                  <a:pt x="3875324" y="472395"/>
                </a:lnTo>
                <a:lnTo>
                  <a:pt x="3887040" y="472395"/>
                </a:lnTo>
                <a:lnTo>
                  <a:pt x="3898756" y="34912"/>
                </a:lnTo>
                <a:lnTo>
                  <a:pt x="3910472" y="472395"/>
                </a:lnTo>
                <a:lnTo>
                  <a:pt x="3922187" y="50"/>
                </a:lnTo>
                <a:lnTo>
                  <a:pt x="3933903" y="472395"/>
                </a:lnTo>
                <a:lnTo>
                  <a:pt x="3945619" y="472395"/>
                </a:lnTo>
                <a:lnTo>
                  <a:pt x="3957335" y="6051"/>
                </a:lnTo>
                <a:lnTo>
                  <a:pt x="3969050" y="472395"/>
                </a:lnTo>
                <a:lnTo>
                  <a:pt x="3980766" y="22815"/>
                </a:lnTo>
                <a:lnTo>
                  <a:pt x="3992482" y="472395"/>
                </a:lnTo>
                <a:lnTo>
                  <a:pt x="4004198" y="472395"/>
                </a:lnTo>
                <a:lnTo>
                  <a:pt x="4015818" y="9575"/>
                </a:lnTo>
                <a:lnTo>
                  <a:pt x="4027534" y="472395"/>
                </a:lnTo>
                <a:lnTo>
                  <a:pt x="4039250" y="80727"/>
                </a:lnTo>
                <a:lnTo>
                  <a:pt x="4050965" y="472395"/>
                </a:lnTo>
                <a:lnTo>
                  <a:pt x="4062681" y="249224"/>
                </a:lnTo>
                <a:lnTo>
                  <a:pt x="4074397" y="341997"/>
                </a:lnTo>
                <a:lnTo>
                  <a:pt x="4086113" y="472395"/>
                </a:lnTo>
                <a:lnTo>
                  <a:pt x="4097828" y="330948"/>
                </a:lnTo>
                <a:lnTo>
                  <a:pt x="4109544" y="358380"/>
                </a:lnTo>
                <a:lnTo>
                  <a:pt x="4121260" y="359523"/>
                </a:lnTo>
                <a:lnTo>
                  <a:pt x="4132976" y="472395"/>
                </a:lnTo>
                <a:lnTo>
                  <a:pt x="4144691" y="332758"/>
                </a:lnTo>
                <a:lnTo>
                  <a:pt x="4156312" y="472395"/>
                </a:lnTo>
                <a:lnTo>
                  <a:pt x="4168027" y="472395"/>
                </a:lnTo>
                <a:lnTo>
                  <a:pt x="4191459" y="472395"/>
                </a:lnTo>
                <a:lnTo>
                  <a:pt x="4203175" y="442296"/>
                </a:lnTo>
                <a:lnTo>
                  <a:pt x="4214891" y="472395"/>
                </a:lnTo>
                <a:lnTo>
                  <a:pt x="4226607" y="472395"/>
                </a:lnTo>
                <a:lnTo>
                  <a:pt x="4741718" y="468204"/>
                </a:lnTo>
                <a:lnTo>
                  <a:pt x="4753434" y="462013"/>
                </a:lnTo>
                <a:lnTo>
                  <a:pt x="4765150" y="455821"/>
                </a:lnTo>
                <a:lnTo>
                  <a:pt x="4776866" y="472395"/>
                </a:lnTo>
                <a:lnTo>
                  <a:pt x="4788582" y="472395"/>
                </a:lnTo>
                <a:lnTo>
                  <a:pt x="4800297" y="417055"/>
                </a:lnTo>
                <a:lnTo>
                  <a:pt x="4812013" y="472395"/>
                </a:lnTo>
                <a:lnTo>
                  <a:pt x="4823729" y="461727"/>
                </a:lnTo>
                <a:lnTo>
                  <a:pt x="4835444" y="439248"/>
                </a:lnTo>
                <a:lnTo>
                  <a:pt x="4847160" y="472395"/>
                </a:lnTo>
                <a:lnTo>
                  <a:pt x="4858781" y="390194"/>
                </a:lnTo>
                <a:lnTo>
                  <a:pt x="4870496" y="472395"/>
                </a:lnTo>
                <a:lnTo>
                  <a:pt x="4882212" y="472395"/>
                </a:lnTo>
                <a:lnTo>
                  <a:pt x="4893928" y="302469"/>
                </a:lnTo>
                <a:lnTo>
                  <a:pt x="4905644" y="472395"/>
                </a:lnTo>
                <a:lnTo>
                  <a:pt x="4917359" y="292277"/>
                </a:lnTo>
                <a:lnTo>
                  <a:pt x="4929075" y="472395"/>
                </a:lnTo>
                <a:lnTo>
                  <a:pt x="4940791" y="472395"/>
                </a:lnTo>
                <a:lnTo>
                  <a:pt x="4987654" y="472395"/>
                </a:lnTo>
                <a:lnTo>
                  <a:pt x="4999274" y="228555"/>
                </a:lnTo>
                <a:lnTo>
                  <a:pt x="5010990" y="472395"/>
                </a:lnTo>
                <a:lnTo>
                  <a:pt x="5022706" y="472395"/>
                </a:lnTo>
                <a:lnTo>
                  <a:pt x="5034422" y="316947"/>
                </a:lnTo>
                <a:lnTo>
                  <a:pt x="5046138" y="472395"/>
                </a:lnTo>
                <a:lnTo>
                  <a:pt x="5198347" y="472395"/>
                </a:lnTo>
                <a:lnTo>
                  <a:pt x="5210063" y="428389"/>
                </a:lnTo>
                <a:lnTo>
                  <a:pt x="5221779" y="472395"/>
                </a:lnTo>
                <a:lnTo>
                  <a:pt x="5233494" y="472395"/>
                </a:lnTo>
                <a:lnTo>
                  <a:pt x="5256926" y="472395"/>
                </a:lnTo>
                <a:lnTo>
                  <a:pt x="5268642" y="453821"/>
                </a:lnTo>
                <a:lnTo>
                  <a:pt x="5280262" y="447344"/>
                </a:lnTo>
                <a:lnTo>
                  <a:pt x="5291978" y="472395"/>
                </a:lnTo>
                <a:lnTo>
                  <a:pt x="5865668" y="469442"/>
                </a:lnTo>
                <a:lnTo>
                  <a:pt x="5877384" y="465061"/>
                </a:lnTo>
                <a:lnTo>
                  <a:pt x="5900816" y="456202"/>
                </a:lnTo>
                <a:lnTo>
                  <a:pt x="5912531" y="472395"/>
                </a:lnTo>
                <a:lnTo>
                  <a:pt x="5924247" y="427056"/>
                </a:lnTo>
                <a:lnTo>
                  <a:pt x="5935963" y="472395"/>
                </a:lnTo>
                <a:lnTo>
                  <a:pt x="5959395" y="434485"/>
                </a:lnTo>
                <a:lnTo>
                  <a:pt x="5971110" y="472395"/>
                </a:lnTo>
                <a:lnTo>
                  <a:pt x="5982731" y="374097"/>
                </a:lnTo>
                <a:lnTo>
                  <a:pt x="5994447" y="472395"/>
                </a:lnTo>
                <a:lnTo>
                  <a:pt x="6006162" y="472395"/>
                </a:lnTo>
                <a:lnTo>
                  <a:pt x="6017878" y="461250"/>
                </a:lnTo>
                <a:lnTo>
                  <a:pt x="6029594" y="472395"/>
                </a:lnTo>
                <a:lnTo>
                  <a:pt x="6041309" y="161975"/>
                </a:lnTo>
                <a:lnTo>
                  <a:pt x="6053025" y="472395"/>
                </a:lnTo>
                <a:lnTo>
                  <a:pt x="6064741" y="472395"/>
                </a:lnTo>
                <a:lnTo>
                  <a:pt x="7867728" y="472395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4264FB5-B75B-014B-5F8C-A6DFC0399EC5}"/>
              </a:ext>
            </a:extLst>
          </p:cNvPr>
          <p:cNvSpPr/>
          <p:nvPr/>
        </p:nvSpPr>
        <p:spPr>
          <a:xfrm>
            <a:off x="2162175" y="3514525"/>
            <a:ext cx="7867650" cy="1378648"/>
          </a:xfrm>
          <a:custGeom>
            <a:avLst/>
            <a:gdLst>
              <a:gd name="connsiteX0" fmla="*/ 78 w 7867650"/>
              <a:gd name="connsiteY0" fmla="*/ 604888 h 1378648"/>
              <a:gd name="connsiteX1" fmla="*/ 164003 w 7867650"/>
              <a:gd name="connsiteY1" fmla="*/ 604888 h 1378648"/>
              <a:gd name="connsiteX2" fmla="*/ 175719 w 7867650"/>
              <a:gd name="connsiteY2" fmla="*/ 617270 h 1378648"/>
              <a:gd name="connsiteX3" fmla="*/ 199151 w 7867650"/>
              <a:gd name="connsiteY3" fmla="*/ 638225 h 1378648"/>
              <a:gd name="connsiteX4" fmla="*/ 210866 w 7867650"/>
              <a:gd name="connsiteY4" fmla="*/ 660228 h 1378648"/>
              <a:gd name="connsiteX5" fmla="*/ 257634 w 7867650"/>
              <a:gd name="connsiteY5" fmla="*/ 708996 h 1378648"/>
              <a:gd name="connsiteX6" fmla="*/ 269350 w 7867650"/>
              <a:gd name="connsiteY6" fmla="*/ 723188 h 1378648"/>
              <a:gd name="connsiteX7" fmla="*/ 292781 w 7867650"/>
              <a:gd name="connsiteY7" fmla="*/ 730522 h 1378648"/>
              <a:gd name="connsiteX8" fmla="*/ 304497 w 7867650"/>
              <a:gd name="connsiteY8" fmla="*/ 730522 h 1378648"/>
              <a:gd name="connsiteX9" fmla="*/ 339644 w 7867650"/>
              <a:gd name="connsiteY9" fmla="*/ 725093 h 1378648"/>
              <a:gd name="connsiteX10" fmla="*/ 351360 w 7867650"/>
              <a:gd name="connsiteY10" fmla="*/ 719378 h 1378648"/>
              <a:gd name="connsiteX11" fmla="*/ 362981 w 7867650"/>
              <a:gd name="connsiteY11" fmla="*/ 704043 h 1378648"/>
              <a:gd name="connsiteX12" fmla="*/ 374696 w 7867650"/>
              <a:gd name="connsiteY12" fmla="*/ 701185 h 1378648"/>
              <a:gd name="connsiteX13" fmla="*/ 398128 w 7867650"/>
              <a:gd name="connsiteY13" fmla="*/ 660990 h 1378648"/>
              <a:gd name="connsiteX14" fmla="*/ 409844 w 7867650"/>
              <a:gd name="connsiteY14" fmla="*/ 631843 h 1378648"/>
              <a:gd name="connsiteX15" fmla="*/ 433275 w 7867650"/>
              <a:gd name="connsiteY15" fmla="*/ 549452 h 1378648"/>
              <a:gd name="connsiteX16" fmla="*/ 444991 w 7867650"/>
              <a:gd name="connsiteY16" fmla="*/ 504018 h 1378648"/>
              <a:gd name="connsiteX17" fmla="*/ 573769 w 7867650"/>
              <a:gd name="connsiteY17" fmla="*/ 107968 h 1378648"/>
              <a:gd name="connsiteX18" fmla="*/ 585485 w 7867650"/>
              <a:gd name="connsiteY18" fmla="*/ 82441 h 1378648"/>
              <a:gd name="connsiteX19" fmla="*/ 632348 w 7867650"/>
              <a:gd name="connsiteY19" fmla="*/ 68249 h 1378648"/>
              <a:gd name="connsiteX20" fmla="*/ 643968 w 7867650"/>
              <a:gd name="connsiteY20" fmla="*/ 68249 h 1378648"/>
              <a:gd name="connsiteX21" fmla="*/ 679115 w 7867650"/>
              <a:gd name="connsiteY21" fmla="*/ 69011 h 1378648"/>
              <a:gd name="connsiteX22" fmla="*/ 690831 w 7867650"/>
              <a:gd name="connsiteY22" fmla="*/ 75202 h 1378648"/>
              <a:gd name="connsiteX23" fmla="*/ 702547 w 7867650"/>
              <a:gd name="connsiteY23" fmla="*/ 80631 h 1378648"/>
              <a:gd name="connsiteX24" fmla="*/ 714263 w 7867650"/>
              <a:gd name="connsiteY24" fmla="*/ 78155 h 1378648"/>
              <a:gd name="connsiteX25" fmla="*/ 725978 w 7867650"/>
              <a:gd name="connsiteY25" fmla="*/ 76631 h 1378648"/>
              <a:gd name="connsiteX26" fmla="*/ 737694 w 7867650"/>
              <a:gd name="connsiteY26" fmla="*/ 67487 h 1378648"/>
              <a:gd name="connsiteX27" fmla="*/ 796178 w 7867650"/>
              <a:gd name="connsiteY27" fmla="*/ 28434 h 1378648"/>
              <a:gd name="connsiteX28" fmla="*/ 807893 w 7867650"/>
              <a:gd name="connsiteY28" fmla="*/ 30530 h 1378648"/>
              <a:gd name="connsiteX29" fmla="*/ 831325 w 7867650"/>
              <a:gd name="connsiteY29" fmla="*/ 43484 h 1378648"/>
              <a:gd name="connsiteX30" fmla="*/ 843041 w 7867650"/>
              <a:gd name="connsiteY30" fmla="*/ 53676 h 1378648"/>
              <a:gd name="connsiteX31" fmla="*/ 878188 w 7867650"/>
              <a:gd name="connsiteY31" fmla="*/ 112540 h 1378648"/>
              <a:gd name="connsiteX32" fmla="*/ 889904 w 7867650"/>
              <a:gd name="connsiteY32" fmla="*/ 132543 h 1378648"/>
              <a:gd name="connsiteX33" fmla="*/ 948387 w 7867650"/>
              <a:gd name="connsiteY33" fmla="*/ 272274 h 1378648"/>
              <a:gd name="connsiteX34" fmla="*/ 960103 w 7867650"/>
              <a:gd name="connsiteY34" fmla="*/ 309898 h 1378648"/>
              <a:gd name="connsiteX35" fmla="*/ 983534 w 7867650"/>
              <a:gd name="connsiteY35" fmla="*/ 382098 h 1378648"/>
              <a:gd name="connsiteX36" fmla="*/ 995250 w 7867650"/>
              <a:gd name="connsiteY36" fmla="*/ 432390 h 1378648"/>
              <a:gd name="connsiteX37" fmla="*/ 1077165 w 7867650"/>
              <a:gd name="connsiteY37" fmla="*/ 643559 h 1378648"/>
              <a:gd name="connsiteX38" fmla="*/ 1088881 w 7867650"/>
              <a:gd name="connsiteY38" fmla="*/ 668514 h 1378648"/>
              <a:gd name="connsiteX39" fmla="*/ 1147460 w 7867650"/>
              <a:gd name="connsiteY39" fmla="*/ 774528 h 1378648"/>
              <a:gd name="connsiteX40" fmla="*/ 1159175 w 7867650"/>
              <a:gd name="connsiteY40" fmla="*/ 792721 h 1378648"/>
              <a:gd name="connsiteX41" fmla="*/ 1241090 w 7867650"/>
              <a:gd name="connsiteY41" fmla="*/ 913307 h 1378648"/>
              <a:gd name="connsiteX42" fmla="*/ 1252806 w 7867650"/>
              <a:gd name="connsiteY42" fmla="*/ 964837 h 1378648"/>
              <a:gd name="connsiteX43" fmla="*/ 1276238 w 7867650"/>
              <a:gd name="connsiteY43" fmla="*/ 1000365 h 1378648"/>
              <a:gd name="connsiteX44" fmla="*/ 1287953 w 7867650"/>
              <a:gd name="connsiteY44" fmla="*/ 1013986 h 1378648"/>
              <a:gd name="connsiteX45" fmla="*/ 1369868 w 7867650"/>
              <a:gd name="connsiteY45" fmla="*/ 1093520 h 1378648"/>
              <a:gd name="connsiteX46" fmla="*/ 1381584 w 7867650"/>
              <a:gd name="connsiteY46" fmla="*/ 1102664 h 1378648"/>
              <a:gd name="connsiteX47" fmla="*/ 1416731 w 7867650"/>
              <a:gd name="connsiteY47" fmla="*/ 1147241 h 1378648"/>
              <a:gd name="connsiteX48" fmla="*/ 1428447 w 7867650"/>
              <a:gd name="connsiteY48" fmla="*/ 1166386 h 1378648"/>
              <a:gd name="connsiteX49" fmla="*/ 1475310 w 7867650"/>
              <a:gd name="connsiteY49" fmla="*/ 1235538 h 1378648"/>
              <a:gd name="connsiteX50" fmla="*/ 1486931 w 7867650"/>
              <a:gd name="connsiteY50" fmla="*/ 1235538 h 1378648"/>
              <a:gd name="connsiteX51" fmla="*/ 1533794 w 7867650"/>
              <a:gd name="connsiteY51" fmla="*/ 1235538 h 1378648"/>
              <a:gd name="connsiteX52" fmla="*/ 1545509 w 7867650"/>
              <a:gd name="connsiteY52" fmla="*/ 1227823 h 1378648"/>
              <a:gd name="connsiteX53" fmla="*/ 1604088 w 7867650"/>
              <a:gd name="connsiteY53" fmla="*/ 1177721 h 1378648"/>
              <a:gd name="connsiteX54" fmla="*/ 1615804 w 7867650"/>
              <a:gd name="connsiteY54" fmla="*/ 1163624 h 1378648"/>
              <a:gd name="connsiteX55" fmla="*/ 1650856 w 7867650"/>
              <a:gd name="connsiteY55" fmla="*/ 1099616 h 1378648"/>
              <a:gd name="connsiteX56" fmla="*/ 1662571 w 7867650"/>
              <a:gd name="connsiteY56" fmla="*/ 1074089 h 1378648"/>
              <a:gd name="connsiteX57" fmla="*/ 1721150 w 7867650"/>
              <a:gd name="connsiteY57" fmla="*/ 965313 h 1378648"/>
              <a:gd name="connsiteX58" fmla="*/ 1732866 w 7867650"/>
              <a:gd name="connsiteY58" fmla="*/ 949788 h 1378648"/>
              <a:gd name="connsiteX59" fmla="*/ 1803065 w 7867650"/>
              <a:gd name="connsiteY59" fmla="*/ 867587 h 1378648"/>
              <a:gd name="connsiteX60" fmla="*/ 1814781 w 7867650"/>
              <a:gd name="connsiteY60" fmla="*/ 867587 h 1378648"/>
              <a:gd name="connsiteX61" fmla="*/ 1849928 w 7867650"/>
              <a:gd name="connsiteY61" fmla="*/ 867587 h 1378648"/>
              <a:gd name="connsiteX62" fmla="*/ 1861644 w 7867650"/>
              <a:gd name="connsiteY62" fmla="*/ 876540 h 1378648"/>
              <a:gd name="connsiteX63" fmla="*/ 1908412 w 7867650"/>
              <a:gd name="connsiteY63" fmla="*/ 931214 h 1378648"/>
              <a:gd name="connsiteX64" fmla="*/ 1920128 w 7867650"/>
              <a:gd name="connsiteY64" fmla="*/ 945692 h 1378648"/>
              <a:gd name="connsiteX65" fmla="*/ 1955275 w 7867650"/>
              <a:gd name="connsiteY65" fmla="*/ 986745 h 1378648"/>
              <a:gd name="connsiteX66" fmla="*/ 1966991 w 7867650"/>
              <a:gd name="connsiteY66" fmla="*/ 1004556 h 1378648"/>
              <a:gd name="connsiteX67" fmla="*/ 2013854 w 7867650"/>
              <a:gd name="connsiteY67" fmla="*/ 1090948 h 1378648"/>
              <a:gd name="connsiteX68" fmla="*/ 2025569 w 7867650"/>
              <a:gd name="connsiteY68" fmla="*/ 1127620 h 1378648"/>
              <a:gd name="connsiteX69" fmla="*/ 2060621 w 7867650"/>
              <a:gd name="connsiteY69" fmla="*/ 1234204 h 1378648"/>
              <a:gd name="connsiteX70" fmla="*/ 2072337 w 7867650"/>
              <a:gd name="connsiteY70" fmla="*/ 1263065 h 1378648"/>
              <a:gd name="connsiteX71" fmla="*/ 2107484 w 7867650"/>
              <a:gd name="connsiteY71" fmla="*/ 1378698 h 1378648"/>
              <a:gd name="connsiteX72" fmla="*/ 2119200 w 7867650"/>
              <a:gd name="connsiteY72" fmla="*/ 1378698 h 1378648"/>
              <a:gd name="connsiteX73" fmla="*/ 2528966 w 7867650"/>
              <a:gd name="connsiteY73" fmla="*/ 1374031 h 1378648"/>
              <a:gd name="connsiteX74" fmla="*/ 2540681 w 7867650"/>
              <a:gd name="connsiteY74" fmla="*/ 1370602 h 1378648"/>
              <a:gd name="connsiteX75" fmla="*/ 2587544 w 7867650"/>
              <a:gd name="connsiteY75" fmla="*/ 1348028 h 1378648"/>
              <a:gd name="connsiteX76" fmla="*/ 2599260 w 7867650"/>
              <a:gd name="connsiteY76" fmla="*/ 1340122 h 1378648"/>
              <a:gd name="connsiteX77" fmla="*/ 2669459 w 7867650"/>
              <a:gd name="connsiteY77" fmla="*/ 1278400 h 1378648"/>
              <a:gd name="connsiteX78" fmla="*/ 2681175 w 7867650"/>
              <a:gd name="connsiteY78" fmla="*/ 1268589 h 1378648"/>
              <a:gd name="connsiteX79" fmla="*/ 2728038 w 7867650"/>
              <a:gd name="connsiteY79" fmla="*/ 1216107 h 1378648"/>
              <a:gd name="connsiteX80" fmla="*/ 2739754 w 7867650"/>
              <a:gd name="connsiteY80" fmla="*/ 1201724 h 1378648"/>
              <a:gd name="connsiteX81" fmla="*/ 2774806 w 7867650"/>
              <a:gd name="connsiteY81" fmla="*/ 1172101 h 1378648"/>
              <a:gd name="connsiteX82" fmla="*/ 2786522 w 7867650"/>
              <a:gd name="connsiteY82" fmla="*/ 1164672 h 1378648"/>
              <a:gd name="connsiteX83" fmla="*/ 2856816 w 7867650"/>
              <a:gd name="connsiteY83" fmla="*/ 1105331 h 1378648"/>
              <a:gd name="connsiteX84" fmla="*/ 2868532 w 7867650"/>
              <a:gd name="connsiteY84" fmla="*/ 1095425 h 1378648"/>
              <a:gd name="connsiteX85" fmla="*/ 2927015 w 7867650"/>
              <a:gd name="connsiteY85" fmla="*/ 1056754 h 1378648"/>
              <a:gd name="connsiteX86" fmla="*/ 2938731 w 7867650"/>
              <a:gd name="connsiteY86" fmla="*/ 1049991 h 1378648"/>
              <a:gd name="connsiteX87" fmla="*/ 3020741 w 7867650"/>
              <a:gd name="connsiteY87" fmla="*/ 1003223 h 1378648"/>
              <a:gd name="connsiteX88" fmla="*/ 3032362 w 7867650"/>
              <a:gd name="connsiteY88" fmla="*/ 1003223 h 1378648"/>
              <a:gd name="connsiteX89" fmla="*/ 3090941 w 7867650"/>
              <a:gd name="connsiteY89" fmla="*/ 1003413 h 1378648"/>
              <a:gd name="connsiteX90" fmla="*/ 3102656 w 7867650"/>
              <a:gd name="connsiteY90" fmla="*/ 1027321 h 1378648"/>
              <a:gd name="connsiteX91" fmla="*/ 3196287 w 7867650"/>
              <a:gd name="connsiteY91" fmla="*/ 1210297 h 1378648"/>
              <a:gd name="connsiteX92" fmla="*/ 3208003 w 7867650"/>
              <a:gd name="connsiteY92" fmla="*/ 1243443 h 1378648"/>
              <a:gd name="connsiteX93" fmla="*/ 3266582 w 7867650"/>
              <a:gd name="connsiteY93" fmla="*/ 1378698 h 1378648"/>
              <a:gd name="connsiteX94" fmla="*/ 3278298 w 7867650"/>
              <a:gd name="connsiteY94" fmla="*/ 1378698 h 1378648"/>
              <a:gd name="connsiteX95" fmla="*/ 3723210 w 7867650"/>
              <a:gd name="connsiteY95" fmla="*/ 1376984 h 1378648"/>
              <a:gd name="connsiteX96" fmla="*/ 3734831 w 7867650"/>
              <a:gd name="connsiteY96" fmla="*/ 1360125 h 1378648"/>
              <a:gd name="connsiteX97" fmla="*/ 3746546 w 7867650"/>
              <a:gd name="connsiteY97" fmla="*/ 1375936 h 1378648"/>
              <a:gd name="connsiteX98" fmla="*/ 3758262 w 7867650"/>
              <a:gd name="connsiteY98" fmla="*/ 1354505 h 1378648"/>
              <a:gd name="connsiteX99" fmla="*/ 3769978 w 7867650"/>
              <a:gd name="connsiteY99" fmla="*/ 1354505 h 1378648"/>
              <a:gd name="connsiteX100" fmla="*/ 3781694 w 7867650"/>
              <a:gd name="connsiteY100" fmla="*/ 1332979 h 1378648"/>
              <a:gd name="connsiteX101" fmla="*/ 3793409 w 7867650"/>
              <a:gd name="connsiteY101" fmla="*/ 1332979 h 1378648"/>
              <a:gd name="connsiteX102" fmla="*/ 3805125 w 7867650"/>
              <a:gd name="connsiteY102" fmla="*/ 1289068 h 1378648"/>
              <a:gd name="connsiteX103" fmla="*/ 3816841 w 7867650"/>
              <a:gd name="connsiteY103" fmla="*/ 1289068 h 1378648"/>
              <a:gd name="connsiteX104" fmla="*/ 3828557 w 7867650"/>
              <a:gd name="connsiteY104" fmla="*/ 1225727 h 1378648"/>
              <a:gd name="connsiteX105" fmla="*/ 3851988 w 7867650"/>
              <a:gd name="connsiteY105" fmla="*/ 1225727 h 1378648"/>
              <a:gd name="connsiteX106" fmla="*/ 3863704 w 7867650"/>
              <a:gd name="connsiteY106" fmla="*/ 1145622 h 1378648"/>
              <a:gd name="connsiteX107" fmla="*/ 3875324 w 7867650"/>
              <a:gd name="connsiteY107" fmla="*/ 1145622 h 1378648"/>
              <a:gd name="connsiteX108" fmla="*/ 3887040 w 7867650"/>
              <a:gd name="connsiteY108" fmla="*/ 1052848 h 1378648"/>
              <a:gd name="connsiteX109" fmla="*/ 3898756 w 7867650"/>
              <a:gd name="connsiteY109" fmla="*/ 950931 h 1378648"/>
              <a:gd name="connsiteX110" fmla="*/ 3910472 w 7867650"/>
              <a:gd name="connsiteY110" fmla="*/ 950931 h 1378648"/>
              <a:gd name="connsiteX111" fmla="*/ 3922187 w 7867650"/>
              <a:gd name="connsiteY111" fmla="*/ 845394 h 1378648"/>
              <a:gd name="connsiteX112" fmla="*/ 3933903 w 7867650"/>
              <a:gd name="connsiteY112" fmla="*/ 845394 h 1378648"/>
              <a:gd name="connsiteX113" fmla="*/ 3957335 w 7867650"/>
              <a:gd name="connsiteY113" fmla="*/ 635653 h 1378648"/>
              <a:gd name="connsiteX114" fmla="*/ 3969050 w 7867650"/>
              <a:gd name="connsiteY114" fmla="*/ 635653 h 1378648"/>
              <a:gd name="connsiteX115" fmla="*/ 3980766 w 7867650"/>
              <a:gd name="connsiteY115" fmla="*/ 527830 h 1378648"/>
              <a:gd name="connsiteX116" fmla="*/ 3992482 w 7867650"/>
              <a:gd name="connsiteY116" fmla="*/ 527830 h 1378648"/>
              <a:gd name="connsiteX117" fmla="*/ 4015818 w 7867650"/>
              <a:gd name="connsiteY117" fmla="*/ 313232 h 1378648"/>
              <a:gd name="connsiteX118" fmla="*/ 4027534 w 7867650"/>
              <a:gd name="connsiteY118" fmla="*/ 313232 h 1378648"/>
              <a:gd name="connsiteX119" fmla="*/ 4039250 w 7867650"/>
              <a:gd name="connsiteY119" fmla="*/ 207028 h 1378648"/>
              <a:gd name="connsiteX120" fmla="*/ 4050965 w 7867650"/>
              <a:gd name="connsiteY120" fmla="*/ 207028 h 1378648"/>
              <a:gd name="connsiteX121" fmla="*/ 4062681 w 7867650"/>
              <a:gd name="connsiteY121" fmla="*/ 129495 h 1378648"/>
              <a:gd name="connsiteX122" fmla="*/ 4074397 w 7867650"/>
              <a:gd name="connsiteY122" fmla="*/ 129495 h 1378648"/>
              <a:gd name="connsiteX123" fmla="*/ 4086113 w 7867650"/>
              <a:gd name="connsiteY123" fmla="*/ 118255 h 1378648"/>
              <a:gd name="connsiteX124" fmla="*/ 4097828 w 7867650"/>
              <a:gd name="connsiteY124" fmla="*/ 84537 h 1378648"/>
              <a:gd name="connsiteX125" fmla="*/ 4132976 w 7867650"/>
              <a:gd name="connsiteY125" fmla="*/ 84537 h 1378648"/>
              <a:gd name="connsiteX126" fmla="*/ 4144691 w 7867650"/>
              <a:gd name="connsiteY126" fmla="*/ 65868 h 1378648"/>
              <a:gd name="connsiteX127" fmla="*/ 4156312 w 7867650"/>
              <a:gd name="connsiteY127" fmla="*/ 89109 h 1378648"/>
              <a:gd name="connsiteX128" fmla="*/ 4168027 w 7867650"/>
              <a:gd name="connsiteY128" fmla="*/ 80727 h 1378648"/>
              <a:gd name="connsiteX129" fmla="*/ 4191459 w 7867650"/>
              <a:gd name="connsiteY129" fmla="*/ 63582 h 1378648"/>
              <a:gd name="connsiteX130" fmla="*/ 4203175 w 7867650"/>
              <a:gd name="connsiteY130" fmla="*/ 73678 h 1378648"/>
              <a:gd name="connsiteX131" fmla="*/ 4261754 w 7867650"/>
              <a:gd name="connsiteY131" fmla="*/ 175024 h 1378648"/>
              <a:gd name="connsiteX132" fmla="*/ 4273469 w 7867650"/>
              <a:gd name="connsiteY132" fmla="*/ 210362 h 1378648"/>
              <a:gd name="connsiteX133" fmla="*/ 4331953 w 7867650"/>
              <a:gd name="connsiteY133" fmla="*/ 365334 h 1378648"/>
              <a:gd name="connsiteX134" fmla="*/ 4343669 w 7867650"/>
              <a:gd name="connsiteY134" fmla="*/ 392289 h 1378648"/>
              <a:gd name="connsiteX135" fmla="*/ 4378816 w 7867650"/>
              <a:gd name="connsiteY135" fmla="*/ 485634 h 1378648"/>
              <a:gd name="connsiteX136" fmla="*/ 4390532 w 7867650"/>
              <a:gd name="connsiteY136" fmla="*/ 524687 h 1378648"/>
              <a:gd name="connsiteX137" fmla="*/ 4472447 w 7867650"/>
              <a:gd name="connsiteY137" fmla="*/ 763860 h 1378648"/>
              <a:gd name="connsiteX138" fmla="*/ 4484162 w 7867650"/>
              <a:gd name="connsiteY138" fmla="*/ 784624 h 1378648"/>
              <a:gd name="connsiteX139" fmla="*/ 4542741 w 7867650"/>
              <a:gd name="connsiteY139" fmla="*/ 886351 h 1378648"/>
              <a:gd name="connsiteX140" fmla="*/ 4554457 w 7867650"/>
              <a:gd name="connsiteY140" fmla="*/ 902734 h 1378648"/>
              <a:gd name="connsiteX141" fmla="*/ 4589509 w 7867650"/>
              <a:gd name="connsiteY141" fmla="*/ 938548 h 1378648"/>
              <a:gd name="connsiteX142" fmla="*/ 4601225 w 7867650"/>
              <a:gd name="connsiteY142" fmla="*/ 955217 h 1378648"/>
              <a:gd name="connsiteX143" fmla="*/ 4636372 w 7867650"/>
              <a:gd name="connsiteY143" fmla="*/ 1032179 h 1378648"/>
              <a:gd name="connsiteX144" fmla="*/ 4648088 w 7867650"/>
              <a:gd name="connsiteY144" fmla="*/ 1047990 h 1378648"/>
              <a:gd name="connsiteX145" fmla="*/ 4776866 w 7867650"/>
              <a:gd name="connsiteY145" fmla="*/ 1172482 h 1378648"/>
              <a:gd name="connsiteX146" fmla="*/ 4788582 w 7867650"/>
              <a:gd name="connsiteY146" fmla="*/ 1178292 h 1378648"/>
              <a:gd name="connsiteX147" fmla="*/ 4800297 w 7867650"/>
              <a:gd name="connsiteY147" fmla="*/ 1183531 h 1378648"/>
              <a:gd name="connsiteX148" fmla="*/ 4812013 w 7867650"/>
              <a:gd name="connsiteY148" fmla="*/ 1197152 h 1378648"/>
              <a:gd name="connsiteX149" fmla="*/ 4847160 w 7867650"/>
              <a:gd name="connsiteY149" fmla="*/ 1193723 h 1378648"/>
              <a:gd name="connsiteX150" fmla="*/ 4858781 w 7867650"/>
              <a:gd name="connsiteY150" fmla="*/ 1182769 h 1378648"/>
              <a:gd name="connsiteX151" fmla="*/ 4870496 w 7867650"/>
              <a:gd name="connsiteY151" fmla="*/ 1182769 h 1378648"/>
              <a:gd name="connsiteX152" fmla="*/ 4882212 w 7867650"/>
              <a:gd name="connsiteY152" fmla="*/ 1155909 h 1378648"/>
              <a:gd name="connsiteX153" fmla="*/ 4893928 w 7867650"/>
              <a:gd name="connsiteY153" fmla="*/ 1124572 h 1378648"/>
              <a:gd name="connsiteX154" fmla="*/ 4905644 w 7867650"/>
              <a:gd name="connsiteY154" fmla="*/ 1124572 h 1378648"/>
              <a:gd name="connsiteX155" fmla="*/ 4917359 w 7867650"/>
              <a:gd name="connsiteY155" fmla="*/ 1081423 h 1378648"/>
              <a:gd name="connsiteX156" fmla="*/ 4929075 w 7867650"/>
              <a:gd name="connsiteY156" fmla="*/ 1081423 h 1378648"/>
              <a:gd name="connsiteX157" fmla="*/ 4999274 w 7867650"/>
              <a:gd name="connsiteY157" fmla="*/ 757859 h 1378648"/>
              <a:gd name="connsiteX158" fmla="*/ 5010990 w 7867650"/>
              <a:gd name="connsiteY158" fmla="*/ 757859 h 1378648"/>
              <a:gd name="connsiteX159" fmla="*/ 5034422 w 7867650"/>
              <a:gd name="connsiteY159" fmla="*/ 663562 h 1378648"/>
              <a:gd name="connsiteX160" fmla="*/ 5046138 w 7867650"/>
              <a:gd name="connsiteY160" fmla="*/ 663562 h 1378648"/>
              <a:gd name="connsiteX161" fmla="*/ 5093001 w 7867650"/>
              <a:gd name="connsiteY161" fmla="*/ 589743 h 1378648"/>
              <a:gd name="connsiteX162" fmla="*/ 5104716 w 7867650"/>
              <a:gd name="connsiteY162" fmla="*/ 545547 h 1378648"/>
              <a:gd name="connsiteX163" fmla="*/ 5174915 w 7867650"/>
              <a:gd name="connsiteY163" fmla="*/ 184740 h 1378648"/>
              <a:gd name="connsiteX164" fmla="*/ 5186631 w 7867650"/>
              <a:gd name="connsiteY164" fmla="*/ 145973 h 1378648"/>
              <a:gd name="connsiteX165" fmla="*/ 5210063 w 7867650"/>
              <a:gd name="connsiteY165" fmla="*/ 106158 h 1378648"/>
              <a:gd name="connsiteX166" fmla="*/ 5221779 w 7867650"/>
              <a:gd name="connsiteY166" fmla="*/ 106158 h 1378648"/>
              <a:gd name="connsiteX167" fmla="*/ 5233494 w 7867650"/>
              <a:gd name="connsiteY167" fmla="*/ 102729 h 1378648"/>
              <a:gd name="connsiteX168" fmla="*/ 5245210 w 7867650"/>
              <a:gd name="connsiteY168" fmla="*/ 107301 h 1378648"/>
              <a:gd name="connsiteX169" fmla="*/ 5303693 w 7867650"/>
              <a:gd name="connsiteY169" fmla="*/ 168928 h 1378648"/>
              <a:gd name="connsiteX170" fmla="*/ 5315409 w 7867650"/>
              <a:gd name="connsiteY170" fmla="*/ 171024 h 1378648"/>
              <a:gd name="connsiteX171" fmla="*/ 5338841 w 7867650"/>
              <a:gd name="connsiteY171" fmla="*/ 185502 h 1378648"/>
              <a:gd name="connsiteX172" fmla="*/ 5350556 w 7867650"/>
              <a:gd name="connsiteY172" fmla="*/ 203028 h 1378648"/>
              <a:gd name="connsiteX173" fmla="*/ 5373988 w 7867650"/>
              <a:gd name="connsiteY173" fmla="*/ 239985 h 1378648"/>
              <a:gd name="connsiteX174" fmla="*/ 5385704 w 7867650"/>
              <a:gd name="connsiteY174" fmla="*/ 266940 h 1378648"/>
              <a:gd name="connsiteX175" fmla="*/ 5409135 w 7867650"/>
              <a:gd name="connsiteY175" fmla="*/ 321805 h 1378648"/>
              <a:gd name="connsiteX176" fmla="*/ 5420756 w 7867650"/>
              <a:gd name="connsiteY176" fmla="*/ 344283 h 1378648"/>
              <a:gd name="connsiteX177" fmla="*/ 5584681 w 7867650"/>
              <a:gd name="connsiteY177" fmla="*/ 842441 h 1378648"/>
              <a:gd name="connsiteX178" fmla="*/ 5596397 w 7867650"/>
              <a:gd name="connsiteY178" fmla="*/ 888066 h 1378648"/>
              <a:gd name="connsiteX179" fmla="*/ 5619828 w 7867650"/>
              <a:gd name="connsiteY179" fmla="*/ 949026 h 1378648"/>
              <a:gd name="connsiteX180" fmla="*/ 5631544 w 7867650"/>
              <a:gd name="connsiteY180" fmla="*/ 966171 h 1378648"/>
              <a:gd name="connsiteX181" fmla="*/ 5654976 w 7867650"/>
              <a:gd name="connsiteY181" fmla="*/ 1005699 h 1378648"/>
              <a:gd name="connsiteX182" fmla="*/ 5666691 w 7867650"/>
              <a:gd name="connsiteY182" fmla="*/ 1027607 h 1378648"/>
              <a:gd name="connsiteX183" fmla="*/ 5725175 w 7867650"/>
              <a:gd name="connsiteY183" fmla="*/ 1102092 h 1378648"/>
              <a:gd name="connsiteX184" fmla="*/ 5736890 w 7867650"/>
              <a:gd name="connsiteY184" fmla="*/ 1120381 h 1378648"/>
              <a:gd name="connsiteX185" fmla="*/ 5807185 w 7867650"/>
              <a:gd name="connsiteY185" fmla="*/ 1242300 h 1378648"/>
              <a:gd name="connsiteX186" fmla="*/ 5818901 w 7867650"/>
              <a:gd name="connsiteY186" fmla="*/ 1252302 h 1378648"/>
              <a:gd name="connsiteX187" fmla="*/ 5935963 w 7867650"/>
              <a:gd name="connsiteY187" fmla="*/ 1378698 h 1378648"/>
              <a:gd name="connsiteX188" fmla="*/ 5947679 w 7867650"/>
              <a:gd name="connsiteY188" fmla="*/ 1378603 h 1378648"/>
              <a:gd name="connsiteX189" fmla="*/ 5971110 w 7867650"/>
              <a:gd name="connsiteY189" fmla="*/ 1378603 h 1378648"/>
              <a:gd name="connsiteX190" fmla="*/ 5982731 w 7867650"/>
              <a:gd name="connsiteY190" fmla="*/ 1363935 h 1378648"/>
              <a:gd name="connsiteX191" fmla="*/ 5994447 w 7867650"/>
              <a:gd name="connsiteY191" fmla="*/ 1363935 h 1378648"/>
              <a:gd name="connsiteX192" fmla="*/ 6006162 w 7867650"/>
              <a:gd name="connsiteY192" fmla="*/ 1337265 h 1378648"/>
              <a:gd name="connsiteX193" fmla="*/ 6029594 w 7867650"/>
              <a:gd name="connsiteY193" fmla="*/ 1251445 h 1378648"/>
              <a:gd name="connsiteX194" fmla="*/ 6041309 w 7867650"/>
              <a:gd name="connsiteY194" fmla="*/ 1193151 h 1378648"/>
              <a:gd name="connsiteX195" fmla="*/ 6053025 w 7867650"/>
              <a:gd name="connsiteY195" fmla="*/ 1193151 h 1378648"/>
              <a:gd name="connsiteX196" fmla="*/ 6064741 w 7867650"/>
              <a:gd name="connsiteY196" fmla="*/ 1119142 h 1378648"/>
              <a:gd name="connsiteX197" fmla="*/ 6099888 w 7867650"/>
              <a:gd name="connsiteY197" fmla="*/ 959789 h 1378648"/>
              <a:gd name="connsiteX198" fmla="*/ 6111604 w 7867650"/>
              <a:gd name="connsiteY198" fmla="*/ 916164 h 1378648"/>
              <a:gd name="connsiteX199" fmla="*/ 6146656 w 7867650"/>
              <a:gd name="connsiteY199" fmla="*/ 770718 h 1378648"/>
              <a:gd name="connsiteX200" fmla="*/ 6158372 w 7867650"/>
              <a:gd name="connsiteY200" fmla="*/ 708996 h 1378648"/>
              <a:gd name="connsiteX201" fmla="*/ 6216951 w 7867650"/>
              <a:gd name="connsiteY201" fmla="*/ 359238 h 1378648"/>
              <a:gd name="connsiteX202" fmla="*/ 6228666 w 7867650"/>
              <a:gd name="connsiteY202" fmla="*/ 271513 h 1378648"/>
              <a:gd name="connsiteX203" fmla="*/ 6252098 w 7867650"/>
              <a:gd name="connsiteY203" fmla="*/ 104920 h 1378648"/>
              <a:gd name="connsiteX204" fmla="*/ 6263718 w 7867650"/>
              <a:gd name="connsiteY204" fmla="*/ 46722 h 1378648"/>
              <a:gd name="connsiteX205" fmla="*/ 6275434 w 7867650"/>
              <a:gd name="connsiteY205" fmla="*/ 10813 h 1378648"/>
              <a:gd name="connsiteX206" fmla="*/ 6287150 w 7867650"/>
              <a:gd name="connsiteY206" fmla="*/ 50 h 1378648"/>
              <a:gd name="connsiteX207" fmla="*/ 6298865 w 7867650"/>
              <a:gd name="connsiteY207" fmla="*/ 50 h 1378648"/>
              <a:gd name="connsiteX208" fmla="*/ 6310581 w 7867650"/>
              <a:gd name="connsiteY208" fmla="*/ 13575 h 1378648"/>
              <a:gd name="connsiteX209" fmla="*/ 6345729 w 7867650"/>
              <a:gd name="connsiteY209" fmla="*/ 43389 h 1378648"/>
              <a:gd name="connsiteX210" fmla="*/ 6357444 w 7867650"/>
              <a:gd name="connsiteY210" fmla="*/ 40722 h 1378648"/>
              <a:gd name="connsiteX211" fmla="*/ 6392592 w 7867650"/>
              <a:gd name="connsiteY211" fmla="*/ 30054 h 1378648"/>
              <a:gd name="connsiteX212" fmla="*/ 6404212 w 7867650"/>
              <a:gd name="connsiteY212" fmla="*/ 37102 h 1378648"/>
              <a:gd name="connsiteX213" fmla="*/ 6439359 w 7867650"/>
              <a:gd name="connsiteY213" fmla="*/ 61772 h 1378648"/>
              <a:gd name="connsiteX214" fmla="*/ 6451075 w 7867650"/>
              <a:gd name="connsiteY214" fmla="*/ 82251 h 1378648"/>
              <a:gd name="connsiteX215" fmla="*/ 6474506 w 7867650"/>
              <a:gd name="connsiteY215" fmla="*/ 118731 h 1378648"/>
              <a:gd name="connsiteX216" fmla="*/ 6486222 w 7867650"/>
              <a:gd name="connsiteY216" fmla="*/ 141687 h 1378648"/>
              <a:gd name="connsiteX217" fmla="*/ 6544706 w 7867650"/>
              <a:gd name="connsiteY217" fmla="*/ 285038 h 1378648"/>
              <a:gd name="connsiteX218" fmla="*/ 6556422 w 7867650"/>
              <a:gd name="connsiteY218" fmla="*/ 305993 h 1378648"/>
              <a:gd name="connsiteX219" fmla="*/ 6673579 w 7867650"/>
              <a:gd name="connsiteY219" fmla="*/ 663657 h 1378648"/>
              <a:gd name="connsiteX220" fmla="*/ 6685199 w 7867650"/>
              <a:gd name="connsiteY220" fmla="*/ 697471 h 1378648"/>
              <a:gd name="connsiteX221" fmla="*/ 6708631 w 7867650"/>
              <a:gd name="connsiteY221" fmla="*/ 756525 h 1378648"/>
              <a:gd name="connsiteX222" fmla="*/ 6720347 w 7867650"/>
              <a:gd name="connsiteY222" fmla="*/ 780433 h 1378648"/>
              <a:gd name="connsiteX223" fmla="*/ 6790641 w 7867650"/>
              <a:gd name="connsiteY223" fmla="*/ 903591 h 1378648"/>
              <a:gd name="connsiteX224" fmla="*/ 6802357 w 7867650"/>
              <a:gd name="connsiteY224" fmla="*/ 917403 h 1378648"/>
              <a:gd name="connsiteX225" fmla="*/ 6860840 w 7867650"/>
              <a:gd name="connsiteY225" fmla="*/ 987792 h 1378648"/>
              <a:gd name="connsiteX226" fmla="*/ 6872556 w 7867650"/>
              <a:gd name="connsiteY226" fmla="*/ 1011224 h 1378648"/>
              <a:gd name="connsiteX227" fmla="*/ 7013050 w 7867650"/>
              <a:gd name="connsiteY227" fmla="*/ 1202391 h 1378648"/>
              <a:gd name="connsiteX228" fmla="*/ 7024766 w 7867650"/>
              <a:gd name="connsiteY228" fmla="*/ 1211249 h 1378648"/>
              <a:gd name="connsiteX229" fmla="*/ 7048197 w 7867650"/>
              <a:gd name="connsiteY229" fmla="*/ 1255921 h 1378648"/>
              <a:gd name="connsiteX230" fmla="*/ 7059913 w 7867650"/>
              <a:gd name="connsiteY230" fmla="*/ 1276400 h 1378648"/>
              <a:gd name="connsiteX231" fmla="*/ 7083345 w 7867650"/>
              <a:gd name="connsiteY231" fmla="*/ 1301737 h 1378648"/>
              <a:gd name="connsiteX232" fmla="*/ 7095060 w 7867650"/>
              <a:gd name="connsiteY232" fmla="*/ 1301737 h 1378648"/>
              <a:gd name="connsiteX233" fmla="*/ 7141828 w 7867650"/>
              <a:gd name="connsiteY233" fmla="*/ 1301737 h 1378648"/>
              <a:gd name="connsiteX234" fmla="*/ 7153544 w 7867650"/>
              <a:gd name="connsiteY234" fmla="*/ 1287163 h 1378648"/>
              <a:gd name="connsiteX235" fmla="*/ 7212122 w 7867650"/>
              <a:gd name="connsiteY235" fmla="*/ 1233728 h 1378648"/>
              <a:gd name="connsiteX236" fmla="*/ 7223838 w 7867650"/>
              <a:gd name="connsiteY236" fmla="*/ 1224393 h 1378648"/>
              <a:gd name="connsiteX237" fmla="*/ 7340901 w 7867650"/>
              <a:gd name="connsiteY237" fmla="*/ 1135525 h 1378648"/>
              <a:gd name="connsiteX238" fmla="*/ 7352616 w 7867650"/>
              <a:gd name="connsiteY238" fmla="*/ 1123429 h 1378648"/>
              <a:gd name="connsiteX239" fmla="*/ 7376048 w 7867650"/>
              <a:gd name="connsiteY239" fmla="*/ 1094473 h 1378648"/>
              <a:gd name="connsiteX240" fmla="*/ 7387668 w 7867650"/>
              <a:gd name="connsiteY240" fmla="*/ 1073327 h 1378648"/>
              <a:gd name="connsiteX241" fmla="*/ 7422815 w 7867650"/>
              <a:gd name="connsiteY241" fmla="*/ 982078 h 1378648"/>
              <a:gd name="connsiteX242" fmla="*/ 7434531 w 7867650"/>
              <a:gd name="connsiteY242" fmla="*/ 946835 h 1378648"/>
              <a:gd name="connsiteX243" fmla="*/ 7493110 w 7867650"/>
              <a:gd name="connsiteY243" fmla="*/ 744048 h 1378648"/>
              <a:gd name="connsiteX244" fmla="*/ 7504826 w 7867650"/>
              <a:gd name="connsiteY244" fmla="*/ 696708 h 1378648"/>
              <a:gd name="connsiteX245" fmla="*/ 7528162 w 7867650"/>
              <a:gd name="connsiteY245" fmla="*/ 627938 h 1378648"/>
              <a:gd name="connsiteX246" fmla="*/ 7539878 w 7867650"/>
              <a:gd name="connsiteY246" fmla="*/ 611364 h 1378648"/>
              <a:gd name="connsiteX247" fmla="*/ 7563309 w 7867650"/>
              <a:gd name="connsiteY247" fmla="*/ 605745 h 1378648"/>
              <a:gd name="connsiteX248" fmla="*/ 7575025 w 7867650"/>
              <a:gd name="connsiteY248" fmla="*/ 605268 h 1378648"/>
              <a:gd name="connsiteX249" fmla="*/ 7867728 w 7867650"/>
              <a:gd name="connsiteY249" fmla="*/ 604888 h 137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7867650" h="1378648">
                <a:moveTo>
                  <a:pt x="78" y="604888"/>
                </a:moveTo>
                <a:lnTo>
                  <a:pt x="164003" y="604888"/>
                </a:lnTo>
                <a:lnTo>
                  <a:pt x="175719" y="617270"/>
                </a:lnTo>
                <a:lnTo>
                  <a:pt x="199151" y="638225"/>
                </a:lnTo>
                <a:lnTo>
                  <a:pt x="210866" y="660228"/>
                </a:lnTo>
                <a:lnTo>
                  <a:pt x="257634" y="708996"/>
                </a:lnTo>
                <a:lnTo>
                  <a:pt x="269350" y="723188"/>
                </a:lnTo>
                <a:lnTo>
                  <a:pt x="292781" y="730522"/>
                </a:lnTo>
                <a:lnTo>
                  <a:pt x="304497" y="730522"/>
                </a:lnTo>
                <a:lnTo>
                  <a:pt x="339644" y="725093"/>
                </a:lnTo>
                <a:lnTo>
                  <a:pt x="351360" y="719378"/>
                </a:lnTo>
                <a:lnTo>
                  <a:pt x="362981" y="704043"/>
                </a:lnTo>
                <a:lnTo>
                  <a:pt x="374696" y="701185"/>
                </a:lnTo>
                <a:lnTo>
                  <a:pt x="398128" y="660990"/>
                </a:lnTo>
                <a:lnTo>
                  <a:pt x="409844" y="631843"/>
                </a:lnTo>
                <a:lnTo>
                  <a:pt x="433275" y="549452"/>
                </a:lnTo>
                <a:lnTo>
                  <a:pt x="444991" y="504018"/>
                </a:lnTo>
                <a:lnTo>
                  <a:pt x="573769" y="107968"/>
                </a:lnTo>
                <a:lnTo>
                  <a:pt x="585485" y="82441"/>
                </a:lnTo>
                <a:lnTo>
                  <a:pt x="632348" y="68249"/>
                </a:lnTo>
                <a:lnTo>
                  <a:pt x="643968" y="68249"/>
                </a:lnTo>
                <a:lnTo>
                  <a:pt x="679115" y="69011"/>
                </a:lnTo>
                <a:lnTo>
                  <a:pt x="690831" y="75202"/>
                </a:lnTo>
                <a:lnTo>
                  <a:pt x="702547" y="80631"/>
                </a:lnTo>
                <a:lnTo>
                  <a:pt x="714263" y="78155"/>
                </a:lnTo>
                <a:lnTo>
                  <a:pt x="725978" y="76631"/>
                </a:lnTo>
                <a:lnTo>
                  <a:pt x="737694" y="67487"/>
                </a:lnTo>
                <a:lnTo>
                  <a:pt x="796178" y="28434"/>
                </a:lnTo>
                <a:lnTo>
                  <a:pt x="807893" y="30530"/>
                </a:lnTo>
                <a:lnTo>
                  <a:pt x="831325" y="43484"/>
                </a:lnTo>
                <a:lnTo>
                  <a:pt x="843041" y="53676"/>
                </a:lnTo>
                <a:lnTo>
                  <a:pt x="878188" y="112540"/>
                </a:lnTo>
                <a:lnTo>
                  <a:pt x="889904" y="132543"/>
                </a:lnTo>
                <a:lnTo>
                  <a:pt x="948387" y="272274"/>
                </a:lnTo>
                <a:lnTo>
                  <a:pt x="960103" y="309898"/>
                </a:lnTo>
                <a:lnTo>
                  <a:pt x="983534" y="382098"/>
                </a:lnTo>
                <a:lnTo>
                  <a:pt x="995250" y="432390"/>
                </a:lnTo>
                <a:lnTo>
                  <a:pt x="1077165" y="643559"/>
                </a:lnTo>
                <a:lnTo>
                  <a:pt x="1088881" y="668514"/>
                </a:lnTo>
                <a:lnTo>
                  <a:pt x="1147460" y="774528"/>
                </a:lnTo>
                <a:lnTo>
                  <a:pt x="1159175" y="792721"/>
                </a:lnTo>
                <a:lnTo>
                  <a:pt x="1241090" y="913307"/>
                </a:lnTo>
                <a:lnTo>
                  <a:pt x="1252806" y="964837"/>
                </a:lnTo>
                <a:lnTo>
                  <a:pt x="1276238" y="1000365"/>
                </a:lnTo>
                <a:lnTo>
                  <a:pt x="1287953" y="1013986"/>
                </a:lnTo>
                <a:lnTo>
                  <a:pt x="1369868" y="1093520"/>
                </a:lnTo>
                <a:lnTo>
                  <a:pt x="1381584" y="1102664"/>
                </a:lnTo>
                <a:lnTo>
                  <a:pt x="1416731" y="1147241"/>
                </a:lnTo>
                <a:lnTo>
                  <a:pt x="1428447" y="1166386"/>
                </a:lnTo>
                <a:lnTo>
                  <a:pt x="1475310" y="1235538"/>
                </a:lnTo>
                <a:lnTo>
                  <a:pt x="1486931" y="1235538"/>
                </a:lnTo>
                <a:lnTo>
                  <a:pt x="1533794" y="1235538"/>
                </a:lnTo>
                <a:lnTo>
                  <a:pt x="1545509" y="1227823"/>
                </a:lnTo>
                <a:lnTo>
                  <a:pt x="1604088" y="1177721"/>
                </a:lnTo>
                <a:lnTo>
                  <a:pt x="1615804" y="1163624"/>
                </a:lnTo>
                <a:lnTo>
                  <a:pt x="1650856" y="1099616"/>
                </a:lnTo>
                <a:lnTo>
                  <a:pt x="1662571" y="1074089"/>
                </a:lnTo>
                <a:lnTo>
                  <a:pt x="1721150" y="965313"/>
                </a:lnTo>
                <a:lnTo>
                  <a:pt x="1732866" y="949788"/>
                </a:lnTo>
                <a:lnTo>
                  <a:pt x="1803065" y="867587"/>
                </a:lnTo>
                <a:lnTo>
                  <a:pt x="1814781" y="867587"/>
                </a:lnTo>
                <a:lnTo>
                  <a:pt x="1849928" y="867587"/>
                </a:lnTo>
                <a:lnTo>
                  <a:pt x="1861644" y="876540"/>
                </a:lnTo>
                <a:lnTo>
                  <a:pt x="1908412" y="931214"/>
                </a:lnTo>
                <a:lnTo>
                  <a:pt x="1920128" y="945692"/>
                </a:lnTo>
                <a:lnTo>
                  <a:pt x="1955275" y="986745"/>
                </a:lnTo>
                <a:lnTo>
                  <a:pt x="1966991" y="1004556"/>
                </a:lnTo>
                <a:lnTo>
                  <a:pt x="2013854" y="1090948"/>
                </a:lnTo>
                <a:lnTo>
                  <a:pt x="2025569" y="1127620"/>
                </a:lnTo>
                <a:lnTo>
                  <a:pt x="2060621" y="1234204"/>
                </a:lnTo>
                <a:lnTo>
                  <a:pt x="2072337" y="1263065"/>
                </a:lnTo>
                <a:lnTo>
                  <a:pt x="2107484" y="1378698"/>
                </a:lnTo>
                <a:lnTo>
                  <a:pt x="2119200" y="1378698"/>
                </a:lnTo>
                <a:lnTo>
                  <a:pt x="2528966" y="1374031"/>
                </a:lnTo>
                <a:lnTo>
                  <a:pt x="2540681" y="1370602"/>
                </a:lnTo>
                <a:lnTo>
                  <a:pt x="2587544" y="1348028"/>
                </a:lnTo>
                <a:lnTo>
                  <a:pt x="2599260" y="1340122"/>
                </a:lnTo>
                <a:lnTo>
                  <a:pt x="2669459" y="1278400"/>
                </a:lnTo>
                <a:lnTo>
                  <a:pt x="2681175" y="1268589"/>
                </a:lnTo>
                <a:lnTo>
                  <a:pt x="2728038" y="1216107"/>
                </a:lnTo>
                <a:lnTo>
                  <a:pt x="2739754" y="1201724"/>
                </a:lnTo>
                <a:lnTo>
                  <a:pt x="2774806" y="1172101"/>
                </a:lnTo>
                <a:lnTo>
                  <a:pt x="2786522" y="1164672"/>
                </a:lnTo>
                <a:lnTo>
                  <a:pt x="2856816" y="1105331"/>
                </a:lnTo>
                <a:lnTo>
                  <a:pt x="2868532" y="1095425"/>
                </a:lnTo>
                <a:lnTo>
                  <a:pt x="2927015" y="1056754"/>
                </a:lnTo>
                <a:lnTo>
                  <a:pt x="2938731" y="1049991"/>
                </a:lnTo>
                <a:lnTo>
                  <a:pt x="3020741" y="1003223"/>
                </a:lnTo>
                <a:lnTo>
                  <a:pt x="3032362" y="1003223"/>
                </a:lnTo>
                <a:lnTo>
                  <a:pt x="3090941" y="1003413"/>
                </a:lnTo>
                <a:lnTo>
                  <a:pt x="3102656" y="1027321"/>
                </a:lnTo>
                <a:lnTo>
                  <a:pt x="3196287" y="1210297"/>
                </a:lnTo>
                <a:lnTo>
                  <a:pt x="3208003" y="1243443"/>
                </a:lnTo>
                <a:lnTo>
                  <a:pt x="3266582" y="1378698"/>
                </a:lnTo>
                <a:lnTo>
                  <a:pt x="3278298" y="1378698"/>
                </a:lnTo>
                <a:lnTo>
                  <a:pt x="3723210" y="1376984"/>
                </a:lnTo>
                <a:lnTo>
                  <a:pt x="3734831" y="1360125"/>
                </a:lnTo>
                <a:lnTo>
                  <a:pt x="3746546" y="1375936"/>
                </a:lnTo>
                <a:lnTo>
                  <a:pt x="3758262" y="1354505"/>
                </a:lnTo>
                <a:lnTo>
                  <a:pt x="3769978" y="1354505"/>
                </a:lnTo>
                <a:lnTo>
                  <a:pt x="3781694" y="1332979"/>
                </a:lnTo>
                <a:lnTo>
                  <a:pt x="3793409" y="1332979"/>
                </a:lnTo>
                <a:lnTo>
                  <a:pt x="3805125" y="1289068"/>
                </a:lnTo>
                <a:lnTo>
                  <a:pt x="3816841" y="1289068"/>
                </a:lnTo>
                <a:lnTo>
                  <a:pt x="3828557" y="1225727"/>
                </a:lnTo>
                <a:lnTo>
                  <a:pt x="3851988" y="1225727"/>
                </a:lnTo>
                <a:lnTo>
                  <a:pt x="3863704" y="1145622"/>
                </a:lnTo>
                <a:lnTo>
                  <a:pt x="3875324" y="1145622"/>
                </a:lnTo>
                <a:lnTo>
                  <a:pt x="3887040" y="1052848"/>
                </a:lnTo>
                <a:lnTo>
                  <a:pt x="3898756" y="950931"/>
                </a:lnTo>
                <a:lnTo>
                  <a:pt x="3910472" y="950931"/>
                </a:lnTo>
                <a:lnTo>
                  <a:pt x="3922187" y="845394"/>
                </a:lnTo>
                <a:lnTo>
                  <a:pt x="3933903" y="845394"/>
                </a:lnTo>
                <a:lnTo>
                  <a:pt x="3957335" y="635653"/>
                </a:lnTo>
                <a:lnTo>
                  <a:pt x="3969050" y="635653"/>
                </a:lnTo>
                <a:lnTo>
                  <a:pt x="3980766" y="527830"/>
                </a:lnTo>
                <a:lnTo>
                  <a:pt x="3992482" y="527830"/>
                </a:lnTo>
                <a:lnTo>
                  <a:pt x="4015818" y="313232"/>
                </a:lnTo>
                <a:lnTo>
                  <a:pt x="4027534" y="313232"/>
                </a:lnTo>
                <a:lnTo>
                  <a:pt x="4039250" y="207028"/>
                </a:lnTo>
                <a:lnTo>
                  <a:pt x="4050965" y="207028"/>
                </a:lnTo>
                <a:lnTo>
                  <a:pt x="4062681" y="129495"/>
                </a:lnTo>
                <a:lnTo>
                  <a:pt x="4074397" y="129495"/>
                </a:lnTo>
                <a:lnTo>
                  <a:pt x="4086113" y="118255"/>
                </a:lnTo>
                <a:lnTo>
                  <a:pt x="4097828" y="84537"/>
                </a:lnTo>
                <a:lnTo>
                  <a:pt x="4132976" y="84537"/>
                </a:lnTo>
                <a:lnTo>
                  <a:pt x="4144691" y="65868"/>
                </a:lnTo>
                <a:lnTo>
                  <a:pt x="4156312" y="89109"/>
                </a:lnTo>
                <a:lnTo>
                  <a:pt x="4168027" y="80727"/>
                </a:lnTo>
                <a:lnTo>
                  <a:pt x="4191459" y="63582"/>
                </a:lnTo>
                <a:lnTo>
                  <a:pt x="4203175" y="73678"/>
                </a:lnTo>
                <a:lnTo>
                  <a:pt x="4261754" y="175024"/>
                </a:lnTo>
                <a:lnTo>
                  <a:pt x="4273469" y="210362"/>
                </a:lnTo>
                <a:lnTo>
                  <a:pt x="4331953" y="365334"/>
                </a:lnTo>
                <a:lnTo>
                  <a:pt x="4343669" y="392289"/>
                </a:lnTo>
                <a:lnTo>
                  <a:pt x="4378816" y="485634"/>
                </a:lnTo>
                <a:lnTo>
                  <a:pt x="4390532" y="524687"/>
                </a:lnTo>
                <a:lnTo>
                  <a:pt x="4472447" y="763860"/>
                </a:lnTo>
                <a:lnTo>
                  <a:pt x="4484162" y="784624"/>
                </a:lnTo>
                <a:lnTo>
                  <a:pt x="4542741" y="886351"/>
                </a:lnTo>
                <a:lnTo>
                  <a:pt x="4554457" y="902734"/>
                </a:lnTo>
                <a:lnTo>
                  <a:pt x="4589509" y="938548"/>
                </a:lnTo>
                <a:lnTo>
                  <a:pt x="4601225" y="955217"/>
                </a:lnTo>
                <a:lnTo>
                  <a:pt x="4636372" y="1032179"/>
                </a:lnTo>
                <a:lnTo>
                  <a:pt x="4648088" y="1047990"/>
                </a:lnTo>
                <a:lnTo>
                  <a:pt x="4776866" y="1172482"/>
                </a:lnTo>
                <a:lnTo>
                  <a:pt x="4788582" y="1178292"/>
                </a:lnTo>
                <a:lnTo>
                  <a:pt x="4800297" y="1183531"/>
                </a:lnTo>
                <a:lnTo>
                  <a:pt x="4812013" y="1197152"/>
                </a:lnTo>
                <a:lnTo>
                  <a:pt x="4847160" y="1193723"/>
                </a:lnTo>
                <a:lnTo>
                  <a:pt x="4858781" y="1182769"/>
                </a:lnTo>
                <a:lnTo>
                  <a:pt x="4870496" y="1182769"/>
                </a:lnTo>
                <a:lnTo>
                  <a:pt x="4882212" y="1155909"/>
                </a:lnTo>
                <a:lnTo>
                  <a:pt x="4893928" y="1124572"/>
                </a:lnTo>
                <a:lnTo>
                  <a:pt x="4905644" y="1124572"/>
                </a:lnTo>
                <a:lnTo>
                  <a:pt x="4917359" y="1081423"/>
                </a:lnTo>
                <a:lnTo>
                  <a:pt x="4929075" y="1081423"/>
                </a:lnTo>
                <a:lnTo>
                  <a:pt x="4999274" y="757859"/>
                </a:lnTo>
                <a:lnTo>
                  <a:pt x="5010990" y="757859"/>
                </a:lnTo>
                <a:lnTo>
                  <a:pt x="5034422" y="663562"/>
                </a:lnTo>
                <a:lnTo>
                  <a:pt x="5046138" y="663562"/>
                </a:lnTo>
                <a:lnTo>
                  <a:pt x="5093001" y="589743"/>
                </a:lnTo>
                <a:lnTo>
                  <a:pt x="5104716" y="545547"/>
                </a:lnTo>
                <a:lnTo>
                  <a:pt x="5174915" y="184740"/>
                </a:lnTo>
                <a:lnTo>
                  <a:pt x="5186631" y="145973"/>
                </a:lnTo>
                <a:lnTo>
                  <a:pt x="5210063" y="106158"/>
                </a:lnTo>
                <a:lnTo>
                  <a:pt x="5221779" y="106158"/>
                </a:lnTo>
                <a:lnTo>
                  <a:pt x="5233494" y="102729"/>
                </a:lnTo>
                <a:lnTo>
                  <a:pt x="5245210" y="107301"/>
                </a:lnTo>
                <a:lnTo>
                  <a:pt x="5303693" y="168928"/>
                </a:lnTo>
                <a:lnTo>
                  <a:pt x="5315409" y="171024"/>
                </a:lnTo>
                <a:lnTo>
                  <a:pt x="5338841" y="185502"/>
                </a:lnTo>
                <a:lnTo>
                  <a:pt x="5350556" y="203028"/>
                </a:lnTo>
                <a:lnTo>
                  <a:pt x="5373988" y="239985"/>
                </a:lnTo>
                <a:lnTo>
                  <a:pt x="5385704" y="266940"/>
                </a:lnTo>
                <a:lnTo>
                  <a:pt x="5409135" y="321805"/>
                </a:lnTo>
                <a:lnTo>
                  <a:pt x="5420756" y="344283"/>
                </a:lnTo>
                <a:lnTo>
                  <a:pt x="5584681" y="842441"/>
                </a:lnTo>
                <a:lnTo>
                  <a:pt x="5596397" y="888066"/>
                </a:lnTo>
                <a:lnTo>
                  <a:pt x="5619828" y="949026"/>
                </a:lnTo>
                <a:lnTo>
                  <a:pt x="5631544" y="966171"/>
                </a:lnTo>
                <a:lnTo>
                  <a:pt x="5654976" y="1005699"/>
                </a:lnTo>
                <a:lnTo>
                  <a:pt x="5666691" y="1027607"/>
                </a:lnTo>
                <a:lnTo>
                  <a:pt x="5725175" y="1102092"/>
                </a:lnTo>
                <a:lnTo>
                  <a:pt x="5736890" y="1120381"/>
                </a:lnTo>
                <a:lnTo>
                  <a:pt x="5807185" y="1242300"/>
                </a:lnTo>
                <a:lnTo>
                  <a:pt x="5818901" y="1252302"/>
                </a:lnTo>
                <a:lnTo>
                  <a:pt x="5935963" y="1378698"/>
                </a:lnTo>
                <a:lnTo>
                  <a:pt x="5947679" y="1378603"/>
                </a:lnTo>
                <a:lnTo>
                  <a:pt x="5971110" y="1378603"/>
                </a:lnTo>
                <a:lnTo>
                  <a:pt x="5982731" y="1363935"/>
                </a:lnTo>
                <a:lnTo>
                  <a:pt x="5994447" y="1363935"/>
                </a:lnTo>
                <a:lnTo>
                  <a:pt x="6006162" y="1337265"/>
                </a:lnTo>
                <a:lnTo>
                  <a:pt x="6029594" y="1251445"/>
                </a:lnTo>
                <a:lnTo>
                  <a:pt x="6041309" y="1193151"/>
                </a:lnTo>
                <a:lnTo>
                  <a:pt x="6053025" y="1193151"/>
                </a:lnTo>
                <a:lnTo>
                  <a:pt x="6064741" y="1119142"/>
                </a:lnTo>
                <a:lnTo>
                  <a:pt x="6099888" y="959789"/>
                </a:lnTo>
                <a:lnTo>
                  <a:pt x="6111604" y="916164"/>
                </a:lnTo>
                <a:lnTo>
                  <a:pt x="6146656" y="770718"/>
                </a:lnTo>
                <a:lnTo>
                  <a:pt x="6158372" y="708996"/>
                </a:lnTo>
                <a:lnTo>
                  <a:pt x="6216951" y="359238"/>
                </a:lnTo>
                <a:lnTo>
                  <a:pt x="6228666" y="271513"/>
                </a:lnTo>
                <a:lnTo>
                  <a:pt x="6252098" y="104920"/>
                </a:lnTo>
                <a:lnTo>
                  <a:pt x="6263718" y="46722"/>
                </a:lnTo>
                <a:lnTo>
                  <a:pt x="6275434" y="10813"/>
                </a:lnTo>
                <a:lnTo>
                  <a:pt x="6287150" y="50"/>
                </a:lnTo>
                <a:lnTo>
                  <a:pt x="6298865" y="50"/>
                </a:lnTo>
                <a:lnTo>
                  <a:pt x="6310581" y="13575"/>
                </a:lnTo>
                <a:lnTo>
                  <a:pt x="6345729" y="43389"/>
                </a:lnTo>
                <a:lnTo>
                  <a:pt x="6357444" y="40722"/>
                </a:lnTo>
                <a:lnTo>
                  <a:pt x="6392592" y="30054"/>
                </a:lnTo>
                <a:lnTo>
                  <a:pt x="6404212" y="37102"/>
                </a:lnTo>
                <a:lnTo>
                  <a:pt x="6439359" y="61772"/>
                </a:lnTo>
                <a:lnTo>
                  <a:pt x="6451075" y="82251"/>
                </a:lnTo>
                <a:lnTo>
                  <a:pt x="6474506" y="118731"/>
                </a:lnTo>
                <a:lnTo>
                  <a:pt x="6486222" y="141687"/>
                </a:lnTo>
                <a:lnTo>
                  <a:pt x="6544706" y="285038"/>
                </a:lnTo>
                <a:lnTo>
                  <a:pt x="6556422" y="305993"/>
                </a:lnTo>
                <a:lnTo>
                  <a:pt x="6673579" y="663657"/>
                </a:lnTo>
                <a:lnTo>
                  <a:pt x="6685199" y="697471"/>
                </a:lnTo>
                <a:lnTo>
                  <a:pt x="6708631" y="756525"/>
                </a:lnTo>
                <a:lnTo>
                  <a:pt x="6720347" y="780433"/>
                </a:lnTo>
                <a:lnTo>
                  <a:pt x="6790641" y="903591"/>
                </a:lnTo>
                <a:lnTo>
                  <a:pt x="6802357" y="917403"/>
                </a:lnTo>
                <a:lnTo>
                  <a:pt x="6860840" y="987792"/>
                </a:lnTo>
                <a:lnTo>
                  <a:pt x="6872556" y="1011224"/>
                </a:lnTo>
                <a:lnTo>
                  <a:pt x="7013050" y="1202391"/>
                </a:lnTo>
                <a:lnTo>
                  <a:pt x="7024766" y="1211249"/>
                </a:lnTo>
                <a:lnTo>
                  <a:pt x="7048197" y="1255921"/>
                </a:lnTo>
                <a:lnTo>
                  <a:pt x="7059913" y="1276400"/>
                </a:lnTo>
                <a:lnTo>
                  <a:pt x="7083345" y="1301737"/>
                </a:lnTo>
                <a:lnTo>
                  <a:pt x="7095060" y="1301737"/>
                </a:lnTo>
                <a:lnTo>
                  <a:pt x="7141828" y="1301737"/>
                </a:lnTo>
                <a:lnTo>
                  <a:pt x="7153544" y="1287163"/>
                </a:lnTo>
                <a:lnTo>
                  <a:pt x="7212122" y="1233728"/>
                </a:lnTo>
                <a:lnTo>
                  <a:pt x="7223838" y="1224393"/>
                </a:lnTo>
                <a:lnTo>
                  <a:pt x="7340901" y="1135525"/>
                </a:lnTo>
                <a:lnTo>
                  <a:pt x="7352616" y="1123429"/>
                </a:lnTo>
                <a:lnTo>
                  <a:pt x="7376048" y="1094473"/>
                </a:lnTo>
                <a:lnTo>
                  <a:pt x="7387668" y="1073327"/>
                </a:lnTo>
                <a:lnTo>
                  <a:pt x="7422815" y="982078"/>
                </a:lnTo>
                <a:lnTo>
                  <a:pt x="7434531" y="946835"/>
                </a:lnTo>
                <a:lnTo>
                  <a:pt x="7493110" y="744048"/>
                </a:lnTo>
                <a:lnTo>
                  <a:pt x="7504826" y="696708"/>
                </a:lnTo>
                <a:lnTo>
                  <a:pt x="7528162" y="627938"/>
                </a:lnTo>
                <a:lnTo>
                  <a:pt x="7539878" y="611364"/>
                </a:lnTo>
                <a:lnTo>
                  <a:pt x="7563309" y="605745"/>
                </a:lnTo>
                <a:lnTo>
                  <a:pt x="7575025" y="605268"/>
                </a:lnTo>
                <a:lnTo>
                  <a:pt x="7867728" y="604888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876474F-5137-F641-73AD-6F5C346E1B58}"/>
              </a:ext>
            </a:extLst>
          </p:cNvPr>
          <p:cNvSpPr/>
          <p:nvPr/>
        </p:nvSpPr>
        <p:spPr>
          <a:xfrm>
            <a:off x="2162175" y="1294534"/>
            <a:ext cx="7867650" cy="2753201"/>
          </a:xfrm>
          <a:custGeom>
            <a:avLst/>
            <a:gdLst>
              <a:gd name="connsiteX0" fmla="*/ 78 w 7867650"/>
              <a:gd name="connsiteY0" fmla="*/ 1258969 h 2753201"/>
              <a:gd name="connsiteX1" fmla="*/ 81993 w 7867650"/>
              <a:gd name="connsiteY1" fmla="*/ 1028369 h 2753201"/>
              <a:gd name="connsiteX2" fmla="*/ 93709 w 7867650"/>
              <a:gd name="connsiteY2" fmla="*/ 992269 h 2753201"/>
              <a:gd name="connsiteX3" fmla="*/ 187435 w 7867650"/>
              <a:gd name="connsiteY3" fmla="*/ 759193 h 2753201"/>
              <a:gd name="connsiteX4" fmla="*/ 199151 w 7867650"/>
              <a:gd name="connsiteY4" fmla="*/ 777290 h 2753201"/>
              <a:gd name="connsiteX5" fmla="*/ 234203 w 7867650"/>
              <a:gd name="connsiteY5" fmla="*/ 831583 h 2753201"/>
              <a:gd name="connsiteX6" fmla="*/ 245918 w 7867650"/>
              <a:gd name="connsiteY6" fmla="*/ 833297 h 2753201"/>
              <a:gd name="connsiteX7" fmla="*/ 281066 w 7867650"/>
              <a:gd name="connsiteY7" fmla="*/ 838345 h 2753201"/>
              <a:gd name="connsiteX8" fmla="*/ 292781 w 7867650"/>
              <a:gd name="connsiteY8" fmla="*/ 848632 h 2753201"/>
              <a:gd name="connsiteX9" fmla="*/ 327928 w 7867650"/>
              <a:gd name="connsiteY9" fmla="*/ 879303 h 2753201"/>
              <a:gd name="connsiteX10" fmla="*/ 339644 w 7867650"/>
              <a:gd name="connsiteY10" fmla="*/ 909783 h 2753201"/>
              <a:gd name="connsiteX11" fmla="*/ 398128 w 7867650"/>
              <a:gd name="connsiteY11" fmla="*/ 1044371 h 2753201"/>
              <a:gd name="connsiteX12" fmla="*/ 409844 w 7867650"/>
              <a:gd name="connsiteY12" fmla="*/ 1066088 h 2753201"/>
              <a:gd name="connsiteX13" fmla="*/ 421559 w 7867650"/>
              <a:gd name="connsiteY13" fmla="*/ 1087805 h 2753201"/>
              <a:gd name="connsiteX14" fmla="*/ 433275 w 7867650"/>
              <a:gd name="connsiteY14" fmla="*/ 1094473 h 2753201"/>
              <a:gd name="connsiteX15" fmla="*/ 480138 w 7867650"/>
              <a:gd name="connsiteY15" fmla="*/ 1126096 h 2753201"/>
              <a:gd name="connsiteX16" fmla="*/ 491854 w 7867650"/>
              <a:gd name="connsiteY16" fmla="*/ 1137716 h 2753201"/>
              <a:gd name="connsiteX17" fmla="*/ 515190 w 7867650"/>
              <a:gd name="connsiteY17" fmla="*/ 1160862 h 2753201"/>
              <a:gd name="connsiteX18" fmla="*/ 526906 w 7867650"/>
              <a:gd name="connsiteY18" fmla="*/ 1160290 h 2753201"/>
              <a:gd name="connsiteX19" fmla="*/ 562053 w 7867650"/>
              <a:gd name="connsiteY19" fmla="*/ 1158671 h 2753201"/>
              <a:gd name="connsiteX20" fmla="*/ 573769 w 7867650"/>
              <a:gd name="connsiteY20" fmla="*/ 1133430 h 2753201"/>
              <a:gd name="connsiteX21" fmla="*/ 608916 w 7867650"/>
              <a:gd name="connsiteY21" fmla="*/ 1057706 h 2753201"/>
              <a:gd name="connsiteX22" fmla="*/ 620632 w 7867650"/>
              <a:gd name="connsiteY22" fmla="*/ 1007319 h 2753201"/>
              <a:gd name="connsiteX23" fmla="*/ 679115 w 7867650"/>
              <a:gd name="connsiteY23" fmla="*/ 731094 h 2753201"/>
              <a:gd name="connsiteX24" fmla="*/ 690831 w 7867650"/>
              <a:gd name="connsiteY24" fmla="*/ 668419 h 2753201"/>
              <a:gd name="connsiteX25" fmla="*/ 737694 w 7867650"/>
              <a:gd name="connsiteY25" fmla="*/ 451059 h 2753201"/>
              <a:gd name="connsiteX26" fmla="*/ 749410 w 7867650"/>
              <a:gd name="connsiteY26" fmla="*/ 399433 h 2753201"/>
              <a:gd name="connsiteX27" fmla="*/ 796178 w 7867650"/>
              <a:gd name="connsiteY27" fmla="*/ 319900 h 2753201"/>
              <a:gd name="connsiteX28" fmla="*/ 807893 w 7867650"/>
              <a:gd name="connsiteY28" fmla="*/ 314375 h 2753201"/>
              <a:gd name="connsiteX29" fmla="*/ 843041 w 7867650"/>
              <a:gd name="connsiteY29" fmla="*/ 297897 h 2753201"/>
              <a:gd name="connsiteX30" fmla="*/ 854756 w 7867650"/>
              <a:gd name="connsiteY30" fmla="*/ 265226 h 2753201"/>
              <a:gd name="connsiteX31" fmla="*/ 901619 w 7867650"/>
              <a:gd name="connsiteY31" fmla="*/ 149021 h 2753201"/>
              <a:gd name="connsiteX32" fmla="*/ 913335 w 7867650"/>
              <a:gd name="connsiteY32" fmla="*/ 130543 h 2753201"/>
              <a:gd name="connsiteX33" fmla="*/ 960103 w 7867650"/>
              <a:gd name="connsiteY33" fmla="*/ 46913 h 2753201"/>
              <a:gd name="connsiteX34" fmla="*/ 971818 w 7867650"/>
              <a:gd name="connsiteY34" fmla="*/ 23481 h 2753201"/>
              <a:gd name="connsiteX35" fmla="*/ 983534 w 7867650"/>
              <a:gd name="connsiteY35" fmla="*/ 50 h 2753201"/>
              <a:gd name="connsiteX36" fmla="*/ 995250 w 7867650"/>
              <a:gd name="connsiteY36" fmla="*/ 4431 h 2753201"/>
              <a:gd name="connsiteX37" fmla="*/ 1030397 w 7867650"/>
              <a:gd name="connsiteY37" fmla="*/ 17671 h 2753201"/>
              <a:gd name="connsiteX38" fmla="*/ 1042113 w 7867650"/>
              <a:gd name="connsiteY38" fmla="*/ 39198 h 2753201"/>
              <a:gd name="connsiteX39" fmla="*/ 1170891 w 7867650"/>
              <a:gd name="connsiteY39" fmla="*/ 275037 h 2753201"/>
              <a:gd name="connsiteX40" fmla="*/ 1182607 w 7867650"/>
              <a:gd name="connsiteY40" fmla="*/ 286086 h 2753201"/>
              <a:gd name="connsiteX41" fmla="*/ 1217659 w 7867650"/>
              <a:gd name="connsiteY41" fmla="*/ 319423 h 2753201"/>
              <a:gd name="connsiteX42" fmla="*/ 1229375 w 7867650"/>
              <a:gd name="connsiteY42" fmla="*/ 294754 h 2753201"/>
              <a:gd name="connsiteX43" fmla="*/ 1264522 w 7867650"/>
              <a:gd name="connsiteY43" fmla="*/ 220935 h 2753201"/>
              <a:gd name="connsiteX44" fmla="*/ 1276238 w 7867650"/>
              <a:gd name="connsiteY44" fmla="*/ 243319 h 2753201"/>
              <a:gd name="connsiteX45" fmla="*/ 1323101 w 7867650"/>
              <a:gd name="connsiteY45" fmla="*/ 343141 h 2753201"/>
              <a:gd name="connsiteX46" fmla="*/ 1334816 w 7867650"/>
              <a:gd name="connsiteY46" fmla="*/ 375907 h 2753201"/>
              <a:gd name="connsiteX47" fmla="*/ 1369868 w 7867650"/>
              <a:gd name="connsiteY47" fmla="*/ 487063 h 2753201"/>
              <a:gd name="connsiteX48" fmla="*/ 1381584 w 7867650"/>
              <a:gd name="connsiteY48" fmla="*/ 532974 h 2753201"/>
              <a:gd name="connsiteX49" fmla="*/ 1486931 w 7867650"/>
              <a:gd name="connsiteY49" fmla="*/ 916927 h 2753201"/>
              <a:gd name="connsiteX50" fmla="*/ 1498646 w 7867650"/>
              <a:gd name="connsiteY50" fmla="*/ 960837 h 2753201"/>
              <a:gd name="connsiteX51" fmla="*/ 1615804 w 7867650"/>
              <a:gd name="connsiteY51" fmla="*/ 1528527 h 2753201"/>
              <a:gd name="connsiteX52" fmla="*/ 1627424 w 7867650"/>
              <a:gd name="connsiteY52" fmla="*/ 1570437 h 2753201"/>
              <a:gd name="connsiteX53" fmla="*/ 1639140 w 7867650"/>
              <a:gd name="connsiteY53" fmla="*/ 1612252 h 2753201"/>
              <a:gd name="connsiteX54" fmla="*/ 1650856 w 7867650"/>
              <a:gd name="connsiteY54" fmla="*/ 1621586 h 2753201"/>
              <a:gd name="connsiteX55" fmla="*/ 1686003 w 7867650"/>
              <a:gd name="connsiteY55" fmla="*/ 1649589 h 2753201"/>
              <a:gd name="connsiteX56" fmla="*/ 1697719 w 7867650"/>
              <a:gd name="connsiteY56" fmla="*/ 1624253 h 2753201"/>
              <a:gd name="connsiteX57" fmla="*/ 1732866 w 7867650"/>
              <a:gd name="connsiteY57" fmla="*/ 1548148 h 2753201"/>
              <a:gd name="connsiteX58" fmla="*/ 1744582 w 7867650"/>
              <a:gd name="connsiteY58" fmla="*/ 1481092 h 2753201"/>
              <a:gd name="connsiteX59" fmla="*/ 1791350 w 7867650"/>
              <a:gd name="connsiteY59" fmla="*/ 1188865 h 2753201"/>
              <a:gd name="connsiteX60" fmla="*/ 1803065 w 7867650"/>
              <a:gd name="connsiteY60" fmla="*/ 1097806 h 2753201"/>
              <a:gd name="connsiteX61" fmla="*/ 1873360 w 7867650"/>
              <a:gd name="connsiteY61" fmla="*/ 599744 h 2753201"/>
              <a:gd name="connsiteX62" fmla="*/ 1885076 w 7867650"/>
              <a:gd name="connsiteY62" fmla="*/ 572598 h 2753201"/>
              <a:gd name="connsiteX63" fmla="*/ 1920128 w 7867650"/>
              <a:gd name="connsiteY63" fmla="*/ 491159 h 2753201"/>
              <a:gd name="connsiteX64" fmla="*/ 1931843 w 7867650"/>
              <a:gd name="connsiteY64" fmla="*/ 500208 h 2753201"/>
              <a:gd name="connsiteX65" fmla="*/ 1966991 w 7867650"/>
              <a:gd name="connsiteY65" fmla="*/ 527163 h 2753201"/>
              <a:gd name="connsiteX66" fmla="*/ 1978706 w 7867650"/>
              <a:gd name="connsiteY66" fmla="*/ 519639 h 2753201"/>
              <a:gd name="connsiteX67" fmla="*/ 2013854 w 7867650"/>
              <a:gd name="connsiteY67" fmla="*/ 496874 h 2753201"/>
              <a:gd name="connsiteX68" fmla="*/ 2025569 w 7867650"/>
              <a:gd name="connsiteY68" fmla="*/ 536117 h 2753201"/>
              <a:gd name="connsiteX69" fmla="*/ 2072337 w 7867650"/>
              <a:gd name="connsiteY69" fmla="*/ 706043 h 2753201"/>
              <a:gd name="connsiteX70" fmla="*/ 2084053 w 7867650"/>
              <a:gd name="connsiteY70" fmla="*/ 758145 h 2753201"/>
              <a:gd name="connsiteX71" fmla="*/ 2154347 w 7867650"/>
              <a:gd name="connsiteY71" fmla="*/ 1057611 h 2753201"/>
              <a:gd name="connsiteX72" fmla="*/ 2166063 w 7867650"/>
              <a:gd name="connsiteY72" fmla="*/ 1084090 h 2753201"/>
              <a:gd name="connsiteX73" fmla="*/ 2212831 w 7867650"/>
              <a:gd name="connsiteY73" fmla="*/ 1174197 h 2753201"/>
              <a:gd name="connsiteX74" fmla="*/ 2224547 w 7867650"/>
              <a:gd name="connsiteY74" fmla="*/ 1184865 h 2753201"/>
              <a:gd name="connsiteX75" fmla="*/ 2259694 w 7867650"/>
              <a:gd name="connsiteY75" fmla="*/ 1226489 h 2753201"/>
              <a:gd name="connsiteX76" fmla="*/ 2271410 w 7867650"/>
              <a:gd name="connsiteY76" fmla="*/ 1246682 h 2753201"/>
              <a:gd name="connsiteX77" fmla="*/ 2400188 w 7867650"/>
              <a:gd name="connsiteY77" fmla="*/ 1467091 h 2753201"/>
              <a:gd name="connsiteX78" fmla="*/ 2411903 w 7867650"/>
              <a:gd name="connsiteY78" fmla="*/ 1476425 h 2753201"/>
              <a:gd name="connsiteX79" fmla="*/ 2435335 w 7867650"/>
              <a:gd name="connsiteY79" fmla="*/ 1495094 h 2753201"/>
              <a:gd name="connsiteX80" fmla="*/ 2447051 w 7867650"/>
              <a:gd name="connsiteY80" fmla="*/ 1521288 h 2753201"/>
              <a:gd name="connsiteX81" fmla="*/ 2482102 w 7867650"/>
              <a:gd name="connsiteY81" fmla="*/ 1600060 h 2753201"/>
              <a:gd name="connsiteX82" fmla="*/ 2493818 w 7867650"/>
              <a:gd name="connsiteY82" fmla="*/ 1648923 h 2753201"/>
              <a:gd name="connsiteX83" fmla="*/ 2587544 w 7867650"/>
              <a:gd name="connsiteY83" fmla="*/ 2056307 h 2753201"/>
              <a:gd name="connsiteX84" fmla="*/ 2599260 w 7867650"/>
              <a:gd name="connsiteY84" fmla="*/ 2124887 h 2753201"/>
              <a:gd name="connsiteX85" fmla="*/ 2669459 w 7867650"/>
              <a:gd name="connsiteY85" fmla="*/ 2512840 h 2753201"/>
              <a:gd name="connsiteX86" fmla="*/ 2681175 w 7867650"/>
              <a:gd name="connsiteY86" fmla="*/ 2554179 h 2753201"/>
              <a:gd name="connsiteX87" fmla="*/ 2716323 w 7867650"/>
              <a:gd name="connsiteY87" fmla="*/ 2678290 h 2753201"/>
              <a:gd name="connsiteX88" fmla="*/ 2728038 w 7867650"/>
              <a:gd name="connsiteY88" fmla="*/ 2689815 h 2753201"/>
              <a:gd name="connsiteX89" fmla="*/ 2763090 w 7867650"/>
              <a:gd name="connsiteY89" fmla="*/ 2724676 h 2753201"/>
              <a:gd name="connsiteX90" fmla="*/ 2774806 w 7867650"/>
              <a:gd name="connsiteY90" fmla="*/ 2722390 h 2753201"/>
              <a:gd name="connsiteX91" fmla="*/ 2809953 w 7867650"/>
              <a:gd name="connsiteY91" fmla="*/ 2715723 h 2753201"/>
              <a:gd name="connsiteX92" fmla="*/ 2821669 w 7867650"/>
              <a:gd name="connsiteY92" fmla="*/ 2690291 h 2753201"/>
              <a:gd name="connsiteX93" fmla="*/ 2856816 w 7867650"/>
              <a:gd name="connsiteY93" fmla="*/ 2613901 h 2753201"/>
              <a:gd name="connsiteX94" fmla="*/ 2868532 w 7867650"/>
              <a:gd name="connsiteY94" fmla="*/ 2549226 h 2753201"/>
              <a:gd name="connsiteX95" fmla="*/ 2915300 w 7867650"/>
              <a:gd name="connsiteY95" fmla="*/ 2265953 h 2753201"/>
              <a:gd name="connsiteX96" fmla="*/ 2927015 w 7867650"/>
              <a:gd name="connsiteY96" fmla="*/ 2176798 h 2753201"/>
              <a:gd name="connsiteX97" fmla="*/ 3009026 w 7867650"/>
              <a:gd name="connsiteY97" fmla="*/ 1592059 h 2753201"/>
              <a:gd name="connsiteX98" fmla="*/ 3020741 w 7867650"/>
              <a:gd name="connsiteY98" fmla="*/ 1542910 h 2753201"/>
              <a:gd name="connsiteX99" fmla="*/ 3055793 w 7867650"/>
              <a:gd name="connsiteY99" fmla="*/ 1425752 h 2753201"/>
              <a:gd name="connsiteX100" fmla="*/ 3067509 w 7867650"/>
              <a:gd name="connsiteY100" fmla="*/ 1406797 h 2753201"/>
              <a:gd name="connsiteX101" fmla="*/ 3090941 w 7867650"/>
              <a:gd name="connsiteY101" fmla="*/ 1368793 h 2753201"/>
              <a:gd name="connsiteX102" fmla="*/ 3102656 w 7867650"/>
              <a:gd name="connsiteY102" fmla="*/ 1366221 h 2753201"/>
              <a:gd name="connsiteX103" fmla="*/ 3149519 w 7867650"/>
              <a:gd name="connsiteY103" fmla="*/ 1351552 h 2753201"/>
              <a:gd name="connsiteX104" fmla="*/ 3161235 w 7867650"/>
              <a:gd name="connsiteY104" fmla="*/ 1344504 h 2753201"/>
              <a:gd name="connsiteX105" fmla="*/ 3231434 w 7867650"/>
              <a:gd name="connsiteY105" fmla="*/ 1303165 h 2753201"/>
              <a:gd name="connsiteX106" fmla="*/ 3243150 w 7867650"/>
              <a:gd name="connsiteY106" fmla="*/ 1334026 h 2753201"/>
              <a:gd name="connsiteX107" fmla="*/ 3290013 w 7867650"/>
              <a:gd name="connsiteY107" fmla="*/ 1445850 h 2753201"/>
              <a:gd name="connsiteX108" fmla="*/ 3301729 w 7867650"/>
              <a:gd name="connsiteY108" fmla="*/ 1465090 h 2753201"/>
              <a:gd name="connsiteX109" fmla="*/ 3348497 w 7867650"/>
              <a:gd name="connsiteY109" fmla="*/ 1554721 h 2753201"/>
              <a:gd name="connsiteX110" fmla="*/ 3360212 w 7867650"/>
              <a:gd name="connsiteY110" fmla="*/ 1580438 h 2753201"/>
              <a:gd name="connsiteX111" fmla="*/ 3430507 w 7867650"/>
              <a:gd name="connsiteY111" fmla="*/ 1727218 h 2753201"/>
              <a:gd name="connsiteX112" fmla="*/ 3442223 w 7867650"/>
              <a:gd name="connsiteY112" fmla="*/ 1741506 h 2753201"/>
              <a:gd name="connsiteX113" fmla="*/ 3465559 w 7867650"/>
              <a:gd name="connsiteY113" fmla="*/ 1770081 h 2753201"/>
              <a:gd name="connsiteX114" fmla="*/ 3477275 w 7867650"/>
              <a:gd name="connsiteY114" fmla="*/ 1771510 h 2753201"/>
              <a:gd name="connsiteX115" fmla="*/ 3512422 w 7867650"/>
              <a:gd name="connsiteY115" fmla="*/ 1775891 h 2753201"/>
              <a:gd name="connsiteX116" fmla="*/ 3524138 w 7867650"/>
              <a:gd name="connsiteY116" fmla="*/ 1789131 h 2753201"/>
              <a:gd name="connsiteX117" fmla="*/ 3582716 w 7867650"/>
              <a:gd name="connsiteY117" fmla="*/ 1862759 h 2753201"/>
              <a:gd name="connsiteX118" fmla="*/ 3594337 w 7867650"/>
              <a:gd name="connsiteY118" fmla="*/ 1879809 h 2753201"/>
              <a:gd name="connsiteX119" fmla="*/ 3606052 w 7867650"/>
              <a:gd name="connsiteY119" fmla="*/ 1896763 h 2753201"/>
              <a:gd name="connsiteX120" fmla="*/ 3617768 w 7867650"/>
              <a:gd name="connsiteY120" fmla="*/ 1934768 h 2753201"/>
              <a:gd name="connsiteX121" fmla="*/ 3664631 w 7867650"/>
              <a:gd name="connsiteY121" fmla="*/ 2103456 h 2753201"/>
              <a:gd name="connsiteX122" fmla="*/ 3676347 w 7867650"/>
              <a:gd name="connsiteY122" fmla="*/ 2157939 h 2753201"/>
              <a:gd name="connsiteX123" fmla="*/ 3723210 w 7867650"/>
              <a:gd name="connsiteY123" fmla="*/ 2343772 h 2753201"/>
              <a:gd name="connsiteX124" fmla="*/ 3734831 w 7867650"/>
              <a:gd name="connsiteY124" fmla="*/ 2382157 h 2753201"/>
              <a:gd name="connsiteX125" fmla="*/ 3781694 w 7867650"/>
              <a:gd name="connsiteY125" fmla="*/ 2559418 h 2753201"/>
              <a:gd name="connsiteX126" fmla="*/ 3793409 w 7867650"/>
              <a:gd name="connsiteY126" fmla="*/ 2605709 h 2753201"/>
              <a:gd name="connsiteX127" fmla="*/ 3840273 w 7867650"/>
              <a:gd name="connsiteY127" fmla="*/ 2732678 h 2753201"/>
              <a:gd name="connsiteX128" fmla="*/ 3851988 w 7867650"/>
              <a:gd name="connsiteY128" fmla="*/ 2737821 h 2753201"/>
              <a:gd name="connsiteX129" fmla="*/ 3887040 w 7867650"/>
              <a:gd name="connsiteY129" fmla="*/ 2753251 h 2753201"/>
              <a:gd name="connsiteX130" fmla="*/ 3898756 w 7867650"/>
              <a:gd name="connsiteY130" fmla="*/ 2742679 h 2753201"/>
              <a:gd name="connsiteX131" fmla="*/ 3933903 w 7867650"/>
              <a:gd name="connsiteY131" fmla="*/ 2710865 h 2753201"/>
              <a:gd name="connsiteX132" fmla="*/ 3945619 w 7867650"/>
              <a:gd name="connsiteY132" fmla="*/ 2687529 h 2753201"/>
              <a:gd name="connsiteX133" fmla="*/ 3980766 w 7867650"/>
              <a:gd name="connsiteY133" fmla="*/ 2617520 h 2753201"/>
              <a:gd name="connsiteX134" fmla="*/ 3992482 w 7867650"/>
              <a:gd name="connsiteY134" fmla="*/ 2546083 h 2753201"/>
              <a:gd name="connsiteX135" fmla="*/ 4027534 w 7867650"/>
              <a:gd name="connsiteY135" fmla="*/ 2331865 h 2753201"/>
              <a:gd name="connsiteX136" fmla="*/ 4039250 w 7867650"/>
              <a:gd name="connsiteY136" fmla="*/ 2209850 h 2753201"/>
              <a:gd name="connsiteX137" fmla="*/ 4132976 w 7867650"/>
              <a:gd name="connsiteY137" fmla="*/ 1249825 h 2753201"/>
              <a:gd name="connsiteX138" fmla="*/ 4144691 w 7867650"/>
              <a:gd name="connsiteY138" fmla="*/ 1197152 h 2753201"/>
              <a:gd name="connsiteX139" fmla="*/ 4168027 w 7867650"/>
              <a:gd name="connsiteY139" fmla="*/ 1091901 h 2753201"/>
              <a:gd name="connsiteX140" fmla="*/ 4179743 w 7867650"/>
              <a:gd name="connsiteY140" fmla="*/ 1093711 h 2753201"/>
              <a:gd name="connsiteX141" fmla="*/ 4214891 w 7867650"/>
              <a:gd name="connsiteY141" fmla="*/ 1099140 h 2753201"/>
              <a:gd name="connsiteX142" fmla="*/ 4226607 w 7867650"/>
              <a:gd name="connsiteY142" fmla="*/ 1088853 h 2753201"/>
              <a:gd name="connsiteX143" fmla="*/ 4273469 w 7867650"/>
              <a:gd name="connsiteY143" fmla="*/ 1054753 h 2753201"/>
              <a:gd name="connsiteX144" fmla="*/ 4285185 w 7867650"/>
              <a:gd name="connsiteY144" fmla="*/ 1051610 h 2753201"/>
              <a:gd name="connsiteX145" fmla="*/ 4355384 w 7867650"/>
              <a:gd name="connsiteY145" fmla="*/ 1025321 h 2753201"/>
              <a:gd name="connsiteX146" fmla="*/ 4367100 w 7867650"/>
              <a:gd name="connsiteY146" fmla="*/ 1020463 h 2753201"/>
              <a:gd name="connsiteX147" fmla="*/ 4413963 w 7867650"/>
              <a:gd name="connsiteY147" fmla="*/ 1007986 h 2753201"/>
              <a:gd name="connsiteX148" fmla="*/ 4425679 w 7867650"/>
              <a:gd name="connsiteY148" fmla="*/ 1009891 h 2753201"/>
              <a:gd name="connsiteX149" fmla="*/ 4449015 w 7867650"/>
              <a:gd name="connsiteY149" fmla="*/ 1013605 h 2753201"/>
              <a:gd name="connsiteX150" fmla="*/ 4460731 w 7867650"/>
              <a:gd name="connsiteY150" fmla="*/ 1005795 h 2753201"/>
              <a:gd name="connsiteX151" fmla="*/ 4495878 w 7867650"/>
              <a:gd name="connsiteY151" fmla="*/ 982173 h 2753201"/>
              <a:gd name="connsiteX152" fmla="*/ 4507594 w 7867650"/>
              <a:gd name="connsiteY152" fmla="*/ 963980 h 2753201"/>
              <a:gd name="connsiteX153" fmla="*/ 4566173 w 7867650"/>
              <a:gd name="connsiteY153" fmla="*/ 861205 h 2753201"/>
              <a:gd name="connsiteX154" fmla="*/ 4577793 w 7867650"/>
              <a:gd name="connsiteY154" fmla="*/ 837107 h 2753201"/>
              <a:gd name="connsiteX155" fmla="*/ 4589509 w 7867650"/>
              <a:gd name="connsiteY155" fmla="*/ 812913 h 2753201"/>
              <a:gd name="connsiteX156" fmla="*/ 4601225 w 7867650"/>
              <a:gd name="connsiteY156" fmla="*/ 749382 h 2753201"/>
              <a:gd name="connsiteX157" fmla="*/ 4636372 w 7867650"/>
              <a:gd name="connsiteY157" fmla="*/ 558691 h 2753201"/>
              <a:gd name="connsiteX158" fmla="*/ 4648088 w 7867650"/>
              <a:gd name="connsiteY158" fmla="*/ 541737 h 2753201"/>
              <a:gd name="connsiteX159" fmla="*/ 4683235 w 7867650"/>
              <a:gd name="connsiteY159" fmla="*/ 490873 h 2753201"/>
              <a:gd name="connsiteX160" fmla="*/ 4694951 w 7867650"/>
              <a:gd name="connsiteY160" fmla="*/ 501256 h 2753201"/>
              <a:gd name="connsiteX161" fmla="*/ 4730003 w 7867650"/>
              <a:gd name="connsiteY161" fmla="*/ 532593 h 2753201"/>
              <a:gd name="connsiteX162" fmla="*/ 4741718 w 7867650"/>
              <a:gd name="connsiteY162" fmla="*/ 578599 h 2753201"/>
              <a:gd name="connsiteX163" fmla="*/ 4800297 w 7867650"/>
              <a:gd name="connsiteY163" fmla="*/ 831011 h 2753201"/>
              <a:gd name="connsiteX164" fmla="*/ 4812013 w 7867650"/>
              <a:gd name="connsiteY164" fmla="*/ 888256 h 2753201"/>
              <a:gd name="connsiteX165" fmla="*/ 4847160 w 7867650"/>
              <a:gd name="connsiteY165" fmla="*/ 1031988 h 2753201"/>
              <a:gd name="connsiteX166" fmla="*/ 4858781 w 7867650"/>
              <a:gd name="connsiteY166" fmla="*/ 1075137 h 2753201"/>
              <a:gd name="connsiteX167" fmla="*/ 4917359 w 7867650"/>
              <a:gd name="connsiteY167" fmla="*/ 1267732 h 2753201"/>
              <a:gd name="connsiteX168" fmla="*/ 4929075 w 7867650"/>
              <a:gd name="connsiteY168" fmla="*/ 1292212 h 2753201"/>
              <a:gd name="connsiteX169" fmla="*/ 4964222 w 7867650"/>
              <a:gd name="connsiteY169" fmla="*/ 1365745 h 2753201"/>
              <a:gd name="connsiteX170" fmla="*/ 4975938 w 7867650"/>
              <a:gd name="connsiteY170" fmla="*/ 1368221 h 2753201"/>
              <a:gd name="connsiteX171" fmla="*/ 5010990 w 7867650"/>
              <a:gd name="connsiteY171" fmla="*/ 1375841 h 2753201"/>
              <a:gd name="connsiteX172" fmla="*/ 5022706 w 7867650"/>
              <a:gd name="connsiteY172" fmla="*/ 1357743 h 2753201"/>
              <a:gd name="connsiteX173" fmla="*/ 5057853 w 7867650"/>
              <a:gd name="connsiteY173" fmla="*/ 1303356 h 2753201"/>
              <a:gd name="connsiteX174" fmla="*/ 5069569 w 7867650"/>
              <a:gd name="connsiteY174" fmla="*/ 1260874 h 2753201"/>
              <a:gd name="connsiteX175" fmla="*/ 5116432 w 7867650"/>
              <a:gd name="connsiteY175" fmla="*/ 1071041 h 2753201"/>
              <a:gd name="connsiteX176" fmla="*/ 5128148 w 7867650"/>
              <a:gd name="connsiteY176" fmla="*/ 1008652 h 2753201"/>
              <a:gd name="connsiteX177" fmla="*/ 5210063 w 7867650"/>
              <a:gd name="connsiteY177" fmla="*/ 589743 h 2753201"/>
              <a:gd name="connsiteX178" fmla="*/ 5221779 w 7867650"/>
              <a:gd name="connsiteY178" fmla="*/ 552024 h 2753201"/>
              <a:gd name="connsiteX179" fmla="*/ 5245210 w 7867650"/>
              <a:gd name="connsiteY179" fmla="*/ 476586 h 2753201"/>
              <a:gd name="connsiteX180" fmla="*/ 5256926 w 7867650"/>
              <a:gd name="connsiteY180" fmla="*/ 464775 h 2753201"/>
              <a:gd name="connsiteX181" fmla="*/ 5291978 w 7867650"/>
              <a:gd name="connsiteY181" fmla="*/ 429151 h 2753201"/>
              <a:gd name="connsiteX182" fmla="*/ 5303693 w 7867650"/>
              <a:gd name="connsiteY182" fmla="*/ 437152 h 2753201"/>
              <a:gd name="connsiteX183" fmla="*/ 5338841 w 7867650"/>
              <a:gd name="connsiteY183" fmla="*/ 461155 h 2753201"/>
              <a:gd name="connsiteX184" fmla="*/ 5350556 w 7867650"/>
              <a:gd name="connsiteY184" fmla="*/ 446392 h 2753201"/>
              <a:gd name="connsiteX185" fmla="*/ 5397420 w 7867650"/>
              <a:gd name="connsiteY185" fmla="*/ 395528 h 2753201"/>
              <a:gd name="connsiteX186" fmla="*/ 5409135 w 7867650"/>
              <a:gd name="connsiteY186" fmla="*/ 388765 h 2753201"/>
              <a:gd name="connsiteX187" fmla="*/ 5432472 w 7867650"/>
              <a:gd name="connsiteY187" fmla="*/ 375240 h 2753201"/>
              <a:gd name="connsiteX188" fmla="*/ 5444187 w 7867650"/>
              <a:gd name="connsiteY188" fmla="*/ 385622 h 2753201"/>
              <a:gd name="connsiteX189" fmla="*/ 5491050 w 7867650"/>
              <a:gd name="connsiteY189" fmla="*/ 420769 h 2753201"/>
              <a:gd name="connsiteX190" fmla="*/ 5502766 w 7867650"/>
              <a:gd name="connsiteY190" fmla="*/ 424675 h 2753201"/>
              <a:gd name="connsiteX191" fmla="*/ 5526197 w 7867650"/>
              <a:gd name="connsiteY191" fmla="*/ 432580 h 2753201"/>
              <a:gd name="connsiteX192" fmla="*/ 5537913 w 7867650"/>
              <a:gd name="connsiteY192" fmla="*/ 444867 h 2753201"/>
              <a:gd name="connsiteX193" fmla="*/ 5572965 w 7867650"/>
              <a:gd name="connsiteY193" fmla="*/ 481539 h 2753201"/>
              <a:gd name="connsiteX194" fmla="*/ 5584681 w 7867650"/>
              <a:gd name="connsiteY194" fmla="*/ 479253 h 2753201"/>
              <a:gd name="connsiteX195" fmla="*/ 5631544 w 7867650"/>
              <a:gd name="connsiteY195" fmla="*/ 474300 h 2753201"/>
              <a:gd name="connsiteX196" fmla="*/ 5643260 w 7867650"/>
              <a:gd name="connsiteY196" fmla="*/ 476014 h 2753201"/>
              <a:gd name="connsiteX197" fmla="*/ 5666691 w 7867650"/>
              <a:gd name="connsiteY197" fmla="*/ 479538 h 2753201"/>
              <a:gd name="connsiteX198" fmla="*/ 5678407 w 7867650"/>
              <a:gd name="connsiteY198" fmla="*/ 469918 h 2753201"/>
              <a:gd name="connsiteX199" fmla="*/ 5725175 w 7867650"/>
              <a:gd name="connsiteY199" fmla="*/ 424579 h 2753201"/>
              <a:gd name="connsiteX200" fmla="*/ 5736890 w 7867650"/>
              <a:gd name="connsiteY200" fmla="*/ 408101 h 2753201"/>
              <a:gd name="connsiteX201" fmla="*/ 5760322 w 7867650"/>
              <a:gd name="connsiteY201" fmla="*/ 374954 h 2753201"/>
              <a:gd name="connsiteX202" fmla="*/ 5772038 w 7867650"/>
              <a:gd name="connsiteY202" fmla="*/ 381812 h 2753201"/>
              <a:gd name="connsiteX203" fmla="*/ 5807185 w 7867650"/>
              <a:gd name="connsiteY203" fmla="*/ 402291 h 2753201"/>
              <a:gd name="connsiteX204" fmla="*/ 5818901 w 7867650"/>
              <a:gd name="connsiteY204" fmla="*/ 427723 h 2753201"/>
              <a:gd name="connsiteX205" fmla="*/ 5853953 w 7867650"/>
              <a:gd name="connsiteY205" fmla="*/ 504208 h 2753201"/>
              <a:gd name="connsiteX206" fmla="*/ 5865668 w 7867650"/>
              <a:gd name="connsiteY206" fmla="*/ 551167 h 2753201"/>
              <a:gd name="connsiteX207" fmla="*/ 5994447 w 7867650"/>
              <a:gd name="connsiteY207" fmla="*/ 1054087 h 2753201"/>
              <a:gd name="connsiteX208" fmla="*/ 6006162 w 7867650"/>
              <a:gd name="connsiteY208" fmla="*/ 1093139 h 2753201"/>
              <a:gd name="connsiteX209" fmla="*/ 6053025 w 7867650"/>
              <a:gd name="connsiteY209" fmla="*/ 1232395 h 2753201"/>
              <a:gd name="connsiteX210" fmla="*/ 6064741 w 7867650"/>
              <a:gd name="connsiteY210" fmla="*/ 1254397 h 2753201"/>
              <a:gd name="connsiteX211" fmla="*/ 6088172 w 7867650"/>
              <a:gd name="connsiteY211" fmla="*/ 1298498 h 2753201"/>
              <a:gd name="connsiteX212" fmla="*/ 6099888 w 7867650"/>
              <a:gd name="connsiteY212" fmla="*/ 1301737 h 2753201"/>
              <a:gd name="connsiteX213" fmla="*/ 6134940 w 7867650"/>
              <a:gd name="connsiteY213" fmla="*/ 1311547 h 2753201"/>
              <a:gd name="connsiteX214" fmla="*/ 6146656 w 7867650"/>
              <a:gd name="connsiteY214" fmla="*/ 1301165 h 2753201"/>
              <a:gd name="connsiteX215" fmla="*/ 6181803 w 7867650"/>
              <a:gd name="connsiteY215" fmla="*/ 1270114 h 2753201"/>
              <a:gd name="connsiteX216" fmla="*/ 6193519 w 7867650"/>
              <a:gd name="connsiteY216" fmla="*/ 1235919 h 2753201"/>
              <a:gd name="connsiteX217" fmla="*/ 6240382 w 7867650"/>
              <a:gd name="connsiteY217" fmla="*/ 1083614 h 2753201"/>
              <a:gd name="connsiteX218" fmla="*/ 6252098 w 7867650"/>
              <a:gd name="connsiteY218" fmla="*/ 1033989 h 2753201"/>
              <a:gd name="connsiteX219" fmla="*/ 6334013 w 7867650"/>
              <a:gd name="connsiteY219" fmla="*/ 653751 h 2753201"/>
              <a:gd name="connsiteX220" fmla="*/ 6345729 w 7867650"/>
              <a:gd name="connsiteY220" fmla="*/ 601935 h 2753201"/>
              <a:gd name="connsiteX221" fmla="*/ 6380876 w 7867650"/>
              <a:gd name="connsiteY221" fmla="*/ 467442 h 2753201"/>
              <a:gd name="connsiteX222" fmla="*/ 6392592 w 7867650"/>
              <a:gd name="connsiteY222" fmla="*/ 436676 h 2753201"/>
              <a:gd name="connsiteX223" fmla="*/ 6415928 w 7867650"/>
              <a:gd name="connsiteY223" fmla="*/ 375049 h 2753201"/>
              <a:gd name="connsiteX224" fmla="*/ 6427643 w 7867650"/>
              <a:gd name="connsiteY224" fmla="*/ 376764 h 2753201"/>
              <a:gd name="connsiteX225" fmla="*/ 6462791 w 7867650"/>
              <a:gd name="connsiteY225" fmla="*/ 381907 h 2753201"/>
              <a:gd name="connsiteX226" fmla="*/ 6474506 w 7867650"/>
              <a:gd name="connsiteY226" fmla="*/ 368477 h 2753201"/>
              <a:gd name="connsiteX227" fmla="*/ 6533085 w 7867650"/>
              <a:gd name="connsiteY227" fmla="*/ 291420 h 2753201"/>
              <a:gd name="connsiteX228" fmla="*/ 6544706 w 7867650"/>
              <a:gd name="connsiteY228" fmla="*/ 273227 h 2753201"/>
              <a:gd name="connsiteX229" fmla="*/ 6615000 w 7867650"/>
              <a:gd name="connsiteY229" fmla="*/ 157022 h 2753201"/>
              <a:gd name="connsiteX230" fmla="*/ 6626716 w 7867650"/>
              <a:gd name="connsiteY230" fmla="*/ 145497 h 2753201"/>
              <a:gd name="connsiteX231" fmla="*/ 6650147 w 7867650"/>
              <a:gd name="connsiteY231" fmla="*/ 122351 h 2753201"/>
              <a:gd name="connsiteX232" fmla="*/ 6661863 w 7867650"/>
              <a:gd name="connsiteY232" fmla="*/ 127018 h 2753201"/>
              <a:gd name="connsiteX233" fmla="*/ 6696915 w 7867650"/>
              <a:gd name="connsiteY233" fmla="*/ 140734 h 2753201"/>
              <a:gd name="connsiteX234" fmla="*/ 6708631 w 7867650"/>
              <a:gd name="connsiteY234" fmla="*/ 154831 h 2753201"/>
              <a:gd name="connsiteX235" fmla="*/ 6755494 w 7867650"/>
              <a:gd name="connsiteY235" fmla="*/ 218363 h 2753201"/>
              <a:gd name="connsiteX236" fmla="*/ 6767210 w 7867650"/>
              <a:gd name="connsiteY236" fmla="*/ 239509 h 2753201"/>
              <a:gd name="connsiteX237" fmla="*/ 6790641 w 7867650"/>
              <a:gd name="connsiteY237" fmla="*/ 281800 h 2753201"/>
              <a:gd name="connsiteX238" fmla="*/ 6802357 w 7867650"/>
              <a:gd name="connsiteY238" fmla="*/ 279990 h 2753201"/>
              <a:gd name="connsiteX239" fmla="*/ 6837409 w 7867650"/>
              <a:gd name="connsiteY239" fmla="*/ 274561 h 2753201"/>
              <a:gd name="connsiteX240" fmla="*/ 6849125 w 7867650"/>
              <a:gd name="connsiteY240" fmla="*/ 261797 h 2753201"/>
              <a:gd name="connsiteX241" fmla="*/ 6884272 w 7867650"/>
              <a:gd name="connsiteY241" fmla="*/ 223506 h 2753201"/>
              <a:gd name="connsiteX242" fmla="*/ 6895988 w 7867650"/>
              <a:gd name="connsiteY242" fmla="*/ 243414 h 2753201"/>
              <a:gd name="connsiteX243" fmla="*/ 6942851 w 7867650"/>
              <a:gd name="connsiteY243" fmla="*/ 334568 h 2753201"/>
              <a:gd name="connsiteX244" fmla="*/ 6954567 w 7867650"/>
              <a:gd name="connsiteY244" fmla="*/ 365905 h 2753201"/>
              <a:gd name="connsiteX245" fmla="*/ 6989618 w 7867650"/>
              <a:gd name="connsiteY245" fmla="*/ 475538 h 2753201"/>
              <a:gd name="connsiteX246" fmla="*/ 7001334 w 7867650"/>
              <a:gd name="connsiteY246" fmla="*/ 522496 h 2753201"/>
              <a:gd name="connsiteX247" fmla="*/ 7083345 w 7867650"/>
              <a:gd name="connsiteY247" fmla="*/ 871588 h 2753201"/>
              <a:gd name="connsiteX248" fmla="*/ 7095060 w 7867650"/>
              <a:gd name="connsiteY248" fmla="*/ 931786 h 2753201"/>
              <a:gd name="connsiteX249" fmla="*/ 7188691 w 7867650"/>
              <a:gd name="connsiteY249" fmla="*/ 1379746 h 2753201"/>
              <a:gd name="connsiteX250" fmla="*/ 7200407 w 7867650"/>
              <a:gd name="connsiteY250" fmla="*/ 1422133 h 2753201"/>
              <a:gd name="connsiteX251" fmla="*/ 7247174 w 7867650"/>
              <a:gd name="connsiteY251" fmla="*/ 1570056 h 2753201"/>
              <a:gd name="connsiteX252" fmla="*/ 7258890 w 7867650"/>
              <a:gd name="connsiteY252" fmla="*/ 1605298 h 2753201"/>
              <a:gd name="connsiteX253" fmla="*/ 7305753 w 7867650"/>
              <a:gd name="connsiteY253" fmla="*/ 1636159 h 2753201"/>
              <a:gd name="connsiteX254" fmla="*/ 7317469 w 7867650"/>
              <a:gd name="connsiteY254" fmla="*/ 1622729 h 2753201"/>
              <a:gd name="connsiteX255" fmla="*/ 7352616 w 7867650"/>
              <a:gd name="connsiteY255" fmla="*/ 1582534 h 2753201"/>
              <a:gd name="connsiteX256" fmla="*/ 7364332 w 7867650"/>
              <a:gd name="connsiteY256" fmla="*/ 1545005 h 2753201"/>
              <a:gd name="connsiteX257" fmla="*/ 7457963 w 7867650"/>
              <a:gd name="connsiteY257" fmla="*/ 1245444 h 2753201"/>
              <a:gd name="connsiteX258" fmla="*/ 7469679 w 7867650"/>
              <a:gd name="connsiteY258" fmla="*/ 1226394 h 2753201"/>
              <a:gd name="connsiteX259" fmla="*/ 7504826 w 7867650"/>
              <a:gd name="connsiteY259" fmla="*/ 1181436 h 2753201"/>
              <a:gd name="connsiteX260" fmla="*/ 7516542 w 7867650"/>
              <a:gd name="connsiteY260" fmla="*/ 1174483 h 2753201"/>
              <a:gd name="connsiteX261" fmla="*/ 7539878 w 7867650"/>
              <a:gd name="connsiteY261" fmla="*/ 1160671 h 2753201"/>
              <a:gd name="connsiteX262" fmla="*/ 7551593 w 7867650"/>
              <a:gd name="connsiteY262" fmla="*/ 1165434 h 2753201"/>
              <a:gd name="connsiteX263" fmla="*/ 7610172 w 7867650"/>
              <a:gd name="connsiteY263" fmla="*/ 1195057 h 2753201"/>
              <a:gd name="connsiteX264" fmla="*/ 7621888 w 7867650"/>
              <a:gd name="connsiteY264" fmla="*/ 1202677 h 2753201"/>
              <a:gd name="connsiteX265" fmla="*/ 7633604 w 7867650"/>
              <a:gd name="connsiteY265" fmla="*/ 1210201 h 2753201"/>
              <a:gd name="connsiteX266" fmla="*/ 7645320 w 7867650"/>
              <a:gd name="connsiteY266" fmla="*/ 1247825 h 2753201"/>
              <a:gd name="connsiteX267" fmla="*/ 7703803 w 7867650"/>
              <a:gd name="connsiteY267" fmla="*/ 1413465 h 2753201"/>
              <a:gd name="connsiteX268" fmla="*/ 7715519 w 7867650"/>
              <a:gd name="connsiteY268" fmla="*/ 1439944 h 2753201"/>
              <a:gd name="connsiteX269" fmla="*/ 7738950 w 7867650"/>
              <a:gd name="connsiteY269" fmla="*/ 1501857 h 2753201"/>
              <a:gd name="connsiteX270" fmla="*/ 7750666 w 7867650"/>
              <a:gd name="connsiteY270" fmla="*/ 1537385 h 2753201"/>
              <a:gd name="connsiteX271" fmla="*/ 7774097 w 7867650"/>
              <a:gd name="connsiteY271" fmla="*/ 1608346 h 2753201"/>
              <a:gd name="connsiteX272" fmla="*/ 7785813 w 7867650"/>
              <a:gd name="connsiteY272" fmla="*/ 1607299 h 2753201"/>
              <a:gd name="connsiteX273" fmla="*/ 7820865 w 7867650"/>
              <a:gd name="connsiteY273" fmla="*/ 1604060 h 2753201"/>
              <a:gd name="connsiteX274" fmla="*/ 7832581 w 7867650"/>
              <a:gd name="connsiteY274" fmla="*/ 1592630 h 2753201"/>
              <a:gd name="connsiteX275" fmla="*/ 7867728 w 7867650"/>
              <a:gd name="connsiteY275" fmla="*/ 1558340 h 27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7867650" h="2753201">
                <a:moveTo>
                  <a:pt x="78" y="1258969"/>
                </a:moveTo>
                <a:lnTo>
                  <a:pt x="81993" y="1028369"/>
                </a:lnTo>
                <a:lnTo>
                  <a:pt x="93709" y="992269"/>
                </a:lnTo>
                <a:lnTo>
                  <a:pt x="187435" y="759193"/>
                </a:lnTo>
                <a:lnTo>
                  <a:pt x="199151" y="777290"/>
                </a:lnTo>
                <a:lnTo>
                  <a:pt x="234203" y="831583"/>
                </a:lnTo>
                <a:lnTo>
                  <a:pt x="245918" y="833297"/>
                </a:lnTo>
                <a:lnTo>
                  <a:pt x="281066" y="838345"/>
                </a:lnTo>
                <a:lnTo>
                  <a:pt x="292781" y="848632"/>
                </a:lnTo>
                <a:lnTo>
                  <a:pt x="327928" y="879303"/>
                </a:lnTo>
                <a:lnTo>
                  <a:pt x="339644" y="909783"/>
                </a:lnTo>
                <a:lnTo>
                  <a:pt x="398128" y="1044371"/>
                </a:lnTo>
                <a:lnTo>
                  <a:pt x="409844" y="1066088"/>
                </a:lnTo>
                <a:lnTo>
                  <a:pt x="421559" y="1087805"/>
                </a:lnTo>
                <a:lnTo>
                  <a:pt x="433275" y="1094473"/>
                </a:lnTo>
                <a:lnTo>
                  <a:pt x="480138" y="1126096"/>
                </a:lnTo>
                <a:lnTo>
                  <a:pt x="491854" y="1137716"/>
                </a:lnTo>
                <a:lnTo>
                  <a:pt x="515190" y="1160862"/>
                </a:lnTo>
                <a:lnTo>
                  <a:pt x="526906" y="1160290"/>
                </a:lnTo>
                <a:lnTo>
                  <a:pt x="562053" y="1158671"/>
                </a:lnTo>
                <a:lnTo>
                  <a:pt x="573769" y="1133430"/>
                </a:lnTo>
                <a:lnTo>
                  <a:pt x="608916" y="1057706"/>
                </a:lnTo>
                <a:lnTo>
                  <a:pt x="620632" y="1007319"/>
                </a:lnTo>
                <a:lnTo>
                  <a:pt x="679115" y="731094"/>
                </a:lnTo>
                <a:lnTo>
                  <a:pt x="690831" y="668419"/>
                </a:lnTo>
                <a:lnTo>
                  <a:pt x="737694" y="451059"/>
                </a:lnTo>
                <a:lnTo>
                  <a:pt x="749410" y="399433"/>
                </a:lnTo>
                <a:lnTo>
                  <a:pt x="796178" y="319900"/>
                </a:lnTo>
                <a:lnTo>
                  <a:pt x="807893" y="314375"/>
                </a:lnTo>
                <a:lnTo>
                  <a:pt x="843041" y="297897"/>
                </a:lnTo>
                <a:lnTo>
                  <a:pt x="854756" y="265226"/>
                </a:lnTo>
                <a:lnTo>
                  <a:pt x="901619" y="149021"/>
                </a:lnTo>
                <a:lnTo>
                  <a:pt x="913335" y="130543"/>
                </a:lnTo>
                <a:lnTo>
                  <a:pt x="960103" y="46913"/>
                </a:lnTo>
                <a:lnTo>
                  <a:pt x="971818" y="23481"/>
                </a:lnTo>
                <a:lnTo>
                  <a:pt x="983534" y="50"/>
                </a:lnTo>
                <a:lnTo>
                  <a:pt x="995250" y="4431"/>
                </a:lnTo>
                <a:lnTo>
                  <a:pt x="1030397" y="17671"/>
                </a:lnTo>
                <a:lnTo>
                  <a:pt x="1042113" y="39198"/>
                </a:lnTo>
                <a:lnTo>
                  <a:pt x="1170891" y="275037"/>
                </a:lnTo>
                <a:lnTo>
                  <a:pt x="1182607" y="286086"/>
                </a:lnTo>
                <a:lnTo>
                  <a:pt x="1217659" y="319423"/>
                </a:lnTo>
                <a:lnTo>
                  <a:pt x="1229375" y="294754"/>
                </a:lnTo>
                <a:lnTo>
                  <a:pt x="1264522" y="220935"/>
                </a:lnTo>
                <a:lnTo>
                  <a:pt x="1276238" y="243319"/>
                </a:lnTo>
                <a:lnTo>
                  <a:pt x="1323101" y="343141"/>
                </a:lnTo>
                <a:lnTo>
                  <a:pt x="1334816" y="375907"/>
                </a:lnTo>
                <a:lnTo>
                  <a:pt x="1369868" y="487063"/>
                </a:lnTo>
                <a:lnTo>
                  <a:pt x="1381584" y="532974"/>
                </a:lnTo>
                <a:lnTo>
                  <a:pt x="1486931" y="916927"/>
                </a:lnTo>
                <a:lnTo>
                  <a:pt x="1498646" y="960837"/>
                </a:lnTo>
                <a:lnTo>
                  <a:pt x="1615804" y="1528527"/>
                </a:lnTo>
                <a:lnTo>
                  <a:pt x="1627424" y="1570437"/>
                </a:lnTo>
                <a:lnTo>
                  <a:pt x="1639140" y="1612252"/>
                </a:lnTo>
                <a:lnTo>
                  <a:pt x="1650856" y="1621586"/>
                </a:lnTo>
                <a:lnTo>
                  <a:pt x="1686003" y="1649589"/>
                </a:lnTo>
                <a:lnTo>
                  <a:pt x="1697719" y="1624253"/>
                </a:lnTo>
                <a:lnTo>
                  <a:pt x="1732866" y="1548148"/>
                </a:lnTo>
                <a:lnTo>
                  <a:pt x="1744582" y="1481092"/>
                </a:lnTo>
                <a:lnTo>
                  <a:pt x="1791350" y="1188865"/>
                </a:lnTo>
                <a:lnTo>
                  <a:pt x="1803065" y="1097806"/>
                </a:lnTo>
                <a:lnTo>
                  <a:pt x="1873360" y="599744"/>
                </a:lnTo>
                <a:lnTo>
                  <a:pt x="1885076" y="572598"/>
                </a:lnTo>
                <a:lnTo>
                  <a:pt x="1920128" y="491159"/>
                </a:lnTo>
                <a:lnTo>
                  <a:pt x="1931843" y="500208"/>
                </a:lnTo>
                <a:lnTo>
                  <a:pt x="1966991" y="527163"/>
                </a:lnTo>
                <a:lnTo>
                  <a:pt x="1978706" y="519639"/>
                </a:lnTo>
                <a:lnTo>
                  <a:pt x="2013854" y="496874"/>
                </a:lnTo>
                <a:lnTo>
                  <a:pt x="2025569" y="536117"/>
                </a:lnTo>
                <a:lnTo>
                  <a:pt x="2072337" y="706043"/>
                </a:lnTo>
                <a:lnTo>
                  <a:pt x="2084053" y="758145"/>
                </a:lnTo>
                <a:lnTo>
                  <a:pt x="2154347" y="1057611"/>
                </a:lnTo>
                <a:lnTo>
                  <a:pt x="2166063" y="1084090"/>
                </a:lnTo>
                <a:lnTo>
                  <a:pt x="2212831" y="1174197"/>
                </a:lnTo>
                <a:lnTo>
                  <a:pt x="2224547" y="1184865"/>
                </a:lnTo>
                <a:lnTo>
                  <a:pt x="2259694" y="1226489"/>
                </a:lnTo>
                <a:lnTo>
                  <a:pt x="2271410" y="1246682"/>
                </a:lnTo>
                <a:lnTo>
                  <a:pt x="2400188" y="1467091"/>
                </a:lnTo>
                <a:lnTo>
                  <a:pt x="2411903" y="1476425"/>
                </a:lnTo>
                <a:lnTo>
                  <a:pt x="2435335" y="1495094"/>
                </a:lnTo>
                <a:lnTo>
                  <a:pt x="2447051" y="1521288"/>
                </a:lnTo>
                <a:lnTo>
                  <a:pt x="2482102" y="1600060"/>
                </a:lnTo>
                <a:lnTo>
                  <a:pt x="2493818" y="1648923"/>
                </a:lnTo>
                <a:lnTo>
                  <a:pt x="2587544" y="2056307"/>
                </a:lnTo>
                <a:lnTo>
                  <a:pt x="2599260" y="2124887"/>
                </a:lnTo>
                <a:lnTo>
                  <a:pt x="2669459" y="2512840"/>
                </a:lnTo>
                <a:lnTo>
                  <a:pt x="2681175" y="2554179"/>
                </a:lnTo>
                <a:lnTo>
                  <a:pt x="2716323" y="2678290"/>
                </a:lnTo>
                <a:lnTo>
                  <a:pt x="2728038" y="2689815"/>
                </a:lnTo>
                <a:lnTo>
                  <a:pt x="2763090" y="2724676"/>
                </a:lnTo>
                <a:lnTo>
                  <a:pt x="2774806" y="2722390"/>
                </a:lnTo>
                <a:lnTo>
                  <a:pt x="2809953" y="2715723"/>
                </a:lnTo>
                <a:lnTo>
                  <a:pt x="2821669" y="2690291"/>
                </a:lnTo>
                <a:lnTo>
                  <a:pt x="2856816" y="2613901"/>
                </a:lnTo>
                <a:lnTo>
                  <a:pt x="2868532" y="2549226"/>
                </a:lnTo>
                <a:lnTo>
                  <a:pt x="2915300" y="2265953"/>
                </a:lnTo>
                <a:lnTo>
                  <a:pt x="2927015" y="2176798"/>
                </a:lnTo>
                <a:lnTo>
                  <a:pt x="3009026" y="1592059"/>
                </a:lnTo>
                <a:lnTo>
                  <a:pt x="3020741" y="1542910"/>
                </a:lnTo>
                <a:lnTo>
                  <a:pt x="3055793" y="1425752"/>
                </a:lnTo>
                <a:lnTo>
                  <a:pt x="3067509" y="1406797"/>
                </a:lnTo>
                <a:lnTo>
                  <a:pt x="3090941" y="1368793"/>
                </a:lnTo>
                <a:lnTo>
                  <a:pt x="3102656" y="1366221"/>
                </a:lnTo>
                <a:lnTo>
                  <a:pt x="3149519" y="1351552"/>
                </a:lnTo>
                <a:lnTo>
                  <a:pt x="3161235" y="1344504"/>
                </a:lnTo>
                <a:lnTo>
                  <a:pt x="3231434" y="1303165"/>
                </a:lnTo>
                <a:lnTo>
                  <a:pt x="3243150" y="1334026"/>
                </a:lnTo>
                <a:lnTo>
                  <a:pt x="3290013" y="1445850"/>
                </a:lnTo>
                <a:lnTo>
                  <a:pt x="3301729" y="1465090"/>
                </a:lnTo>
                <a:lnTo>
                  <a:pt x="3348497" y="1554721"/>
                </a:lnTo>
                <a:lnTo>
                  <a:pt x="3360212" y="1580438"/>
                </a:lnTo>
                <a:lnTo>
                  <a:pt x="3430507" y="1727218"/>
                </a:lnTo>
                <a:lnTo>
                  <a:pt x="3442223" y="1741506"/>
                </a:lnTo>
                <a:lnTo>
                  <a:pt x="3465559" y="1770081"/>
                </a:lnTo>
                <a:lnTo>
                  <a:pt x="3477275" y="1771510"/>
                </a:lnTo>
                <a:lnTo>
                  <a:pt x="3512422" y="1775891"/>
                </a:lnTo>
                <a:lnTo>
                  <a:pt x="3524138" y="1789131"/>
                </a:lnTo>
                <a:lnTo>
                  <a:pt x="3582716" y="1862759"/>
                </a:lnTo>
                <a:lnTo>
                  <a:pt x="3594337" y="1879809"/>
                </a:lnTo>
                <a:lnTo>
                  <a:pt x="3606052" y="1896763"/>
                </a:lnTo>
                <a:lnTo>
                  <a:pt x="3617768" y="1934768"/>
                </a:lnTo>
                <a:lnTo>
                  <a:pt x="3664631" y="2103456"/>
                </a:lnTo>
                <a:lnTo>
                  <a:pt x="3676347" y="2157939"/>
                </a:lnTo>
                <a:lnTo>
                  <a:pt x="3723210" y="2343772"/>
                </a:lnTo>
                <a:lnTo>
                  <a:pt x="3734831" y="2382157"/>
                </a:lnTo>
                <a:lnTo>
                  <a:pt x="3781694" y="2559418"/>
                </a:lnTo>
                <a:lnTo>
                  <a:pt x="3793409" y="2605709"/>
                </a:lnTo>
                <a:lnTo>
                  <a:pt x="3840273" y="2732678"/>
                </a:lnTo>
                <a:lnTo>
                  <a:pt x="3851988" y="2737821"/>
                </a:lnTo>
                <a:lnTo>
                  <a:pt x="3887040" y="2753251"/>
                </a:lnTo>
                <a:lnTo>
                  <a:pt x="3898756" y="2742679"/>
                </a:lnTo>
                <a:lnTo>
                  <a:pt x="3933903" y="2710865"/>
                </a:lnTo>
                <a:lnTo>
                  <a:pt x="3945619" y="2687529"/>
                </a:lnTo>
                <a:lnTo>
                  <a:pt x="3980766" y="2617520"/>
                </a:lnTo>
                <a:lnTo>
                  <a:pt x="3992482" y="2546083"/>
                </a:lnTo>
                <a:lnTo>
                  <a:pt x="4027534" y="2331865"/>
                </a:lnTo>
                <a:lnTo>
                  <a:pt x="4039250" y="2209850"/>
                </a:lnTo>
                <a:lnTo>
                  <a:pt x="4132976" y="1249825"/>
                </a:lnTo>
                <a:lnTo>
                  <a:pt x="4144691" y="1197152"/>
                </a:lnTo>
                <a:lnTo>
                  <a:pt x="4168027" y="1091901"/>
                </a:lnTo>
                <a:lnTo>
                  <a:pt x="4179743" y="1093711"/>
                </a:lnTo>
                <a:lnTo>
                  <a:pt x="4214891" y="1099140"/>
                </a:lnTo>
                <a:lnTo>
                  <a:pt x="4226607" y="1088853"/>
                </a:lnTo>
                <a:lnTo>
                  <a:pt x="4273469" y="1054753"/>
                </a:lnTo>
                <a:lnTo>
                  <a:pt x="4285185" y="1051610"/>
                </a:lnTo>
                <a:lnTo>
                  <a:pt x="4355384" y="1025321"/>
                </a:lnTo>
                <a:lnTo>
                  <a:pt x="4367100" y="1020463"/>
                </a:lnTo>
                <a:lnTo>
                  <a:pt x="4413963" y="1007986"/>
                </a:lnTo>
                <a:lnTo>
                  <a:pt x="4425679" y="1009891"/>
                </a:lnTo>
                <a:lnTo>
                  <a:pt x="4449015" y="1013605"/>
                </a:lnTo>
                <a:lnTo>
                  <a:pt x="4460731" y="1005795"/>
                </a:lnTo>
                <a:lnTo>
                  <a:pt x="4495878" y="982173"/>
                </a:lnTo>
                <a:lnTo>
                  <a:pt x="4507594" y="963980"/>
                </a:lnTo>
                <a:lnTo>
                  <a:pt x="4566173" y="861205"/>
                </a:lnTo>
                <a:lnTo>
                  <a:pt x="4577793" y="837107"/>
                </a:lnTo>
                <a:lnTo>
                  <a:pt x="4589509" y="812913"/>
                </a:lnTo>
                <a:lnTo>
                  <a:pt x="4601225" y="749382"/>
                </a:lnTo>
                <a:lnTo>
                  <a:pt x="4636372" y="558691"/>
                </a:lnTo>
                <a:lnTo>
                  <a:pt x="4648088" y="541737"/>
                </a:lnTo>
                <a:lnTo>
                  <a:pt x="4683235" y="490873"/>
                </a:lnTo>
                <a:lnTo>
                  <a:pt x="4694951" y="501256"/>
                </a:lnTo>
                <a:lnTo>
                  <a:pt x="4730003" y="532593"/>
                </a:lnTo>
                <a:lnTo>
                  <a:pt x="4741718" y="578599"/>
                </a:lnTo>
                <a:lnTo>
                  <a:pt x="4800297" y="831011"/>
                </a:lnTo>
                <a:lnTo>
                  <a:pt x="4812013" y="888256"/>
                </a:lnTo>
                <a:lnTo>
                  <a:pt x="4847160" y="1031988"/>
                </a:lnTo>
                <a:lnTo>
                  <a:pt x="4858781" y="1075137"/>
                </a:lnTo>
                <a:lnTo>
                  <a:pt x="4917359" y="1267732"/>
                </a:lnTo>
                <a:lnTo>
                  <a:pt x="4929075" y="1292212"/>
                </a:lnTo>
                <a:lnTo>
                  <a:pt x="4964222" y="1365745"/>
                </a:lnTo>
                <a:lnTo>
                  <a:pt x="4975938" y="1368221"/>
                </a:lnTo>
                <a:lnTo>
                  <a:pt x="5010990" y="1375841"/>
                </a:lnTo>
                <a:lnTo>
                  <a:pt x="5022706" y="1357743"/>
                </a:lnTo>
                <a:lnTo>
                  <a:pt x="5057853" y="1303356"/>
                </a:lnTo>
                <a:lnTo>
                  <a:pt x="5069569" y="1260874"/>
                </a:lnTo>
                <a:lnTo>
                  <a:pt x="5116432" y="1071041"/>
                </a:lnTo>
                <a:lnTo>
                  <a:pt x="5128148" y="1008652"/>
                </a:lnTo>
                <a:lnTo>
                  <a:pt x="5210063" y="589743"/>
                </a:lnTo>
                <a:lnTo>
                  <a:pt x="5221779" y="552024"/>
                </a:lnTo>
                <a:lnTo>
                  <a:pt x="5245210" y="476586"/>
                </a:lnTo>
                <a:lnTo>
                  <a:pt x="5256926" y="464775"/>
                </a:lnTo>
                <a:lnTo>
                  <a:pt x="5291978" y="429151"/>
                </a:lnTo>
                <a:lnTo>
                  <a:pt x="5303693" y="437152"/>
                </a:lnTo>
                <a:lnTo>
                  <a:pt x="5338841" y="461155"/>
                </a:lnTo>
                <a:lnTo>
                  <a:pt x="5350556" y="446392"/>
                </a:lnTo>
                <a:lnTo>
                  <a:pt x="5397420" y="395528"/>
                </a:lnTo>
                <a:lnTo>
                  <a:pt x="5409135" y="388765"/>
                </a:lnTo>
                <a:lnTo>
                  <a:pt x="5432472" y="375240"/>
                </a:lnTo>
                <a:lnTo>
                  <a:pt x="5444187" y="385622"/>
                </a:lnTo>
                <a:lnTo>
                  <a:pt x="5491050" y="420769"/>
                </a:lnTo>
                <a:lnTo>
                  <a:pt x="5502766" y="424675"/>
                </a:lnTo>
                <a:lnTo>
                  <a:pt x="5526197" y="432580"/>
                </a:lnTo>
                <a:lnTo>
                  <a:pt x="5537913" y="444867"/>
                </a:lnTo>
                <a:lnTo>
                  <a:pt x="5572965" y="481539"/>
                </a:lnTo>
                <a:lnTo>
                  <a:pt x="5584681" y="479253"/>
                </a:lnTo>
                <a:lnTo>
                  <a:pt x="5631544" y="474300"/>
                </a:lnTo>
                <a:lnTo>
                  <a:pt x="5643260" y="476014"/>
                </a:lnTo>
                <a:lnTo>
                  <a:pt x="5666691" y="479538"/>
                </a:lnTo>
                <a:lnTo>
                  <a:pt x="5678407" y="469918"/>
                </a:lnTo>
                <a:lnTo>
                  <a:pt x="5725175" y="424579"/>
                </a:lnTo>
                <a:lnTo>
                  <a:pt x="5736890" y="408101"/>
                </a:lnTo>
                <a:lnTo>
                  <a:pt x="5760322" y="374954"/>
                </a:lnTo>
                <a:lnTo>
                  <a:pt x="5772038" y="381812"/>
                </a:lnTo>
                <a:lnTo>
                  <a:pt x="5807185" y="402291"/>
                </a:lnTo>
                <a:lnTo>
                  <a:pt x="5818901" y="427723"/>
                </a:lnTo>
                <a:lnTo>
                  <a:pt x="5853953" y="504208"/>
                </a:lnTo>
                <a:lnTo>
                  <a:pt x="5865668" y="551167"/>
                </a:lnTo>
                <a:lnTo>
                  <a:pt x="5994447" y="1054087"/>
                </a:lnTo>
                <a:lnTo>
                  <a:pt x="6006162" y="1093139"/>
                </a:lnTo>
                <a:lnTo>
                  <a:pt x="6053025" y="1232395"/>
                </a:lnTo>
                <a:lnTo>
                  <a:pt x="6064741" y="1254397"/>
                </a:lnTo>
                <a:lnTo>
                  <a:pt x="6088172" y="1298498"/>
                </a:lnTo>
                <a:lnTo>
                  <a:pt x="6099888" y="1301737"/>
                </a:lnTo>
                <a:lnTo>
                  <a:pt x="6134940" y="1311547"/>
                </a:lnTo>
                <a:lnTo>
                  <a:pt x="6146656" y="1301165"/>
                </a:lnTo>
                <a:lnTo>
                  <a:pt x="6181803" y="1270114"/>
                </a:lnTo>
                <a:lnTo>
                  <a:pt x="6193519" y="1235919"/>
                </a:lnTo>
                <a:lnTo>
                  <a:pt x="6240382" y="1083614"/>
                </a:lnTo>
                <a:lnTo>
                  <a:pt x="6252098" y="1033989"/>
                </a:lnTo>
                <a:lnTo>
                  <a:pt x="6334013" y="653751"/>
                </a:lnTo>
                <a:lnTo>
                  <a:pt x="6345729" y="601935"/>
                </a:lnTo>
                <a:lnTo>
                  <a:pt x="6380876" y="467442"/>
                </a:lnTo>
                <a:lnTo>
                  <a:pt x="6392592" y="436676"/>
                </a:lnTo>
                <a:lnTo>
                  <a:pt x="6415928" y="375049"/>
                </a:lnTo>
                <a:lnTo>
                  <a:pt x="6427643" y="376764"/>
                </a:lnTo>
                <a:lnTo>
                  <a:pt x="6462791" y="381907"/>
                </a:lnTo>
                <a:lnTo>
                  <a:pt x="6474506" y="368477"/>
                </a:lnTo>
                <a:lnTo>
                  <a:pt x="6533085" y="291420"/>
                </a:lnTo>
                <a:lnTo>
                  <a:pt x="6544706" y="273227"/>
                </a:lnTo>
                <a:lnTo>
                  <a:pt x="6615000" y="157022"/>
                </a:lnTo>
                <a:lnTo>
                  <a:pt x="6626716" y="145497"/>
                </a:lnTo>
                <a:lnTo>
                  <a:pt x="6650147" y="122351"/>
                </a:lnTo>
                <a:lnTo>
                  <a:pt x="6661863" y="127018"/>
                </a:lnTo>
                <a:lnTo>
                  <a:pt x="6696915" y="140734"/>
                </a:lnTo>
                <a:lnTo>
                  <a:pt x="6708631" y="154831"/>
                </a:lnTo>
                <a:lnTo>
                  <a:pt x="6755494" y="218363"/>
                </a:lnTo>
                <a:lnTo>
                  <a:pt x="6767210" y="239509"/>
                </a:lnTo>
                <a:lnTo>
                  <a:pt x="6790641" y="281800"/>
                </a:lnTo>
                <a:lnTo>
                  <a:pt x="6802357" y="279990"/>
                </a:lnTo>
                <a:lnTo>
                  <a:pt x="6837409" y="274561"/>
                </a:lnTo>
                <a:lnTo>
                  <a:pt x="6849125" y="261797"/>
                </a:lnTo>
                <a:lnTo>
                  <a:pt x="6884272" y="223506"/>
                </a:lnTo>
                <a:lnTo>
                  <a:pt x="6895988" y="243414"/>
                </a:lnTo>
                <a:lnTo>
                  <a:pt x="6942851" y="334568"/>
                </a:lnTo>
                <a:lnTo>
                  <a:pt x="6954567" y="365905"/>
                </a:lnTo>
                <a:lnTo>
                  <a:pt x="6989618" y="475538"/>
                </a:lnTo>
                <a:lnTo>
                  <a:pt x="7001334" y="522496"/>
                </a:lnTo>
                <a:lnTo>
                  <a:pt x="7083345" y="871588"/>
                </a:lnTo>
                <a:lnTo>
                  <a:pt x="7095060" y="931786"/>
                </a:lnTo>
                <a:lnTo>
                  <a:pt x="7188691" y="1379746"/>
                </a:lnTo>
                <a:lnTo>
                  <a:pt x="7200407" y="1422133"/>
                </a:lnTo>
                <a:lnTo>
                  <a:pt x="7247174" y="1570056"/>
                </a:lnTo>
                <a:lnTo>
                  <a:pt x="7258890" y="1605298"/>
                </a:lnTo>
                <a:lnTo>
                  <a:pt x="7305753" y="1636159"/>
                </a:lnTo>
                <a:lnTo>
                  <a:pt x="7317469" y="1622729"/>
                </a:lnTo>
                <a:lnTo>
                  <a:pt x="7352616" y="1582534"/>
                </a:lnTo>
                <a:lnTo>
                  <a:pt x="7364332" y="1545005"/>
                </a:lnTo>
                <a:lnTo>
                  <a:pt x="7457963" y="1245444"/>
                </a:lnTo>
                <a:lnTo>
                  <a:pt x="7469679" y="1226394"/>
                </a:lnTo>
                <a:lnTo>
                  <a:pt x="7504826" y="1181436"/>
                </a:lnTo>
                <a:lnTo>
                  <a:pt x="7516542" y="1174483"/>
                </a:lnTo>
                <a:lnTo>
                  <a:pt x="7539878" y="1160671"/>
                </a:lnTo>
                <a:lnTo>
                  <a:pt x="7551593" y="1165434"/>
                </a:lnTo>
                <a:lnTo>
                  <a:pt x="7610172" y="1195057"/>
                </a:lnTo>
                <a:lnTo>
                  <a:pt x="7621888" y="1202677"/>
                </a:lnTo>
                <a:lnTo>
                  <a:pt x="7633604" y="1210201"/>
                </a:lnTo>
                <a:lnTo>
                  <a:pt x="7645320" y="1247825"/>
                </a:lnTo>
                <a:lnTo>
                  <a:pt x="7703803" y="1413465"/>
                </a:lnTo>
                <a:lnTo>
                  <a:pt x="7715519" y="1439944"/>
                </a:lnTo>
                <a:lnTo>
                  <a:pt x="7738950" y="1501857"/>
                </a:lnTo>
                <a:lnTo>
                  <a:pt x="7750666" y="1537385"/>
                </a:lnTo>
                <a:lnTo>
                  <a:pt x="7774097" y="1608346"/>
                </a:lnTo>
                <a:lnTo>
                  <a:pt x="7785813" y="1607299"/>
                </a:lnTo>
                <a:lnTo>
                  <a:pt x="7820865" y="1604060"/>
                </a:lnTo>
                <a:lnTo>
                  <a:pt x="7832581" y="1592630"/>
                </a:lnTo>
                <a:lnTo>
                  <a:pt x="7867728" y="1558340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84BF533-74F5-8C56-EB29-9FBF3BAD7F86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A7F853F-3484-9FC8-4FB6-9A756A255A25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62FD6C4E-5F4D-E6B5-2717-DCB7E7A5E6C9}"/>
              </a:ext>
            </a:extLst>
          </p:cNvPr>
          <p:cNvGrpSpPr/>
          <p:nvPr/>
        </p:nvGrpSpPr>
        <p:grpSpPr>
          <a:xfrm>
            <a:off x="1789747" y="5411239"/>
            <a:ext cx="8611764" cy="338554"/>
            <a:chOff x="1227772" y="5383530"/>
            <a:chExt cx="8611764" cy="33855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6ECB75-CA84-1A4A-3D90-206A49771276}"/>
                </a:ext>
              </a:extLst>
            </p:cNvPr>
            <p:cNvSpPr txBox="1"/>
            <p:nvPr/>
          </p:nvSpPr>
          <p:spPr>
            <a:xfrm>
              <a:off x="12277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Sep 10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B87207-5177-6412-DBF7-AFC8FBDBA708}"/>
                </a:ext>
              </a:extLst>
            </p:cNvPr>
            <p:cNvSpPr txBox="1"/>
            <p:nvPr/>
          </p:nvSpPr>
          <p:spPr>
            <a:xfrm>
              <a:off x="23517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230413-67CA-F7BD-DE04-F6816B8B67CF}"/>
                </a:ext>
              </a:extLst>
            </p:cNvPr>
            <p:cNvSpPr txBox="1"/>
            <p:nvPr/>
          </p:nvSpPr>
          <p:spPr>
            <a:xfrm>
              <a:off x="34756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D14874-9D4C-6031-EA03-8E9C0FEFFEC7}"/>
                </a:ext>
              </a:extLst>
            </p:cNvPr>
            <p:cNvSpPr txBox="1"/>
            <p:nvPr/>
          </p:nvSpPr>
          <p:spPr>
            <a:xfrm>
              <a:off x="45996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CCCC2-CEDC-D020-86D9-5D9181F660E4}"/>
                </a:ext>
              </a:extLst>
            </p:cNvPr>
            <p:cNvSpPr txBox="1"/>
            <p:nvPr/>
          </p:nvSpPr>
          <p:spPr>
            <a:xfrm>
              <a:off x="57235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ABAB93-0016-6258-D7DB-F624A5D0CB0E}"/>
                </a:ext>
              </a:extLst>
            </p:cNvPr>
            <p:cNvSpPr txBox="1"/>
            <p:nvPr/>
          </p:nvSpPr>
          <p:spPr>
            <a:xfrm>
              <a:off x="68475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DDFFDF-152B-C31C-F3A2-BB920ABE1E9E}"/>
                </a:ext>
              </a:extLst>
            </p:cNvPr>
            <p:cNvSpPr txBox="1"/>
            <p:nvPr/>
          </p:nvSpPr>
          <p:spPr>
            <a:xfrm>
              <a:off x="79714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907AE-E481-DC47-C36C-E230E3D22DA1}"/>
                </a:ext>
              </a:extLst>
            </p:cNvPr>
            <p:cNvSpPr txBox="1"/>
            <p:nvPr/>
          </p:nvSpPr>
          <p:spPr>
            <a:xfrm>
              <a:off x="90954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17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96AB37A-6396-E5A3-0A38-62C7E265C1C7}"/>
              </a:ext>
            </a:extLst>
          </p:cNvPr>
          <p:cNvGrpSpPr/>
          <p:nvPr/>
        </p:nvGrpSpPr>
        <p:grpSpPr>
          <a:xfrm>
            <a:off x="1700705" y="934015"/>
            <a:ext cx="498412" cy="4460308"/>
            <a:chOff x="1184910" y="915542"/>
            <a:chExt cx="498412" cy="4460308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26C477-890A-59E1-1D3E-EF2F0EC6FC98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A38700-D12A-0A9E-9C1B-32EE416AC538}"/>
                </a:ext>
              </a:extLst>
            </p:cNvPr>
            <p:cNvSpPr txBox="1"/>
            <p:nvPr/>
          </p:nvSpPr>
          <p:spPr>
            <a:xfrm>
              <a:off x="1184910" y="421290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7C3BC2-4462-6EB9-AD08-0B9B55E95088}"/>
                </a:ext>
              </a:extLst>
            </p:cNvPr>
            <p:cNvSpPr txBox="1"/>
            <p:nvPr/>
          </p:nvSpPr>
          <p:spPr>
            <a:xfrm>
              <a:off x="1184910" y="33886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ECA594-EEA0-4384-6301-7F07E341D177}"/>
                </a:ext>
              </a:extLst>
            </p:cNvPr>
            <p:cNvSpPr txBox="1"/>
            <p:nvPr/>
          </p:nvSpPr>
          <p:spPr>
            <a:xfrm>
              <a:off x="1184910" y="25642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39B44D-B9C0-664E-2179-E75DE17E4546}"/>
                </a:ext>
              </a:extLst>
            </p:cNvPr>
            <p:cNvSpPr txBox="1"/>
            <p:nvPr/>
          </p:nvSpPr>
          <p:spPr>
            <a:xfrm>
              <a:off x="1184910" y="17398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548C35-FC39-F6F9-6BF8-7120CD6751F2}"/>
                </a:ext>
              </a:extLst>
            </p:cNvPr>
            <p:cNvSpPr txBox="1"/>
            <p:nvPr/>
          </p:nvSpPr>
          <p:spPr>
            <a:xfrm>
              <a:off x="1184910" y="91554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EC74C01-A65C-4FDC-7823-C72C009295AC}"/>
              </a:ext>
            </a:extLst>
          </p:cNvPr>
          <p:cNvSpPr txBox="1"/>
          <p:nvPr/>
        </p:nvSpPr>
        <p:spPr>
          <a:xfrm rot="16200000">
            <a:off x="-1227020" y="3207031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0C8F8E-DDAC-2137-8AF3-7CE3639C4DFA}"/>
              </a:ext>
            </a:extLst>
          </p:cNvPr>
          <p:cNvSpPr txBox="1"/>
          <p:nvPr/>
        </p:nvSpPr>
        <p:spPr>
          <a:xfrm>
            <a:off x="1793602" y="571088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0C2B26EC-CB2F-2FDA-8862-3C875EF2D5A5}"/>
              </a:ext>
            </a:extLst>
          </p:cNvPr>
          <p:cNvSpPr/>
          <p:nvPr/>
        </p:nvSpPr>
        <p:spPr>
          <a:xfrm>
            <a:off x="2171700" y="830209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F84FB09-74AB-5950-FC1E-66B3DE6E880F}"/>
              </a:ext>
            </a:extLst>
          </p:cNvPr>
          <p:cNvSpPr/>
          <p:nvPr/>
        </p:nvSpPr>
        <p:spPr>
          <a:xfrm>
            <a:off x="2161804" y="5252185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86D0D9-9242-789B-EF4E-BE5A2DB40549}"/>
              </a:ext>
            </a:extLst>
          </p:cNvPr>
          <p:cNvSpPr txBox="1"/>
          <p:nvPr/>
        </p:nvSpPr>
        <p:spPr>
          <a:xfrm>
            <a:off x="3433857" y="8648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FF952C-803A-3AA0-D0A4-57AC1B4C3EA5}"/>
              </a:ext>
            </a:extLst>
          </p:cNvPr>
          <p:cNvCxnSpPr/>
          <p:nvPr/>
        </p:nvCxnSpPr>
        <p:spPr>
          <a:xfrm>
            <a:off x="4139247" y="1189111"/>
            <a:ext cx="0" cy="501142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85809B-E003-27E1-942E-F25CE7CD6ACE}"/>
              </a:ext>
            </a:extLst>
          </p:cNvPr>
          <p:cNvSpPr txBox="1"/>
          <p:nvPr/>
        </p:nvSpPr>
        <p:spPr>
          <a:xfrm>
            <a:off x="2254973" y="269618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CBFA4DC-3E59-775E-9849-0718234B4166}"/>
              </a:ext>
            </a:extLst>
          </p:cNvPr>
          <p:cNvCxnSpPr/>
          <p:nvPr/>
        </p:nvCxnSpPr>
        <p:spPr>
          <a:xfrm>
            <a:off x="2877239" y="3020484"/>
            <a:ext cx="0" cy="501142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A545338-FF1E-6A8B-954D-04ACA53BE234}"/>
              </a:ext>
            </a:extLst>
          </p:cNvPr>
          <p:cNvCxnSpPr>
            <a:cxnSpLocks/>
          </p:cNvCxnSpPr>
          <p:nvPr/>
        </p:nvCxnSpPr>
        <p:spPr>
          <a:xfrm>
            <a:off x="2197957" y="4891073"/>
            <a:ext cx="2021829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2C4F665-89F9-3E54-E979-DC4F6DF83661}"/>
              </a:ext>
            </a:extLst>
          </p:cNvPr>
          <p:cNvSpPr txBox="1"/>
          <p:nvPr/>
        </p:nvSpPr>
        <p:spPr>
          <a:xfrm>
            <a:off x="2144647" y="45381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B272AA-2BAC-AD80-DEAB-6F8D46532DF4}"/>
              </a:ext>
            </a:extLst>
          </p:cNvPr>
          <p:cNvSpPr txBox="1"/>
          <p:nvPr/>
        </p:nvSpPr>
        <p:spPr>
          <a:xfrm>
            <a:off x="8295644" y="5726670"/>
            <a:ext cx="22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97BA843-A18E-B1DF-412A-DB0BB0748BEB}"/>
              </a:ext>
            </a:extLst>
          </p:cNvPr>
          <p:cNvCxnSpPr>
            <a:cxnSpLocks/>
          </p:cNvCxnSpPr>
          <p:nvPr/>
        </p:nvCxnSpPr>
        <p:spPr>
          <a:xfrm flipV="1">
            <a:off x="9527054" y="5306022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EF168C-2B5E-8C12-8E11-5B0D0203651F}"/>
              </a:ext>
            </a:extLst>
          </p:cNvPr>
          <p:cNvSpPr txBox="1"/>
          <p:nvPr/>
        </p:nvSpPr>
        <p:spPr>
          <a:xfrm>
            <a:off x="5460075" y="5725939"/>
            <a:ext cx="220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C15EEAA-93AF-C831-478F-52DAAD25953A}"/>
              </a:ext>
            </a:extLst>
          </p:cNvPr>
          <p:cNvCxnSpPr>
            <a:cxnSpLocks/>
          </p:cNvCxnSpPr>
          <p:nvPr/>
        </p:nvCxnSpPr>
        <p:spPr>
          <a:xfrm flipV="1">
            <a:off x="6109331" y="5312263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4EB500-4BF9-323C-57B6-2EFE4BA943D3}"/>
              </a:ext>
            </a:extLst>
          </p:cNvPr>
          <p:cNvCxnSpPr>
            <a:cxnSpLocks/>
          </p:cNvCxnSpPr>
          <p:nvPr/>
        </p:nvCxnSpPr>
        <p:spPr>
          <a:xfrm>
            <a:off x="2171700" y="3533416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FCE51F3-C9C5-B7B5-CF07-7567B543AD02}"/>
              </a:ext>
            </a:extLst>
          </p:cNvPr>
          <p:cNvSpPr txBox="1"/>
          <p:nvPr/>
        </p:nvSpPr>
        <p:spPr>
          <a:xfrm>
            <a:off x="3208871" y="318540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</p:spTree>
    <p:extLst>
      <p:ext uri="{BB962C8B-B14F-4D97-AF65-F5344CB8AC3E}">
        <p14:creationId xmlns:p14="http://schemas.microsoft.com/office/powerpoint/2010/main" val="22016372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3E7D56C0-7E9D-70E8-EEA8-B5F0FC3A4EFB}"/>
              </a:ext>
            </a:extLst>
          </p:cNvPr>
          <p:cNvGrpSpPr/>
          <p:nvPr/>
        </p:nvGrpSpPr>
        <p:grpSpPr>
          <a:xfrm>
            <a:off x="2283691" y="1038514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C5416BB-D6DC-90E8-402D-1CA8017D876D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4360483-4AE0-BE7D-FFFF-3FE416CFAE25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11A6A81-4748-A72B-CE35-186ABFFBAC42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8E4B99-BB86-6BED-B380-75E0D3781D27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7FF7344-0190-A425-3411-0C52AD6751B4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0F45F2-96E6-6C67-0BAA-6A223781DEBF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BA75226-69DC-DF36-6DAD-EB530A4E5BFB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1CC2D2E2-E8E4-1752-F9B0-72FA840BC7CA}"/>
                </a:ext>
              </a:extLst>
            </p:cNvPr>
            <p:cNvGrpSpPr/>
            <p:nvPr/>
          </p:nvGrpSpPr>
          <p:grpSpPr>
            <a:xfrm>
              <a:off x="1600200" y="1566291"/>
              <a:ext cx="7867650" cy="3123342"/>
              <a:chOff x="1600200" y="1566291"/>
              <a:chExt cx="7867650" cy="3123342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2358E49-24E3-FB9D-D9FF-41306281CDB9}"/>
                  </a:ext>
                </a:extLst>
              </p:cNvPr>
              <p:cNvSpPr/>
              <p:nvPr/>
            </p:nvSpPr>
            <p:spPr>
              <a:xfrm>
                <a:off x="1600200" y="4689633"/>
                <a:ext cx="7867650" cy="9525"/>
              </a:xfrm>
              <a:custGeom>
                <a:avLst/>
                <a:gdLst>
                  <a:gd name="connsiteX0" fmla="*/ 0 w 7867650"/>
                  <a:gd name="connsiteY0" fmla="*/ 432 h 9525"/>
                  <a:gd name="connsiteX1" fmla="*/ 7867650 w 7867650"/>
                  <a:gd name="connsiteY1" fmla="*/ 43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32"/>
                    </a:moveTo>
                    <a:lnTo>
                      <a:pt x="7867650" y="43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FFA6B75-FABE-BADE-E9B5-04C7FF70FE29}"/>
                  </a:ext>
                </a:extLst>
              </p:cNvPr>
              <p:cNvSpPr/>
              <p:nvPr/>
            </p:nvSpPr>
            <p:spPr>
              <a:xfrm>
                <a:off x="1600200" y="4169092"/>
                <a:ext cx="7867650" cy="9525"/>
              </a:xfrm>
              <a:custGeom>
                <a:avLst/>
                <a:gdLst>
                  <a:gd name="connsiteX0" fmla="*/ 0 w 7867650"/>
                  <a:gd name="connsiteY0" fmla="*/ 378 h 9525"/>
                  <a:gd name="connsiteX1" fmla="*/ 7867650 w 7867650"/>
                  <a:gd name="connsiteY1" fmla="*/ 3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78"/>
                    </a:moveTo>
                    <a:lnTo>
                      <a:pt x="7867650" y="3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0EE8D92-253D-DD1F-C083-7B10BB0F0D44}"/>
                  </a:ext>
                </a:extLst>
              </p:cNvPr>
              <p:cNvSpPr/>
              <p:nvPr/>
            </p:nvSpPr>
            <p:spPr>
              <a:xfrm>
                <a:off x="1600200" y="3648551"/>
                <a:ext cx="7867650" cy="9525"/>
              </a:xfrm>
              <a:custGeom>
                <a:avLst/>
                <a:gdLst>
                  <a:gd name="connsiteX0" fmla="*/ 0 w 7867650"/>
                  <a:gd name="connsiteY0" fmla="*/ 323 h 9525"/>
                  <a:gd name="connsiteX1" fmla="*/ 7867650 w 7867650"/>
                  <a:gd name="connsiteY1" fmla="*/ 3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23"/>
                    </a:moveTo>
                    <a:lnTo>
                      <a:pt x="7867650" y="3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9ECC750-4683-B89B-5F64-B6A7D473F020}"/>
                  </a:ext>
                </a:extLst>
              </p:cNvPr>
              <p:cNvSpPr/>
              <p:nvPr/>
            </p:nvSpPr>
            <p:spPr>
              <a:xfrm>
                <a:off x="1600200" y="3128010"/>
                <a:ext cx="7867650" cy="9525"/>
              </a:xfrm>
              <a:custGeom>
                <a:avLst/>
                <a:gdLst>
                  <a:gd name="connsiteX0" fmla="*/ 0 w 7867650"/>
                  <a:gd name="connsiteY0" fmla="*/ 268 h 9525"/>
                  <a:gd name="connsiteX1" fmla="*/ 7867650 w 7867650"/>
                  <a:gd name="connsiteY1" fmla="*/ 2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68"/>
                    </a:moveTo>
                    <a:lnTo>
                      <a:pt x="7867650" y="2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8D039A2-4BDC-1CA1-632B-C302533A1A4D}"/>
                  </a:ext>
                </a:extLst>
              </p:cNvPr>
              <p:cNvSpPr/>
              <p:nvPr/>
            </p:nvSpPr>
            <p:spPr>
              <a:xfrm>
                <a:off x="1600200" y="2607468"/>
                <a:ext cx="7867650" cy="9525"/>
              </a:xfrm>
              <a:custGeom>
                <a:avLst/>
                <a:gdLst>
                  <a:gd name="connsiteX0" fmla="*/ 0 w 7867650"/>
                  <a:gd name="connsiteY0" fmla="*/ 214 h 9525"/>
                  <a:gd name="connsiteX1" fmla="*/ 7867650 w 7867650"/>
                  <a:gd name="connsiteY1" fmla="*/ 2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14"/>
                    </a:moveTo>
                    <a:lnTo>
                      <a:pt x="7867650" y="2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D7EC522-2AC6-2C35-D95E-90400AEDCFE5}"/>
                  </a:ext>
                </a:extLst>
              </p:cNvPr>
              <p:cNvSpPr/>
              <p:nvPr/>
            </p:nvSpPr>
            <p:spPr>
              <a:xfrm>
                <a:off x="1600200" y="2086832"/>
                <a:ext cx="7867650" cy="9525"/>
              </a:xfrm>
              <a:custGeom>
                <a:avLst/>
                <a:gdLst>
                  <a:gd name="connsiteX0" fmla="*/ 0 w 7867650"/>
                  <a:gd name="connsiteY0" fmla="*/ 159 h 9525"/>
                  <a:gd name="connsiteX1" fmla="*/ 7867650 w 7867650"/>
                  <a:gd name="connsiteY1" fmla="*/ 1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59"/>
                    </a:moveTo>
                    <a:lnTo>
                      <a:pt x="7867650" y="1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C987C68-E8BB-1F32-6239-5698E9828F53}"/>
                  </a:ext>
                </a:extLst>
              </p:cNvPr>
              <p:cNvSpPr/>
              <p:nvPr/>
            </p:nvSpPr>
            <p:spPr>
              <a:xfrm>
                <a:off x="1600200" y="1566291"/>
                <a:ext cx="7867650" cy="9525"/>
              </a:xfrm>
              <a:custGeom>
                <a:avLst/>
                <a:gdLst>
                  <a:gd name="connsiteX0" fmla="*/ 0 w 7867650"/>
                  <a:gd name="connsiteY0" fmla="*/ 104 h 9525"/>
                  <a:gd name="connsiteX1" fmla="*/ 7867650 w 7867650"/>
                  <a:gd name="connsiteY1" fmla="*/ 1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04"/>
                    </a:moveTo>
                    <a:lnTo>
                      <a:pt x="7867650" y="1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9524B370-D2F7-9821-4912-15A0A776A208}"/>
              </a:ext>
            </a:extLst>
          </p:cNvPr>
          <p:cNvSpPr/>
          <p:nvPr/>
        </p:nvSpPr>
        <p:spPr>
          <a:xfrm>
            <a:off x="2283691" y="5200939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FCE0D68-3969-DF85-1F79-91369D7F196F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32FB7A-6CDE-D411-0FDA-9C052068A3F8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60E541A-1D6E-C8C7-24AF-66EA132DC944}"/>
              </a:ext>
            </a:extLst>
          </p:cNvPr>
          <p:cNvSpPr/>
          <p:nvPr/>
        </p:nvSpPr>
        <p:spPr>
          <a:xfrm>
            <a:off x="2283691" y="4869373"/>
            <a:ext cx="7867650" cy="331565"/>
          </a:xfrm>
          <a:custGeom>
            <a:avLst/>
            <a:gdLst>
              <a:gd name="connsiteX0" fmla="*/ 78 w 7867650"/>
              <a:gd name="connsiteY0" fmla="*/ 331615 h 331565"/>
              <a:gd name="connsiteX1" fmla="*/ 152288 w 7867650"/>
              <a:gd name="connsiteY1" fmla="*/ 331615 h 331565"/>
              <a:gd name="connsiteX2" fmla="*/ 164003 w 7867650"/>
              <a:gd name="connsiteY2" fmla="*/ 211600 h 331565"/>
              <a:gd name="connsiteX3" fmla="*/ 175719 w 7867650"/>
              <a:gd name="connsiteY3" fmla="*/ 147402 h 331565"/>
              <a:gd name="connsiteX4" fmla="*/ 187435 w 7867650"/>
              <a:gd name="connsiteY4" fmla="*/ 227602 h 331565"/>
              <a:gd name="connsiteX5" fmla="*/ 199151 w 7867650"/>
              <a:gd name="connsiteY5" fmla="*/ 201218 h 331565"/>
              <a:gd name="connsiteX6" fmla="*/ 210866 w 7867650"/>
              <a:gd name="connsiteY6" fmla="*/ 237508 h 331565"/>
              <a:gd name="connsiteX7" fmla="*/ 222487 w 7867650"/>
              <a:gd name="connsiteY7" fmla="*/ 160927 h 331565"/>
              <a:gd name="connsiteX8" fmla="*/ 234203 w 7867650"/>
              <a:gd name="connsiteY8" fmla="*/ 183597 h 331565"/>
              <a:gd name="connsiteX9" fmla="*/ 269350 w 7867650"/>
              <a:gd name="connsiteY9" fmla="*/ 330948 h 331565"/>
              <a:gd name="connsiteX10" fmla="*/ 281066 w 7867650"/>
              <a:gd name="connsiteY10" fmla="*/ 331615 h 331565"/>
              <a:gd name="connsiteX11" fmla="*/ 2376756 w 7867650"/>
              <a:gd name="connsiteY11" fmla="*/ 331615 h 331565"/>
              <a:gd name="connsiteX12" fmla="*/ 2388472 w 7867650"/>
              <a:gd name="connsiteY12" fmla="*/ 174357 h 331565"/>
              <a:gd name="connsiteX13" fmla="*/ 2400188 w 7867650"/>
              <a:gd name="connsiteY13" fmla="*/ 66154 h 331565"/>
              <a:gd name="connsiteX14" fmla="*/ 2411903 w 7867650"/>
              <a:gd name="connsiteY14" fmla="*/ 73488 h 331565"/>
              <a:gd name="connsiteX15" fmla="*/ 2423619 w 7867650"/>
              <a:gd name="connsiteY15" fmla="*/ 50 h 331565"/>
              <a:gd name="connsiteX16" fmla="*/ 2435335 w 7867650"/>
              <a:gd name="connsiteY16" fmla="*/ 162642 h 331565"/>
              <a:gd name="connsiteX17" fmla="*/ 2447051 w 7867650"/>
              <a:gd name="connsiteY17" fmla="*/ 152355 h 331565"/>
              <a:gd name="connsiteX18" fmla="*/ 2458766 w 7867650"/>
              <a:gd name="connsiteY18" fmla="*/ 165499 h 331565"/>
              <a:gd name="connsiteX19" fmla="*/ 2470387 w 7867650"/>
              <a:gd name="connsiteY19" fmla="*/ 174643 h 331565"/>
              <a:gd name="connsiteX20" fmla="*/ 2482102 w 7867650"/>
              <a:gd name="connsiteY20" fmla="*/ 170929 h 331565"/>
              <a:gd name="connsiteX21" fmla="*/ 2493818 w 7867650"/>
              <a:gd name="connsiteY21" fmla="*/ 146735 h 331565"/>
              <a:gd name="connsiteX22" fmla="*/ 2505534 w 7867650"/>
              <a:gd name="connsiteY22" fmla="*/ 331615 h 331565"/>
              <a:gd name="connsiteX23" fmla="*/ 4636372 w 7867650"/>
              <a:gd name="connsiteY23" fmla="*/ 331615 h 331565"/>
              <a:gd name="connsiteX24" fmla="*/ 4648088 w 7867650"/>
              <a:gd name="connsiteY24" fmla="*/ 273989 h 331565"/>
              <a:gd name="connsiteX25" fmla="*/ 4659803 w 7867650"/>
              <a:gd name="connsiteY25" fmla="*/ 180835 h 331565"/>
              <a:gd name="connsiteX26" fmla="*/ 4671519 w 7867650"/>
              <a:gd name="connsiteY26" fmla="*/ 172929 h 331565"/>
              <a:gd name="connsiteX27" fmla="*/ 4683235 w 7867650"/>
              <a:gd name="connsiteY27" fmla="*/ 207409 h 331565"/>
              <a:gd name="connsiteX28" fmla="*/ 4694951 w 7867650"/>
              <a:gd name="connsiteY28" fmla="*/ 331615 h 331565"/>
              <a:gd name="connsiteX29" fmla="*/ 5748606 w 7867650"/>
              <a:gd name="connsiteY29" fmla="*/ 331615 h 331565"/>
              <a:gd name="connsiteX30" fmla="*/ 5760322 w 7867650"/>
              <a:gd name="connsiteY30" fmla="*/ 191979 h 331565"/>
              <a:gd name="connsiteX31" fmla="*/ 5772038 w 7867650"/>
              <a:gd name="connsiteY31" fmla="*/ 331615 h 331565"/>
              <a:gd name="connsiteX32" fmla="*/ 5783754 w 7867650"/>
              <a:gd name="connsiteY32" fmla="*/ 331615 h 331565"/>
              <a:gd name="connsiteX33" fmla="*/ 6685199 w 7867650"/>
              <a:gd name="connsiteY33" fmla="*/ 331615 h 331565"/>
              <a:gd name="connsiteX34" fmla="*/ 6696915 w 7867650"/>
              <a:gd name="connsiteY34" fmla="*/ 302945 h 331565"/>
              <a:gd name="connsiteX35" fmla="*/ 6708631 w 7867650"/>
              <a:gd name="connsiteY35" fmla="*/ 331615 h 331565"/>
              <a:gd name="connsiteX36" fmla="*/ 6720347 w 7867650"/>
              <a:gd name="connsiteY36" fmla="*/ 331615 h 331565"/>
              <a:gd name="connsiteX37" fmla="*/ 7809149 w 7867650"/>
              <a:gd name="connsiteY37" fmla="*/ 331615 h 331565"/>
              <a:gd name="connsiteX38" fmla="*/ 7820865 w 7867650"/>
              <a:gd name="connsiteY38" fmla="*/ 286753 h 331565"/>
              <a:gd name="connsiteX39" fmla="*/ 7832581 w 7867650"/>
              <a:gd name="connsiteY39" fmla="*/ 331615 h 331565"/>
              <a:gd name="connsiteX40" fmla="*/ 7844297 w 7867650"/>
              <a:gd name="connsiteY40" fmla="*/ 331615 h 331565"/>
              <a:gd name="connsiteX41" fmla="*/ 7867728 w 7867650"/>
              <a:gd name="connsiteY41" fmla="*/ 331615 h 33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867650" h="331565">
                <a:moveTo>
                  <a:pt x="78" y="331615"/>
                </a:moveTo>
                <a:lnTo>
                  <a:pt x="152288" y="331615"/>
                </a:lnTo>
                <a:lnTo>
                  <a:pt x="164003" y="211600"/>
                </a:lnTo>
                <a:lnTo>
                  <a:pt x="175719" y="147402"/>
                </a:lnTo>
                <a:lnTo>
                  <a:pt x="187435" y="227602"/>
                </a:lnTo>
                <a:lnTo>
                  <a:pt x="199151" y="201218"/>
                </a:lnTo>
                <a:lnTo>
                  <a:pt x="210866" y="237508"/>
                </a:lnTo>
                <a:lnTo>
                  <a:pt x="222487" y="160927"/>
                </a:lnTo>
                <a:lnTo>
                  <a:pt x="234203" y="183597"/>
                </a:lnTo>
                <a:lnTo>
                  <a:pt x="269350" y="330948"/>
                </a:lnTo>
                <a:lnTo>
                  <a:pt x="281066" y="331615"/>
                </a:lnTo>
                <a:lnTo>
                  <a:pt x="2376756" y="331615"/>
                </a:lnTo>
                <a:lnTo>
                  <a:pt x="2388472" y="174357"/>
                </a:lnTo>
                <a:lnTo>
                  <a:pt x="2400188" y="66154"/>
                </a:lnTo>
                <a:lnTo>
                  <a:pt x="2411903" y="73488"/>
                </a:lnTo>
                <a:lnTo>
                  <a:pt x="2423619" y="50"/>
                </a:lnTo>
                <a:lnTo>
                  <a:pt x="2435335" y="162642"/>
                </a:lnTo>
                <a:lnTo>
                  <a:pt x="2447051" y="152355"/>
                </a:lnTo>
                <a:lnTo>
                  <a:pt x="2458766" y="165499"/>
                </a:lnTo>
                <a:lnTo>
                  <a:pt x="2470387" y="174643"/>
                </a:lnTo>
                <a:lnTo>
                  <a:pt x="2482102" y="170929"/>
                </a:lnTo>
                <a:lnTo>
                  <a:pt x="2493818" y="146735"/>
                </a:lnTo>
                <a:lnTo>
                  <a:pt x="2505534" y="331615"/>
                </a:lnTo>
                <a:lnTo>
                  <a:pt x="4636372" y="331615"/>
                </a:lnTo>
                <a:lnTo>
                  <a:pt x="4648088" y="273989"/>
                </a:lnTo>
                <a:lnTo>
                  <a:pt x="4659803" y="180835"/>
                </a:lnTo>
                <a:lnTo>
                  <a:pt x="4671519" y="172929"/>
                </a:lnTo>
                <a:lnTo>
                  <a:pt x="4683235" y="207409"/>
                </a:lnTo>
                <a:lnTo>
                  <a:pt x="4694951" y="331615"/>
                </a:lnTo>
                <a:lnTo>
                  <a:pt x="5748606" y="331615"/>
                </a:lnTo>
                <a:lnTo>
                  <a:pt x="5760322" y="191979"/>
                </a:lnTo>
                <a:lnTo>
                  <a:pt x="5772038" y="331615"/>
                </a:lnTo>
                <a:lnTo>
                  <a:pt x="5783754" y="331615"/>
                </a:lnTo>
                <a:lnTo>
                  <a:pt x="6685199" y="331615"/>
                </a:lnTo>
                <a:lnTo>
                  <a:pt x="6696915" y="302945"/>
                </a:lnTo>
                <a:lnTo>
                  <a:pt x="6708631" y="331615"/>
                </a:lnTo>
                <a:lnTo>
                  <a:pt x="6720347" y="331615"/>
                </a:lnTo>
                <a:lnTo>
                  <a:pt x="7809149" y="331615"/>
                </a:lnTo>
                <a:lnTo>
                  <a:pt x="7820865" y="286753"/>
                </a:lnTo>
                <a:lnTo>
                  <a:pt x="7832581" y="331615"/>
                </a:lnTo>
                <a:lnTo>
                  <a:pt x="7844297" y="331615"/>
                </a:lnTo>
                <a:lnTo>
                  <a:pt x="7867728" y="331615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BF13524-CE3E-9EB2-608F-976C9FDDD877}"/>
              </a:ext>
            </a:extLst>
          </p:cNvPr>
          <p:cNvSpPr/>
          <p:nvPr/>
        </p:nvSpPr>
        <p:spPr>
          <a:xfrm>
            <a:off x="2283691" y="4042413"/>
            <a:ext cx="7867650" cy="1158525"/>
          </a:xfrm>
          <a:custGeom>
            <a:avLst/>
            <a:gdLst>
              <a:gd name="connsiteX0" fmla="*/ 78 w 7867650"/>
              <a:gd name="connsiteY0" fmla="*/ 1158576 h 1158525"/>
              <a:gd name="connsiteX1" fmla="*/ 269350 w 7867650"/>
              <a:gd name="connsiteY1" fmla="*/ 1158576 h 1158525"/>
              <a:gd name="connsiteX2" fmla="*/ 281066 w 7867650"/>
              <a:gd name="connsiteY2" fmla="*/ 1124381 h 1158525"/>
              <a:gd name="connsiteX3" fmla="*/ 292781 w 7867650"/>
              <a:gd name="connsiteY3" fmla="*/ 1158576 h 1158525"/>
              <a:gd name="connsiteX4" fmla="*/ 304497 w 7867650"/>
              <a:gd name="connsiteY4" fmla="*/ 965885 h 1158525"/>
              <a:gd name="connsiteX5" fmla="*/ 316213 w 7867650"/>
              <a:gd name="connsiteY5" fmla="*/ 1158576 h 1158525"/>
              <a:gd name="connsiteX6" fmla="*/ 327928 w 7867650"/>
              <a:gd name="connsiteY6" fmla="*/ 872445 h 1158525"/>
              <a:gd name="connsiteX7" fmla="*/ 339644 w 7867650"/>
              <a:gd name="connsiteY7" fmla="*/ 1158576 h 1158525"/>
              <a:gd name="connsiteX8" fmla="*/ 351360 w 7867650"/>
              <a:gd name="connsiteY8" fmla="*/ 1158576 h 1158525"/>
              <a:gd name="connsiteX9" fmla="*/ 362981 w 7867650"/>
              <a:gd name="connsiteY9" fmla="*/ 593458 h 1158525"/>
              <a:gd name="connsiteX10" fmla="*/ 374696 w 7867650"/>
              <a:gd name="connsiteY10" fmla="*/ 517067 h 1158525"/>
              <a:gd name="connsiteX11" fmla="*/ 386412 w 7867650"/>
              <a:gd name="connsiteY11" fmla="*/ 1158576 h 1158525"/>
              <a:gd name="connsiteX12" fmla="*/ 398128 w 7867650"/>
              <a:gd name="connsiteY12" fmla="*/ 385717 h 1158525"/>
              <a:gd name="connsiteX13" fmla="*/ 409844 w 7867650"/>
              <a:gd name="connsiteY13" fmla="*/ 1158576 h 1158525"/>
              <a:gd name="connsiteX14" fmla="*/ 421559 w 7867650"/>
              <a:gd name="connsiteY14" fmla="*/ 334378 h 1158525"/>
              <a:gd name="connsiteX15" fmla="*/ 433275 w 7867650"/>
              <a:gd name="connsiteY15" fmla="*/ 272179 h 1158525"/>
              <a:gd name="connsiteX16" fmla="*/ 444991 w 7867650"/>
              <a:gd name="connsiteY16" fmla="*/ 1158576 h 1158525"/>
              <a:gd name="connsiteX17" fmla="*/ 456707 w 7867650"/>
              <a:gd name="connsiteY17" fmla="*/ 204456 h 1158525"/>
              <a:gd name="connsiteX18" fmla="*/ 468422 w 7867650"/>
              <a:gd name="connsiteY18" fmla="*/ 236746 h 1158525"/>
              <a:gd name="connsiteX19" fmla="*/ 480138 w 7867650"/>
              <a:gd name="connsiteY19" fmla="*/ 1158576 h 1158525"/>
              <a:gd name="connsiteX20" fmla="*/ 491854 w 7867650"/>
              <a:gd name="connsiteY20" fmla="*/ 189979 h 1158525"/>
              <a:gd name="connsiteX21" fmla="*/ 503474 w 7867650"/>
              <a:gd name="connsiteY21" fmla="*/ 1158576 h 1158525"/>
              <a:gd name="connsiteX22" fmla="*/ 515190 w 7867650"/>
              <a:gd name="connsiteY22" fmla="*/ 225030 h 1158525"/>
              <a:gd name="connsiteX23" fmla="*/ 526906 w 7867650"/>
              <a:gd name="connsiteY23" fmla="*/ 197979 h 1158525"/>
              <a:gd name="connsiteX24" fmla="*/ 538622 w 7867650"/>
              <a:gd name="connsiteY24" fmla="*/ 824344 h 1158525"/>
              <a:gd name="connsiteX25" fmla="*/ 550337 w 7867650"/>
              <a:gd name="connsiteY25" fmla="*/ 13004 h 1158525"/>
              <a:gd name="connsiteX26" fmla="*/ 562053 w 7867650"/>
              <a:gd name="connsiteY26" fmla="*/ 1158576 h 1158525"/>
              <a:gd name="connsiteX27" fmla="*/ 573769 w 7867650"/>
              <a:gd name="connsiteY27" fmla="*/ 50 h 1158525"/>
              <a:gd name="connsiteX28" fmla="*/ 585485 w 7867650"/>
              <a:gd name="connsiteY28" fmla="*/ 79012 h 1158525"/>
              <a:gd name="connsiteX29" fmla="*/ 597200 w 7867650"/>
              <a:gd name="connsiteY29" fmla="*/ 1158576 h 1158525"/>
              <a:gd name="connsiteX30" fmla="*/ 608916 w 7867650"/>
              <a:gd name="connsiteY30" fmla="*/ 151593 h 1158525"/>
              <a:gd name="connsiteX31" fmla="*/ 620632 w 7867650"/>
              <a:gd name="connsiteY31" fmla="*/ 1158576 h 1158525"/>
              <a:gd name="connsiteX32" fmla="*/ 632348 w 7867650"/>
              <a:gd name="connsiteY32" fmla="*/ 209505 h 1158525"/>
              <a:gd name="connsiteX33" fmla="*/ 643968 w 7867650"/>
              <a:gd name="connsiteY33" fmla="*/ 260749 h 1158525"/>
              <a:gd name="connsiteX34" fmla="*/ 655684 w 7867650"/>
              <a:gd name="connsiteY34" fmla="*/ 1158576 h 1158525"/>
              <a:gd name="connsiteX35" fmla="*/ 679115 w 7867650"/>
              <a:gd name="connsiteY35" fmla="*/ 1158576 h 1158525"/>
              <a:gd name="connsiteX36" fmla="*/ 690831 w 7867650"/>
              <a:gd name="connsiteY36" fmla="*/ 460012 h 1158525"/>
              <a:gd name="connsiteX37" fmla="*/ 702547 w 7867650"/>
              <a:gd name="connsiteY37" fmla="*/ 1158576 h 1158525"/>
              <a:gd name="connsiteX38" fmla="*/ 714263 w 7867650"/>
              <a:gd name="connsiteY38" fmla="*/ 586600 h 1158525"/>
              <a:gd name="connsiteX39" fmla="*/ 725978 w 7867650"/>
              <a:gd name="connsiteY39" fmla="*/ 1158576 h 1158525"/>
              <a:gd name="connsiteX40" fmla="*/ 737694 w 7867650"/>
              <a:gd name="connsiteY40" fmla="*/ 883208 h 1158525"/>
              <a:gd name="connsiteX41" fmla="*/ 749410 w 7867650"/>
              <a:gd name="connsiteY41" fmla="*/ 1158576 h 1158525"/>
              <a:gd name="connsiteX42" fmla="*/ 761126 w 7867650"/>
              <a:gd name="connsiteY42" fmla="*/ 1158576 h 1158525"/>
              <a:gd name="connsiteX43" fmla="*/ 784462 w 7867650"/>
              <a:gd name="connsiteY43" fmla="*/ 1158576 h 1158525"/>
              <a:gd name="connsiteX44" fmla="*/ 796178 w 7867650"/>
              <a:gd name="connsiteY44" fmla="*/ 989126 h 1158525"/>
              <a:gd name="connsiteX45" fmla="*/ 807893 w 7867650"/>
              <a:gd name="connsiteY45" fmla="*/ 1158576 h 1158525"/>
              <a:gd name="connsiteX46" fmla="*/ 819609 w 7867650"/>
              <a:gd name="connsiteY46" fmla="*/ 1158576 h 1158525"/>
              <a:gd name="connsiteX47" fmla="*/ 1323101 w 7867650"/>
              <a:gd name="connsiteY47" fmla="*/ 1158576 h 1158525"/>
              <a:gd name="connsiteX48" fmla="*/ 1334816 w 7867650"/>
              <a:gd name="connsiteY48" fmla="*/ 1149432 h 1158525"/>
              <a:gd name="connsiteX49" fmla="*/ 1346437 w 7867650"/>
              <a:gd name="connsiteY49" fmla="*/ 1158576 h 1158525"/>
              <a:gd name="connsiteX50" fmla="*/ 1358153 w 7867650"/>
              <a:gd name="connsiteY50" fmla="*/ 1158576 h 1158525"/>
              <a:gd name="connsiteX51" fmla="*/ 1369868 w 7867650"/>
              <a:gd name="connsiteY51" fmla="*/ 1158576 h 1158525"/>
              <a:gd name="connsiteX52" fmla="*/ 1381584 w 7867650"/>
              <a:gd name="connsiteY52" fmla="*/ 1073518 h 1158525"/>
              <a:gd name="connsiteX53" fmla="*/ 1393300 w 7867650"/>
              <a:gd name="connsiteY53" fmla="*/ 1158576 h 1158525"/>
              <a:gd name="connsiteX54" fmla="*/ 1405016 w 7867650"/>
              <a:gd name="connsiteY54" fmla="*/ 1158576 h 1158525"/>
              <a:gd name="connsiteX55" fmla="*/ 2552397 w 7867650"/>
              <a:gd name="connsiteY55" fmla="*/ 1158576 h 1158525"/>
              <a:gd name="connsiteX56" fmla="*/ 2564113 w 7867650"/>
              <a:gd name="connsiteY56" fmla="*/ 867206 h 1158525"/>
              <a:gd name="connsiteX57" fmla="*/ 2575829 w 7867650"/>
              <a:gd name="connsiteY57" fmla="*/ 1158576 h 1158525"/>
              <a:gd name="connsiteX58" fmla="*/ 2587544 w 7867650"/>
              <a:gd name="connsiteY58" fmla="*/ 717854 h 1158525"/>
              <a:gd name="connsiteX59" fmla="*/ 2599260 w 7867650"/>
              <a:gd name="connsiteY59" fmla="*/ 1158576 h 1158525"/>
              <a:gd name="connsiteX60" fmla="*/ 2610881 w 7867650"/>
              <a:gd name="connsiteY60" fmla="*/ 1158576 h 1158525"/>
              <a:gd name="connsiteX61" fmla="*/ 2634312 w 7867650"/>
              <a:gd name="connsiteY61" fmla="*/ 1158576 h 1158525"/>
              <a:gd name="connsiteX62" fmla="*/ 2646028 w 7867650"/>
              <a:gd name="connsiteY62" fmla="*/ 348951 h 1158525"/>
              <a:gd name="connsiteX63" fmla="*/ 2657744 w 7867650"/>
              <a:gd name="connsiteY63" fmla="*/ 1158576 h 1158525"/>
              <a:gd name="connsiteX64" fmla="*/ 2669459 w 7867650"/>
              <a:gd name="connsiteY64" fmla="*/ 248843 h 1158525"/>
              <a:gd name="connsiteX65" fmla="*/ 2681175 w 7867650"/>
              <a:gd name="connsiteY65" fmla="*/ 1158576 h 1158525"/>
              <a:gd name="connsiteX66" fmla="*/ 2692891 w 7867650"/>
              <a:gd name="connsiteY66" fmla="*/ 221030 h 1158525"/>
              <a:gd name="connsiteX67" fmla="*/ 2704607 w 7867650"/>
              <a:gd name="connsiteY67" fmla="*/ 1158576 h 1158525"/>
              <a:gd name="connsiteX68" fmla="*/ 2716323 w 7867650"/>
              <a:gd name="connsiteY68" fmla="*/ 1158576 h 1158525"/>
              <a:gd name="connsiteX69" fmla="*/ 2728038 w 7867650"/>
              <a:gd name="connsiteY69" fmla="*/ 129209 h 1158525"/>
              <a:gd name="connsiteX70" fmla="*/ 2739754 w 7867650"/>
              <a:gd name="connsiteY70" fmla="*/ 1158576 h 1158525"/>
              <a:gd name="connsiteX71" fmla="*/ 2751374 w 7867650"/>
              <a:gd name="connsiteY71" fmla="*/ 57486 h 1158525"/>
              <a:gd name="connsiteX72" fmla="*/ 2763090 w 7867650"/>
              <a:gd name="connsiteY72" fmla="*/ 1158576 h 1158525"/>
              <a:gd name="connsiteX73" fmla="*/ 2774806 w 7867650"/>
              <a:gd name="connsiteY73" fmla="*/ 544880 h 1158525"/>
              <a:gd name="connsiteX74" fmla="*/ 2786522 w 7867650"/>
              <a:gd name="connsiteY74" fmla="*/ 388956 h 1158525"/>
              <a:gd name="connsiteX75" fmla="*/ 2798237 w 7867650"/>
              <a:gd name="connsiteY75" fmla="*/ 466680 h 1158525"/>
              <a:gd name="connsiteX76" fmla="*/ 2809953 w 7867650"/>
              <a:gd name="connsiteY76" fmla="*/ 1158576 h 1158525"/>
              <a:gd name="connsiteX77" fmla="*/ 2821669 w 7867650"/>
              <a:gd name="connsiteY77" fmla="*/ 695280 h 1158525"/>
              <a:gd name="connsiteX78" fmla="*/ 2833385 w 7867650"/>
              <a:gd name="connsiteY78" fmla="*/ 1158576 h 1158525"/>
              <a:gd name="connsiteX79" fmla="*/ 2845100 w 7867650"/>
              <a:gd name="connsiteY79" fmla="*/ 1158576 h 1158525"/>
              <a:gd name="connsiteX80" fmla="*/ 2856816 w 7867650"/>
              <a:gd name="connsiteY80" fmla="*/ 322471 h 1158525"/>
              <a:gd name="connsiteX81" fmla="*/ 2868532 w 7867650"/>
              <a:gd name="connsiteY81" fmla="*/ 1158576 h 1158525"/>
              <a:gd name="connsiteX82" fmla="*/ 2880248 w 7867650"/>
              <a:gd name="connsiteY82" fmla="*/ 1158576 h 1158525"/>
              <a:gd name="connsiteX83" fmla="*/ 2903584 w 7867650"/>
              <a:gd name="connsiteY83" fmla="*/ 1158576 h 1158525"/>
              <a:gd name="connsiteX84" fmla="*/ 2915300 w 7867650"/>
              <a:gd name="connsiteY84" fmla="*/ 846822 h 1158525"/>
              <a:gd name="connsiteX85" fmla="*/ 2927015 w 7867650"/>
              <a:gd name="connsiteY85" fmla="*/ 1158576 h 1158525"/>
              <a:gd name="connsiteX86" fmla="*/ 2938731 w 7867650"/>
              <a:gd name="connsiteY86" fmla="*/ 1158576 h 1158525"/>
              <a:gd name="connsiteX87" fmla="*/ 2962163 w 7867650"/>
              <a:gd name="connsiteY87" fmla="*/ 1158576 h 1158525"/>
              <a:gd name="connsiteX88" fmla="*/ 2973878 w 7867650"/>
              <a:gd name="connsiteY88" fmla="*/ 876064 h 1158525"/>
              <a:gd name="connsiteX89" fmla="*/ 2985594 w 7867650"/>
              <a:gd name="connsiteY89" fmla="*/ 1158576 h 1158525"/>
              <a:gd name="connsiteX90" fmla="*/ 2997310 w 7867650"/>
              <a:gd name="connsiteY90" fmla="*/ 1158576 h 1158525"/>
              <a:gd name="connsiteX91" fmla="*/ 3020741 w 7867650"/>
              <a:gd name="connsiteY91" fmla="*/ 1158576 h 1158525"/>
              <a:gd name="connsiteX92" fmla="*/ 3032362 w 7867650"/>
              <a:gd name="connsiteY92" fmla="*/ 1113999 h 1158525"/>
              <a:gd name="connsiteX93" fmla="*/ 3044077 w 7867650"/>
              <a:gd name="connsiteY93" fmla="*/ 1158576 h 1158525"/>
              <a:gd name="connsiteX94" fmla="*/ 3055793 w 7867650"/>
              <a:gd name="connsiteY94" fmla="*/ 1158576 h 1158525"/>
              <a:gd name="connsiteX95" fmla="*/ 3079225 w 7867650"/>
              <a:gd name="connsiteY95" fmla="*/ 1158576 h 1158525"/>
              <a:gd name="connsiteX96" fmla="*/ 3090941 w 7867650"/>
              <a:gd name="connsiteY96" fmla="*/ 1126572 h 1158525"/>
              <a:gd name="connsiteX97" fmla="*/ 3102656 w 7867650"/>
              <a:gd name="connsiteY97" fmla="*/ 1158576 h 1158525"/>
              <a:gd name="connsiteX98" fmla="*/ 3114372 w 7867650"/>
              <a:gd name="connsiteY98" fmla="*/ 1158576 h 1158525"/>
              <a:gd name="connsiteX99" fmla="*/ 3571001 w 7867650"/>
              <a:gd name="connsiteY99" fmla="*/ 1154480 h 1158525"/>
              <a:gd name="connsiteX100" fmla="*/ 3582716 w 7867650"/>
              <a:gd name="connsiteY100" fmla="*/ 1150384 h 1158525"/>
              <a:gd name="connsiteX101" fmla="*/ 3594337 w 7867650"/>
              <a:gd name="connsiteY101" fmla="*/ 1146289 h 1158525"/>
              <a:gd name="connsiteX102" fmla="*/ 3606052 w 7867650"/>
              <a:gd name="connsiteY102" fmla="*/ 1158576 h 1158525"/>
              <a:gd name="connsiteX103" fmla="*/ 3629484 w 7867650"/>
              <a:gd name="connsiteY103" fmla="*/ 1101616 h 1158525"/>
              <a:gd name="connsiteX104" fmla="*/ 3641200 w 7867650"/>
              <a:gd name="connsiteY104" fmla="*/ 1081328 h 1158525"/>
              <a:gd name="connsiteX105" fmla="*/ 3652916 w 7867650"/>
              <a:gd name="connsiteY105" fmla="*/ 1158576 h 1158525"/>
              <a:gd name="connsiteX106" fmla="*/ 3664631 w 7867650"/>
              <a:gd name="connsiteY106" fmla="*/ 1009033 h 1158525"/>
              <a:gd name="connsiteX107" fmla="*/ 3676347 w 7867650"/>
              <a:gd name="connsiteY107" fmla="*/ 1158576 h 1158525"/>
              <a:gd name="connsiteX108" fmla="*/ 3688063 w 7867650"/>
              <a:gd name="connsiteY108" fmla="*/ 1009414 h 1158525"/>
              <a:gd name="connsiteX109" fmla="*/ 3699779 w 7867650"/>
              <a:gd name="connsiteY109" fmla="*/ 1158576 h 1158525"/>
              <a:gd name="connsiteX110" fmla="*/ 3711494 w 7867650"/>
              <a:gd name="connsiteY110" fmla="*/ 948835 h 1158525"/>
              <a:gd name="connsiteX111" fmla="*/ 3723210 w 7867650"/>
              <a:gd name="connsiteY111" fmla="*/ 1158576 h 1158525"/>
              <a:gd name="connsiteX112" fmla="*/ 3734831 w 7867650"/>
              <a:gd name="connsiteY112" fmla="*/ 842060 h 1158525"/>
              <a:gd name="connsiteX113" fmla="*/ 3746546 w 7867650"/>
              <a:gd name="connsiteY113" fmla="*/ 868921 h 1158525"/>
              <a:gd name="connsiteX114" fmla="*/ 3758262 w 7867650"/>
              <a:gd name="connsiteY114" fmla="*/ 1158576 h 1158525"/>
              <a:gd name="connsiteX115" fmla="*/ 3769978 w 7867650"/>
              <a:gd name="connsiteY115" fmla="*/ 798245 h 1158525"/>
              <a:gd name="connsiteX116" fmla="*/ 3781694 w 7867650"/>
              <a:gd name="connsiteY116" fmla="*/ 1158576 h 1158525"/>
              <a:gd name="connsiteX117" fmla="*/ 3793409 w 7867650"/>
              <a:gd name="connsiteY117" fmla="*/ 1158576 h 1158525"/>
              <a:gd name="connsiteX118" fmla="*/ 3805125 w 7867650"/>
              <a:gd name="connsiteY118" fmla="*/ 736428 h 1158525"/>
              <a:gd name="connsiteX119" fmla="*/ 3816841 w 7867650"/>
              <a:gd name="connsiteY119" fmla="*/ 1158576 h 1158525"/>
              <a:gd name="connsiteX120" fmla="*/ 3828557 w 7867650"/>
              <a:gd name="connsiteY120" fmla="*/ 1158576 h 1158525"/>
              <a:gd name="connsiteX121" fmla="*/ 3840273 w 7867650"/>
              <a:gd name="connsiteY121" fmla="*/ 276656 h 1158525"/>
              <a:gd name="connsiteX122" fmla="*/ 3851988 w 7867650"/>
              <a:gd name="connsiteY122" fmla="*/ 219792 h 1158525"/>
              <a:gd name="connsiteX123" fmla="*/ 3863704 w 7867650"/>
              <a:gd name="connsiteY123" fmla="*/ 1158576 h 1158525"/>
              <a:gd name="connsiteX124" fmla="*/ 3875324 w 7867650"/>
              <a:gd name="connsiteY124" fmla="*/ 1158576 h 1158525"/>
              <a:gd name="connsiteX125" fmla="*/ 3887040 w 7867650"/>
              <a:gd name="connsiteY125" fmla="*/ 198075 h 1158525"/>
              <a:gd name="connsiteX126" fmla="*/ 3898756 w 7867650"/>
              <a:gd name="connsiteY126" fmla="*/ 1158576 h 1158525"/>
              <a:gd name="connsiteX127" fmla="*/ 3922187 w 7867650"/>
              <a:gd name="connsiteY127" fmla="*/ 1158576 h 1158525"/>
              <a:gd name="connsiteX128" fmla="*/ 3933903 w 7867650"/>
              <a:gd name="connsiteY128" fmla="*/ 199789 h 1158525"/>
              <a:gd name="connsiteX129" fmla="*/ 3945619 w 7867650"/>
              <a:gd name="connsiteY129" fmla="*/ 1158576 h 1158525"/>
              <a:gd name="connsiteX130" fmla="*/ 3957335 w 7867650"/>
              <a:gd name="connsiteY130" fmla="*/ 1158576 h 1158525"/>
              <a:gd name="connsiteX131" fmla="*/ 3969050 w 7867650"/>
              <a:gd name="connsiteY131" fmla="*/ 1158576 h 1158525"/>
              <a:gd name="connsiteX132" fmla="*/ 3980766 w 7867650"/>
              <a:gd name="connsiteY132" fmla="*/ 823677 h 1158525"/>
              <a:gd name="connsiteX133" fmla="*/ 3992482 w 7867650"/>
              <a:gd name="connsiteY133" fmla="*/ 1158576 h 1158525"/>
              <a:gd name="connsiteX134" fmla="*/ 4004198 w 7867650"/>
              <a:gd name="connsiteY134" fmla="*/ 1158576 h 1158525"/>
              <a:gd name="connsiteX135" fmla="*/ 4015818 w 7867650"/>
              <a:gd name="connsiteY135" fmla="*/ 505351 h 1158525"/>
              <a:gd name="connsiteX136" fmla="*/ 4027534 w 7867650"/>
              <a:gd name="connsiteY136" fmla="*/ 1158576 h 1158525"/>
              <a:gd name="connsiteX137" fmla="*/ 4039250 w 7867650"/>
              <a:gd name="connsiteY137" fmla="*/ 1158576 h 1158525"/>
              <a:gd name="connsiteX138" fmla="*/ 4050965 w 7867650"/>
              <a:gd name="connsiteY138" fmla="*/ 458488 h 1158525"/>
              <a:gd name="connsiteX139" fmla="*/ 4062681 w 7867650"/>
              <a:gd name="connsiteY139" fmla="*/ 1158576 h 1158525"/>
              <a:gd name="connsiteX140" fmla="*/ 4074397 w 7867650"/>
              <a:gd name="connsiteY140" fmla="*/ 541546 h 1158525"/>
              <a:gd name="connsiteX141" fmla="*/ 4086113 w 7867650"/>
              <a:gd name="connsiteY141" fmla="*/ 1158576 h 1158525"/>
              <a:gd name="connsiteX142" fmla="*/ 4097828 w 7867650"/>
              <a:gd name="connsiteY142" fmla="*/ 1043323 h 1158525"/>
              <a:gd name="connsiteX143" fmla="*/ 4109544 w 7867650"/>
              <a:gd name="connsiteY143" fmla="*/ 1158576 h 1158525"/>
              <a:gd name="connsiteX144" fmla="*/ 4121260 w 7867650"/>
              <a:gd name="connsiteY144" fmla="*/ 1158576 h 1158525"/>
              <a:gd name="connsiteX145" fmla="*/ 4788582 w 7867650"/>
              <a:gd name="connsiteY145" fmla="*/ 1158576 h 1158525"/>
              <a:gd name="connsiteX146" fmla="*/ 4800297 w 7867650"/>
              <a:gd name="connsiteY146" fmla="*/ 1011700 h 1158525"/>
              <a:gd name="connsiteX147" fmla="*/ 4812013 w 7867650"/>
              <a:gd name="connsiteY147" fmla="*/ 936262 h 1158525"/>
              <a:gd name="connsiteX148" fmla="*/ 4823729 w 7867650"/>
              <a:gd name="connsiteY148" fmla="*/ 1158576 h 1158525"/>
              <a:gd name="connsiteX149" fmla="*/ 4835444 w 7867650"/>
              <a:gd name="connsiteY149" fmla="*/ 829773 h 1158525"/>
              <a:gd name="connsiteX150" fmla="*/ 4847160 w 7867650"/>
              <a:gd name="connsiteY150" fmla="*/ 1158576 h 1158525"/>
              <a:gd name="connsiteX151" fmla="*/ 4858781 w 7867650"/>
              <a:gd name="connsiteY151" fmla="*/ 623176 h 1158525"/>
              <a:gd name="connsiteX152" fmla="*/ 4870496 w 7867650"/>
              <a:gd name="connsiteY152" fmla="*/ 1158576 h 1158525"/>
              <a:gd name="connsiteX153" fmla="*/ 4882212 w 7867650"/>
              <a:gd name="connsiteY153" fmla="*/ 1158576 h 1158525"/>
              <a:gd name="connsiteX154" fmla="*/ 4893928 w 7867650"/>
              <a:gd name="connsiteY154" fmla="*/ 486682 h 1158525"/>
              <a:gd name="connsiteX155" fmla="*/ 4905644 w 7867650"/>
              <a:gd name="connsiteY155" fmla="*/ 1158576 h 1158525"/>
              <a:gd name="connsiteX156" fmla="*/ 4917359 w 7867650"/>
              <a:gd name="connsiteY156" fmla="*/ 427913 h 1158525"/>
              <a:gd name="connsiteX157" fmla="*/ 4929075 w 7867650"/>
              <a:gd name="connsiteY157" fmla="*/ 504304 h 1158525"/>
              <a:gd name="connsiteX158" fmla="*/ 4940791 w 7867650"/>
              <a:gd name="connsiteY158" fmla="*/ 1158576 h 1158525"/>
              <a:gd name="connsiteX159" fmla="*/ 4952507 w 7867650"/>
              <a:gd name="connsiteY159" fmla="*/ 1158576 h 1158525"/>
              <a:gd name="connsiteX160" fmla="*/ 4964222 w 7867650"/>
              <a:gd name="connsiteY160" fmla="*/ 362953 h 1158525"/>
              <a:gd name="connsiteX161" fmla="*/ 4975938 w 7867650"/>
              <a:gd name="connsiteY161" fmla="*/ 1158576 h 1158525"/>
              <a:gd name="connsiteX162" fmla="*/ 4987654 w 7867650"/>
              <a:gd name="connsiteY162" fmla="*/ 1158576 h 1158525"/>
              <a:gd name="connsiteX163" fmla="*/ 4999274 w 7867650"/>
              <a:gd name="connsiteY163" fmla="*/ 324948 h 1158525"/>
              <a:gd name="connsiteX164" fmla="*/ 5010990 w 7867650"/>
              <a:gd name="connsiteY164" fmla="*/ 1158576 h 1158525"/>
              <a:gd name="connsiteX165" fmla="*/ 5022706 w 7867650"/>
              <a:gd name="connsiteY165" fmla="*/ 469156 h 1158525"/>
              <a:gd name="connsiteX166" fmla="*/ 5034422 w 7867650"/>
              <a:gd name="connsiteY166" fmla="*/ 1158576 h 1158525"/>
              <a:gd name="connsiteX167" fmla="*/ 5046138 w 7867650"/>
              <a:gd name="connsiteY167" fmla="*/ 481444 h 1158525"/>
              <a:gd name="connsiteX168" fmla="*/ 5057853 w 7867650"/>
              <a:gd name="connsiteY168" fmla="*/ 1158576 h 1158525"/>
              <a:gd name="connsiteX169" fmla="*/ 5069569 w 7867650"/>
              <a:gd name="connsiteY169" fmla="*/ 605173 h 1158525"/>
              <a:gd name="connsiteX170" fmla="*/ 5081285 w 7867650"/>
              <a:gd name="connsiteY170" fmla="*/ 754621 h 1158525"/>
              <a:gd name="connsiteX171" fmla="*/ 5093001 w 7867650"/>
              <a:gd name="connsiteY171" fmla="*/ 1158576 h 1158525"/>
              <a:gd name="connsiteX172" fmla="*/ 5104716 w 7867650"/>
              <a:gd name="connsiteY172" fmla="*/ 1158576 h 1158525"/>
              <a:gd name="connsiteX173" fmla="*/ 5116432 w 7867650"/>
              <a:gd name="connsiteY173" fmla="*/ 180835 h 1158525"/>
              <a:gd name="connsiteX174" fmla="*/ 5128148 w 7867650"/>
              <a:gd name="connsiteY174" fmla="*/ 1158576 h 1158525"/>
              <a:gd name="connsiteX175" fmla="*/ 5139768 w 7867650"/>
              <a:gd name="connsiteY175" fmla="*/ 1158576 h 1158525"/>
              <a:gd name="connsiteX176" fmla="*/ 5151484 w 7867650"/>
              <a:gd name="connsiteY176" fmla="*/ 426675 h 1158525"/>
              <a:gd name="connsiteX177" fmla="*/ 5163200 w 7867650"/>
              <a:gd name="connsiteY177" fmla="*/ 1158576 h 1158525"/>
              <a:gd name="connsiteX178" fmla="*/ 5174915 w 7867650"/>
              <a:gd name="connsiteY178" fmla="*/ 402577 h 1158525"/>
              <a:gd name="connsiteX179" fmla="*/ 5186631 w 7867650"/>
              <a:gd name="connsiteY179" fmla="*/ 536308 h 1158525"/>
              <a:gd name="connsiteX180" fmla="*/ 5198347 w 7867650"/>
              <a:gd name="connsiteY180" fmla="*/ 1158576 h 1158525"/>
              <a:gd name="connsiteX181" fmla="*/ 5924247 w 7867650"/>
              <a:gd name="connsiteY181" fmla="*/ 1158576 h 1158525"/>
              <a:gd name="connsiteX182" fmla="*/ 5935963 w 7867650"/>
              <a:gd name="connsiteY182" fmla="*/ 1018844 h 1158525"/>
              <a:gd name="connsiteX183" fmla="*/ 5947679 w 7867650"/>
              <a:gd name="connsiteY183" fmla="*/ 1065993 h 1158525"/>
              <a:gd name="connsiteX184" fmla="*/ 5959395 w 7867650"/>
              <a:gd name="connsiteY184" fmla="*/ 1158576 h 1158525"/>
              <a:gd name="connsiteX185" fmla="*/ 5971110 w 7867650"/>
              <a:gd name="connsiteY185" fmla="*/ 961599 h 1158525"/>
              <a:gd name="connsiteX186" fmla="*/ 5982731 w 7867650"/>
              <a:gd name="connsiteY186" fmla="*/ 1158576 h 1158525"/>
              <a:gd name="connsiteX187" fmla="*/ 6006162 w 7867650"/>
              <a:gd name="connsiteY187" fmla="*/ 819676 h 1158525"/>
              <a:gd name="connsiteX188" fmla="*/ 6017878 w 7867650"/>
              <a:gd name="connsiteY188" fmla="*/ 1158576 h 1158525"/>
              <a:gd name="connsiteX189" fmla="*/ 6041309 w 7867650"/>
              <a:gd name="connsiteY189" fmla="*/ 1158576 h 1158525"/>
              <a:gd name="connsiteX190" fmla="*/ 6053025 w 7867650"/>
              <a:gd name="connsiteY190" fmla="*/ 305136 h 1158525"/>
              <a:gd name="connsiteX191" fmla="*/ 6064741 w 7867650"/>
              <a:gd name="connsiteY191" fmla="*/ 1158576 h 1158525"/>
              <a:gd name="connsiteX192" fmla="*/ 6076457 w 7867650"/>
              <a:gd name="connsiteY192" fmla="*/ 1158576 h 1158525"/>
              <a:gd name="connsiteX193" fmla="*/ 6088172 w 7867650"/>
              <a:gd name="connsiteY193" fmla="*/ 192169 h 1158525"/>
              <a:gd name="connsiteX194" fmla="*/ 6099888 w 7867650"/>
              <a:gd name="connsiteY194" fmla="*/ 1158576 h 1158525"/>
              <a:gd name="connsiteX195" fmla="*/ 6111604 w 7867650"/>
              <a:gd name="connsiteY195" fmla="*/ 508685 h 1158525"/>
              <a:gd name="connsiteX196" fmla="*/ 6123224 w 7867650"/>
              <a:gd name="connsiteY196" fmla="*/ 604697 h 1158525"/>
              <a:gd name="connsiteX197" fmla="*/ 6134940 w 7867650"/>
              <a:gd name="connsiteY197" fmla="*/ 1158576 h 1158525"/>
              <a:gd name="connsiteX198" fmla="*/ 6146656 w 7867650"/>
              <a:gd name="connsiteY198" fmla="*/ 1158576 h 1158525"/>
              <a:gd name="connsiteX199" fmla="*/ 6158372 w 7867650"/>
              <a:gd name="connsiteY199" fmla="*/ 483348 h 1158525"/>
              <a:gd name="connsiteX200" fmla="*/ 6170088 w 7867650"/>
              <a:gd name="connsiteY200" fmla="*/ 1158576 h 1158525"/>
              <a:gd name="connsiteX201" fmla="*/ 6181803 w 7867650"/>
              <a:gd name="connsiteY201" fmla="*/ 1158576 h 1158525"/>
              <a:gd name="connsiteX202" fmla="*/ 6193519 w 7867650"/>
              <a:gd name="connsiteY202" fmla="*/ 306946 h 1158525"/>
              <a:gd name="connsiteX203" fmla="*/ 6205235 w 7867650"/>
              <a:gd name="connsiteY203" fmla="*/ 1158576 h 1158525"/>
              <a:gd name="connsiteX204" fmla="*/ 6216951 w 7867650"/>
              <a:gd name="connsiteY204" fmla="*/ 461251 h 1158525"/>
              <a:gd name="connsiteX205" fmla="*/ 6228666 w 7867650"/>
              <a:gd name="connsiteY205" fmla="*/ 1158576 h 1158525"/>
              <a:gd name="connsiteX206" fmla="*/ 6240382 w 7867650"/>
              <a:gd name="connsiteY206" fmla="*/ 1158576 h 1158525"/>
              <a:gd name="connsiteX207" fmla="*/ 6252098 w 7867650"/>
              <a:gd name="connsiteY207" fmla="*/ 367239 h 1158525"/>
              <a:gd name="connsiteX208" fmla="*/ 6263718 w 7867650"/>
              <a:gd name="connsiteY208" fmla="*/ 1158576 h 1158525"/>
              <a:gd name="connsiteX209" fmla="*/ 6275434 w 7867650"/>
              <a:gd name="connsiteY209" fmla="*/ 1158576 h 1158525"/>
              <a:gd name="connsiteX210" fmla="*/ 6287150 w 7867650"/>
              <a:gd name="connsiteY210" fmla="*/ 449630 h 1158525"/>
              <a:gd name="connsiteX211" fmla="*/ 6310581 w 7867650"/>
              <a:gd name="connsiteY211" fmla="*/ 1158576 h 1158525"/>
              <a:gd name="connsiteX212" fmla="*/ 6322297 w 7867650"/>
              <a:gd name="connsiteY212" fmla="*/ 527259 h 1158525"/>
              <a:gd name="connsiteX213" fmla="*/ 6334013 w 7867650"/>
              <a:gd name="connsiteY213" fmla="*/ 1158576 h 1158525"/>
              <a:gd name="connsiteX214" fmla="*/ 6345729 w 7867650"/>
              <a:gd name="connsiteY214" fmla="*/ 1158576 h 1158525"/>
              <a:gd name="connsiteX215" fmla="*/ 7048197 w 7867650"/>
              <a:gd name="connsiteY215" fmla="*/ 1158576 h 1158525"/>
              <a:gd name="connsiteX216" fmla="*/ 7059913 w 7867650"/>
              <a:gd name="connsiteY216" fmla="*/ 1009891 h 1158525"/>
              <a:gd name="connsiteX217" fmla="*/ 7071629 w 7867650"/>
              <a:gd name="connsiteY217" fmla="*/ 1158576 h 1158525"/>
              <a:gd name="connsiteX218" fmla="*/ 7083345 w 7867650"/>
              <a:gd name="connsiteY218" fmla="*/ 1158576 h 1158525"/>
              <a:gd name="connsiteX219" fmla="*/ 7095060 w 7867650"/>
              <a:gd name="connsiteY219" fmla="*/ 907687 h 1158525"/>
              <a:gd name="connsiteX220" fmla="*/ 7106681 w 7867650"/>
              <a:gd name="connsiteY220" fmla="*/ 1158576 h 1158525"/>
              <a:gd name="connsiteX221" fmla="*/ 7118397 w 7867650"/>
              <a:gd name="connsiteY221" fmla="*/ 773671 h 1158525"/>
              <a:gd name="connsiteX222" fmla="*/ 7130112 w 7867650"/>
              <a:gd name="connsiteY222" fmla="*/ 1158576 h 1158525"/>
              <a:gd name="connsiteX223" fmla="*/ 7165259 w 7867650"/>
              <a:gd name="connsiteY223" fmla="*/ 1158576 h 1158525"/>
              <a:gd name="connsiteX224" fmla="*/ 7176975 w 7867650"/>
              <a:gd name="connsiteY224" fmla="*/ 351237 h 1158525"/>
              <a:gd name="connsiteX225" fmla="*/ 7188691 w 7867650"/>
              <a:gd name="connsiteY225" fmla="*/ 1158576 h 1158525"/>
              <a:gd name="connsiteX226" fmla="*/ 7200407 w 7867650"/>
              <a:gd name="connsiteY226" fmla="*/ 1158576 h 1158525"/>
              <a:gd name="connsiteX227" fmla="*/ 7282322 w 7867650"/>
              <a:gd name="connsiteY227" fmla="*/ 1158576 h 1158525"/>
              <a:gd name="connsiteX228" fmla="*/ 7294038 w 7867650"/>
              <a:gd name="connsiteY228" fmla="*/ 1078852 h 1158525"/>
              <a:gd name="connsiteX229" fmla="*/ 7305753 w 7867650"/>
              <a:gd name="connsiteY229" fmla="*/ 1158576 h 1158525"/>
              <a:gd name="connsiteX230" fmla="*/ 7317469 w 7867650"/>
              <a:gd name="connsiteY230" fmla="*/ 1158576 h 1158525"/>
              <a:gd name="connsiteX231" fmla="*/ 7867728 w 7867650"/>
              <a:gd name="connsiteY231" fmla="*/ 1158576 h 115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7867650" h="1158525">
                <a:moveTo>
                  <a:pt x="78" y="1158576"/>
                </a:moveTo>
                <a:lnTo>
                  <a:pt x="269350" y="1158576"/>
                </a:lnTo>
                <a:lnTo>
                  <a:pt x="281066" y="1124381"/>
                </a:lnTo>
                <a:lnTo>
                  <a:pt x="292781" y="1158576"/>
                </a:lnTo>
                <a:lnTo>
                  <a:pt x="304497" y="965885"/>
                </a:lnTo>
                <a:lnTo>
                  <a:pt x="316213" y="1158576"/>
                </a:lnTo>
                <a:lnTo>
                  <a:pt x="327928" y="872445"/>
                </a:lnTo>
                <a:lnTo>
                  <a:pt x="339644" y="1158576"/>
                </a:lnTo>
                <a:lnTo>
                  <a:pt x="351360" y="1158576"/>
                </a:lnTo>
                <a:lnTo>
                  <a:pt x="362981" y="593458"/>
                </a:lnTo>
                <a:lnTo>
                  <a:pt x="374696" y="517067"/>
                </a:lnTo>
                <a:lnTo>
                  <a:pt x="386412" y="1158576"/>
                </a:lnTo>
                <a:lnTo>
                  <a:pt x="398128" y="385717"/>
                </a:lnTo>
                <a:lnTo>
                  <a:pt x="409844" y="1158576"/>
                </a:lnTo>
                <a:lnTo>
                  <a:pt x="421559" y="334378"/>
                </a:lnTo>
                <a:lnTo>
                  <a:pt x="433275" y="272179"/>
                </a:lnTo>
                <a:lnTo>
                  <a:pt x="444991" y="1158576"/>
                </a:lnTo>
                <a:lnTo>
                  <a:pt x="456707" y="204456"/>
                </a:lnTo>
                <a:lnTo>
                  <a:pt x="468422" y="236746"/>
                </a:lnTo>
                <a:lnTo>
                  <a:pt x="480138" y="1158576"/>
                </a:lnTo>
                <a:lnTo>
                  <a:pt x="491854" y="189979"/>
                </a:lnTo>
                <a:lnTo>
                  <a:pt x="503474" y="1158576"/>
                </a:lnTo>
                <a:lnTo>
                  <a:pt x="515190" y="225030"/>
                </a:lnTo>
                <a:lnTo>
                  <a:pt x="526906" y="197979"/>
                </a:lnTo>
                <a:lnTo>
                  <a:pt x="538622" y="824344"/>
                </a:lnTo>
                <a:lnTo>
                  <a:pt x="550337" y="13004"/>
                </a:lnTo>
                <a:lnTo>
                  <a:pt x="562053" y="1158576"/>
                </a:lnTo>
                <a:lnTo>
                  <a:pt x="573769" y="50"/>
                </a:lnTo>
                <a:lnTo>
                  <a:pt x="585485" y="79012"/>
                </a:lnTo>
                <a:lnTo>
                  <a:pt x="597200" y="1158576"/>
                </a:lnTo>
                <a:lnTo>
                  <a:pt x="608916" y="151593"/>
                </a:lnTo>
                <a:lnTo>
                  <a:pt x="620632" y="1158576"/>
                </a:lnTo>
                <a:lnTo>
                  <a:pt x="632348" y="209505"/>
                </a:lnTo>
                <a:lnTo>
                  <a:pt x="643968" y="260749"/>
                </a:lnTo>
                <a:lnTo>
                  <a:pt x="655684" y="1158576"/>
                </a:lnTo>
                <a:lnTo>
                  <a:pt x="679115" y="1158576"/>
                </a:lnTo>
                <a:lnTo>
                  <a:pt x="690831" y="460012"/>
                </a:lnTo>
                <a:lnTo>
                  <a:pt x="702547" y="1158576"/>
                </a:lnTo>
                <a:lnTo>
                  <a:pt x="714263" y="586600"/>
                </a:lnTo>
                <a:lnTo>
                  <a:pt x="725978" y="1158576"/>
                </a:lnTo>
                <a:lnTo>
                  <a:pt x="737694" y="883208"/>
                </a:lnTo>
                <a:lnTo>
                  <a:pt x="749410" y="1158576"/>
                </a:lnTo>
                <a:lnTo>
                  <a:pt x="761126" y="1158576"/>
                </a:lnTo>
                <a:lnTo>
                  <a:pt x="784462" y="1158576"/>
                </a:lnTo>
                <a:lnTo>
                  <a:pt x="796178" y="989126"/>
                </a:lnTo>
                <a:lnTo>
                  <a:pt x="807893" y="1158576"/>
                </a:lnTo>
                <a:lnTo>
                  <a:pt x="819609" y="1158576"/>
                </a:lnTo>
                <a:lnTo>
                  <a:pt x="1323101" y="1158576"/>
                </a:lnTo>
                <a:lnTo>
                  <a:pt x="1334816" y="1149432"/>
                </a:lnTo>
                <a:lnTo>
                  <a:pt x="1346437" y="1158576"/>
                </a:lnTo>
                <a:lnTo>
                  <a:pt x="1358153" y="1158576"/>
                </a:lnTo>
                <a:lnTo>
                  <a:pt x="1369868" y="1158576"/>
                </a:lnTo>
                <a:lnTo>
                  <a:pt x="1381584" y="1073518"/>
                </a:lnTo>
                <a:lnTo>
                  <a:pt x="1393300" y="1158576"/>
                </a:lnTo>
                <a:lnTo>
                  <a:pt x="1405016" y="1158576"/>
                </a:lnTo>
                <a:lnTo>
                  <a:pt x="2552397" y="1158576"/>
                </a:lnTo>
                <a:lnTo>
                  <a:pt x="2564113" y="867206"/>
                </a:lnTo>
                <a:lnTo>
                  <a:pt x="2575829" y="1158576"/>
                </a:lnTo>
                <a:lnTo>
                  <a:pt x="2587544" y="717854"/>
                </a:lnTo>
                <a:lnTo>
                  <a:pt x="2599260" y="1158576"/>
                </a:lnTo>
                <a:lnTo>
                  <a:pt x="2610881" y="1158576"/>
                </a:lnTo>
                <a:lnTo>
                  <a:pt x="2634312" y="1158576"/>
                </a:lnTo>
                <a:lnTo>
                  <a:pt x="2646028" y="348951"/>
                </a:lnTo>
                <a:lnTo>
                  <a:pt x="2657744" y="1158576"/>
                </a:lnTo>
                <a:lnTo>
                  <a:pt x="2669459" y="248843"/>
                </a:lnTo>
                <a:lnTo>
                  <a:pt x="2681175" y="1158576"/>
                </a:lnTo>
                <a:lnTo>
                  <a:pt x="2692891" y="221030"/>
                </a:lnTo>
                <a:lnTo>
                  <a:pt x="2704607" y="1158576"/>
                </a:lnTo>
                <a:lnTo>
                  <a:pt x="2716323" y="1158576"/>
                </a:lnTo>
                <a:lnTo>
                  <a:pt x="2728038" y="129209"/>
                </a:lnTo>
                <a:lnTo>
                  <a:pt x="2739754" y="1158576"/>
                </a:lnTo>
                <a:lnTo>
                  <a:pt x="2751374" y="57486"/>
                </a:lnTo>
                <a:lnTo>
                  <a:pt x="2763090" y="1158576"/>
                </a:lnTo>
                <a:lnTo>
                  <a:pt x="2774806" y="544880"/>
                </a:lnTo>
                <a:lnTo>
                  <a:pt x="2786522" y="388956"/>
                </a:lnTo>
                <a:lnTo>
                  <a:pt x="2798237" y="466680"/>
                </a:lnTo>
                <a:lnTo>
                  <a:pt x="2809953" y="1158576"/>
                </a:lnTo>
                <a:lnTo>
                  <a:pt x="2821669" y="695280"/>
                </a:lnTo>
                <a:lnTo>
                  <a:pt x="2833385" y="1158576"/>
                </a:lnTo>
                <a:lnTo>
                  <a:pt x="2845100" y="1158576"/>
                </a:lnTo>
                <a:lnTo>
                  <a:pt x="2856816" y="322471"/>
                </a:lnTo>
                <a:lnTo>
                  <a:pt x="2868532" y="1158576"/>
                </a:lnTo>
                <a:lnTo>
                  <a:pt x="2880248" y="1158576"/>
                </a:lnTo>
                <a:lnTo>
                  <a:pt x="2903584" y="1158576"/>
                </a:lnTo>
                <a:lnTo>
                  <a:pt x="2915300" y="846822"/>
                </a:lnTo>
                <a:lnTo>
                  <a:pt x="2927015" y="1158576"/>
                </a:lnTo>
                <a:lnTo>
                  <a:pt x="2938731" y="1158576"/>
                </a:lnTo>
                <a:lnTo>
                  <a:pt x="2962163" y="1158576"/>
                </a:lnTo>
                <a:lnTo>
                  <a:pt x="2973878" y="876064"/>
                </a:lnTo>
                <a:lnTo>
                  <a:pt x="2985594" y="1158576"/>
                </a:lnTo>
                <a:lnTo>
                  <a:pt x="2997310" y="1158576"/>
                </a:lnTo>
                <a:lnTo>
                  <a:pt x="3020741" y="1158576"/>
                </a:lnTo>
                <a:lnTo>
                  <a:pt x="3032362" y="1113999"/>
                </a:lnTo>
                <a:lnTo>
                  <a:pt x="3044077" y="1158576"/>
                </a:lnTo>
                <a:lnTo>
                  <a:pt x="3055793" y="1158576"/>
                </a:lnTo>
                <a:lnTo>
                  <a:pt x="3079225" y="1158576"/>
                </a:lnTo>
                <a:lnTo>
                  <a:pt x="3090941" y="1126572"/>
                </a:lnTo>
                <a:lnTo>
                  <a:pt x="3102656" y="1158576"/>
                </a:lnTo>
                <a:lnTo>
                  <a:pt x="3114372" y="1158576"/>
                </a:lnTo>
                <a:lnTo>
                  <a:pt x="3571001" y="1154480"/>
                </a:lnTo>
                <a:lnTo>
                  <a:pt x="3582716" y="1150384"/>
                </a:lnTo>
                <a:lnTo>
                  <a:pt x="3594337" y="1146289"/>
                </a:lnTo>
                <a:lnTo>
                  <a:pt x="3606052" y="1158576"/>
                </a:lnTo>
                <a:lnTo>
                  <a:pt x="3629484" y="1101616"/>
                </a:lnTo>
                <a:lnTo>
                  <a:pt x="3641200" y="1081328"/>
                </a:lnTo>
                <a:lnTo>
                  <a:pt x="3652916" y="1158576"/>
                </a:lnTo>
                <a:lnTo>
                  <a:pt x="3664631" y="1009033"/>
                </a:lnTo>
                <a:lnTo>
                  <a:pt x="3676347" y="1158576"/>
                </a:lnTo>
                <a:lnTo>
                  <a:pt x="3688063" y="1009414"/>
                </a:lnTo>
                <a:lnTo>
                  <a:pt x="3699779" y="1158576"/>
                </a:lnTo>
                <a:lnTo>
                  <a:pt x="3711494" y="948835"/>
                </a:lnTo>
                <a:lnTo>
                  <a:pt x="3723210" y="1158576"/>
                </a:lnTo>
                <a:lnTo>
                  <a:pt x="3734831" y="842060"/>
                </a:lnTo>
                <a:lnTo>
                  <a:pt x="3746546" y="868921"/>
                </a:lnTo>
                <a:lnTo>
                  <a:pt x="3758262" y="1158576"/>
                </a:lnTo>
                <a:lnTo>
                  <a:pt x="3769978" y="798245"/>
                </a:lnTo>
                <a:lnTo>
                  <a:pt x="3781694" y="1158576"/>
                </a:lnTo>
                <a:lnTo>
                  <a:pt x="3793409" y="1158576"/>
                </a:lnTo>
                <a:lnTo>
                  <a:pt x="3805125" y="736428"/>
                </a:lnTo>
                <a:lnTo>
                  <a:pt x="3816841" y="1158576"/>
                </a:lnTo>
                <a:lnTo>
                  <a:pt x="3828557" y="1158576"/>
                </a:lnTo>
                <a:lnTo>
                  <a:pt x="3840273" y="276656"/>
                </a:lnTo>
                <a:lnTo>
                  <a:pt x="3851988" y="219792"/>
                </a:lnTo>
                <a:lnTo>
                  <a:pt x="3863704" y="1158576"/>
                </a:lnTo>
                <a:lnTo>
                  <a:pt x="3875324" y="1158576"/>
                </a:lnTo>
                <a:lnTo>
                  <a:pt x="3887040" y="198075"/>
                </a:lnTo>
                <a:lnTo>
                  <a:pt x="3898756" y="1158576"/>
                </a:lnTo>
                <a:lnTo>
                  <a:pt x="3922187" y="1158576"/>
                </a:lnTo>
                <a:lnTo>
                  <a:pt x="3933903" y="199789"/>
                </a:lnTo>
                <a:lnTo>
                  <a:pt x="3945619" y="1158576"/>
                </a:lnTo>
                <a:lnTo>
                  <a:pt x="3957335" y="1158576"/>
                </a:lnTo>
                <a:lnTo>
                  <a:pt x="3969050" y="1158576"/>
                </a:lnTo>
                <a:lnTo>
                  <a:pt x="3980766" y="823677"/>
                </a:lnTo>
                <a:lnTo>
                  <a:pt x="3992482" y="1158576"/>
                </a:lnTo>
                <a:lnTo>
                  <a:pt x="4004198" y="1158576"/>
                </a:lnTo>
                <a:lnTo>
                  <a:pt x="4015818" y="505351"/>
                </a:lnTo>
                <a:lnTo>
                  <a:pt x="4027534" y="1158576"/>
                </a:lnTo>
                <a:lnTo>
                  <a:pt x="4039250" y="1158576"/>
                </a:lnTo>
                <a:lnTo>
                  <a:pt x="4050965" y="458488"/>
                </a:lnTo>
                <a:lnTo>
                  <a:pt x="4062681" y="1158576"/>
                </a:lnTo>
                <a:lnTo>
                  <a:pt x="4074397" y="541546"/>
                </a:lnTo>
                <a:lnTo>
                  <a:pt x="4086113" y="1158576"/>
                </a:lnTo>
                <a:lnTo>
                  <a:pt x="4097828" y="1043323"/>
                </a:lnTo>
                <a:lnTo>
                  <a:pt x="4109544" y="1158576"/>
                </a:lnTo>
                <a:lnTo>
                  <a:pt x="4121260" y="1158576"/>
                </a:lnTo>
                <a:lnTo>
                  <a:pt x="4788582" y="1158576"/>
                </a:lnTo>
                <a:lnTo>
                  <a:pt x="4800297" y="1011700"/>
                </a:lnTo>
                <a:lnTo>
                  <a:pt x="4812013" y="936262"/>
                </a:lnTo>
                <a:lnTo>
                  <a:pt x="4823729" y="1158576"/>
                </a:lnTo>
                <a:lnTo>
                  <a:pt x="4835444" y="829773"/>
                </a:lnTo>
                <a:lnTo>
                  <a:pt x="4847160" y="1158576"/>
                </a:lnTo>
                <a:lnTo>
                  <a:pt x="4858781" y="623176"/>
                </a:lnTo>
                <a:lnTo>
                  <a:pt x="4870496" y="1158576"/>
                </a:lnTo>
                <a:lnTo>
                  <a:pt x="4882212" y="1158576"/>
                </a:lnTo>
                <a:lnTo>
                  <a:pt x="4893928" y="486682"/>
                </a:lnTo>
                <a:lnTo>
                  <a:pt x="4905644" y="1158576"/>
                </a:lnTo>
                <a:lnTo>
                  <a:pt x="4917359" y="427913"/>
                </a:lnTo>
                <a:lnTo>
                  <a:pt x="4929075" y="504304"/>
                </a:lnTo>
                <a:lnTo>
                  <a:pt x="4940791" y="1158576"/>
                </a:lnTo>
                <a:lnTo>
                  <a:pt x="4952507" y="1158576"/>
                </a:lnTo>
                <a:lnTo>
                  <a:pt x="4964222" y="362953"/>
                </a:lnTo>
                <a:lnTo>
                  <a:pt x="4975938" y="1158576"/>
                </a:lnTo>
                <a:lnTo>
                  <a:pt x="4987654" y="1158576"/>
                </a:lnTo>
                <a:lnTo>
                  <a:pt x="4999274" y="324948"/>
                </a:lnTo>
                <a:lnTo>
                  <a:pt x="5010990" y="1158576"/>
                </a:lnTo>
                <a:lnTo>
                  <a:pt x="5022706" y="469156"/>
                </a:lnTo>
                <a:lnTo>
                  <a:pt x="5034422" y="1158576"/>
                </a:lnTo>
                <a:lnTo>
                  <a:pt x="5046138" y="481444"/>
                </a:lnTo>
                <a:lnTo>
                  <a:pt x="5057853" y="1158576"/>
                </a:lnTo>
                <a:lnTo>
                  <a:pt x="5069569" y="605173"/>
                </a:lnTo>
                <a:lnTo>
                  <a:pt x="5081285" y="754621"/>
                </a:lnTo>
                <a:lnTo>
                  <a:pt x="5093001" y="1158576"/>
                </a:lnTo>
                <a:lnTo>
                  <a:pt x="5104716" y="1158576"/>
                </a:lnTo>
                <a:lnTo>
                  <a:pt x="5116432" y="180835"/>
                </a:lnTo>
                <a:lnTo>
                  <a:pt x="5128148" y="1158576"/>
                </a:lnTo>
                <a:lnTo>
                  <a:pt x="5139768" y="1158576"/>
                </a:lnTo>
                <a:lnTo>
                  <a:pt x="5151484" y="426675"/>
                </a:lnTo>
                <a:lnTo>
                  <a:pt x="5163200" y="1158576"/>
                </a:lnTo>
                <a:lnTo>
                  <a:pt x="5174915" y="402577"/>
                </a:lnTo>
                <a:lnTo>
                  <a:pt x="5186631" y="536308"/>
                </a:lnTo>
                <a:lnTo>
                  <a:pt x="5198347" y="1158576"/>
                </a:lnTo>
                <a:lnTo>
                  <a:pt x="5924247" y="1158576"/>
                </a:lnTo>
                <a:lnTo>
                  <a:pt x="5935963" y="1018844"/>
                </a:lnTo>
                <a:lnTo>
                  <a:pt x="5947679" y="1065993"/>
                </a:lnTo>
                <a:lnTo>
                  <a:pt x="5959395" y="1158576"/>
                </a:lnTo>
                <a:lnTo>
                  <a:pt x="5971110" y="961599"/>
                </a:lnTo>
                <a:lnTo>
                  <a:pt x="5982731" y="1158576"/>
                </a:lnTo>
                <a:lnTo>
                  <a:pt x="6006162" y="819676"/>
                </a:lnTo>
                <a:lnTo>
                  <a:pt x="6017878" y="1158576"/>
                </a:lnTo>
                <a:lnTo>
                  <a:pt x="6041309" y="1158576"/>
                </a:lnTo>
                <a:lnTo>
                  <a:pt x="6053025" y="305136"/>
                </a:lnTo>
                <a:lnTo>
                  <a:pt x="6064741" y="1158576"/>
                </a:lnTo>
                <a:lnTo>
                  <a:pt x="6076457" y="1158576"/>
                </a:lnTo>
                <a:lnTo>
                  <a:pt x="6088172" y="192169"/>
                </a:lnTo>
                <a:lnTo>
                  <a:pt x="6099888" y="1158576"/>
                </a:lnTo>
                <a:lnTo>
                  <a:pt x="6111604" y="508685"/>
                </a:lnTo>
                <a:lnTo>
                  <a:pt x="6123224" y="604697"/>
                </a:lnTo>
                <a:lnTo>
                  <a:pt x="6134940" y="1158576"/>
                </a:lnTo>
                <a:lnTo>
                  <a:pt x="6146656" y="1158576"/>
                </a:lnTo>
                <a:lnTo>
                  <a:pt x="6158372" y="483348"/>
                </a:lnTo>
                <a:lnTo>
                  <a:pt x="6170088" y="1158576"/>
                </a:lnTo>
                <a:lnTo>
                  <a:pt x="6181803" y="1158576"/>
                </a:lnTo>
                <a:lnTo>
                  <a:pt x="6193519" y="306946"/>
                </a:lnTo>
                <a:lnTo>
                  <a:pt x="6205235" y="1158576"/>
                </a:lnTo>
                <a:lnTo>
                  <a:pt x="6216951" y="461251"/>
                </a:lnTo>
                <a:lnTo>
                  <a:pt x="6228666" y="1158576"/>
                </a:lnTo>
                <a:lnTo>
                  <a:pt x="6240382" y="1158576"/>
                </a:lnTo>
                <a:lnTo>
                  <a:pt x="6252098" y="367239"/>
                </a:lnTo>
                <a:lnTo>
                  <a:pt x="6263718" y="1158576"/>
                </a:lnTo>
                <a:lnTo>
                  <a:pt x="6275434" y="1158576"/>
                </a:lnTo>
                <a:lnTo>
                  <a:pt x="6287150" y="449630"/>
                </a:lnTo>
                <a:lnTo>
                  <a:pt x="6310581" y="1158576"/>
                </a:lnTo>
                <a:lnTo>
                  <a:pt x="6322297" y="527259"/>
                </a:lnTo>
                <a:lnTo>
                  <a:pt x="6334013" y="1158576"/>
                </a:lnTo>
                <a:lnTo>
                  <a:pt x="6345729" y="1158576"/>
                </a:lnTo>
                <a:lnTo>
                  <a:pt x="7048197" y="1158576"/>
                </a:lnTo>
                <a:lnTo>
                  <a:pt x="7059913" y="1009891"/>
                </a:lnTo>
                <a:lnTo>
                  <a:pt x="7071629" y="1158576"/>
                </a:lnTo>
                <a:lnTo>
                  <a:pt x="7083345" y="1158576"/>
                </a:lnTo>
                <a:lnTo>
                  <a:pt x="7095060" y="907687"/>
                </a:lnTo>
                <a:lnTo>
                  <a:pt x="7106681" y="1158576"/>
                </a:lnTo>
                <a:lnTo>
                  <a:pt x="7118397" y="773671"/>
                </a:lnTo>
                <a:lnTo>
                  <a:pt x="7130112" y="1158576"/>
                </a:lnTo>
                <a:lnTo>
                  <a:pt x="7165259" y="1158576"/>
                </a:lnTo>
                <a:lnTo>
                  <a:pt x="7176975" y="351237"/>
                </a:lnTo>
                <a:lnTo>
                  <a:pt x="7188691" y="1158576"/>
                </a:lnTo>
                <a:lnTo>
                  <a:pt x="7200407" y="1158576"/>
                </a:lnTo>
                <a:lnTo>
                  <a:pt x="7282322" y="1158576"/>
                </a:lnTo>
                <a:lnTo>
                  <a:pt x="7294038" y="1078852"/>
                </a:lnTo>
                <a:lnTo>
                  <a:pt x="7305753" y="1158576"/>
                </a:lnTo>
                <a:lnTo>
                  <a:pt x="7317469" y="1158576"/>
                </a:lnTo>
                <a:lnTo>
                  <a:pt x="7867728" y="1158576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D81B9CC-CE8B-3C20-45C3-C19421F8DE15}"/>
              </a:ext>
            </a:extLst>
          </p:cNvPr>
          <p:cNvSpPr/>
          <p:nvPr/>
        </p:nvSpPr>
        <p:spPr>
          <a:xfrm>
            <a:off x="2283691" y="1257589"/>
            <a:ext cx="7867650" cy="3154680"/>
          </a:xfrm>
          <a:custGeom>
            <a:avLst/>
            <a:gdLst>
              <a:gd name="connsiteX0" fmla="*/ 78 w 7867650"/>
              <a:gd name="connsiteY0" fmla="*/ 2536081 h 3154680"/>
              <a:gd name="connsiteX1" fmla="*/ 35225 w 7867650"/>
              <a:gd name="connsiteY1" fmla="*/ 2627236 h 3154680"/>
              <a:gd name="connsiteX2" fmla="*/ 46941 w 7867650"/>
              <a:gd name="connsiteY2" fmla="*/ 2671813 h 3154680"/>
              <a:gd name="connsiteX3" fmla="*/ 105425 w 7867650"/>
              <a:gd name="connsiteY3" fmla="*/ 2890507 h 3154680"/>
              <a:gd name="connsiteX4" fmla="*/ 117140 w 7867650"/>
              <a:gd name="connsiteY4" fmla="*/ 2990805 h 3154680"/>
              <a:gd name="connsiteX5" fmla="*/ 164003 w 7867650"/>
              <a:gd name="connsiteY5" fmla="*/ 3154730 h 3154680"/>
              <a:gd name="connsiteX6" fmla="*/ 175719 w 7867650"/>
              <a:gd name="connsiteY6" fmla="*/ 3154730 h 3154680"/>
              <a:gd name="connsiteX7" fmla="*/ 292781 w 7867650"/>
              <a:gd name="connsiteY7" fmla="*/ 3154730 h 3154680"/>
              <a:gd name="connsiteX8" fmla="*/ 304497 w 7867650"/>
              <a:gd name="connsiteY8" fmla="*/ 3128822 h 3154680"/>
              <a:gd name="connsiteX9" fmla="*/ 316213 w 7867650"/>
              <a:gd name="connsiteY9" fmla="*/ 3128822 h 3154680"/>
              <a:gd name="connsiteX10" fmla="*/ 327928 w 7867650"/>
              <a:gd name="connsiteY10" fmla="*/ 3082912 h 3154680"/>
              <a:gd name="connsiteX11" fmla="*/ 339644 w 7867650"/>
              <a:gd name="connsiteY11" fmla="*/ 3082912 h 3154680"/>
              <a:gd name="connsiteX12" fmla="*/ 351360 w 7867650"/>
              <a:gd name="connsiteY12" fmla="*/ 2987757 h 3154680"/>
              <a:gd name="connsiteX13" fmla="*/ 362981 w 7867650"/>
              <a:gd name="connsiteY13" fmla="*/ 2859741 h 3154680"/>
              <a:gd name="connsiteX14" fmla="*/ 374696 w 7867650"/>
              <a:gd name="connsiteY14" fmla="*/ 2859741 h 3154680"/>
              <a:gd name="connsiteX15" fmla="*/ 386412 w 7867650"/>
              <a:gd name="connsiteY15" fmla="*/ 2859741 h 3154680"/>
              <a:gd name="connsiteX16" fmla="*/ 398128 w 7867650"/>
              <a:gd name="connsiteY16" fmla="*/ 2691624 h 3154680"/>
              <a:gd name="connsiteX17" fmla="*/ 409844 w 7867650"/>
              <a:gd name="connsiteY17" fmla="*/ 2691624 h 3154680"/>
              <a:gd name="connsiteX18" fmla="*/ 421559 w 7867650"/>
              <a:gd name="connsiteY18" fmla="*/ 2495314 h 3154680"/>
              <a:gd name="connsiteX19" fmla="*/ 444991 w 7867650"/>
              <a:gd name="connsiteY19" fmla="*/ 2495314 h 3154680"/>
              <a:gd name="connsiteX20" fmla="*/ 456707 w 7867650"/>
              <a:gd name="connsiteY20" fmla="*/ 2290622 h 3154680"/>
              <a:gd name="connsiteX21" fmla="*/ 480138 w 7867650"/>
              <a:gd name="connsiteY21" fmla="*/ 2290622 h 3154680"/>
              <a:gd name="connsiteX22" fmla="*/ 491854 w 7867650"/>
              <a:gd name="connsiteY22" fmla="*/ 2098789 h 3154680"/>
              <a:gd name="connsiteX23" fmla="*/ 503474 w 7867650"/>
              <a:gd name="connsiteY23" fmla="*/ 2098789 h 3154680"/>
              <a:gd name="connsiteX24" fmla="*/ 515190 w 7867650"/>
              <a:gd name="connsiteY24" fmla="*/ 1892763 h 3154680"/>
              <a:gd name="connsiteX25" fmla="*/ 538622 w 7867650"/>
              <a:gd name="connsiteY25" fmla="*/ 1892763 h 3154680"/>
              <a:gd name="connsiteX26" fmla="*/ 550337 w 7867650"/>
              <a:gd name="connsiteY26" fmla="*/ 1729981 h 3154680"/>
              <a:gd name="connsiteX27" fmla="*/ 562053 w 7867650"/>
              <a:gd name="connsiteY27" fmla="*/ 1729981 h 3154680"/>
              <a:gd name="connsiteX28" fmla="*/ 573769 w 7867650"/>
              <a:gd name="connsiteY28" fmla="*/ 1447088 h 3154680"/>
              <a:gd name="connsiteX29" fmla="*/ 597200 w 7867650"/>
              <a:gd name="connsiteY29" fmla="*/ 1447088 h 3154680"/>
              <a:gd name="connsiteX30" fmla="*/ 608916 w 7867650"/>
              <a:gd name="connsiteY30" fmla="*/ 1201438 h 3154680"/>
              <a:gd name="connsiteX31" fmla="*/ 620632 w 7867650"/>
              <a:gd name="connsiteY31" fmla="*/ 1201438 h 3154680"/>
              <a:gd name="connsiteX32" fmla="*/ 632348 w 7867650"/>
              <a:gd name="connsiteY32" fmla="*/ 966838 h 3154680"/>
              <a:gd name="connsiteX33" fmla="*/ 655684 w 7867650"/>
              <a:gd name="connsiteY33" fmla="*/ 966838 h 3154680"/>
              <a:gd name="connsiteX34" fmla="*/ 667400 w 7867650"/>
              <a:gd name="connsiteY34" fmla="*/ 755954 h 3154680"/>
              <a:gd name="connsiteX35" fmla="*/ 690831 w 7867650"/>
              <a:gd name="connsiteY35" fmla="*/ 385050 h 3154680"/>
              <a:gd name="connsiteX36" fmla="*/ 702547 w 7867650"/>
              <a:gd name="connsiteY36" fmla="*/ 385050 h 3154680"/>
              <a:gd name="connsiteX37" fmla="*/ 714263 w 7867650"/>
              <a:gd name="connsiteY37" fmla="*/ 237699 h 3154680"/>
              <a:gd name="connsiteX38" fmla="*/ 725978 w 7867650"/>
              <a:gd name="connsiteY38" fmla="*/ 237699 h 3154680"/>
              <a:gd name="connsiteX39" fmla="*/ 737694 w 7867650"/>
              <a:gd name="connsiteY39" fmla="*/ 148450 h 3154680"/>
              <a:gd name="connsiteX40" fmla="*/ 749410 w 7867650"/>
              <a:gd name="connsiteY40" fmla="*/ 148450 h 3154680"/>
              <a:gd name="connsiteX41" fmla="*/ 784462 w 7867650"/>
              <a:gd name="connsiteY41" fmla="*/ 27292 h 3154680"/>
              <a:gd name="connsiteX42" fmla="*/ 796178 w 7867650"/>
              <a:gd name="connsiteY42" fmla="*/ 16052 h 3154680"/>
              <a:gd name="connsiteX43" fmla="*/ 866472 w 7867650"/>
              <a:gd name="connsiteY43" fmla="*/ 378478 h 3154680"/>
              <a:gd name="connsiteX44" fmla="*/ 878188 w 7867650"/>
              <a:gd name="connsiteY44" fmla="*/ 463822 h 3154680"/>
              <a:gd name="connsiteX45" fmla="*/ 960103 w 7867650"/>
              <a:gd name="connsiteY45" fmla="*/ 928928 h 3154680"/>
              <a:gd name="connsiteX46" fmla="*/ 971818 w 7867650"/>
              <a:gd name="connsiteY46" fmla="*/ 1059230 h 3154680"/>
              <a:gd name="connsiteX47" fmla="*/ 995250 w 7867650"/>
              <a:gd name="connsiteY47" fmla="*/ 1245444 h 3154680"/>
              <a:gd name="connsiteX48" fmla="*/ 1006966 w 7867650"/>
              <a:gd name="connsiteY48" fmla="*/ 1329073 h 3154680"/>
              <a:gd name="connsiteX49" fmla="*/ 1124028 w 7867650"/>
              <a:gd name="connsiteY49" fmla="*/ 2114981 h 3154680"/>
              <a:gd name="connsiteX50" fmla="*/ 1135744 w 7867650"/>
              <a:gd name="connsiteY50" fmla="*/ 2169940 h 3154680"/>
              <a:gd name="connsiteX51" fmla="*/ 1205943 w 7867650"/>
              <a:gd name="connsiteY51" fmla="*/ 2447689 h 3154680"/>
              <a:gd name="connsiteX52" fmla="*/ 1217659 w 7867650"/>
              <a:gd name="connsiteY52" fmla="*/ 2501887 h 3154680"/>
              <a:gd name="connsiteX53" fmla="*/ 1299669 w 7867650"/>
              <a:gd name="connsiteY53" fmla="*/ 2827546 h 3154680"/>
              <a:gd name="connsiteX54" fmla="*/ 1311385 w 7867650"/>
              <a:gd name="connsiteY54" fmla="*/ 2857550 h 3154680"/>
              <a:gd name="connsiteX55" fmla="*/ 1358153 w 7867650"/>
              <a:gd name="connsiteY55" fmla="*/ 3021475 h 3154680"/>
              <a:gd name="connsiteX56" fmla="*/ 1369868 w 7867650"/>
              <a:gd name="connsiteY56" fmla="*/ 3066624 h 3154680"/>
              <a:gd name="connsiteX57" fmla="*/ 1393300 w 7867650"/>
              <a:gd name="connsiteY57" fmla="*/ 3130537 h 3154680"/>
              <a:gd name="connsiteX58" fmla="*/ 1405016 w 7867650"/>
              <a:gd name="connsiteY58" fmla="*/ 3137871 h 3154680"/>
              <a:gd name="connsiteX59" fmla="*/ 1416731 w 7867650"/>
              <a:gd name="connsiteY59" fmla="*/ 3140824 h 3154680"/>
              <a:gd name="connsiteX60" fmla="*/ 1428447 w 7867650"/>
              <a:gd name="connsiteY60" fmla="*/ 3127298 h 3154680"/>
              <a:gd name="connsiteX61" fmla="*/ 1440163 w 7867650"/>
              <a:gd name="connsiteY61" fmla="*/ 3108534 h 3154680"/>
              <a:gd name="connsiteX62" fmla="*/ 1451879 w 7867650"/>
              <a:gd name="connsiteY62" fmla="*/ 3073958 h 3154680"/>
              <a:gd name="connsiteX63" fmla="*/ 1486931 w 7867650"/>
              <a:gd name="connsiteY63" fmla="*/ 2886506 h 3154680"/>
              <a:gd name="connsiteX64" fmla="*/ 1498646 w 7867650"/>
              <a:gd name="connsiteY64" fmla="*/ 2808115 h 3154680"/>
              <a:gd name="connsiteX65" fmla="*/ 1522078 w 7867650"/>
              <a:gd name="connsiteY65" fmla="*/ 2613043 h 3154680"/>
              <a:gd name="connsiteX66" fmla="*/ 1533794 w 7867650"/>
              <a:gd name="connsiteY66" fmla="*/ 2471026 h 3154680"/>
              <a:gd name="connsiteX67" fmla="*/ 1580657 w 7867650"/>
              <a:gd name="connsiteY67" fmla="*/ 1825231 h 3154680"/>
              <a:gd name="connsiteX68" fmla="*/ 1592372 w 7867650"/>
              <a:gd name="connsiteY68" fmla="*/ 1718265 h 3154680"/>
              <a:gd name="connsiteX69" fmla="*/ 1604088 w 7867650"/>
              <a:gd name="connsiteY69" fmla="*/ 1626825 h 3154680"/>
              <a:gd name="connsiteX70" fmla="*/ 1615804 w 7867650"/>
              <a:gd name="connsiteY70" fmla="*/ 1658829 h 3154680"/>
              <a:gd name="connsiteX71" fmla="*/ 1639140 w 7867650"/>
              <a:gd name="connsiteY71" fmla="*/ 1609108 h 3154680"/>
              <a:gd name="connsiteX72" fmla="*/ 1650856 w 7867650"/>
              <a:gd name="connsiteY72" fmla="*/ 1625396 h 3154680"/>
              <a:gd name="connsiteX73" fmla="*/ 1662571 w 7867650"/>
              <a:gd name="connsiteY73" fmla="*/ 1613014 h 3154680"/>
              <a:gd name="connsiteX74" fmla="*/ 1674287 w 7867650"/>
              <a:gd name="connsiteY74" fmla="*/ 1585201 h 3154680"/>
              <a:gd name="connsiteX75" fmla="*/ 1697719 w 7867650"/>
              <a:gd name="connsiteY75" fmla="*/ 1484331 h 3154680"/>
              <a:gd name="connsiteX76" fmla="*/ 1709435 w 7867650"/>
              <a:gd name="connsiteY76" fmla="*/ 1398415 h 3154680"/>
              <a:gd name="connsiteX77" fmla="*/ 1732866 w 7867650"/>
              <a:gd name="connsiteY77" fmla="*/ 1193628 h 3154680"/>
              <a:gd name="connsiteX78" fmla="*/ 1744582 w 7867650"/>
              <a:gd name="connsiteY78" fmla="*/ 1049419 h 3154680"/>
              <a:gd name="connsiteX79" fmla="*/ 1814781 w 7867650"/>
              <a:gd name="connsiteY79" fmla="*/ 129590 h 3154680"/>
              <a:gd name="connsiteX80" fmla="*/ 1826497 w 7867650"/>
              <a:gd name="connsiteY80" fmla="*/ 77298 h 3154680"/>
              <a:gd name="connsiteX81" fmla="*/ 1849928 w 7867650"/>
              <a:gd name="connsiteY81" fmla="*/ 16719 h 3154680"/>
              <a:gd name="connsiteX82" fmla="*/ 1861644 w 7867650"/>
              <a:gd name="connsiteY82" fmla="*/ 50 h 3154680"/>
              <a:gd name="connsiteX83" fmla="*/ 1873360 w 7867650"/>
              <a:gd name="connsiteY83" fmla="*/ 5194 h 3154680"/>
              <a:gd name="connsiteX84" fmla="*/ 1885076 w 7867650"/>
              <a:gd name="connsiteY84" fmla="*/ 94824 h 3154680"/>
              <a:gd name="connsiteX85" fmla="*/ 1896791 w 7867650"/>
              <a:gd name="connsiteY85" fmla="*/ 92062 h 3154680"/>
              <a:gd name="connsiteX86" fmla="*/ 1908412 w 7867650"/>
              <a:gd name="connsiteY86" fmla="*/ 98729 h 3154680"/>
              <a:gd name="connsiteX87" fmla="*/ 1920128 w 7867650"/>
              <a:gd name="connsiteY87" fmla="*/ 91395 h 3154680"/>
              <a:gd name="connsiteX88" fmla="*/ 1931843 w 7867650"/>
              <a:gd name="connsiteY88" fmla="*/ 177596 h 3154680"/>
              <a:gd name="connsiteX89" fmla="*/ 1966991 w 7867650"/>
              <a:gd name="connsiteY89" fmla="*/ 326758 h 3154680"/>
              <a:gd name="connsiteX90" fmla="*/ 1978706 w 7867650"/>
              <a:gd name="connsiteY90" fmla="*/ 392385 h 3154680"/>
              <a:gd name="connsiteX91" fmla="*/ 2013854 w 7867650"/>
              <a:gd name="connsiteY91" fmla="*/ 581075 h 3154680"/>
              <a:gd name="connsiteX92" fmla="*/ 2025569 w 7867650"/>
              <a:gd name="connsiteY92" fmla="*/ 680421 h 3154680"/>
              <a:gd name="connsiteX93" fmla="*/ 2048906 w 7867650"/>
              <a:gd name="connsiteY93" fmla="*/ 876064 h 3154680"/>
              <a:gd name="connsiteX94" fmla="*/ 2060621 w 7867650"/>
              <a:gd name="connsiteY94" fmla="*/ 966171 h 3154680"/>
              <a:gd name="connsiteX95" fmla="*/ 2095769 w 7867650"/>
              <a:gd name="connsiteY95" fmla="*/ 1263065 h 3154680"/>
              <a:gd name="connsiteX96" fmla="*/ 2107484 w 7867650"/>
              <a:gd name="connsiteY96" fmla="*/ 1386795 h 3154680"/>
              <a:gd name="connsiteX97" fmla="*/ 2201115 w 7867650"/>
              <a:gd name="connsiteY97" fmla="*/ 2139746 h 3154680"/>
              <a:gd name="connsiteX98" fmla="*/ 2212831 w 7867650"/>
              <a:gd name="connsiteY98" fmla="*/ 2213565 h 3154680"/>
              <a:gd name="connsiteX99" fmla="*/ 2247978 w 7867650"/>
              <a:gd name="connsiteY99" fmla="*/ 2476455 h 3154680"/>
              <a:gd name="connsiteX100" fmla="*/ 2259694 w 7867650"/>
              <a:gd name="connsiteY100" fmla="*/ 2519889 h 3154680"/>
              <a:gd name="connsiteX101" fmla="*/ 2329893 w 7867650"/>
              <a:gd name="connsiteY101" fmla="*/ 2823641 h 3154680"/>
              <a:gd name="connsiteX102" fmla="*/ 2341609 w 7867650"/>
              <a:gd name="connsiteY102" fmla="*/ 2890126 h 3154680"/>
              <a:gd name="connsiteX103" fmla="*/ 2388472 w 7867650"/>
              <a:gd name="connsiteY103" fmla="*/ 3097485 h 3154680"/>
              <a:gd name="connsiteX104" fmla="*/ 2400188 w 7867650"/>
              <a:gd name="connsiteY104" fmla="*/ 3097485 h 3154680"/>
              <a:gd name="connsiteX105" fmla="*/ 2493818 w 7867650"/>
              <a:gd name="connsiteY105" fmla="*/ 3097485 h 3154680"/>
              <a:gd name="connsiteX106" fmla="*/ 2505534 w 7867650"/>
              <a:gd name="connsiteY106" fmla="*/ 3106534 h 3154680"/>
              <a:gd name="connsiteX107" fmla="*/ 2540681 w 7867650"/>
              <a:gd name="connsiteY107" fmla="*/ 3154730 h 3154680"/>
              <a:gd name="connsiteX108" fmla="*/ 2552397 w 7867650"/>
              <a:gd name="connsiteY108" fmla="*/ 3134251 h 3154680"/>
              <a:gd name="connsiteX109" fmla="*/ 2564113 w 7867650"/>
              <a:gd name="connsiteY109" fmla="*/ 3083293 h 3154680"/>
              <a:gd name="connsiteX110" fmla="*/ 2575829 w 7867650"/>
              <a:gd name="connsiteY110" fmla="*/ 3083293 h 3154680"/>
              <a:gd name="connsiteX111" fmla="*/ 2587544 w 7867650"/>
              <a:gd name="connsiteY111" fmla="*/ 3010426 h 3154680"/>
              <a:gd name="connsiteX112" fmla="*/ 2599260 w 7867650"/>
              <a:gd name="connsiteY112" fmla="*/ 3010426 h 3154680"/>
              <a:gd name="connsiteX113" fmla="*/ 2622596 w 7867650"/>
              <a:gd name="connsiteY113" fmla="*/ 2774587 h 3154680"/>
              <a:gd name="connsiteX114" fmla="*/ 2634312 w 7867650"/>
              <a:gd name="connsiteY114" fmla="*/ 2627140 h 3154680"/>
              <a:gd name="connsiteX115" fmla="*/ 2646028 w 7867650"/>
              <a:gd name="connsiteY115" fmla="*/ 2457976 h 3154680"/>
              <a:gd name="connsiteX116" fmla="*/ 2657744 w 7867650"/>
              <a:gd name="connsiteY116" fmla="*/ 2457976 h 3154680"/>
              <a:gd name="connsiteX117" fmla="*/ 2669459 w 7867650"/>
              <a:gd name="connsiteY117" fmla="*/ 2248331 h 3154680"/>
              <a:gd name="connsiteX118" fmla="*/ 2681175 w 7867650"/>
              <a:gd name="connsiteY118" fmla="*/ 2248331 h 3154680"/>
              <a:gd name="connsiteX119" fmla="*/ 2692891 w 7867650"/>
              <a:gd name="connsiteY119" fmla="*/ 2039734 h 3154680"/>
              <a:gd name="connsiteX120" fmla="*/ 2704607 w 7867650"/>
              <a:gd name="connsiteY120" fmla="*/ 2039734 h 3154680"/>
              <a:gd name="connsiteX121" fmla="*/ 2728038 w 7867650"/>
              <a:gd name="connsiteY121" fmla="*/ 1556626 h 3154680"/>
              <a:gd name="connsiteX122" fmla="*/ 2739754 w 7867650"/>
              <a:gd name="connsiteY122" fmla="*/ 1556626 h 3154680"/>
              <a:gd name="connsiteX123" fmla="*/ 2751374 w 7867650"/>
              <a:gd name="connsiteY123" fmla="*/ 1306499 h 3154680"/>
              <a:gd name="connsiteX124" fmla="*/ 2763090 w 7867650"/>
              <a:gd name="connsiteY124" fmla="*/ 1306499 h 3154680"/>
              <a:gd name="connsiteX125" fmla="*/ 2774806 w 7867650"/>
              <a:gd name="connsiteY125" fmla="*/ 1097235 h 3154680"/>
              <a:gd name="connsiteX126" fmla="*/ 2786522 w 7867650"/>
              <a:gd name="connsiteY126" fmla="*/ 1024273 h 3154680"/>
              <a:gd name="connsiteX127" fmla="*/ 2809953 w 7867650"/>
              <a:gd name="connsiteY127" fmla="*/ 1024273 h 3154680"/>
              <a:gd name="connsiteX128" fmla="*/ 2821669 w 7867650"/>
              <a:gd name="connsiteY128" fmla="*/ 896829 h 3154680"/>
              <a:gd name="connsiteX129" fmla="*/ 2833385 w 7867650"/>
              <a:gd name="connsiteY129" fmla="*/ 896829 h 3154680"/>
              <a:gd name="connsiteX130" fmla="*/ 2845100 w 7867650"/>
              <a:gd name="connsiteY130" fmla="*/ 783386 h 3154680"/>
              <a:gd name="connsiteX131" fmla="*/ 2856816 w 7867650"/>
              <a:gd name="connsiteY131" fmla="*/ 621652 h 3154680"/>
              <a:gd name="connsiteX132" fmla="*/ 2868532 w 7867650"/>
              <a:gd name="connsiteY132" fmla="*/ 621652 h 3154680"/>
              <a:gd name="connsiteX133" fmla="*/ 2891868 w 7867650"/>
              <a:gd name="connsiteY133" fmla="*/ 344855 h 3154680"/>
              <a:gd name="connsiteX134" fmla="*/ 2903584 w 7867650"/>
              <a:gd name="connsiteY134" fmla="*/ 290277 h 3154680"/>
              <a:gd name="connsiteX135" fmla="*/ 2915300 w 7867650"/>
              <a:gd name="connsiteY135" fmla="*/ 271132 h 3154680"/>
              <a:gd name="connsiteX136" fmla="*/ 2927015 w 7867650"/>
              <a:gd name="connsiteY136" fmla="*/ 356571 h 3154680"/>
              <a:gd name="connsiteX137" fmla="*/ 2950447 w 7867650"/>
              <a:gd name="connsiteY137" fmla="*/ 395433 h 3154680"/>
              <a:gd name="connsiteX138" fmla="*/ 2962163 w 7867650"/>
              <a:gd name="connsiteY138" fmla="*/ 416197 h 3154680"/>
              <a:gd name="connsiteX139" fmla="*/ 2973878 w 7867650"/>
              <a:gd name="connsiteY139" fmla="*/ 421055 h 3154680"/>
              <a:gd name="connsiteX140" fmla="*/ 2985594 w 7867650"/>
              <a:gd name="connsiteY140" fmla="*/ 469728 h 3154680"/>
              <a:gd name="connsiteX141" fmla="*/ 2997310 w 7867650"/>
              <a:gd name="connsiteY141" fmla="*/ 444296 h 3154680"/>
              <a:gd name="connsiteX142" fmla="*/ 3009026 w 7867650"/>
              <a:gd name="connsiteY142" fmla="*/ 378193 h 3154680"/>
              <a:gd name="connsiteX143" fmla="*/ 3032362 w 7867650"/>
              <a:gd name="connsiteY143" fmla="*/ 329520 h 3154680"/>
              <a:gd name="connsiteX144" fmla="*/ 3044077 w 7867650"/>
              <a:gd name="connsiteY144" fmla="*/ 329520 h 3154680"/>
              <a:gd name="connsiteX145" fmla="*/ 3055793 w 7867650"/>
              <a:gd name="connsiteY145" fmla="*/ 338664 h 3154680"/>
              <a:gd name="connsiteX146" fmla="*/ 3067509 w 7867650"/>
              <a:gd name="connsiteY146" fmla="*/ 357047 h 3154680"/>
              <a:gd name="connsiteX147" fmla="*/ 3114372 w 7867650"/>
              <a:gd name="connsiteY147" fmla="*/ 529831 h 3154680"/>
              <a:gd name="connsiteX148" fmla="*/ 3126088 w 7867650"/>
              <a:gd name="connsiteY148" fmla="*/ 589933 h 3154680"/>
              <a:gd name="connsiteX149" fmla="*/ 3184571 w 7867650"/>
              <a:gd name="connsiteY149" fmla="*/ 957503 h 3154680"/>
              <a:gd name="connsiteX150" fmla="*/ 3196287 w 7867650"/>
              <a:gd name="connsiteY150" fmla="*/ 1021511 h 3154680"/>
              <a:gd name="connsiteX151" fmla="*/ 3254866 w 7867650"/>
              <a:gd name="connsiteY151" fmla="*/ 1324025 h 3154680"/>
              <a:gd name="connsiteX152" fmla="*/ 3266582 w 7867650"/>
              <a:gd name="connsiteY152" fmla="*/ 1385652 h 3154680"/>
              <a:gd name="connsiteX153" fmla="*/ 3336781 w 7867650"/>
              <a:gd name="connsiteY153" fmla="*/ 1851710 h 3154680"/>
              <a:gd name="connsiteX154" fmla="*/ 3348497 w 7867650"/>
              <a:gd name="connsiteY154" fmla="*/ 1912575 h 3154680"/>
              <a:gd name="connsiteX155" fmla="*/ 3395360 w 7867650"/>
              <a:gd name="connsiteY155" fmla="*/ 2222614 h 3154680"/>
              <a:gd name="connsiteX156" fmla="*/ 3407075 w 7867650"/>
              <a:gd name="connsiteY156" fmla="*/ 2273001 h 3154680"/>
              <a:gd name="connsiteX157" fmla="*/ 3465559 w 7867650"/>
              <a:gd name="connsiteY157" fmla="*/ 2523699 h 3154680"/>
              <a:gd name="connsiteX158" fmla="*/ 3477275 w 7867650"/>
              <a:gd name="connsiteY158" fmla="*/ 2560180 h 3154680"/>
              <a:gd name="connsiteX159" fmla="*/ 3524138 w 7867650"/>
              <a:gd name="connsiteY159" fmla="*/ 2732582 h 3154680"/>
              <a:gd name="connsiteX160" fmla="*/ 3535853 w 7867650"/>
              <a:gd name="connsiteY160" fmla="*/ 2767920 h 3154680"/>
              <a:gd name="connsiteX161" fmla="*/ 3629484 w 7867650"/>
              <a:gd name="connsiteY161" fmla="*/ 3042430 h 3154680"/>
              <a:gd name="connsiteX162" fmla="*/ 3641200 w 7867650"/>
              <a:gd name="connsiteY162" fmla="*/ 3068720 h 3154680"/>
              <a:gd name="connsiteX163" fmla="*/ 3652916 w 7867650"/>
              <a:gd name="connsiteY163" fmla="*/ 3095104 h 3154680"/>
              <a:gd name="connsiteX164" fmla="*/ 3664631 w 7867650"/>
              <a:gd name="connsiteY164" fmla="*/ 3102724 h 3154680"/>
              <a:gd name="connsiteX165" fmla="*/ 3676347 w 7867650"/>
              <a:gd name="connsiteY165" fmla="*/ 3154730 h 3154680"/>
              <a:gd name="connsiteX166" fmla="*/ 3688063 w 7867650"/>
              <a:gd name="connsiteY166" fmla="*/ 3139204 h 3154680"/>
              <a:gd name="connsiteX167" fmla="*/ 3699779 w 7867650"/>
              <a:gd name="connsiteY167" fmla="*/ 3139204 h 3154680"/>
              <a:gd name="connsiteX168" fmla="*/ 3711494 w 7867650"/>
              <a:gd name="connsiteY168" fmla="*/ 3096151 h 3154680"/>
              <a:gd name="connsiteX169" fmla="*/ 3723210 w 7867650"/>
              <a:gd name="connsiteY169" fmla="*/ 3096151 h 3154680"/>
              <a:gd name="connsiteX170" fmla="*/ 3734831 w 7867650"/>
              <a:gd name="connsiteY170" fmla="*/ 3035382 h 3154680"/>
              <a:gd name="connsiteX171" fmla="*/ 3758262 w 7867650"/>
              <a:gd name="connsiteY171" fmla="*/ 3035382 h 3154680"/>
              <a:gd name="connsiteX172" fmla="*/ 3769978 w 7867650"/>
              <a:gd name="connsiteY172" fmla="*/ 2958134 h 3154680"/>
              <a:gd name="connsiteX173" fmla="*/ 3781694 w 7867650"/>
              <a:gd name="connsiteY173" fmla="*/ 2958134 h 3154680"/>
              <a:gd name="connsiteX174" fmla="*/ 3793409 w 7867650"/>
              <a:gd name="connsiteY174" fmla="*/ 2884887 h 3154680"/>
              <a:gd name="connsiteX175" fmla="*/ 3805125 w 7867650"/>
              <a:gd name="connsiteY175" fmla="*/ 2827737 h 3154680"/>
              <a:gd name="connsiteX176" fmla="*/ 3816841 w 7867650"/>
              <a:gd name="connsiteY176" fmla="*/ 2827737 h 3154680"/>
              <a:gd name="connsiteX177" fmla="*/ 3828557 w 7867650"/>
              <a:gd name="connsiteY177" fmla="*/ 2718676 h 3154680"/>
              <a:gd name="connsiteX178" fmla="*/ 3840273 w 7867650"/>
              <a:gd name="connsiteY178" fmla="*/ 2541987 h 3154680"/>
              <a:gd name="connsiteX179" fmla="*/ 3863704 w 7867650"/>
              <a:gd name="connsiteY179" fmla="*/ 2541987 h 3154680"/>
              <a:gd name="connsiteX180" fmla="*/ 3875324 w 7867650"/>
              <a:gd name="connsiteY180" fmla="*/ 2333389 h 3154680"/>
              <a:gd name="connsiteX181" fmla="*/ 3887040 w 7867650"/>
              <a:gd name="connsiteY181" fmla="*/ 2102884 h 3154680"/>
              <a:gd name="connsiteX182" fmla="*/ 3898756 w 7867650"/>
              <a:gd name="connsiteY182" fmla="*/ 2102884 h 3154680"/>
              <a:gd name="connsiteX183" fmla="*/ 3933903 w 7867650"/>
              <a:gd name="connsiteY183" fmla="*/ 1376793 h 3154680"/>
              <a:gd name="connsiteX184" fmla="*/ 3945619 w 7867650"/>
              <a:gd name="connsiteY184" fmla="*/ 1376793 h 3154680"/>
              <a:gd name="connsiteX185" fmla="*/ 3969050 w 7867650"/>
              <a:gd name="connsiteY185" fmla="*/ 1079614 h 3154680"/>
              <a:gd name="connsiteX186" fmla="*/ 3980766 w 7867650"/>
              <a:gd name="connsiteY186" fmla="*/ 1016082 h 3154680"/>
              <a:gd name="connsiteX187" fmla="*/ 3992482 w 7867650"/>
              <a:gd name="connsiteY187" fmla="*/ 1080852 h 3154680"/>
              <a:gd name="connsiteX188" fmla="*/ 4004198 w 7867650"/>
              <a:gd name="connsiteY188" fmla="*/ 1036275 h 3154680"/>
              <a:gd name="connsiteX189" fmla="*/ 4015818 w 7867650"/>
              <a:gd name="connsiteY189" fmla="*/ 924261 h 3154680"/>
              <a:gd name="connsiteX190" fmla="*/ 4027534 w 7867650"/>
              <a:gd name="connsiteY190" fmla="*/ 924261 h 3154680"/>
              <a:gd name="connsiteX191" fmla="*/ 4050965 w 7867650"/>
              <a:gd name="connsiteY191" fmla="*/ 523163 h 3154680"/>
              <a:gd name="connsiteX192" fmla="*/ 4062681 w 7867650"/>
              <a:gd name="connsiteY192" fmla="*/ 523163 h 3154680"/>
              <a:gd name="connsiteX193" fmla="*/ 4074397 w 7867650"/>
              <a:gd name="connsiteY193" fmla="*/ 369715 h 3154680"/>
              <a:gd name="connsiteX194" fmla="*/ 4086113 w 7867650"/>
              <a:gd name="connsiteY194" fmla="*/ 369715 h 3154680"/>
              <a:gd name="connsiteX195" fmla="*/ 4109544 w 7867650"/>
              <a:gd name="connsiteY195" fmla="*/ 179882 h 3154680"/>
              <a:gd name="connsiteX196" fmla="*/ 4121260 w 7867650"/>
              <a:gd name="connsiteY196" fmla="*/ 119779 h 3154680"/>
              <a:gd name="connsiteX197" fmla="*/ 4156312 w 7867650"/>
              <a:gd name="connsiteY197" fmla="*/ 20624 h 3154680"/>
              <a:gd name="connsiteX198" fmla="*/ 4168027 w 7867650"/>
              <a:gd name="connsiteY198" fmla="*/ 50 h 3154680"/>
              <a:gd name="connsiteX199" fmla="*/ 4179743 w 7867650"/>
              <a:gd name="connsiteY199" fmla="*/ 1098 h 3154680"/>
              <a:gd name="connsiteX200" fmla="*/ 4191459 w 7867650"/>
              <a:gd name="connsiteY200" fmla="*/ 22434 h 3154680"/>
              <a:gd name="connsiteX201" fmla="*/ 4203175 w 7867650"/>
              <a:gd name="connsiteY201" fmla="*/ 49199 h 3154680"/>
              <a:gd name="connsiteX202" fmla="*/ 4214891 w 7867650"/>
              <a:gd name="connsiteY202" fmla="*/ 95109 h 3154680"/>
              <a:gd name="connsiteX203" fmla="*/ 4226607 w 7867650"/>
              <a:gd name="connsiteY203" fmla="*/ 155117 h 3154680"/>
              <a:gd name="connsiteX204" fmla="*/ 4238322 w 7867650"/>
              <a:gd name="connsiteY204" fmla="*/ 260273 h 3154680"/>
              <a:gd name="connsiteX205" fmla="*/ 4296806 w 7867650"/>
              <a:gd name="connsiteY205" fmla="*/ 703090 h 3154680"/>
              <a:gd name="connsiteX206" fmla="*/ 4308521 w 7867650"/>
              <a:gd name="connsiteY206" fmla="*/ 761479 h 3154680"/>
              <a:gd name="connsiteX207" fmla="*/ 4343669 w 7867650"/>
              <a:gd name="connsiteY207" fmla="*/ 942739 h 3154680"/>
              <a:gd name="connsiteX208" fmla="*/ 4355384 w 7867650"/>
              <a:gd name="connsiteY208" fmla="*/ 1023702 h 3154680"/>
              <a:gd name="connsiteX209" fmla="*/ 4390532 w 7867650"/>
              <a:gd name="connsiteY209" fmla="*/ 1333074 h 3154680"/>
              <a:gd name="connsiteX210" fmla="*/ 4402248 w 7867650"/>
              <a:gd name="connsiteY210" fmla="*/ 1429753 h 3154680"/>
              <a:gd name="connsiteX211" fmla="*/ 4460731 w 7867650"/>
              <a:gd name="connsiteY211" fmla="*/ 1931625 h 3154680"/>
              <a:gd name="connsiteX212" fmla="*/ 4472447 w 7867650"/>
              <a:gd name="connsiteY212" fmla="*/ 2035162 h 3154680"/>
              <a:gd name="connsiteX213" fmla="*/ 4531026 w 7867650"/>
              <a:gd name="connsiteY213" fmla="*/ 2424829 h 3154680"/>
              <a:gd name="connsiteX214" fmla="*/ 4542741 w 7867650"/>
              <a:gd name="connsiteY214" fmla="*/ 2466454 h 3154680"/>
              <a:gd name="connsiteX215" fmla="*/ 4577793 w 7867650"/>
              <a:gd name="connsiteY215" fmla="*/ 2582754 h 3154680"/>
              <a:gd name="connsiteX216" fmla="*/ 4589509 w 7867650"/>
              <a:gd name="connsiteY216" fmla="*/ 2623616 h 3154680"/>
              <a:gd name="connsiteX217" fmla="*/ 4659803 w 7867650"/>
              <a:gd name="connsiteY217" fmla="*/ 2899460 h 3154680"/>
              <a:gd name="connsiteX218" fmla="*/ 4671519 w 7867650"/>
              <a:gd name="connsiteY218" fmla="*/ 2899460 h 3154680"/>
              <a:gd name="connsiteX219" fmla="*/ 4694951 w 7867650"/>
              <a:gd name="connsiteY219" fmla="*/ 2899460 h 3154680"/>
              <a:gd name="connsiteX220" fmla="*/ 4706667 w 7867650"/>
              <a:gd name="connsiteY220" fmla="*/ 2940227 h 3154680"/>
              <a:gd name="connsiteX221" fmla="*/ 4765150 w 7867650"/>
              <a:gd name="connsiteY221" fmla="*/ 3142538 h 3154680"/>
              <a:gd name="connsiteX222" fmla="*/ 4776866 w 7867650"/>
              <a:gd name="connsiteY222" fmla="*/ 3150920 h 3154680"/>
              <a:gd name="connsiteX223" fmla="*/ 4788582 w 7867650"/>
              <a:gd name="connsiteY223" fmla="*/ 3154730 h 3154680"/>
              <a:gd name="connsiteX224" fmla="*/ 4800297 w 7867650"/>
              <a:gd name="connsiteY224" fmla="*/ 3133585 h 3154680"/>
              <a:gd name="connsiteX225" fmla="*/ 4823729 w 7867650"/>
              <a:gd name="connsiteY225" fmla="*/ 3133489 h 3154680"/>
              <a:gd name="connsiteX226" fmla="*/ 4835444 w 7867650"/>
              <a:gd name="connsiteY226" fmla="*/ 3081007 h 3154680"/>
              <a:gd name="connsiteX227" fmla="*/ 4847160 w 7867650"/>
              <a:gd name="connsiteY227" fmla="*/ 3081007 h 3154680"/>
              <a:gd name="connsiteX228" fmla="*/ 4858781 w 7867650"/>
              <a:gd name="connsiteY228" fmla="*/ 2979851 h 3154680"/>
              <a:gd name="connsiteX229" fmla="*/ 4870496 w 7867650"/>
              <a:gd name="connsiteY229" fmla="*/ 2979851 h 3154680"/>
              <a:gd name="connsiteX230" fmla="*/ 4882212 w 7867650"/>
              <a:gd name="connsiteY230" fmla="*/ 2820879 h 3154680"/>
              <a:gd name="connsiteX231" fmla="*/ 4893928 w 7867650"/>
              <a:gd name="connsiteY231" fmla="*/ 2705531 h 3154680"/>
              <a:gd name="connsiteX232" fmla="*/ 4905644 w 7867650"/>
              <a:gd name="connsiteY232" fmla="*/ 2705531 h 3154680"/>
              <a:gd name="connsiteX233" fmla="*/ 4917359 w 7867650"/>
              <a:gd name="connsiteY233" fmla="*/ 2533224 h 3154680"/>
              <a:gd name="connsiteX234" fmla="*/ 4929075 w 7867650"/>
              <a:gd name="connsiteY234" fmla="*/ 2533224 h 3154680"/>
              <a:gd name="connsiteX235" fmla="*/ 4940791 w 7867650"/>
              <a:gd name="connsiteY235" fmla="*/ 2533224 h 3154680"/>
              <a:gd name="connsiteX236" fmla="*/ 4952507 w 7867650"/>
              <a:gd name="connsiteY236" fmla="*/ 2397016 h 3154680"/>
              <a:gd name="connsiteX237" fmla="*/ 4964222 w 7867650"/>
              <a:gd name="connsiteY237" fmla="*/ 2256046 h 3154680"/>
              <a:gd name="connsiteX238" fmla="*/ 4975938 w 7867650"/>
              <a:gd name="connsiteY238" fmla="*/ 2256046 h 3154680"/>
              <a:gd name="connsiteX239" fmla="*/ 4999274 w 7867650"/>
              <a:gd name="connsiteY239" fmla="*/ 1863045 h 3154680"/>
              <a:gd name="connsiteX240" fmla="*/ 5010990 w 7867650"/>
              <a:gd name="connsiteY240" fmla="*/ 1863045 h 3154680"/>
              <a:gd name="connsiteX241" fmla="*/ 5022706 w 7867650"/>
              <a:gd name="connsiteY241" fmla="*/ 1671116 h 3154680"/>
              <a:gd name="connsiteX242" fmla="*/ 5034422 w 7867650"/>
              <a:gd name="connsiteY242" fmla="*/ 1671116 h 3154680"/>
              <a:gd name="connsiteX243" fmla="*/ 5046138 w 7867650"/>
              <a:gd name="connsiteY243" fmla="*/ 1521574 h 3154680"/>
              <a:gd name="connsiteX244" fmla="*/ 5057853 w 7867650"/>
              <a:gd name="connsiteY244" fmla="*/ 1521574 h 3154680"/>
              <a:gd name="connsiteX245" fmla="*/ 5069569 w 7867650"/>
              <a:gd name="connsiteY245" fmla="*/ 1410988 h 3154680"/>
              <a:gd name="connsiteX246" fmla="*/ 5081285 w 7867650"/>
              <a:gd name="connsiteY246" fmla="*/ 1410988 h 3154680"/>
              <a:gd name="connsiteX247" fmla="*/ 5093001 w 7867650"/>
              <a:gd name="connsiteY247" fmla="*/ 1410988 h 3154680"/>
              <a:gd name="connsiteX248" fmla="*/ 5104716 w 7867650"/>
              <a:gd name="connsiteY248" fmla="*/ 1278972 h 3154680"/>
              <a:gd name="connsiteX249" fmla="*/ 5116432 w 7867650"/>
              <a:gd name="connsiteY249" fmla="*/ 1058849 h 3154680"/>
              <a:gd name="connsiteX250" fmla="*/ 5128148 w 7867650"/>
              <a:gd name="connsiteY250" fmla="*/ 1058849 h 3154680"/>
              <a:gd name="connsiteX251" fmla="*/ 5151484 w 7867650"/>
              <a:gd name="connsiteY251" fmla="*/ 611936 h 3154680"/>
              <a:gd name="connsiteX252" fmla="*/ 5163200 w 7867650"/>
              <a:gd name="connsiteY252" fmla="*/ 611936 h 3154680"/>
              <a:gd name="connsiteX253" fmla="*/ 5174915 w 7867650"/>
              <a:gd name="connsiteY253" fmla="*/ 493445 h 3154680"/>
              <a:gd name="connsiteX254" fmla="*/ 5186631 w 7867650"/>
              <a:gd name="connsiteY254" fmla="*/ 493445 h 3154680"/>
              <a:gd name="connsiteX255" fmla="*/ 5198347 w 7867650"/>
              <a:gd name="connsiteY255" fmla="*/ 493445 h 3154680"/>
              <a:gd name="connsiteX256" fmla="*/ 5210063 w 7867650"/>
              <a:gd name="connsiteY256" fmla="*/ 352570 h 3154680"/>
              <a:gd name="connsiteX257" fmla="*/ 5245210 w 7867650"/>
              <a:gd name="connsiteY257" fmla="*/ 81203 h 3154680"/>
              <a:gd name="connsiteX258" fmla="*/ 5256926 w 7867650"/>
              <a:gd name="connsiteY258" fmla="*/ 30720 h 3154680"/>
              <a:gd name="connsiteX259" fmla="*/ 5268642 w 7867650"/>
              <a:gd name="connsiteY259" fmla="*/ 7003 h 3154680"/>
              <a:gd name="connsiteX260" fmla="*/ 5280262 w 7867650"/>
              <a:gd name="connsiteY260" fmla="*/ 50 h 3154680"/>
              <a:gd name="connsiteX261" fmla="*/ 5291978 w 7867650"/>
              <a:gd name="connsiteY261" fmla="*/ 17005 h 3154680"/>
              <a:gd name="connsiteX262" fmla="*/ 5303693 w 7867650"/>
              <a:gd name="connsiteY262" fmla="*/ 50914 h 3154680"/>
              <a:gd name="connsiteX263" fmla="*/ 5362272 w 7867650"/>
              <a:gd name="connsiteY263" fmla="*/ 312565 h 3154680"/>
              <a:gd name="connsiteX264" fmla="*/ 5373988 w 7867650"/>
              <a:gd name="connsiteY264" fmla="*/ 388194 h 3154680"/>
              <a:gd name="connsiteX265" fmla="*/ 5397420 w 7867650"/>
              <a:gd name="connsiteY265" fmla="*/ 508590 h 3154680"/>
              <a:gd name="connsiteX266" fmla="*/ 5409135 w 7867650"/>
              <a:gd name="connsiteY266" fmla="*/ 582123 h 3154680"/>
              <a:gd name="connsiteX267" fmla="*/ 5432472 w 7867650"/>
              <a:gd name="connsiteY267" fmla="*/ 727951 h 3154680"/>
              <a:gd name="connsiteX268" fmla="*/ 5444187 w 7867650"/>
              <a:gd name="connsiteY268" fmla="*/ 829201 h 3154680"/>
              <a:gd name="connsiteX269" fmla="*/ 5584681 w 7867650"/>
              <a:gd name="connsiteY269" fmla="*/ 1857997 h 3154680"/>
              <a:gd name="connsiteX270" fmla="*/ 5596397 w 7867650"/>
              <a:gd name="connsiteY270" fmla="*/ 1945246 h 3154680"/>
              <a:gd name="connsiteX271" fmla="*/ 5643260 w 7867650"/>
              <a:gd name="connsiteY271" fmla="*/ 2243854 h 3154680"/>
              <a:gd name="connsiteX272" fmla="*/ 5654976 w 7867650"/>
              <a:gd name="connsiteY272" fmla="*/ 2289955 h 3154680"/>
              <a:gd name="connsiteX273" fmla="*/ 5678407 w 7867650"/>
              <a:gd name="connsiteY273" fmla="*/ 2387968 h 3154680"/>
              <a:gd name="connsiteX274" fmla="*/ 5690123 w 7867650"/>
              <a:gd name="connsiteY274" fmla="*/ 2431592 h 3154680"/>
              <a:gd name="connsiteX275" fmla="*/ 5760322 w 7867650"/>
              <a:gd name="connsiteY275" fmla="*/ 2697530 h 3154680"/>
              <a:gd name="connsiteX276" fmla="*/ 5772038 w 7867650"/>
              <a:gd name="connsiteY276" fmla="*/ 2703816 h 3154680"/>
              <a:gd name="connsiteX277" fmla="*/ 5818901 w 7867650"/>
              <a:gd name="connsiteY277" fmla="*/ 2875171 h 3154680"/>
              <a:gd name="connsiteX278" fmla="*/ 5830617 w 7867650"/>
              <a:gd name="connsiteY278" fmla="*/ 2956610 h 3154680"/>
              <a:gd name="connsiteX279" fmla="*/ 5889100 w 7867650"/>
              <a:gd name="connsiteY279" fmla="*/ 3142253 h 3154680"/>
              <a:gd name="connsiteX280" fmla="*/ 5900816 w 7867650"/>
              <a:gd name="connsiteY280" fmla="*/ 3147586 h 3154680"/>
              <a:gd name="connsiteX281" fmla="*/ 5912531 w 7867650"/>
              <a:gd name="connsiteY281" fmla="*/ 3154730 h 3154680"/>
              <a:gd name="connsiteX282" fmla="*/ 5924247 w 7867650"/>
              <a:gd name="connsiteY282" fmla="*/ 3146443 h 3154680"/>
              <a:gd name="connsiteX283" fmla="*/ 5959395 w 7867650"/>
              <a:gd name="connsiteY283" fmla="*/ 3139014 h 3154680"/>
              <a:gd name="connsiteX284" fmla="*/ 5971110 w 7867650"/>
              <a:gd name="connsiteY284" fmla="*/ 3106724 h 3154680"/>
              <a:gd name="connsiteX285" fmla="*/ 5982731 w 7867650"/>
              <a:gd name="connsiteY285" fmla="*/ 3106724 h 3154680"/>
              <a:gd name="connsiteX286" fmla="*/ 5994447 w 7867650"/>
              <a:gd name="connsiteY286" fmla="*/ 3050050 h 3154680"/>
              <a:gd name="connsiteX287" fmla="*/ 6017878 w 7867650"/>
              <a:gd name="connsiteY287" fmla="*/ 3050050 h 3154680"/>
              <a:gd name="connsiteX288" fmla="*/ 6029594 w 7867650"/>
              <a:gd name="connsiteY288" fmla="*/ 2928702 h 3154680"/>
              <a:gd name="connsiteX289" fmla="*/ 6053025 w 7867650"/>
              <a:gd name="connsiteY289" fmla="*/ 2604090 h 3154680"/>
              <a:gd name="connsiteX290" fmla="*/ 6064741 w 7867650"/>
              <a:gd name="connsiteY290" fmla="*/ 2604090 h 3154680"/>
              <a:gd name="connsiteX291" fmla="*/ 6088172 w 7867650"/>
              <a:gd name="connsiteY291" fmla="*/ 2198896 h 3154680"/>
              <a:gd name="connsiteX292" fmla="*/ 6099888 w 7867650"/>
              <a:gd name="connsiteY292" fmla="*/ 2198896 h 3154680"/>
              <a:gd name="connsiteX293" fmla="*/ 6111604 w 7867650"/>
              <a:gd name="connsiteY293" fmla="*/ 2024208 h 3154680"/>
              <a:gd name="connsiteX294" fmla="*/ 6123224 w 7867650"/>
              <a:gd name="connsiteY294" fmla="*/ 2024208 h 3154680"/>
              <a:gd name="connsiteX295" fmla="*/ 6134940 w 7867650"/>
              <a:gd name="connsiteY295" fmla="*/ 2024208 h 3154680"/>
              <a:gd name="connsiteX296" fmla="*/ 6146656 w 7867650"/>
              <a:gd name="connsiteY296" fmla="*/ 1938673 h 3154680"/>
              <a:gd name="connsiteX297" fmla="*/ 6158372 w 7867650"/>
              <a:gd name="connsiteY297" fmla="*/ 1793608 h 3154680"/>
              <a:gd name="connsiteX298" fmla="*/ 6170088 w 7867650"/>
              <a:gd name="connsiteY298" fmla="*/ 1793608 h 3154680"/>
              <a:gd name="connsiteX299" fmla="*/ 6193519 w 7867650"/>
              <a:gd name="connsiteY299" fmla="*/ 1379270 h 3154680"/>
              <a:gd name="connsiteX300" fmla="*/ 6205235 w 7867650"/>
              <a:gd name="connsiteY300" fmla="*/ 1379270 h 3154680"/>
              <a:gd name="connsiteX301" fmla="*/ 6216951 w 7867650"/>
              <a:gd name="connsiteY301" fmla="*/ 1206677 h 3154680"/>
              <a:gd name="connsiteX302" fmla="*/ 6228666 w 7867650"/>
              <a:gd name="connsiteY302" fmla="*/ 1206677 h 3154680"/>
              <a:gd name="connsiteX303" fmla="*/ 6240382 w 7867650"/>
              <a:gd name="connsiteY303" fmla="*/ 1115237 h 3154680"/>
              <a:gd name="connsiteX304" fmla="*/ 6252098 w 7867650"/>
              <a:gd name="connsiteY304" fmla="*/ 953312 h 3154680"/>
              <a:gd name="connsiteX305" fmla="*/ 6263718 w 7867650"/>
              <a:gd name="connsiteY305" fmla="*/ 953312 h 3154680"/>
              <a:gd name="connsiteX306" fmla="*/ 6275434 w 7867650"/>
              <a:gd name="connsiteY306" fmla="*/ 756049 h 3154680"/>
              <a:gd name="connsiteX307" fmla="*/ 6287150 w 7867650"/>
              <a:gd name="connsiteY307" fmla="*/ 572884 h 3154680"/>
              <a:gd name="connsiteX308" fmla="*/ 6298865 w 7867650"/>
              <a:gd name="connsiteY308" fmla="*/ 572884 h 3154680"/>
              <a:gd name="connsiteX309" fmla="*/ 6310581 w 7867650"/>
              <a:gd name="connsiteY309" fmla="*/ 572884 h 3154680"/>
              <a:gd name="connsiteX310" fmla="*/ 6322297 w 7867650"/>
              <a:gd name="connsiteY310" fmla="*/ 435057 h 3154680"/>
              <a:gd name="connsiteX311" fmla="*/ 6334013 w 7867650"/>
              <a:gd name="connsiteY311" fmla="*/ 435057 h 3154680"/>
              <a:gd name="connsiteX312" fmla="*/ 6345729 w 7867650"/>
              <a:gd name="connsiteY312" fmla="*/ 311518 h 3154680"/>
              <a:gd name="connsiteX313" fmla="*/ 6380876 w 7867650"/>
              <a:gd name="connsiteY313" fmla="*/ 60153 h 3154680"/>
              <a:gd name="connsiteX314" fmla="*/ 6392592 w 7867650"/>
              <a:gd name="connsiteY314" fmla="*/ 20529 h 3154680"/>
              <a:gd name="connsiteX315" fmla="*/ 6427643 w 7867650"/>
              <a:gd name="connsiteY315" fmla="*/ 50 h 3154680"/>
              <a:gd name="connsiteX316" fmla="*/ 6439359 w 7867650"/>
              <a:gd name="connsiteY316" fmla="*/ 717 h 3154680"/>
              <a:gd name="connsiteX317" fmla="*/ 6451075 w 7867650"/>
              <a:gd name="connsiteY317" fmla="*/ 19386 h 3154680"/>
              <a:gd name="connsiteX318" fmla="*/ 6462791 w 7867650"/>
              <a:gd name="connsiteY318" fmla="*/ 54247 h 3154680"/>
              <a:gd name="connsiteX319" fmla="*/ 6579853 w 7867650"/>
              <a:gd name="connsiteY319" fmla="*/ 631653 h 3154680"/>
              <a:gd name="connsiteX320" fmla="*/ 6591569 w 7867650"/>
              <a:gd name="connsiteY320" fmla="*/ 688803 h 3154680"/>
              <a:gd name="connsiteX321" fmla="*/ 6626716 w 7867650"/>
              <a:gd name="connsiteY321" fmla="*/ 898162 h 3154680"/>
              <a:gd name="connsiteX322" fmla="*/ 6638432 w 7867650"/>
              <a:gd name="connsiteY322" fmla="*/ 986364 h 3154680"/>
              <a:gd name="connsiteX323" fmla="*/ 6685199 w 7867650"/>
              <a:gd name="connsiteY323" fmla="*/ 1400987 h 3154680"/>
              <a:gd name="connsiteX324" fmla="*/ 6696915 w 7867650"/>
              <a:gd name="connsiteY324" fmla="*/ 1479378 h 3154680"/>
              <a:gd name="connsiteX325" fmla="*/ 6708631 w 7867650"/>
              <a:gd name="connsiteY325" fmla="*/ 1543767 h 3154680"/>
              <a:gd name="connsiteX326" fmla="*/ 6720347 w 7867650"/>
              <a:gd name="connsiteY326" fmla="*/ 1656829 h 3154680"/>
              <a:gd name="connsiteX327" fmla="*/ 6755494 w 7867650"/>
              <a:gd name="connsiteY327" fmla="*/ 1931149 h 3154680"/>
              <a:gd name="connsiteX328" fmla="*/ 6767210 w 7867650"/>
              <a:gd name="connsiteY328" fmla="*/ 1986870 h 3154680"/>
              <a:gd name="connsiteX329" fmla="*/ 6790641 w 7867650"/>
              <a:gd name="connsiteY329" fmla="*/ 2094026 h 3154680"/>
              <a:gd name="connsiteX330" fmla="*/ 6802357 w 7867650"/>
              <a:gd name="connsiteY330" fmla="*/ 2151176 h 3154680"/>
              <a:gd name="connsiteX331" fmla="*/ 6825693 w 7867650"/>
              <a:gd name="connsiteY331" fmla="*/ 2237187 h 3154680"/>
              <a:gd name="connsiteX332" fmla="*/ 6837409 w 7867650"/>
              <a:gd name="connsiteY332" fmla="*/ 2338342 h 3154680"/>
              <a:gd name="connsiteX333" fmla="*/ 6884272 w 7867650"/>
              <a:gd name="connsiteY333" fmla="*/ 2607900 h 3154680"/>
              <a:gd name="connsiteX334" fmla="*/ 6895988 w 7867650"/>
              <a:gd name="connsiteY334" fmla="*/ 2643523 h 3154680"/>
              <a:gd name="connsiteX335" fmla="*/ 6931135 w 7867650"/>
              <a:gd name="connsiteY335" fmla="*/ 2782303 h 3154680"/>
              <a:gd name="connsiteX336" fmla="*/ 6942851 w 7867650"/>
              <a:gd name="connsiteY336" fmla="*/ 2822403 h 3154680"/>
              <a:gd name="connsiteX337" fmla="*/ 7024766 w 7867650"/>
              <a:gd name="connsiteY337" fmla="*/ 3141300 h 3154680"/>
              <a:gd name="connsiteX338" fmla="*/ 7036481 w 7867650"/>
              <a:gd name="connsiteY338" fmla="*/ 3154730 h 3154680"/>
              <a:gd name="connsiteX339" fmla="*/ 7048197 w 7867650"/>
              <a:gd name="connsiteY339" fmla="*/ 3154730 h 3154680"/>
              <a:gd name="connsiteX340" fmla="*/ 7059913 w 7867650"/>
              <a:gd name="connsiteY340" fmla="*/ 3124822 h 3154680"/>
              <a:gd name="connsiteX341" fmla="*/ 7071629 w 7867650"/>
              <a:gd name="connsiteY341" fmla="*/ 3124822 h 3154680"/>
              <a:gd name="connsiteX342" fmla="*/ 7083345 w 7867650"/>
              <a:gd name="connsiteY342" fmla="*/ 3113963 h 3154680"/>
              <a:gd name="connsiteX343" fmla="*/ 7095060 w 7867650"/>
              <a:gd name="connsiteY343" fmla="*/ 3064052 h 3154680"/>
              <a:gd name="connsiteX344" fmla="*/ 7106681 w 7867650"/>
              <a:gd name="connsiteY344" fmla="*/ 3064052 h 3154680"/>
              <a:gd name="connsiteX345" fmla="*/ 7118397 w 7867650"/>
              <a:gd name="connsiteY345" fmla="*/ 2968612 h 3154680"/>
              <a:gd name="connsiteX346" fmla="*/ 7130112 w 7867650"/>
              <a:gd name="connsiteY346" fmla="*/ 2968612 h 3154680"/>
              <a:gd name="connsiteX347" fmla="*/ 7153544 w 7867650"/>
              <a:gd name="connsiteY347" fmla="*/ 2706103 h 3154680"/>
              <a:gd name="connsiteX348" fmla="*/ 7165259 w 7867650"/>
              <a:gd name="connsiteY348" fmla="*/ 2520365 h 3154680"/>
              <a:gd name="connsiteX349" fmla="*/ 7176975 w 7867650"/>
              <a:gd name="connsiteY349" fmla="*/ 2312149 h 3154680"/>
              <a:gd name="connsiteX350" fmla="*/ 7188691 w 7867650"/>
              <a:gd name="connsiteY350" fmla="*/ 2312149 h 3154680"/>
              <a:gd name="connsiteX351" fmla="*/ 7247174 w 7867650"/>
              <a:gd name="connsiteY351" fmla="*/ 1235919 h 3154680"/>
              <a:gd name="connsiteX352" fmla="*/ 7258890 w 7867650"/>
              <a:gd name="connsiteY352" fmla="*/ 957122 h 3154680"/>
              <a:gd name="connsiteX353" fmla="*/ 7294038 w 7867650"/>
              <a:gd name="connsiteY353" fmla="*/ 261416 h 3154680"/>
              <a:gd name="connsiteX354" fmla="*/ 7305753 w 7867650"/>
              <a:gd name="connsiteY354" fmla="*/ 145592 h 3154680"/>
              <a:gd name="connsiteX355" fmla="*/ 7329185 w 7867650"/>
              <a:gd name="connsiteY355" fmla="*/ 26148 h 3154680"/>
              <a:gd name="connsiteX356" fmla="*/ 7340901 w 7867650"/>
              <a:gd name="connsiteY356" fmla="*/ 6146 h 3154680"/>
              <a:gd name="connsiteX357" fmla="*/ 7352616 w 7867650"/>
              <a:gd name="connsiteY357" fmla="*/ 50 h 3154680"/>
              <a:gd name="connsiteX358" fmla="*/ 7364332 w 7867650"/>
              <a:gd name="connsiteY358" fmla="*/ 42531 h 3154680"/>
              <a:gd name="connsiteX359" fmla="*/ 7434531 w 7867650"/>
              <a:gd name="connsiteY359" fmla="*/ 302088 h 3154680"/>
              <a:gd name="connsiteX360" fmla="*/ 7446247 w 7867650"/>
              <a:gd name="connsiteY360" fmla="*/ 322281 h 3154680"/>
              <a:gd name="connsiteX361" fmla="*/ 7469679 w 7867650"/>
              <a:gd name="connsiteY361" fmla="*/ 338188 h 3154680"/>
              <a:gd name="connsiteX362" fmla="*/ 7481394 w 7867650"/>
              <a:gd name="connsiteY362" fmla="*/ 415150 h 3154680"/>
              <a:gd name="connsiteX363" fmla="*/ 7504826 w 7867650"/>
              <a:gd name="connsiteY363" fmla="*/ 496398 h 3154680"/>
              <a:gd name="connsiteX364" fmla="*/ 7516542 w 7867650"/>
              <a:gd name="connsiteY364" fmla="*/ 531259 h 3154680"/>
              <a:gd name="connsiteX365" fmla="*/ 7539878 w 7867650"/>
              <a:gd name="connsiteY365" fmla="*/ 595172 h 3154680"/>
              <a:gd name="connsiteX366" fmla="*/ 7551593 w 7867650"/>
              <a:gd name="connsiteY366" fmla="*/ 633367 h 3154680"/>
              <a:gd name="connsiteX367" fmla="*/ 7633604 w 7867650"/>
              <a:gd name="connsiteY367" fmla="*/ 950931 h 3154680"/>
              <a:gd name="connsiteX368" fmla="*/ 7645320 w 7867650"/>
              <a:gd name="connsiteY368" fmla="*/ 1009509 h 3154680"/>
              <a:gd name="connsiteX369" fmla="*/ 7692087 w 7867650"/>
              <a:gd name="connsiteY369" fmla="*/ 1283830 h 3154680"/>
              <a:gd name="connsiteX370" fmla="*/ 7703803 w 7867650"/>
              <a:gd name="connsiteY370" fmla="*/ 1336884 h 3154680"/>
              <a:gd name="connsiteX371" fmla="*/ 7738950 w 7867650"/>
              <a:gd name="connsiteY371" fmla="*/ 1536337 h 3154680"/>
              <a:gd name="connsiteX372" fmla="*/ 7750666 w 7867650"/>
              <a:gd name="connsiteY372" fmla="*/ 1626825 h 3154680"/>
              <a:gd name="connsiteX373" fmla="*/ 7797529 w 7867650"/>
              <a:gd name="connsiteY373" fmla="*/ 1943912 h 3154680"/>
              <a:gd name="connsiteX374" fmla="*/ 7809149 w 7867650"/>
              <a:gd name="connsiteY374" fmla="*/ 2112505 h 3154680"/>
              <a:gd name="connsiteX375" fmla="*/ 7867728 w 7867650"/>
              <a:gd name="connsiteY375" fmla="*/ 2536081 h 315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7867650" h="3154680">
                <a:moveTo>
                  <a:pt x="78" y="2536081"/>
                </a:moveTo>
                <a:lnTo>
                  <a:pt x="35225" y="2627236"/>
                </a:lnTo>
                <a:lnTo>
                  <a:pt x="46941" y="2671813"/>
                </a:lnTo>
                <a:lnTo>
                  <a:pt x="105425" y="2890507"/>
                </a:lnTo>
                <a:lnTo>
                  <a:pt x="117140" y="2990805"/>
                </a:lnTo>
                <a:lnTo>
                  <a:pt x="164003" y="3154730"/>
                </a:lnTo>
                <a:lnTo>
                  <a:pt x="175719" y="3154730"/>
                </a:lnTo>
                <a:lnTo>
                  <a:pt x="292781" y="3154730"/>
                </a:lnTo>
                <a:lnTo>
                  <a:pt x="304497" y="3128822"/>
                </a:lnTo>
                <a:lnTo>
                  <a:pt x="316213" y="3128822"/>
                </a:lnTo>
                <a:lnTo>
                  <a:pt x="327928" y="3082912"/>
                </a:lnTo>
                <a:lnTo>
                  <a:pt x="339644" y="3082912"/>
                </a:lnTo>
                <a:lnTo>
                  <a:pt x="351360" y="2987757"/>
                </a:lnTo>
                <a:lnTo>
                  <a:pt x="362981" y="2859741"/>
                </a:lnTo>
                <a:lnTo>
                  <a:pt x="374696" y="2859741"/>
                </a:lnTo>
                <a:lnTo>
                  <a:pt x="386412" y="2859741"/>
                </a:lnTo>
                <a:lnTo>
                  <a:pt x="398128" y="2691624"/>
                </a:lnTo>
                <a:lnTo>
                  <a:pt x="409844" y="2691624"/>
                </a:lnTo>
                <a:lnTo>
                  <a:pt x="421559" y="2495314"/>
                </a:lnTo>
                <a:lnTo>
                  <a:pt x="444991" y="2495314"/>
                </a:lnTo>
                <a:lnTo>
                  <a:pt x="456707" y="2290622"/>
                </a:lnTo>
                <a:lnTo>
                  <a:pt x="480138" y="2290622"/>
                </a:lnTo>
                <a:lnTo>
                  <a:pt x="491854" y="2098789"/>
                </a:lnTo>
                <a:lnTo>
                  <a:pt x="503474" y="2098789"/>
                </a:lnTo>
                <a:lnTo>
                  <a:pt x="515190" y="1892763"/>
                </a:lnTo>
                <a:lnTo>
                  <a:pt x="538622" y="1892763"/>
                </a:lnTo>
                <a:lnTo>
                  <a:pt x="550337" y="1729981"/>
                </a:lnTo>
                <a:lnTo>
                  <a:pt x="562053" y="1729981"/>
                </a:lnTo>
                <a:lnTo>
                  <a:pt x="573769" y="1447088"/>
                </a:lnTo>
                <a:lnTo>
                  <a:pt x="597200" y="1447088"/>
                </a:lnTo>
                <a:lnTo>
                  <a:pt x="608916" y="1201438"/>
                </a:lnTo>
                <a:lnTo>
                  <a:pt x="620632" y="1201438"/>
                </a:lnTo>
                <a:lnTo>
                  <a:pt x="632348" y="966838"/>
                </a:lnTo>
                <a:lnTo>
                  <a:pt x="655684" y="966838"/>
                </a:lnTo>
                <a:lnTo>
                  <a:pt x="667400" y="755954"/>
                </a:lnTo>
                <a:lnTo>
                  <a:pt x="690831" y="385050"/>
                </a:lnTo>
                <a:lnTo>
                  <a:pt x="702547" y="385050"/>
                </a:lnTo>
                <a:lnTo>
                  <a:pt x="714263" y="237699"/>
                </a:lnTo>
                <a:lnTo>
                  <a:pt x="725978" y="237699"/>
                </a:lnTo>
                <a:lnTo>
                  <a:pt x="737694" y="148450"/>
                </a:lnTo>
                <a:lnTo>
                  <a:pt x="749410" y="148450"/>
                </a:lnTo>
                <a:lnTo>
                  <a:pt x="784462" y="27292"/>
                </a:lnTo>
                <a:lnTo>
                  <a:pt x="796178" y="16052"/>
                </a:lnTo>
                <a:lnTo>
                  <a:pt x="866472" y="378478"/>
                </a:lnTo>
                <a:lnTo>
                  <a:pt x="878188" y="463822"/>
                </a:lnTo>
                <a:lnTo>
                  <a:pt x="960103" y="928928"/>
                </a:lnTo>
                <a:lnTo>
                  <a:pt x="971818" y="1059230"/>
                </a:lnTo>
                <a:lnTo>
                  <a:pt x="995250" y="1245444"/>
                </a:lnTo>
                <a:lnTo>
                  <a:pt x="1006966" y="1329073"/>
                </a:lnTo>
                <a:lnTo>
                  <a:pt x="1124028" y="2114981"/>
                </a:lnTo>
                <a:lnTo>
                  <a:pt x="1135744" y="2169940"/>
                </a:lnTo>
                <a:lnTo>
                  <a:pt x="1205943" y="2447689"/>
                </a:lnTo>
                <a:lnTo>
                  <a:pt x="1217659" y="2501887"/>
                </a:lnTo>
                <a:lnTo>
                  <a:pt x="1299669" y="2827546"/>
                </a:lnTo>
                <a:lnTo>
                  <a:pt x="1311385" y="2857550"/>
                </a:lnTo>
                <a:lnTo>
                  <a:pt x="1358153" y="3021475"/>
                </a:lnTo>
                <a:lnTo>
                  <a:pt x="1369868" y="3066624"/>
                </a:lnTo>
                <a:lnTo>
                  <a:pt x="1393300" y="3130537"/>
                </a:lnTo>
                <a:lnTo>
                  <a:pt x="1405016" y="3137871"/>
                </a:lnTo>
                <a:lnTo>
                  <a:pt x="1416731" y="3140824"/>
                </a:lnTo>
                <a:lnTo>
                  <a:pt x="1428447" y="3127298"/>
                </a:lnTo>
                <a:lnTo>
                  <a:pt x="1440163" y="3108534"/>
                </a:lnTo>
                <a:lnTo>
                  <a:pt x="1451879" y="3073958"/>
                </a:lnTo>
                <a:lnTo>
                  <a:pt x="1486931" y="2886506"/>
                </a:lnTo>
                <a:lnTo>
                  <a:pt x="1498646" y="2808115"/>
                </a:lnTo>
                <a:lnTo>
                  <a:pt x="1522078" y="2613043"/>
                </a:lnTo>
                <a:lnTo>
                  <a:pt x="1533794" y="2471026"/>
                </a:lnTo>
                <a:lnTo>
                  <a:pt x="1580657" y="1825231"/>
                </a:lnTo>
                <a:lnTo>
                  <a:pt x="1592372" y="1718265"/>
                </a:lnTo>
                <a:lnTo>
                  <a:pt x="1604088" y="1626825"/>
                </a:lnTo>
                <a:lnTo>
                  <a:pt x="1615804" y="1658829"/>
                </a:lnTo>
                <a:lnTo>
                  <a:pt x="1639140" y="1609108"/>
                </a:lnTo>
                <a:lnTo>
                  <a:pt x="1650856" y="1625396"/>
                </a:lnTo>
                <a:lnTo>
                  <a:pt x="1662571" y="1613014"/>
                </a:lnTo>
                <a:lnTo>
                  <a:pt x="1674287" y="1585201"/>
                </a:lnTo>
                <a:lnTo>
                  <a:pt x="1697719" y="1484331"/>
                </a:lnTo>
                <a:lnTo>
                  <a:pt x="1709435" y="1398415"/>
                </a:lnTo>
                <a:lnTo>
                  <a:pt x="1732866" y="1193628"/>
                </a:lnTo>
                <a:lnTo>
                  <a:pt x="1744582" y="1049419"/>
                </a:lnTo>
                <a:lnTo>
                  <a:pt x="1814781" y="129590"/>
                </a:lnTo>
                <a:lnTo>
                  <a:pt x="1826497" y="77298"/>
                </a:lnTo>
                <a:lnTo>
                  <a:pt x="1849928" y="16719"/>
                </a:lnTo>
                <a:lnTo>
                  <a:pt x="1861644" y="50"/>
                </a:lnTo>
                <a:lnTo>
                  <a:pt x="1873360" y="5194"/>
                </a:lnTo>
                <a:lnTo>
                  <a:pt x="1885076" y="94824"/>
                </a:lnTo>
                <a:lnTo>
                  <a:pt x="1896791" y="92062"/>
                </a:lnTo>
                <a:lnTo>
                  <a:pt x="1908412" y="98729"/>
                </a:lnTo>
                <a:lnTo>
                  <a:pt x="1920128" y="91395"/>
                </a:lnTo>
                <a:lnTo>
                  <a:pt x="1931843" y="177596"/>
                </a:lnTo>
                <a:lnTo>
                  <a:pt x="1966991" y="326758"/>
                </a:lnTo>
                <a:lnTo>
                  <a:pt x="1978706" y="392385"/>
                </a:lnTo>
                <a:lnTo>
                  <a:pt x="2013854" y="581075"/>
                </a:lnTo>
                <a:lnTo>
                  <a:pt x="2025569" y="680421"/>
                </a:lnTo>
                <a:lnTo>
                  <a:pt x="2048906" y="876064"/>
                </a:lnTo>
                <a:lnTo>
                  <a:pt x="2060621" y="966171"/>
                </a:lnTo>
                <a:lnTo>
                  <a:pt x="2095769" y="1263065"/>
                </a:lnTo>
                <a:lnTo>
                  <a:pt x="2107484" y="1386795"/>
                </a:lnTo>
                <a:lnTo>
                  <a:pt x="2201115" y="2139746"/>
                </a:lnTo>
                <a:lnTo>
                  <a:pt x="2212831" y="2213565"/>
                </a:lnTo>
                <a:lnTo>
                  <a:pt x="2247978" y="2476455"/>
                </a:lnTo>
                <a:lnTo>
                  <a:pt x="2259694" y="2519889"/>
                </a:lnTo>
                <a:lnTo>
                  <a:pt x="2329893" y="2823641"/>
                </a:lnTo>
                <a:lnTo>
                  <a:pt x="2341609" y="2890126"/>
                </a:lnTo>
                <a:lnTo>
                  <a:pt x="2388472" y="3097485"/>
                </a:lnTo>
                <a:lnTo>
                  <a:pt x="2400188" y="3097485"/>
                </a:lnTo>
                <a:lnTo>
                  <a:pt x="2493818" y="3097485"/>
                </a:lnTo>
                <a:lnTo>
                  <a:pt x="2505534" y="3106534"/>
                </a:lnTo>
                <a:lnTo>
                  <a:pt x="2540681" y="3154730"/>
                </a:lnTo>
                <a:lnTo>
                  <a:pt x="2552397" y="3134251"/>
                </a:lnTo>
                <a:lnTo>
                  <a:pt x="2564113" y="3083293"/>
                </a:lnTo>
                <a:lnTo>
                  <a:pt x="2575829" y="3083293"/>
                </a:lnTo>
                <a:lnTo>
                  <a:pt x="2587544" y="3010426"/>
                </a:lnTo>
                <a:lnTo>
                  <a:pt x="2599260" y="3010426"/>
                </a:lnTo>
                <a:lnTo>
                  <a:pt x="2622596" y="2774587"/>
                </a:lnTo>
                <a:lnTo>
                  <a:pt x="2634312" y="2627140"/>
                </a:lnTo>
                <a:lnTo>
                  <a:pt x="2646028" y="2457976"/>
                </a:lnTo>
                <a:lnTo>
                  <a:pt x="2657744" y="2457976"/>
                </a:lnTo>
                <a:lnTo>
                  <a:pt x="2669459" y="2248331"/>
                </a:lnTo>
                <a:lnTo>
                  <a:pt x="2681175" y="2248331"/>
                </a:lnTo>
                <a:lnTo>
                  <a:pt x="2692891" y="2039734"/>
                </a:lnTo>
                <a:lnTo>
                  <a:pt x="2704607" y="2039734"/>
                </a:lnTo>
                <a:lnTo>
                  <a:pt x="2728038" y="1556626"/>
                </a:lnTo>
                <a:lnTo>
                  <a:pt x="2739754" y="1556626"/>
                </a:lnTo>
                <a:lnTo>
                  <a:pt x="2751374" y="1306499"/>
                </a:lnTo>
                <a:lnTo>
                  <a:pt x="2763090" y="1306499"/>
                </a:lnTo>
                <a:lnTo>
                  <a:pt x="2774806" y="1097235"/>
                </a:lnTo>
                <a:lnTo>
                  <a:pt x="2786522" y="1024273"/>
                </a:lnTo>
                <a:lnTo>
                  <a:pt x="2809953" y="1024273"/>
                </a:lnTo>
                <a:lnTo>
                  <a:pt x="2821669" y="896829"/>
                </a:lnTo>
                <a:lnTo>
                  <a:pt x="2833385" y="896829"/>
                </a:lnTo>
                <a:lnTo>
                  <a:pt x="2845100" y="783386"/>
                </a:lnTo>
                <a:lnTo>
                  <a:pt x="2856816" y="621652"/>
                </a:lnTo>
                <a:lnTo>
                  <a:pt x="2868532" y="621652"/>
                </a:lnTo>
                <a:lnTo>
                  <a:pt x="2891868" y="344855"/>
                </a:lnTo>
                <a:lnTo>
                  <a:pt x="2903584" y="290277"/>
                </a:lnTo>
                <a:lnTo>
                  <a:pt x="2915300" y="271132"/>
                </a:lnTo>
                <a:lnTo>
                  <a:pt x="2927015" y="356571"/>
                </a:lnTo>
                <a:lnTo>
                  <a:pt x="2950447" y="395433"/>
                </a:lnTo>
                <a:lnTo>
                  <a:pt x="2962163" y="416197"/>
                </a:lnTo>
                <a:lnTo>
                  <a:pt x="2973878" y="421055"/>
                </a:lnTo>
                <a:lnTo>
                  <a:pt x="2985594" y="469728"/>
                </a:lnTo>
                <a:lnTo>
                  <a:pt x="2997310" y="444296"/>
                </a:lnTo>
                <a:lnTo>
                  <a:pt x="3009026" y="378193"/>
                </a:lnTo>
                <a:lnTo>
                  <a:pt x="3032362" y="329520"/>
                </a:lnTo>
                <a:lnTo>
                  <a:pt x="3044077" y="329520"/>
                </a:lnTo>
                <a:lnTo>
                  <a:pt x="3055793" y="338664"/>
                </a:lnTo>
                <a:lnTo>
                  <a:pt x="3067509" y="357047"/>
                </a:lnTo>
                <a:lnTo>
                  <a:pt x="3114372" y="529831"/>
                </a:lnTo>
                <a:lnTo>
                  <a:pt x="3126088" y="589933"/>
                </a:lnTo>
                <a:lnTo>
                  <a:pt x="3184571" y="957503"/>
                </a:lnTo>
                <a:lnTo>
                  <a:pt x="3196287" y="1021511"/>
                </a:lnTo>
                <a:lnTo>
                  <a:pt x="3254866" y="1324025"/>
                </a:lnTo>
                <a:lnTo>
                  <a:pt x="3266582" y="1385652"/>
                </a:lnTo>
                <a:lnTo>
                  <a:pt x="3336781" y="1851710"/>
                </a:lnTo>
                <a:lnTo>
                  <a:pt x="3348497" y="1912575"/>
                </a:lnTo>
                <a:lnTo>
                  <a:pt x="3395360" y="2222614"/>
                </a:lnTo>
                <a:lnTo>
                  <a:pt x="3407075" y="2273001"/>
                </a:lnTo>
                <a:lnTo>
                  <a:pt x="3465559" y="2523699"/>
                </a:lnTo>
                <a:lnTo>
                  <a:pt x="3477275" y="2560180"/>
                </a:lnTo>
                <a:lnTo>
                  <a:pt x="3524138" y="2732582"/>
                </a:lnTo>
                <a:lnTo>
                  <a:pt x="3535853" y="2767920"/>
                </a:lnTo>
                <a:lnTo>
                  <a:pt x="3629484" y="3042430"/>
                </a:lnTo>
                <a:lnTo>
                  <a:pt x="3641200" y="3068720"/>
                </a:lnTo>
                <a:lnTo>
                  <a:pt x="3652916" y="3095104"/>
                </a:lnTo>
                <a:lnTo>
                  <a:pt x="3664631" y="3102724"/>
                </a:lnTo>
                <a:lnTo>
                  <a:pt x="3676347" y="3154730"/>
                </a:lnTo>
                <a:lnTo>
                  <a:pt x="3688063" y="3139204"/>
                </a:lnTo>
                <a:lnTo>
                  <a:pt x="3699779" y="3139204"/>
                </a:lnTo>
                <a:lnTo>
                  <a:pt x="3711494" y="3096151"/>
                </a:lnTo>
                <a:lnTo>
                  <a:pt x="3723210" y="3096151"/>
                </a:lnTo>
                <a:lnTo>
                  <a:pt x="3734831" y="3035382"/>
                </a:lnTo>
                <a:lnTo>
                  <a:pt x="3758262" y="3035382"/>
                </a:lnTo>
                <a:lnTo>
                  <a:pt x="3769978" y="2958134"/>
                </a:lnTo>
                <a:lnTo>
                  <a:pt x="3781694" y="2958134"/>
                </a:lnTo>
                <a:lnTo>
                  <a:pt x="3793409" y="2884887"/>
                </a:lnTo>
                <a:lnTo>
                  <a:pt x="3805125" y="2827737"/>
                </a:lnTo>
                <a:lnTo>
                  <a:pt x="3816841" y="2827737"/>
                </a:lnTo>
                <a:lnTo>
                  <a:pt x="3828557" y="2718676"/>
                </a:lnTo>
                <a:lnTo>
                  <a:pt x="3840273" y="2541987"/>
                </a:lnTo>
                <a:lnTo>
                  <a:pt x="3863704" y="2541987"/>
                </a:lnTo>
                <a:lnTo>
                  <a:pt x="3875324" y="2333389"/>
                </a:lnTo>
                <a:lnTo>
                  <a:pt x="3887040" y="2102884"/>
                </a:lnTo>
                <a:lnTo>
                  <a:pt x="3898756" y="2102884"/>
                </a:lnTo>
                <a:lnTo>
                  <a:pt x="3933903" y="1376793"/>
                </a:lnTo>
                <a:lnTo>
                  <a:pt x="3945619" y="1376793"/>
                </a:lnTo>
                <a:lnTo>
                  <a:pt x="3969050" y="1079614"/>
                </a:lnTo>
                <a:lnTo>
                  <a:pt x="3980766" y="1016082"/>
                </a:lnTo>
                <a:lnTo>
                  <a:pt x="3992482" y="1080852"/>
                </a:lnTo>
                <a:lnTo>
                  <a:pt x="4004198" y="1036275"/>
                </a:lnTo>
                <a:lnTo>
                  <a:pt x="4015818" y="924261"/>
                </a:lnTo>
                <a:lnTo>
                  <a:pt x="4027534" y="924261"/>
                </a:lnTo>
                <a:lnTo>
                  <a:pt x="4050965" y="523163"/>
                </a:lnTo>
                <a:lnTo>
                  <a:pt x="4062681" y="523163"/>
                </a:lnTo>
                <a:lnTo>
                  <a:pt x="4074397" y="369715"/>
                </a:lnTo>
                <a:lnTo>
                  <a:pt x="4086113" y="369715"/>
                </a:lnTo>
                <a:lnTo>
                  <a:pt x="4109544" y="179882"/>
                </a:lnTo>
                <a:lnTo>
                  <a:pt x="4121260" y="119779"/>
                </a:lnTo>
                <a:lnTo>
                  <a:pt x="4156312" y="20624"/>
                </a:lnTo>
                <a:lnTo>
                  <a:pt x="4168027" y="50"/>
                </a:lnTo>
                <a:lnTo>
                  <a:pt x="4179743" y="1098"/>
                </a:lnTo>
                <a:lnTo>
                  <a:pt x="4191459" y="22434"/>
                </a:lnTo>
                <a:lnTo>
                  <a:pt x="4203175" y="49199"/>
                </a:lnTo>
                <a:lnTo>
                  <a:pt x="4214891" y="95109"/>
                </a:lnTo>
                <a:lnTo>
                  <a:pt x="4226607" y="155117"/>
                </a:lnTo>
                <a:lnTo>
                  <a:pt x="4238322" y="260273"/>
                </a:lnTo>
                <a:lnTo>
                  <a:pt x="4296806" y="703090"/>
                </a:lnTo>
                <a:lnTo>
                  <a:pt x="4308521" y="761479"/>
                </a:lnTo>
                <a:lnTo>
                  <a:pt x="4343669" y="942739"/>
                </a:lnTo>
                <a:lnTo>
                  <a:pt x="4355384" y="1023702"/>
                </a:lnTo>
                <a:lnTo>
                  <a:pt x="4390532" y="1333074"/>
                </a:lnTo>
                <a:lnTo>
                  <a:pt x="4402248" y="1429753"/>
                </a:lnTo>
                <a:lnTo>
                  <a:pt x="4460731" y="1931625"/>
                </a:lnTo>
                <a:lnTo>
                  <a:pt x="4472447" y="2035162"/>
                </a:lnTo>
                <a:lnTo>
                  <a:pt x="4531026" y="2424829"/>
                </a:lnTo>
                <a:lnTo>
                  <a:pt x="4542741" y="2466454"/>
                </a:lnTo>
                <a:lnTo>
                  <a:pt x="4577793" y="2582754"/>
                </a:lnTo>
                <a:lnTo>
                  <a:pt x="4589509" y="2623616"/>
                </a:lnTo>
                <a:lnTo>
                  <a:pt x="4659803" y="2899460"/>
                </a:lnTo>
                <a:lnTo>
                  <a:pt x="4671519" y="2899460"/>
                </a:lnTo>
                <a:lnTo>
                  <a:pt x="4694951" y="2899460"/>
                </a:lnTo>
                <a:lnTo>
                  <a:pt x="4706667" y="2940227"/>
                </a:lnTo>
                <a:lnTo>
                  <a:pt x="4765150" y="3142538"/>
                </a:lnTo>
                <a:lnTo>
                  <a:pt x="4776866" y="3150920"/>
                </a:lnTo>
                <a:lnTo>
                  <a:pt x="4788582" y="3154730"/>
                </a:lnTo>
                <a:lnTo>
                  <a:pt x="4800297" y="3133585"/>
                </a:lnTo>
                <a:lnTo>
                  <a:pt x="4823729" y="3133489"/>
                </a:lnTo>
                <a:lnTo>
                  <a:pt x="4835444" y="3081007"/>
                </a:lnTo>
                <a:lnTo>
                  <a:pt x="4847160" y="3081007"/>
                </a:lnTo>
                <a:lnTo>
                  <a:pt x="4858781" y="2979851"/>
                </a:lnTo>
                <a:lnTo>
                  <a:pt x="4870496" y="2979851"/>
                </a:lnTo>
                <a:lnTo>
                  <a:pt x="4882212" y="2820879"/>
                </a:lnTo>
                <a:lnTo>
                  <a:pt x="4893928" y="2705531"/>
                </a:lnTo>
                <a:lnTo>
                  <a:pt x="4905644" y="2705531"/>
                </a:lnTo>
                <a:lnTo>
                  <a:pt x="4917359" y="2533224"/>
                </a:lnTo>
                <a:lnTo>
                  <a:pt x="4929075" y="2533224"/>
                </a:lnTo>
                <a:lnTo>
                  <a:pt x="4940791" y="2533224"/>
                </a:lnTo>
                <a:lnTo>
                  <a:pt x="4952507" y="2397016"/>
                </a:lnTo>
                <a:lnTo>
                  <a:pt x="4964222" y="2256046"/>
                </a:lnTo>
                <a:lnTo>
                  <a:pt x="4975938" y="2256046"/>
                </a:lnTo>
                <a:lnTo>
                  <a:pt x="4999274" y="1863045"/>
                </a:lnTo>
                <a:lnTo>
                  <a:pt x="5010990" y="1863045"/>
                </a:lnTo>
                <a:lnTo>
                  <a:pt x="5022706" y="1671116"/>
                </a:lnTo>
                <a:lnTo>
                  <a:pt x="5034422" y="1671116"/>
                </a:lnTo>
                <a:lnTo>
                  <a:pt x="5046138" y="1521574"/>
                </a:lnTo>
                <a:lnTo>
                  <a:pt x="5057853" y="1521574"/>
                </a:lnTo>
                <a:lnTo>
                  <a:pt x="5069569" y="1410988"/>
                </a:lnTo>
                <a:lnTo>
                  <a:pt x="5081285" y="1410988"/>
                </a:lnTo>
                <a:lnTo>
                  <a:pt x="5093001" y="1410988"/>
                </a:lnTo>
                <a:lnTo>
                  <a:pt x="5104716" y="1278972"/>
                </a:lnTo>
                <a:lnTo>
                  <a:pt x="5116432" y="1058849"/>
                </a:lnTo>
                <a:lnTo>
                  <a:pt x="5128148" y="1058849"/>
                </a:lnTo>
                <a:lnTo>
                  <a:pt x="5151484" y="611936"/>
                </a:lnTo>
                <a:lnTo>
                  <a:pt x="5163200" y="611936"/>
                </a:lnTo>
                <a:lnTo>
                  <a:pt x="5174915" y="493445"/>
                </a:lnTo>
                <a:lnTo>
                  <a:pt x="5186631" y="493445"/>
                </a:lnTo>
                <a:lnTo>
                  <a:pt x="5198347" y="493445"/>
                </a:lnTo>
                <a:lnTo>
                  <a:pt x="5210063" y="352570"/>
                </a:lnTo>
                <a:lnTo>
                  <a:pt x="5245210" y="81203"/>
                </a:lnTo>
                <a:lnTo>
                  <a:pt x="5256926" y="30720"/>
                </a:lnTo>
                <a:lnTo>
                  <a:pt x="5268642" y="7003"/>
                </a:lnTo>
                <a:lnTo>
                  <a:pt x="5280262" y="50"/>
                </a:lnTo>
                <a:lnTo>
                  <a:pt x="5291978" y="17005"/>
                </a:lnTo>
                <a:lnTo>
                  <a:pt x="5303693" y="50914"/>
                </a:lnTo>
                <a:lnTo>
                  <a:pt x="5362272" y="312565"/>
                </a:lnTo>
                <a:lnTo>
                  <a:pt x="5373988" y="388194"/>
                </a:lnTo>
                <a:lnTo>
                  <a:pt x="5397420" y="508590"/>
                </a:lnTo>
                <a:lnTo>
                  <a:pt x="5409135" y="582123"/>
                </a:lnTo>
                <a:lnTo>
                  <a:pt x="5432472" y="727951"/>
                </a:lnTo>
                <a:lnTo>
                  <a:pt x="5444187" y="829201"/>
                </a:lnTo>
                <a:lnTo>
                  <a:pt x="5584681" y="1857997"/>
                </a:lnTo>
                <a:lnTo>
                  <a:pt x="5596397" y="1945246"/>
                </a:lnTo>
                <a:lnTo>
                  <a:pt x="5643260" y="2243854"/>
                </a:lnTo>
                <a:lnTo>
                  <a:pt x="5654976" y="2289955"/>
                </a:lnTo>
                <a:lnTo>
                  <a:pt x="5678407" y="2387968"/>
                </a:lnTo>
                <a:lnTo>
                  <a:pt x="5690123" y="2431592"/>
                </a:lnTo>
                <a:lnTo>
                  <a:pt x="5760322" y="2697530"/>
                </a:lnTo>
                <a:lnTo>
                  <a:pt x="5772038" y="2703816"/>
                </a:lnTo>
                <a:lnTo>
                  <a:pt x="5818901" y="2875171"/>
                </a:lnTo>
                <a:lnTo>
                  <a:pt x="5830617" y="2956610"/>
                </a:lnTo>
                <a:lnTo>
                  <a:pt x="5889100" y="3142253"/>
                </a:lnTo>
                <a:lnTo>
                  <a:pt x="5900816" y="3147586"/>
                </a:lnTo>
                <a:lnTo>
                  <a:pt x="5912531" y="3154730"/>
                </a:lnTo>
                <a:lnTo>
                  <a:pt x="5924247" y="3146443"/>
                </a:lnTo>
                <a:lnTo>
                  <a:pt x="5959395" y="3139014"/>
                </a:lnTo>
                <a:lnTo>
                  <a:pt x="5971110" y="3106724"/>
                </a:lnTo>
                <a:lnTo>
                  <a:pt x="5982731" y="3106724"/>
                </a:lnTo>
                <a:lnTo>
                  <a:pt x="5994447" y="3050050"/>
                </a:lnTo>
                <a:lnTo>
                  <a:pt x="6017878" y="3050050"/>
                </a:lnTo>
                <a:lnTo>
                  <a:pt x="6029594" y="2928702"/>
                </a:lnTo>
                <a:lnTo>
                  <a:pt x="6053025" y="2604090"/>
                </a:lnTo>
                <a:lnTo>
                  <a:pt x="6064741" y="2604090"/>
                </a:lnTo>
                <a:lnTo>
                  <a:pt x="6088172" y="2198896"/>
                </a:lnTo>
                <a:lnTo>
                  <a:pt x="6099888" y="2198896"/>
                </a:lnTo>
                <a:lnTo>
                  <a:pt x="6111604" y="2024208"/>
                </a:lnTo>
                <a:lnTo>
                  <a:pt x="6123224" y="2024208"/>
                </a:lnTo>
                <a:lnTo>
                  <a:pt x="6134940" y="2024208"/>
                </a:lnTo>
                <a:lnTo>
                  <a:pt x="6146656" y="1938673"/>
                </a:lnTo>
                <a:lnTo>
                  <a:pt x="6158372" y="1793608"/>
                </a:lnTo>
                <a:lnTo>
                  <a:pt x="6170088" y="1793608"/>
                </a:lnTo>
                <a:lnTo>
                  <a:pt x="6193519" y="1379270"/>
                </a:lnTo>
                <a:lnTo>
                  <a:pt x="6205235" y="1379270"/>
                </a:lnTo>
                <a:lnTo>
                  <a:pt x="6216951" y="1206677"/>
                </a:lnTo>
                <a:lnTo>
                  <a:pt x="6228666" y="1206677"/>
                </a:lnTo>
                <a:lnTo>
                  <a:pt x="6240382" y="1115237"/>
                </a:lnTo>
                <a:lnTo>
                  <a:pt x="6252098" y="953312"/>
                </a:lnTo>
                <a:lnTo>
                  <a:pt x="6263718" y="953312"/>
                </a:lnTo>
                <a:lnTo>
                  <a:pt x="6275434" y="756049"/>
                </a:lnTo>
                <a:lnTo>
                  <a:pt x="6287150" y="572884"/>
                </a:lnTo>
                <a:lnTo>
                  <a:pt x="6298865" y="572884"/>
                </a:lnTo>
                <a:lnTo>
                  <a:pt x="6310581" y="572884"/>
                </a:lnTo>
                <a:lnTo>
                  <a:pt x="6322297" y="435057"/>
                </a:lnTo>
                <a:lnTo>
                  <a:pt x="6334013" y="435057"/>
                </a:lnTo>
                <a:lnTo>
                  <a:pt x="6345729" y="311518"/>
                </a:lnTo>
                <a:lnTo>
                  <a:pt x="6380876" y="60153"/>
                </a:lnTo>
                <a:lnTo>
                  <a:pt x="6392592" y="20529"/>
                </a:lnTo>
                <a:lnTo>
                  <a:pt x="6427643" y="50"/>
                </a:lnTo>
                <a:lnTo>
                  <a:pt x="6439359" y="717"/>
                </a:lnTo>
                <a:lnTo>
                  <a:pt x="6451075" y="19386"/>
                </a:lnTo>
                <a:lnTo>
                  <a:pt x="6462791" y="54247"/>
                </a:lnTo>
                <a:lnTo>
                  <a:pt x="6579853" y="631653"/>
                </a:lnTo>
                <a:lnTo>
                  <a:pt x="6591569" y="688803"/>
                </a:lnTo>
                <a:lnTo>
                  <a:pt x="6626716" y="898162"/>
                </a:lnTo>
                <a:lnTo>
                  <a:pt x="6638432" y="986364"/>
                </a:lnTo>
                <a:lnTo>
                  <a:pt x="6685199" y="1400987"/>
                </a:lnTo>
                <a:lnTo>
                  <a:pt x="6696915" y="1479378"/>
                </a:lnTo>
                <a:lnTo>
                  <a:pt x="6708631" y="1543767"/>
                </a:lnTo>
                <a:lnTo>
                  <a:pt x="6720347" y="1656829"/>
                </a:lnTo>
                <a:lnTo>
                  <a:pt x="6755494" y="1931149"/>
                </a:lnTo>
                <a:lnTo>
                  <a:pt x="6767210" y="1986870"/>
                </a:lnTo>
                <a:lnTo>
                  <a:pt x="6790641" y="2094026"/>
                </a:lnTo>
                <a:lnTo>
                  <a:pt x="6802357" y="2151176"/>
                </a:lnTo>
                <a:lnTo>
                  <a:pt x="6825693" y="2237187"/>
                </a:lnTo>
                <a:lnTo>
                  <a:pt x="6837409" y="2338342"/>
                </a:lnTo>
                <a:lnTo>
                  <a:pt x="6884272" y="2607900"/>
                </a:lnTo>
                <a:lnTo>
                  <a:pt x="6895988" y="2643523"/>
                </a:lnTo>
                <a:lnTo>
                  <a:pt x="6931135" y="2782303"/>
                </a:lnTo>
                <a:lnTo>
                  <a:pt x="6942851" y="2822403"/>
                </a:lnTo>
                <a:lnTo>
                  <a:pt x="7024766" y="3141300"/>
                </a:lnTo>
                <a:lnTo>
                  <a:pt x="7036481" y="3154730"/>
                </a:lnTo>
                <a:lnTo>
                  <a:pt x="7048197" y="3154730"/>
                </a:lnTo>
                <a:lnTo>
                  <a:pt x="7059913" y="3124822"/>
                </a:lnTo>
                <a:lnTo>
                  <a:pt x="7071629" y="3124822"/>
                </a:lnTo>
                <a:lnTo>
                  <a:pt x="7083345" y="3113963"/>
                </a:lnTo>
                <a:lnTo>
                  <a:pt x="7095060" y="3064052"/>
                </a:lnTo>
                <a:lnTo>
                  <a:pt x="7106681" y="3064052"/>
                </a:lnTo>
                <a:lnTo>
                  <a:pt x="7118397" y="2968612"/>
                </a:lnTo>
                <a:lnTo>
                  <a:pt x="7130112" y="2968612"/>
                </a:lnTo>
                <a:lnTo>
                  <a:pt x="7153544" y="2706103"/>
                </a:lnTo>
                <a:lnTo>
                  <a:pt x="7165259" y="2520365"/>
                </a:lnTo>
                <a:lnTo>
                  <a:pt x="7176975" y="2312149"/>
                </a:lnTo>
                <a:lnTo>
                  <a:pt x="7188691" y="2312149"/>
                </a:lnTo>
                <a:lnTo>
                  <a:pt x="7247174" y="1235919"/>
                </a:lnTo>
                <a:lnTo>
                  <a:pt x="7258890" y="957122"/>
                </a:lnTo>
                <a:lnTo>
                  <a:pt x="7294038" y="261416"/>
                </a:lnTo>
                <a:lnTo>
                  <a:pt x="7305753" y="145592"/>
                </a:lnTo>
                <a:lnTo>
                  <a:pt x="7329185" y="26148"/>
                </a:lnTo>
                <a:lnTo>
                  <a:pt x="7340901" y="6146"/>
                </a:lnTo>
                <a:lnTo>
                  <a:pt x="7352616" y="50"/>
                </a:lnTo>
                <a:lnTo>
                  <a:pt x="7364332" y="42531"/>
                </a:lnTo>
                <a:lnTo>
                  <a:pt x="7434531" y="302088"/>
                </a:lnTo>
                <a:lnTo>
                  <a:pt x="7446247" y="322281"/>
                </a:lnTo>
                <a:lnTo>
                  <a:pt x="7469679" y="338188"/>
                </a:lnTo>
                <a:lnTo>
                  <a:pt x="7481394" y="415150"/>
                </a:lnTo>
                <a:lnTo>
                  <a:pt x="7504826" y="496398"/>
                </a:lnTo>
                <a:lnTo>
                  <a:pt x="7516542" y="531259"/>
                </a:lnTo>
                <a:lnTo>
                  <a:pt x="7539878" y="595172"/>
                </a:lnTo>
                <a:lnTo>
                  <a:pt x="7551593" y="633367"/>
                </a:lnTo>
                <a:lnTo>
                  <a:pt x="7633604" y="950931"/>
                </a:lnTo>
                <a:lnTo>
                  <a:pt x="7645320" y="1009509"/>
                </a:lnTo>
                <a:lnTo>
                  <a:pt x="7692087" y="1283830"/>
                </a:lnTo>
                <a:lnTo>
                  <a:pt x="7703803" y="1336884"/>
                </a:lnTo>
                <a:lnTo>
                  <a:pt x="7738950" y="1536337"/>
                </a:lnTo>
                <a:lnTo>
                  <a:pt x="7750666" y="1626825"/>
                </a:lnTo>
                <a:lnTo>
                  <a:pt x="7797529" y="1943912"/>
                </a:lnTo>
                <a:lnTo>
                  <a:pt x="7809149" y="2112505"/>
                </a:lnTo>
                <a:lnTo>
                  <a:pt x="7867728" y="2536081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92CCDEC-7D46-5650-A02B-2494128AACC7}"/>
              </a:ext>
            </a:extLst>
          </p:cNvPr>
          <p:cNvSpPr/>
          <p:nvPr/>
        </p:nvSpPr>
        <p:spPr>
          <a:xfrm>
            <a:off x="2283691" y="3010855"/>
            <a:ext cx="7867650" cy="923258"/>
          </a:xfrm>
          <a:custGeom>
            <a:avLst/>
            <a:gdLst>
              <a:gd name="connsiteX0" fmla="*/ 78 w 7867650"/>
              <a:gd name="connsiteY0" fmla="*/ 474776 h 923258"/>
              <a:gd name="connsiteX1" fmla="*/ 93709 w 7867650"/>
              <a:gd name="connsiteY1" fmla="*/ 679278 h 923258"/>
              <a:gd name="connsiteX2" fmla="*/ 105425 w 7867650"/>
              <a:gd name="connsiteY2" fmla="*/ 669657 h 923258"/>
              <a:gd name="connsiteX3" fmla="*/ 140572 w 7867650"/>
              <a:gd name="connsiteY3" fmla="*/ 640606 h 923258"/>
              <a:gd name="connsiteX4" fmla="*/ 152288 w 7867650"/>
              <a:gd name="connsiteY4" fmla="*/ 711282 h 923258"/>
              <a:gd name="connsiteX5" fmla="*/ 187435 w 7867650"/>
              <a:gd name="connsiteY5" fmla="*/ 923308 h 923258"/>
              <a:gd name="connsiteX6" fmla="*/ 199151 w 7867650"/>
              <a:gd name="connsiteY6" fmla="*/ 890828 h 923258"/>
              <a:gd name="connsiteX7" fmla="*/ 245918 w 7867650"/>
              <a:gd name="connsiteY7" fmla="*/ 780624 h 923258"/>
              <a:gd name="connsiteX8" fmla="*/ 257634 w 7867650"/>
              <a:gd name="connsiteY8" fmla="*/ 767860 h 923258"/>
              <a:gd name="connsiteX9" fmla="*/ 281066 w 7867650"/>
              <a:gd name="connsiteY9" fmla="*/ 742333 h 923258"/>
              <a:gd name="connsiteX10" fmla="*/ 292781 w 7867650"/>
              <a:gd name="connsiteY10" fmla="*/ 670896 h 923258"/>
              <a:gd name="connsiteX11" fmla="*/ 327928 w 7867650"/>
              <a:gd name="connsiteY11" fmla="*/ 456583 h 923258"/>
              <a:gd name="connsiteX12" fmla="*/ 339644 w 7867650"/>
              <a:gd name="connsiteY12" fmla="*/ 472680 h 923258"/>
              <a:gd name="connsiteX13" fmla="*/ 374696 w 7867650"/>
              <a:gd name="connsiteY13" fmla="*/ 521258 h 923258"/>
              <a:gd name="connsiteX14" fmla="*/ 386412 w 7867650"/>
              <a:gd name="connsiteY14" fmla="*/ 511733 h 923258"/>
              <a:gd name="connsiteX15" fmla="*/ 421559 w 7867650"/>
              <a:gd name="connsiteY15" fmla="*/ 483348 h 923258"/>
              <a:gd name="connsiteX16" fmla="*/ 433275 w 7867650"/>
              <a:gd name="connsiteY16" fmla="*/ 483730 h 923258"/>
              <a:gd name="connsiteX17" fmla="*/ 480138 w 7867650"/>
              <a:gd name="connsiteY17" fmla="*/ 479443 h 923258"/>
              <a:gd name="connsiteX18" fmla="*/ 491854 w 7867650"/>
              <a:gd name="connsiteY18" fmla="*/ 474205 h 923258"/>
              <a:gd name="connsiteX19" fmla="*/ 515190 w 7867650"/>
              <a:gd name="connsiteY19" fmla="*/ 463727 h 923258"/>
              <a:gd name="connsiteX20" fmla="*/ 526906 w 7867650"/>
              <a:gd name="connsiteY20" fmla="*/ 450011 h 923258"/>
              <a:gd name="connsiteX21" fmla="*/ 562053 w 7867650"/>
              <a:gd name="connsiteY21" fmla="*/ 409053 h 923258"/>
              <a:gd name="connsiteX22" fmla="*/ 573769 w 7867650"/>
              <a:gd name="connsiteY22" fmla="*/ 425151 h 923258"/>
              <a:gd name="connsiteX23" fmla="*/ 620632 w 7867650"/>
              <a:gd name="connsiteY23" fmla="*/ 481729 h 923258"/>
              <a:gd name="connsiteX24" fmla="*/ 632348 w 7867650"/>
              <a:gd name="connsiteY24" fmla="*/ 489825 h 923258"/>
              <a:gd name="connsiteX25" fmla="*/ 702547 w 7867650"/>
              <a:gd name="connsiteY25" fmla="*/ 540022 h 923258"/>
              <a:gd name="connsiteX26" fmla="*/ 714263 w 7867650"/>
              <a:gd name="connsiteY26" fmla="*/ 502494 h 923258"/>
              <a:gd name="connsiteX27" fmla="*/ 749410 w 7867650"/>
              <a:gd name="connsiteY27" fmla="*/ 389908 h 923258"/>
              <a:gd name="connsiteX28" fmla="*/ 761126 w 7867650"/>
              <a:gd name="connsiteY28" fmla="*/ 385717 h 923258"/>
              <a:gd name="connsiteX29" fmla="*/ 819609 w 7867650"/>
              <a:gd name="connsiteY29" fmla="*/ 359714 h 923258"/>
              <a:gd name="connsiteX30" fmla="*/ 831325 w 7867650"/>
              <a:gd name="connsiteY30" fmla="*/ 352951 h 923258"/>
              <a:gd name="connsiteX31" fmla="*/ 843041 w 7867650"/>
              <a:gd name="connsiteY31" fmla="*/ 346284 h 923258"/>
              <a:gd name="connsiteX32" fmla="*/ 854756 w 7867650"/>
              <a:gd name="connsiteY32" fmla="*/ 371430 h 923258"/>
              <a:gd name="connsiteX33" fmla="*/ 889904 w 7867650"/>
              <a:gd name="connsiteY33" fmla="*/ 446868 h 923258"/>
              <a:gd name="connsiteX34" fmla="*/ 901619 w 7867650"/>
              <a:gd name="connsiteY34" fmla="*/ 441629 h 923258"/>
              <a:gd name="connsiteX35" fmla="*/ 948387 w 7867650"/>
              <a:gd name="connsiteY35" fmla="*/ 415530 h 923258"/>
              <a:gd name="connsiteX36" fmla="*/ 960103 w 7867650"/>
              <a:gd name="connsiteY36" fmla="*/ 405148 h 923258"/>
              <a:gd name="connsiteX37" fmla="*/ 983534 w 7867650"/>
              <a:gd name="connsiteY37" fmla="*/ 384384 h 923258"/>
              <a:gd name="connsiteX38" fmla="*/ 995250 w 7867650"/>
              <a:gd name="connsiteY38" fmla="*/ 388384 h 923258"/>
              <a:gd name="connsiteX39" fmla="*/ 1077165 w 7867650"/>
              <a:gd name="connsiteY39" fmla="*/ 410959 h 923258"/>
              <a:gd name="connsiteX40" fmla="*/ 1088881 w 7867650"/>
              <a:gd name="connsiteY40" fmla="*/ 466394 h 923258"/>
              <a:gd name="connsiteX41" fmla="*/ 1124028 w 7867650"/>
              <a:gd name="connsiteY41" fmla="*/ 632891 h 923258"/>
              <a:gd name="connsiteX42" fmla="*/ 1135744 w 7867650"/>
              <a:gd name="connsiteY42" fmla="*/ 636225 h 923258"/>
              <a:gd name="connsiteX43" fmla="*/ 1170891 w 7867650"/>
              <a:gd name="connsiteY43" fmla="*/ 646416 h 923258"/>
              <a:gd name="connsiteX44" fmla="*/ 1182607 w 7867650"/>
              <a:gd name="connsiteY44" fmla="*/ 636987 h 923258"/>
              <a:gd name="connsiteX45" fmla="*/ 1217659 w 7867650"/>
              <a:gd name="connsiteY45" fmla="*/ 608507 h 923258"/>
              <a:gd name="connsiteX46" fmla="*/ 1229375 w 7867650"/>
              <a:gd name="connsiteY46" fmla="*/ 620032 h 923258"/>
              <a:gd name="connsiteX47" fmla="*/ 1264522 w 7867650"/>
              <a:gd name="connsiteY47" fmla="*/ 654417 h 923258"/>
              <a:gd name="connsiteX48" fmla="*/ 1276238 w 7867650"/>
              <a:gd name="connsiteY48" fmla="*/ 604221 h 923258"/>
              <a:gd name="connsiteX49" fmla="*/ 1311385 w 7867650"/>
              <a:gd name="connsiteY49" fmla="*/ 453535 h 923258"/>
              <a:gd name="connsiteX50" fmla="*/ 1323101 w 7867650"/>
              <a:gd name="connsiteY50" fmla="*/ 475919 h 923258"/>
              <a:gd name="connsiteX51" fmla="*/ 1358153 w 7867650"/>
              <a:gd name="connsiteY51" fmla="*/ 543356 h 923258"/>
              <a:gd name="connsiteX52" fmla="*/ 1369868 w 7867650"/>
              <a:gd name="connsiteY52" fmla="*/ 508971 h 923258"/>
              <a:gd name="connsiteX53" fmla="*/ 1405016 w 7867650"/>
              <a:gd name="connsiteY53" fmla="*/ 406005 h 923258"/>
              <a:gd name="connsiteX54" fmla="*/ 1416731 w 7867650"/>
              <a:gd name="connsiteY54" fmla="*/ 432390 h 923258"/>
              <a:gd name="connsiteX55" fmla="*/ 1451879 w 7867650"/>
              <a:gd name="connsiteY55" fmla="*/ 511542 h 923258"/>
              <a:gd name="connsiteX56" fmla="*/ 1463594 w 7867650"/>
              <a:gd name="connsiteY56" fmla="*/ 493540 h 923258"/>
              <a:gd name="connsiteX57" fmla="*/ 1545509 w 7867650"/>
              <a:gd name="connsiteY57" fmla="*/ 354285 h 923258"/>
              <a:gd name="connsiteX58" fmla="*/ 1557225 w 7867650"/>
              <a:gd name="connsiteY58" fmla="*/ 368763 h 923258"/>
              <a:gd name="connsiteX59" fmla="*/ 1592372 w 7867650"/>
              <a:gd name="connsiteY59" fmla="*/ 412101 h 923258"/>
              <a:gd name="connsiteX60" fmla="*/ 1604088 w 7867650"/>
              <a:gd name="connsiteY60" fmla="*/ 399338 h 923258"/>
              <a:gd name="connsiteX61" fmla="*/ 1650856 w 7867650"/>
              <a:gd name="connsiteY61" fmla="*/ 357999 h 923258"/>
              <a:gd name="connsiteX62" fmla="*/ 1662571 w 7867650"/>
              <a:gd name="connsiteY62" fmla="*/ 354666 h 923258"/>
              <a:gd name="connsiteX63" fmla="*/ 1721150 w 7867650"/>
              <a:gd name="connsiteY63" fmla="*/ 345141 h 923258"/>
              <a:gd name="connsiteX64" fmla="*/ 1732866 w 7867650"/>
              <a:gd name="connsiteY64" fmla="*/ 344093 h 923258"/>
              <a:gd name="connsiteX65" fmla="*/ 1779634 w 7867650"/>
              <a:gd name="connsiteY65" fmla="*/ 372001 h 923258"/>
              <a:gd name="connsiteX66" fmla="*/ 1791350 w 7867650"/>
              <a:gd name="connsiteY66" fmla="*/ 419817 h 923258"/>
              <a:gd name="connsiteX67" fmla="*/ 1826497 w 7867650"/>
              <a:gd name="connsiteY67" fmla="*/ 563454 h 923258"/>
              <a:gd name="connsiteX68" fmla="*/ 1838213 w 7867650"/>
              <a:gd name="connsiteY68" fmla="*/ 521544 h 923258"/>
              <a:gd name="connsiteX69" fmla="*/ 1873360 w 7867650"/>
              <a:gd name="connsiteY69" fmla="*/ 395718 h 923258"/>
              <a:gd name="connsiteX70" fmla="*/ 1885076 w 7867650"/>
              <a:gd name="connsiteY70" fmla="*/ 381145 h 923258"/>
              <a:gd name="connsiteX71" fmla="*/ 1920128 w 7867650"/>
              <a:gd name="connsiteY71" fmla="*/ 337425 h 923258"/>
              <a:gd name="connsiteX72" fmla="*/ 1931843 w 7867650"/>
              <a:gd name="connsiteY72" fmla="*/ 347808 h 923258"/>
              <a:gd name="connsiteX73" fmla="*/ 1966991 w 7867650"/>
              <a:gd name="connsiteY73" fmla="*/ 378859 h 923258"/>
              <a:gd name="connsiteX74" fmla="*/ 1978706 w 7867650"/>
              <a:gd name="connsiteY74" fmla="*/ 360857 h 923258"/>
              <a:gd name="connsiteX75" fmla="*/ 2013854 w 7867650"/>
              <a:gd name="connsiteY75" fmla="*/ 306755 h 923258"/>
              <a:gd name="connsiteX76" fmla="*/ 2025569 w 7867650"/>
              <a:gd name="connsiteY76" fmla="*/ 263892 h 923258"/>
              <a:gd name="connsiteX77" fmla="*/ 2084053 w 7867650"/>
              <a:gd name="connsiteY77" fmla="*/ 67582 h 923258"/>
              <a:gd name="connsiteX78" fmla="*/ 2095769 w 7867650"/>
              <a:gd name="connsiteY78" fmla="*/ 33768 h 923258"/>
              <a:gd name="connsiteX79" fmla="*/ 2107484 w 7867650"/>
              <a:gd name="connsiteY79" fmla="*/ 50 h 923258"/>
              <a:gd name="connsiteX80" fmla="*/ 2119200 w 7867650"/>
              <a:gd name="connsiteY80" fmla="*/ 55485 h 923258"/>
              <a:gd name="connsiteX81" fmla="*/ 2154347 w 7867650"/>
              <a:gd name="connsiteY81" fmla="*/ 221887 h 923258"/>
              <a:gd name="connsiteX82" fmla="*/ 2166063 w 7867650"/>
              <a:gd name="connsiteY82" fmla="*/ 239318 h 923258"/>
              <a:gd name="connsiteX83" fmla="*/ 2212831 w 7867650"/>
              <a:gd name="connsiteY83" fmla="*/ 317137 h 923258"/>
              <a:gd name="connsiteX84" fmla="*/ 2224547 w 7867650"/>
              <a:gd name="connsiteY84" fmla="*/ 342664 h 923258"/>
              <a:gd name="connsiteX85" fmla="*/ 2259694 w 7867650"/>
              <a:gd name="connsiteY85" fmla="*/ 402576 h 923258"/>
              <a:gd name="connsiteX86" fmla="*/ 2271410 w 7867650"/>
              <a:gd name="connsiteY86" fmla="*/ 411339 h 923258"/>
              <a:gd name="connsiteX87" fmla="*/ 2294841 w 7867650"/>
              <a:gd name="connsiteY87" fmla="*/ 428961 h 923258"/>
              <a:gd name="connsiteX88" fmla="*/ 2306557 w 7867650"/>
              <a:gd name="connsiteY88" fmla="*/ 446677 h 923258"/>
              <a:gd name="connsiteX89" fmla="*/ 2388472 w 7867650"/>
              <a:gd name="connsiteY89" fmla="*/ 571264 h 923258"/>
              <a:gd name="connsiteX90" fmla="*/ 2400188 w 7867650"/>
              <a:gd name="connsiteY90" fmla="*/ 571264 h 923258"/>
              <a:gd name="connsiteX91" fmla="*/ 2447051 w 7867650"/>
              <a:gd name="connsiteY91" fmla="*/ 575360 h 923258"/>
              <a:gd name="connsiteX92" fmla="*/ 2458766 w 7867650"/>
              <a:gd name="connsiteY92" fmla="*/ 579361 h 923258"/>
              <a:gd name="connsiteX93" fmla="*/ 2482102 w 7867650"/>
              <a:gd name="connsiteY93" fmla="*/ 587552 h 923258"/>
              <a:gd name="connsiteX94" fmla="*/ 2493818 w 7867650"/>
              <a:gd name="connsiteY94" fmla="*/ 570788 h 923258"/>
              <a:gd name="connsiteX95" fmla="*/ 2528966 w 7867650"/>
              <a:gd name="connsiteY95" fmla="*/ 520687 h 923258"/>
              <a:gd name="connsiteX96" fmla="*/ 2540681 w 7867650"/>
              <a:gd name="connsiteY96" fmla="*/ 478967 h 923258"/>
              <a:gd name="connsiteX97" fmla="*/ 2587544 w 7867650"/>
              <a:gd name="connsiteY97" fmla="*/ 334282 h 923258"/>
              <a:gd name="connsiteX98" fmla="*/ 2599260 w 7867650"/>
              <a:gd name="connsiteY98" fmla="*/ 314470 h 923258"/>
              <a:gd name="connsiteX99" fmla="*/ 2622596 w 7867650"/>
              <a:gd name="connsiteY99" fmla="*/ 274941 h 923258"/>
              <a:gd name="connsiteX100" fmla="*/ 2634312 w 7867650"/>
              <a:gd name="connsiteY100" fmla="*/ 299992 h 923258"/>
              <a:gd name="connsiteX101" fmla="*/ 2692891 w 7867650"/>
              <a:gd name="connsiteY101" fmla="*/ 408482 h 923258"/>
              <a:gd name="connsiteX102" fmla="*/ 2704607 w 7867650"/>
              <a:gd name="connsiteY102" fmla="*/ 425151 h 923258"/>
              <a:gd name="connsiteX103" fmla="*/ 2728038 w 7867650"/>
              <a:gd name="connsiteY103" fmla="*/ 449249 h 923258"/>
              <a:gd name="connsiteX104" fmla="*/ 2739754 w 7867650"/>
              <a:gd name="connsiteY104" fmla="*/ 456678 h 923258"/>
              <a:gd name="connsiteX105" fmla="*/ 2763090 w 7867650"/>
              <a:gd name="connsiteY105" fmla="*/ 471442 h 923258"/>
              <a:gd name="connsiteX106" fmla="*/ 2774806 w 7867650"/>
              <a:gd name="connsiteY106" fmla="*/ 454297 h 923258"/>
              <a:gd name="connsiteX107" fmla="*/ 2809953 w 7867650"/>
              <a:gd name="connsiteY107" fmla="*/ 402957 h 923258"/>
              <a:gd name="connsiteX108" fmla="*/ 2821669 w 7867650"/>
              <a:gd name="connsiteY108" fmla="*/ 411244 h 923258"/>
              <a:gd name="connsiteX109" fmla="*/ 2903584 w 7867650"/>
              <a:gd name="connsiteY109" fmla="*/ 473919 h 923258"/>
              <a:gd name="connsiteX110" fmla="*/ 2915300 w 7867650"/>
              <a:gd name="connsiteY110" fmla="*/ 495826 h 923258"/>
              <a:gd name="connsiteX111" fmla="*/ 2950447 w 7867650"/>
              <a:gd name="connsiteY111" fmla="*/ 561263 h 923258"/>
              <a:gd name="connsiteX112" fmla="*/ 2962163 w 7867650"/>
              <a:gd name="connsiteY112" fmla="*/ 550595 h 923258"/>
              <a:gd name="connsiteX113" fmla="*/ 3009026 w 7867650"/>
              <a:gd name="connsiteY113" fmla="*/ 512686 h 923258"/>
              <a:gd name="connsiteX114" fmla="*/ 3020741 w 7867650"/>
              <a:gd name="connsiteY114" fmla="*/ 506875 h 923258"/>
              <a:gd name="connsiteX115" fmla="*/ 3044077 w 7867650"/>
              <a:gd name="connsiteY115" fmla="*/ 495255 h 923258"/>
              <a:gd name="connsiteX116" fmla="*/ 3055793 w 7867650"/>
              <a:gd name="connsiteY116" fmla="*/ 513733 h 923258"/>
              <a:gd name="connsiteX117" fmla="*/ 3090941 w 7867650"/>
              <a:gd name="connsiteY117" fmla="*/ 569073 h 923258"/>
              <a:gd name="connsiteX118" fmla="*/ 3102656 w 7867650"/>
              <a:gd name="connsiteY118" fmla="*/ 571550 h 923258"/>
              <a:gd name="connsiteX119" fmla="*/ 3137804 w 7867650"/>
              <a:gd name="connsiteY119" fmla="*/ 578980 h 923258"/>
              <a:gd name="connsiteX120" fmla="*/ 3149519 w 7867650"/>
              <a:gd name="connsiteY120" fmla="*/ 509638 h 923258"/>
              <a:gd name="connsiteX121" fmla="*/ 3184571 w 7867650"/>
              <a:gd name="connsiteY121" fmla="*/ 301802 h 923258"/>
              <a:gd name="connsiteX122" fmla="*/ 3196287 w 7867650"/>
              <a:gd name="connsiteY122" fmla="*/ 284752 h 923258"/>
              <a:gd name="connsiteX123" fmla="*/ 3231434 w 7867650"/>
              <a:gd name="connsiteY123" fmla="*/ 233508 h 923258"/>
              <a:gd name="connsiteX124" fmla="*/ 3243150 w 7867650"/>
              <a:gd name="connsiteY124" fmla="*/ 310470 h 923258"/>
              <a:gd name="connsiteX125" fmla="*/ 3278298 w 7867650"/>
              <a:gd name="connsiteY125" fmla="*/ 541356 h 923258"/>
              <a:gd name="connsiteX126" fmla="*/ 3290013 w 7867650"/>
              <a:gd name="connsiteY126" fmla="*/ 560311 h 923258"/>
              <a:gd name="connsiteX127" fmla="*/ 3325065 w 7867650"/>
              <a:gd name="connsiteY127" fmla="*/ 617080 h 923258"/>
              <a:gd name="connsiteX128" fmla="*/ 3336781 w 7867650"/>
              <a:gd name="connsiteY128" fmla="*/ 613270 h 923258"/>
              <a:gd name="connsiteX129" fmla="*/ 3383644 w 7867650"/>
              <a:gd name="connsiteY129" fmla="*/ 603745 h 923258"/>
              <a:gd name="connsiteX130" fmla="*/ 3395360 w 7867650"/>
              <a:gd name="connsiteY130" fmla="*/ 605459 h 923258"/>
              <a:gd name="connsiteX131" fmla="*/ 3430507 w 7867650"/>
              <a:gd name="connsiteY131" fmla="*/ 615841 h 923258"/>
              <a:gd name="connsiteX132" fmla="*/ 3442223 w 7867650"/>
              <a:gd name="connsiteY132" fmla="*/ 622604 h 923258"/>
              <a:gd name="connsiteX133" fmla="*/ 3465559 w 7867650"/>
              <a:gd name="connsiteY133" fmla="*/ 636225 h 923258"/>
              <a:gd name="connsiteX134" fmla="*/ 3477275 w 7867650"/>
              <a:gd name="connsiteY134" fmla="*/ 612793 h 923258"/>
              <a:gd name="connsiteX135" fmla="*/ 3512422 w 7867650"/>
              <a:gd name="connsiteY135" fmla="*/ 542784 h 923258"/>
              <a:gd name="connsiteX136" fmla="*/ 3524138 w 7867650"/>
              <a:gd name="connsiteY136" fmla="*/ 536593 h 923258"/>
              <a:gd name="connsiteX137" fmla="*/ 3559285 w 7867650"/>
              <a:gd name="connsiteY137" fmla="*/ 517924 h 923258"/>
              <a:gd name="connsiteX138" fmla="*/ 3571001 w 7867650"/>
              <a:gd name="connsiteY138" fmla="*/ 521258 h 923258"/>
              <a:gd name="connsiteX139" fmla="*/ 3606052 w 7867650"/>
              <a:gd name="connsiteY139" fmla="*/ 531164 h 923258"/>
              <a:gd name="connsiteX140" fmla="*/ 3617768 w 7867650"/>
              <a:gd name="connsiteY140" fmla="*/ 556120 h 923258"/>
              <a:gd name="connsiteX141" fmla="*/ 3652916 w 7867650"/>
              <a:gd name="connsiteY141" fmla="*/ 630891 h 923258"/>
              <a:gd name="connsiteX142" fmla="*/ 3664631 w 7867650"/>
              <a:gd name="connsiteY142" fmla="*/ 624318 h 923258"/>
              <a:gd name="connsiteX143" fmla="*/ 3699779 w 7867650"/>
              <a:gd name="connsiteY143" fmla="*/ 604411 h 923258"/>
              <a:gd name="connsiteX144" fmla="*/ 3711494 w 7867650"/>
              <a:gd name="connsiteY144" fmla="*/ 588314 h 923258"/>
              <a:gd name="connsiteX145" fmla="*/ 3758262 w 7867650"/>
              <a:gd name="connsiteY145" fmla="*/ 531831 h 923258"/>
              <a:gd name="connsiteX146" fmla="*/ 3769978 w 7867650"/>
              <a:gd name="connsiteY146" fmla="*/ 523734 h 923258"/>
              <a:gd name="connsiteX147" fmla="*/ 3793409 w 7867650"/>
              <a:gd name="connsiteY147" fmla="*/ 507447 h 923258"/>
              <a:gd name="connsiteX148" fmla="*/ 3805125 w 7867650"/>
              <a:gd name="connsiteY148" fmla="*/ 486206 h 923258"/>
              <a:gd name="connsiteX149" fmla="*/ 3840273 w 7867650"/>
              <a:gd name="connsiteY149" fmla="*/ 422579 h 923258"/>
              <a:gd name="connsiteX150" fmla="*/ 3851988 w 7867650"/>
              <a:gd name="connsiteY150" fmla="*/ 438771 h 923258"/>
              <a:gd name="connsiteX151" fmla="*/ 3933903 w 7867650"/>
              <a:gd name="connsiteY151" fmla="*/ 542784 h 923258"/>
              <a:gd name="connsiteX152" fmla="*/ 3945619 w 7867650"/>
              <a:gd name="connsiteY152" fmla="*/ 551929 h 923258"/>
              <a:gd name="connsiteX153" fmla="*/ 3980766 w 7867650"/>
              <a:gd name="connsiteY153" fmla="*/ 579265 h 923258"/>
              <a:gd name="connsiteX154" fmla="*/ 3992482 w 7867650"/>
              <a:gd name="connsiteY154" fmla="*/ 599172 h 923258"/>
              <a:gd name="connsiteX155" fmla="*/ 4027534 w 7867650"/>
              <a:gd name="connsiteY155" fmla="*/ 658799 h 923258"/>
              <a:gd name="connsiteX156" fmla="*/ 4039250 w 7867650"/>
              <a:gd name="connsiteY156" fmla="*/ 646988 h 923258"/>
              <a:gd name="connsiteX157" fmla="*/ 4074397 w 7867650"/>
              <a:gd name="connsiteY157" fmla="*/ 611555 h 923258"/>
              <a:gd name="connsiteX158" fmla="*/ 4086113 w 7867650"/>
              <a:gd name="connsiteY158" fmla="*/ 639368 h 923258"/>
              <a:gd name="connsiteX159" fmla="*/ 4121260 w 7867650"/>
              <a:gd name="connsiteY159" fmla="*/ 722712 h 923258"/>
              <a:gd name="connsiteX160" fmla="*/ 4132976 w 7867650"/>
              <a:gd name="connsiteY160" fmla="*/ 723950 h 923258"/>
              <a:gd name="connsiteX161" fmla="*/ 4168027 w 7867650"/>
              <a:gd name="connsiteY161" fmla="*/ 727950 h 923258"/>
              <a:gd name="connsiteX162" fmla="*/ 4179743 w 7867650"/>
              <a:gd name="connsiteY162" fmla="*/ 718045 h 923258"/>
              <a:gd name="connsiteX163" fmla="*/ 4261754 w 7867650"/>
              <a:gd name="connsiteY163" fmla="*/ 641940 h 923258"/>
              <a:gd name="connsiteX164" fmla="*/ 4273469 w 7867650"/>
              <a:gd name="connsiteY164" fmla="*/ 646416 h 923258"/>
              <a:gd name="connsiteX165" fmla="*/ 4308521 w 7867650"/>
              <a:gd name="connsiteY165" fmla="*/ 659656 h 923258"/>
              <a:gd name="connsiteX166" fmla="*/ 4320237 w 7867650"/>
              <a:gd name="connsiteY166" fmla="*/ 629843 h 923258"/>
              <a:gd name="connsiteX167" fmla="*/ 4355384 w 7867650"/>
              <a:gd name="connsiteY167" fmla="*/ 540308 h 923258"/>
              <a:gd name="connsiteX168" fmla="*/ 4367100 w 7867650"/>
              <a:gd name="connsiteY168" fmla="*/ 567264 h 923258"/>
              <a:gd name="connsiteX169" fmla="*/ 4413963 w 7867650"/>
              <a:gd name="connsiteY169" fmla="*/ 661752 h 923258"/>
              <a:gd name="connsiteX170" fmla="*/ 4425679 w 7867650"/>
              <a:gd name="connsiteY170" fmla="*/ 675468 h 923258"/>
              <a:gd name="connsiteX171" fmla="*/ 4449015 w 7867650"/>
              <a:gd name="connsiteY171" fmla="*/ 702805 h 923258"/>
              <a:gd name="connsiteX172" fmla="*/ 4460731 w 7867650"/>
              <a:gd name="connsiteY172" fmla="*/ 700899 h 923258"/>
              <a:gd name="connsiteX173" fmla="*/ 4542741 w 7867650"/>
              <a:gd name="connsiteY173" fmla="*/ 693946 h 923258"/>
              <a:gd name="connsiteX174" fmla="*/ 4554457 w 7867650"/>
              <a:gd name="connsiteY174" fmla="*/ 703090 h 923258"/>
              <a:gd name="connsiteX175" fmla="*/ 4589509 w 7867650"/>
              <a:gd name="connsiteY175" fmla="*/ 730713 h 923258"/>
              <a:gd name="connsiteX176" fmla="*/ 4601225 w 7867650"/>
              <a:gd name="connsiteY176" fmla="*/ 749191 h 923258"/>
              <a:gd name="connsiteX177" fmla="*/ 4659803 w 7867650"/>
              <a:gd name="connsiteY177" fmla="*/ 830916 h 923258"/>
              <a:gd name="connsiteX178" fmla="*/ 4671519 w 7867650"/>
              <a:gd name="connsiteY178" fmla="*/ 843965 h 923258"/>
              <a:gd name="connsiteX179" fmla="*/ 4683235 w 7867650"/>
              <a:gd name="connsiteY179" fmla="*/ 857014 h 923258"/>
              <a:gd name="connsiteX180" fmla="*/ 4694951 w 7867650"/>
              <a:gd name="connsiteY180" fmla="*/ 788625 h 923258"/>
              <a:gd name="connsiteX181" fmla="*/ 4776866 w 7867650"/>
              <a:gd name="connsiteY181" fmla="*/ 296849 h 923258"/>
              <a:gd name="connsiteX182" fmla="*/ 4788582 w 7867650"/>
              <a:gd name="connsiteY182" fmla="*/ 298468 h 923258"/>
              <a:gd name="connsiteX183" fmla="*/ 4835444 w 7867650"/>
              <a:gd name="connsiteY183" fmla="*/ 300564 h 923258"/>
              <a:gd name="connsiteX184" fmla="*/ 4847160 w 7867650"/>
              <a:gd name="connsiteY184" fmla="*/ 297611 h 923258"/>
              <a:gd name="connsiteX185" fmla="*/ 4870496 w 7867650"/>
              <a:gd name="connsiteY185" fmla="*/ 291801 h 923258"/>
              <a:gd name="connsiteX186" fmla="*/ 4882212 w 7867650"/>
              <a:gd name="connsiteY186" fmla="*/ 323519 h 923258"/>
              <a:gd name="connsiteX187" fmla="*/ 4917359 w 7867650"/>
              <a:gd name="connsiteY187" fmla="*/ 418674 h 923258"/>
              <a:gd name="connsiteX188" fmla="*/ 4929075 w 7867650"/>
              <a:gd name="connsiteY188" fmla="*/ 405243 h 923258"/>
              <a:gd name="connsiteX189" fmla="*/ 4964222 w 7867650"/>
              <a:gd name="connsiteY189" fmla="*/ 365048 h 923258"/>
              <a:gd name="connsiteX190" fmla="*/ 4975938 w 7867650"/>
              <a:gd name="connsiteY190" fmla="*/ 387908 h 923258"/>
              <a:gd name="connsiteX191" fmla="*/ 5010990 w 7867650"/>
              <a:gd name="connsiteY191" fmla="*/ 456583 h 923258"/>
              <a:gd name="connsiteX192" fmla="*/ 5022706 w 7867650"/>
              <a:gd name="connsiteY192" fmla="*/ 453630 h 923258"/>
              <a:gd name="connsiteX193" fmla="*/ 5104716 w 7867650"/>
              <a:gd name="connsiteY193" fmla="*/ 438581 h 923258"/>
              <a:gd name="connsiteX194" fmla="*/ 5116432 w 7867650"/>
              <a:gd name="connsiteY194" fmla="*/ 444486 h 923258"/>
              <a:gd name="connsiteX195" fmla="*/ 5151484 w 7867650"/>
              <a:gd name="connsiteY195" fmla="*/ 462393 h 923258"/>
              <a:gd name="connsiteX196" fmla="*/ 5163200 w 7867650"/>
              <a:gd name="connsiteY196" fmla="*/ 434485 h 923258"/>
              <a:gd name="connsiteX197" fmla="*/ 5210063 w 7867650"/>
              <a:gd name="connsiteY197" fmla="*/ 339902 h 923258"/>
              <a:gd name="connsiteX198" fmla="*/ 5221779 w 7867650"/>
              <a:gd name="connsiteY198" fmla="*/ 329139 h 923258"/>
              <a:gd name="connsiteX199" fmla="*/ 5268642 w 7867650"/>
              <a:gd name="connsiteY199" fmla="*/ 278180 h 923258"/>
              <a:gd name="connsiteX200" fmla="*/ 5280262 w 7867650"/>
              <a:gd name="connsiteY200" fmla="*/ 263416 h 923258"/>
              <a:gd name="connsiteX201" fmla="*/ 5315409 w 7867650"/>
              <a:gd name="connsiteY201" fmla="*/ 230745 h 923258"/>
              <a:gd name="connsiteX202" fmla="*/ 5327125 w 7867650"/>
              <a:gd name="connsiteY202" fmla="*/ 221792 h 923258"/>
              <a:gd name="connsiteX203" fmla="*/ 5338841 w 7867650"/>
              <a:gd name="connsiteY203" fmla="*/ 212838 h 923258"/>
              <a:gd name="connsiteX204" fmla="*/ 5350556 w 7867650"/>
              <a:gd name="connsiteY204" fmla="*/ 212934 h 923258"/>
              <a:gd name="connsiteX205" fmla="*/ 5385704 w 7867650"/>
              <a:gd name="connsiteY205" fmla="*/ 213315 h 923258"/>
              <a:gd name="connsiteX206" fmla="*/ 5397420 w 7867650"/>
              <a:gd name="connsiteY206" fmla="*/ 264083 h 923258"/>
              <a:gd name="connsiteX207" fmla="*/ 5432472 w 7867650"/>
              <a:gd name="connsiteY207" fmla="*/ 416197 h 923258"/>
              <a:gd name="connsiteX208" fmla="*/ 5444187 w 7867650"/>
              <a:gd name="connsiteY208" fmla="*/ 408958 h 923258"/>
              <a:gd name="connsiteX209" fmla="*/ 5479334 w 7867650"/>
              <a:gd name="connsiteY209" fmla="*/ 387146 h 923258"/>
              <a:gd name="connsiteX210" fmla="*/ 5491050 w 7867650"/>
              <a:gd name="connsiteY210" fmla="*/ 458393 h 923258"/>
              <a:gd name="connsiteX211" fmla="*/ 5526197 w 7867650"/>
              <a:gd name="connsiteY211" fmla="*/ 671848 h 923258"/>
              <a:gd name="connsiteX212" fmla="*/ 5537913 w 7867650"/>
              <a:gd name="connsiteY212" fmla="*/ 663752 h 923258"/>
              <a:gd name="connsiteX213" fmla="*/ 5572965 w 7867650"/>
              <a:gd name="connsiteY213" fmla="*/ 639463 h 923258"/>
              <a:gd name="connsiteX214" fmla="*/ 5584681 w 7867650"/>
              <a:gd name="connsiteY214" fmla="*/ 641940 h 923258"/>
              <a:gd name="connsiteX215" fmla="*/ 5619828 w 7867650"/>
              <a:gd name="connsiteY215" fmla="*/ 649179 h 923258"/>
              <a:gd name="connsiteX216" fmla="*/ 5631544 w 7867650"/>
              <a:gd name="connsiteY216" fmla="*/ 643083 h 923258"/>
              <a:gd name="connsiteX217" fmla="*/ 5666691 w 7867650"/>
              <a:gd name="connsiteY217" fmla="*/ 624890 h 923258"/>
              <a:gd name="connsiteX218" fmla="*/ 5678407 w 7867650"/>
              <a:gd name="connsiteY218" fmla="*/ 628129 h 923258"/>
              <a:gd name="connsiteX219" fmla="*/ 5713459 w 7867650"/>
              <a:gd name="connsiteY219" fmla="*/ 638130 h 923258"/>
              <a:gd name="connsiteX220" fmla="*/ 5725175 w 7867650"/>
              <a:gd name="connsiteY220" fmla="*/ 649846 h 923258"/>
              <a:gd name="connsiteX221" fmla="*/ 5760322 w 7867650"/>
              <a:gd name="connsiteY221" fmla="*/ 685088 h 923258"/>
              <a:gd name="connsiteX222" fmla="*/ 5772038 w 7867650"/>
              <a:gd name="connsiteY222" fmla="*/ 594410 h 923258"/>
              <a:gd name="connsiteX223" fmla="*/ 5807185 w 7867650"/>
              <a:gd name="connsiteY223" fmla="*/ 322281 h 923258"/>
              <a:gd name="connsiteX224" fmla="*/ 5818901 w 7867650"/>
              <a:gd name="connsiteY224" fmla="*/ 328091 h 923258"/>
              <a:gd name="connsiteX225" fmla="*/ 5865668 w 7867650"/>
              <a:gd name="connsiteY225" fmla="*/ 343807 h 923258"/>
              <a:gd name="connsiteX226" fmla="*/ 5877384 w 7867650"/>
              <a:gd name="connsiteY226" fmla="*/ 342093 h 923258"/>
              <a:gd name="connsiteX227" fmla="*/ 5912531 w 7867650"/>
              <a:gd name="connsiteY227" fmla="*/ 344188 h 923258"/>
              <a:gd name="connsiteX228" fmla="*/ 5924247 w 7867650"/>
              <a:gd name="connsiteY228" fmla="*/ 349427 h 923258"/>
              <a:gd name="connsiteX229" fmla="*/ 5994447 w 7867650"/>
              <a:gd name="connsiteY229" fmla="*/ 383050 h 923258"/>
              <a:gd name="connsiteX230" fmla="*/ 6006162 w 7867650"/>
              <a:gd name="connsiteY230" fmla="*/ 355999 h 923258"/>
              <a:gd name="connsiteX231" fmla="*/ 6041309 w 7867650"/>
              <a:gd name="connsiteY231" fmla="*/ 274751 h 923258"/>
              <a:gd name="connsiteX232" fmla="*/ 6053025 w 7867650"/>
              <a:gd name="connsiteY232" fmla="*/ 276846 h 923258"/>
              <a:gd name="connsiteX233" fmla="*/ 6088172 w 7867650"/>
              <a:gd name="connsiteY233" fmla="*/ 283228 h 923258"/>
              <a:gd name="connsiteX234" fmla="*/ 6099888 w 7867650"/>
              <a:gd name="connsiteY234" fmla="*/ 296373 h 923258"/>
              <a:gd name="connsiteX235" fmla="*/ 6146656 w 7867650"/>
              <a:gd name="connsiteY235" fmla="*/ 339616 h 923258"/>
              <a:gd name="connsiteX236" fmla="*/ 6158372 w 7867650"/>
              <a:gd name="connsiteY236" fmla="*/ 343426 h 923258"/>
              <a:gd name="connsiteX237" fmla="*/ 6205235 w 7867650"/>
              <a:gd name="connsiteY237" fmla="*/ 363524 h 923258"/>
              <a:gd name="connsiteX238" fmla="*/ 6216951 w 7867650"/>
              <a:gd name="connsiteY238" fmla="*/ 369810 h 923258"/>
              <a:gd name="connsiteX239" fmla="*/ 6275434 w 7867650"/>
              <a:gd name="connsiteY239" fmla="*/ 400957 h 923258"/>
              <a:gd name="connsiteX240" fmla="*/ 6287150 w 7867650"/>
              <a:gd name="connsiteY240" fmla="*/ 383336 h 923258"/>
              <a:gd name="connsiteX241" fmla="*/ 6322297 w 7867650"/>
              <a:gd name="connsiteY241" fmla="*/ 330282 h 923258"/>
              <a:gd name="connsiteX242" fmla="*/ 6334013 w 7867650"/>
              <a:gd name="connsiteY242" fmla="*/ 330567 h 923258"/>
              <a:gd name="connsiteX243" fmla="*/ 6369160 w 7867650"/>
              <a:gd name="connsiteY243" fmla="*/ 331330 h 923258"/>
              <a:gd name="connsiteX244" fmla="*/ 6380876 w 7867650"/>
              <a:gd name="connsiteY244" fmla="*/ 320661 h 923258"/>
              <a:gd name="connsiteX245" fmla="*/ 6427643 w 7867650"/>
              <a:gd name="connsiteY245" fmla="*/ 286276 h 923258"/>
              <a:gd name="connsiteX246" fmla="*/ 6439359 w 7867650"/>
              <a:gd name="connsiteY246" fmla="*/ 284085 h 923258"/>
              <a:gd name="connsiteX247" fmla="*/ 6462791 w 7867650"/>
              <a:gd name="connsiteY247" fmla="*/ 279704 h 923258"/>
              <a:gd name="connsiteX248" fmla="*/ 6474506 w 7867650"/>
              <a:gd name="connsiteY248" fmla="*/ 284847 h 923258"/>
              <a:gd name="connsiteX249" fmla="*/ 6509654 w 7867650"/>
              <a:gd name="connsiteY249" fmla="*/ 300373 h 923258"/>
              <a:gd name="connsiteX250" fmla="*/ 6521370 w 7867650"/>
              <a:gd name="connsiteY250" fmla="*/ 284276 h 923258"/>
              <a:gd name="connsiteX251" fmla="*/ 6556422 w 7867650"/>
              <a:gd name="connsiteY251" fmla="*/ 235698 h 923258"/>
              <a:gd name="connsiteX252" fmla="*/ 6568137 w 7867650"/>
              <a:gd name="connsiteY252" fmla="*/ 251034 h 923258"/>
              <a:gd name="connsiteX253" fmla="*/ 6603284 w 7867650"/>
              <a:gd name="connsiteY253" fmla="*/ 296849 h 923258"/>
              <a:gd name="connsiteX254" fmla="*/ 6615000 w 7867650"/>
              <a:gd name="connsiteY254" fmla="*/ 340950 h 923258"/>
              <a:gd name="connsiteX255" fmla="*/ 6661863 w 7867650"/>
              <a:gd name="connsiteY255" fmla="*/ 498303 h 923258"/>
              <a:gd name="connsiteX256" fmla="*/ 6673579 w 7867650"/>
              <a:gd name="connsiteY256" fmla="*/ 523258 h 923258"/>
              <a:gd name="connsiteX257" fmla="*/ 6696915 w 7867650"/>
              <a:gd name="connsiteY257" fmla="*/ 573169 h 923258"/>
              <a:gd name="connsiteX258" fmla="*/ 6708631 w 7867650"/>
              <a:gd name="connsiteY258" fmla="*/ 563549 h 923258"/>
              <a:gd name="connsiteX259" fmla="*/ 6755494 w 7867650"/>
              <a:gd name="connsiteY259" fmla="*/ 519924 h 923258"/>
              <a:gd name="connsiteX260" fmla="*/ 6767210 w 7867650"/>
              <a:gd name="connsiteY260" fmla="*/ 505065 h 923258"/>
              <a:gd name="connsiteX261" fmla="*/ 6790641 w 7867650"/>
              <a:gd name="connsiteY261" fmla="*/ 475347 h 923258"/>
              <a:gd name="connsiteX262" fmla="*/ 6802357 w 7867650"/>
              <a:gd name="connsiteY262" fmla="*/ 475157 h 923258"/>
              <a:gd name="connsiteX263" fmla="*/ 6884272 w 7867650"/>
              <a:gd name="connsiteY263" fmla="*/ 476681 h 923258"/>
              <a:gd name="connsiteX264" fmla="*/ 6895988 w 7867650"/>
              <a:gd name="connsiteY264" fmla="*/ 459917 h 923258"/>
              <a:gd name="connsiteX265" fmla="*/ 6931135 w 7867650"/>
              <a:gd name="connsiteY265" fmla="*/ 409530 h 923258"/>
              <a:gd name="connsiteX266" fmla="*/ 6942851 w 7867650"/>
              <a:gd name="connsiteY266" fmla="*/ 423055 h 923258"/>
              <a:gd name="connsiteX267" fmla="*/ 6977903 w 7867650"/>
              <a:gd name="connsiteY267" fmla="*/ 463441 h 923258"/>
              <a:gd name="connsiteX268" fmla="*/ 6989618 w 7867650"/>
              <a:gd name="connsiteY268" fmla="*/ 433818 h 923258"/>
              <a:gd name="connsiteX269" fmla="*/ 7024766 w 7867650"/>
              <a:gd name="connsiteY269" fmla="*/ 344855 h 923258"/>
              <a:gd name="connsiteX270" fmla="*/ 7036481 w 7867650"/>
              <a:gd name="connsiteY270" fmla="*/ 344760 h 923258"/>
              <a:gd name="connsiteX271" fmla="*/ 7118397 w 7867650"/>
              <a:gd name="connsiteY271" fmla="*/ 337425 h 923258"/>
              <a:gd name="connsiteX272" fmla="*/ 7130112 w 7867650"/>
              <a:gd name="connsiteY272" fmla="*/ 327996 h 923258"/>
              <a:gd name="connsiteX273" fmla="*/ 7212122 w 7867650"/>
              <a:gd name="connsiteY273" fmla="*/ 254558 h 923258"/>
              <a:gd name="connsiteX274" fmla="*/ 7223838 w 7867650"/>
              <a:gd name="connsiteY274" fmla="*/ 266464 h 923258"/>
              <a:gd name="connsiteX275" fmla="*/ 7258890 w 7867650"/>
              <a:gd name="connsiteY275" fmla="*/ 302088 h 923258"/>
              <a:gd name="connsiteX276" fmla="*/ 7270606 w 7867650"/>
              <a:gd name="connsiteY276" fmla="*/ 299706 h 923258"/>
              <a:gd name="connsiteX277" fmla="*/ 7329185 w 7867650"/>
              <a:gd name="connsiteY277" fmla="*/ 282847 h 923258"/>
              <a:gd name="connsiteX278" fmla="*/ 7340901 w 7867650"/>
              <a:gd name="connsiteY278" fmla="*/ 277989 h 923258"/>
              <a:gd name="connsiteX279" fmla="*/ 7352616 w 7867650"/>
              <a:gd name="connsiteY279" fmla="*/ 273036 h 923258"/>
              <a:gd name="connsiteX280" fmla="*/ 7364332 w 7867650"/>
              <a:gd name="connsiteY280" fmla="*/ 282847 h 923258"/>
              <a:gd name="connsiteX281" fmla="*/ 7399384 w 7867650"/>
              <a:gd name="connsiteY281" fmla="*/ 312280 h 923258"/>
              <a:gd name="connsiteX282" fmla="*/ 7411100 w 7867650"/>
              <a:gd name="connsiteY282" fmla="*/ 309327 h 923258"/>
              <a:gd name="connsiteX283" fmla="*/ 7446247 w 7867650"/>
              <a:gd name="connsiteY283" fmla="*/ 300373 h 923258"/>
              <a:gd name="connsiteX284" fmla="*/ 7457963 w 7867650"/>
              <a:gd name="connsiteY284" fmla="*/ 325234 h 923258"/>
              <a:gd name="connsiteX285" fmla="*/ 7493110 w 7867650"/>
              <a:gd name="connsiteY285" fmla="*/ 399624 h 923258"/>
              <a:gd name="connsiteX286" fmla="*/ 7504826 w 7867650"/>
              <a:gd name="connsiteY286" fmla="*/ 404863 h 923258"/>
              <a:gd name="connsiteX287" fmla="*/ 7539878 w 7867650"/>
              <a:gd name="connsiteY287" fmla="*/ 420579 h 923258"/>
              <a:gd name="connsiteX288" fmla="*/ 7551593 w 7867650"/>
              <a:gd name="connsiteY288" fmla="*/ 383526 h 923258"/>
              <a:gd name="connsiteX289" fmla="*/ 7586741 w 7867650"/>
              <a:gd name="connsiteY289" fmla="*/ 272179 h 923258"/>
              <a:gd name="connsiteX290" fmla="*/ 7598456 w 7867650"/>
              <a:gd name="connsiteY290" fmla="*/ 275989 h 923258"/>
              <a:gd name="connsiteX291" fmla="*/ 7657035 w 7867650"/>
              <a:gd name="connsiteY291" fmla="*/ 300373 h 923258"/>
              <a:gd name="connsiteX292" fmla="*/ 7668656 w 7867650"/>
              <a:gd name="connsiteY292" fmla="*/ 306945 h 923258"/>
              <a:gd name="connsiteX293" fmla="*/ 7680372 w 7867650"/>
              <a:gd name="connsiteY293" fmla="*/ 313422 h 923258"/>
              <a:gd name="connsiteX294" fmla="*/ 7692087 w 7867650"/>
              <a:gd name="connsiteY294" fmla="*/ 364762 h 923258"/>
              <a:gd name="connsiteX295" fmla="*/ 7738950 w 7867650"/>
              <a:gd name="connsiteY295" fmla="*/ 546690 h 923258"/>
              <a:gd name="connsiteX296" fmla="*/ 7750666 w 7867650"/>
              <a:gd name="connsiteY296" fmla="*/ 574693 h 923258"/>
              <a:gd name="connsiteX297" fmla="*/ 7797529 w 7867650"/>
              <a:gd name="connsiteY297" fmla="*/ 673658 h 923258"/>
              <a:gd name="connsiteX298" fmla="*/ 7809149 w 7867650"/>
              <a:gd name="connsiteY298" fmla="*/ 695089 h 923258"/>
              <a:gd name="connsiteX299" fmla="*/ 7820865 w 7867650"/>
              <a:gd name="connsiteY299" fmla="*/ 716616 h 923258"/>
              <a:gd name="connsiteX300" fmla="*/ 7832581 w 7867650"/>
              <a:gd name="connsiteY300" fmla="*/ 698232 h 923258"/>
              <a:gd name="connsiteX301" fmla="*/ 7867728 w 7867650"/>
              <a:gd name="connsiteY301" fmla="*/ 643083 h 92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</a:cxnLst>
            <a:rect l="l" t="t" r="r" b="b"/>
            <a:pathLst>
              <a:path w="7867650" h="923258">
                <a:moveTo>
                  <a:pt x="78" y="474776"/>
                </a:moveTo>
                <a:lnTo>
                  <a:pt x="93709" y="679278"/>
                </a:lnTo>
                <a:lnTo>
                  <a:pt x="105425" y="669657"/>
                </a:lnTo>
                <a:lnTo>
                  <a:pt x="140572" y="640606"/>
                </a:lnTo>
                <a:lnTo>
                  <a:pt x="152288" y="711282"/>
                </a:lnTo>
                <a:lnTo>
                  <a:pt x="187435" y="923308"/>
                </a:lnTo>
                <a:lnTo>
                  <a:pt x="199151" y="890828"/>
                </a:lnTo>
                <a:lnTo>
                  <a:pt x="245918" y="780624"/>
                </a:lnTo>
                <a:lnTo>
                  <a:pt x="257634" y="767860"/>
                </a:lnTo>
                <a:lnTo>
                  <a:pt x="281066" y="742333"/>
                </a:lnTo>
                <a:lnTo>
                  <a:pt x="292781" y="670896"/>
                </a:lnTo>
                <a:lnTo>
                  <a:pt x="327928" y="456583"/>
                </a:lnTo>
                <a:lnTo>
                  <a:pt x="339644" y="472680"/>
                </a:lnTo>
                <a:lnTo>
                  <a:pt x="374696" y="521258"/>
                </a:lnTo>
                <a:lnTo>
                  <a:pt x="386412" y="511733"/>
                </a:lnTo>
                <a:lnTo>
                  <a:pt x="421559" y="483348"/>
                </a:lnTo>
                <a:lnTo>
                  <a:pt x="433275" y="483730"/>
                </a:lnTo>
                <a:lnTo>
                  <a:pt x="480138" y="479443"/>
                </a:lnTo>
                <a:lnTo>
                  <a:pt x="491854" y="474205"/>
                </a:lnTo>
                <a:lnTo>
                  <a:pt x="515190" y="463727"/>
                </a:lnTo>
                <a:lnTo>
                  <a:pt x="526906" y="450011"/>
                </a:lnTo>
                <a:lnTo>
                  <a:pt x="562053" y="409053"/>
                </a:lnTo>
                <a:lnTo>
                  <a:pt x="573769" y="425151"/>
                </a:lnTo>
                <a:lnTo>
                  <a:pt x="620632" y="481729"/>
                </a:lnTo>
                <a:lnTo>
                  <a:pt x="632348" y="489825"/>
                </a:lnTo>
                <a:lnTo>
                  <a:pt x="702547" y="540022"/>
                </a:lnTo>
                <a:lnTo>
                  <a:pt x="714263" y="502494"/>
                </a:lnTo>
                <a:lnTo>
                  <a:pt x="749410" y="389908"/>
                </a:lnTo>
                <a:lnTo>
                  <a:pt x="761126" y="385717"/>
                </a:lnTo>
                <a:lnTo>
                  <a:pt x="819609" y="359714"/>
                </a:lnTo>
                <a:lnTo>
                  <a:pt x="831325" y="352951"/>
                </a:lnTo>
                <a:lnTo>
                  <a:pt x="843041" y="346284"/>
                </a:lnTo>
                <a:lnTo>
                  <a:pt x="854756" y="371430"/>
                </a:lnTo>
                <a:lnTo>
                  <a:pt x="889904" y="446868"/>
                </a:lnTo>
                <a:lnTo>
                  <a:pt x="901619" y="441629"/>
                </a:lnTo>
                <a:lnTo>
                  <a:pt x="948387" y="415530"/>
                </a:lnTo>
                <a:lnTo>
                  <a:pt x="960103" y="405148"/>
                </a:lnTo>
                <a:lnTo>
                  <a:pt x="983534" y="384384"/>
                </a:lnTo>
                <a:lnTo>
                  <a:pt x="995250" y="388384"/>
                </a:lnTo>
                <a:lnTo>
                  <a:pt x="1077165" y="410959"/>
                </a:lnTo>
                <a:lnTo>
                  <a:pt x="1088881" y="466394"/>
                </a:lnTo>
                <a:lnTo>
                  <a:pt x="1124028" y="632891"/>
                </a:lnTo>
                <a:lnTo>
                  <a:pt x="1135744" y="636225"/>
                </a:lnTo>
                <a:lnTo>
                  <a:pt x="1170891" y="646416"/>
                </a:lnTo>
                <a:lnTo>
                  <a:pt x="1182607" y="636987"/>
                </a:lnTo>
                <a:lnTo>
                  <a:pt x="1217659" y="608507"/>
                </a:lnTo>
                <a:lnTo>
                  <a:pt x="1229375" y="620032"/>
                </a:lnTo>
                <a:lnTo>
                  <a:pt x="1264522" y="654417"/>
                </a:lnTo>
                <a:lnTo>
                  <a:pt x="1276238" y="604221"/>
                </a:lnTo>
                <a:lnTo>
                  <a:pt x="1311385" y="453535"/>
                </a:lnTo>
                <a:lnTo>
                  <a:pt x="1323101" y="475919"/>
                </a:lnTo>
                <a:lnTo>
                  <a:pt x="1358153" y="543356"/>
                </a:lnTo>
                <a:lnTo>
                  <a:pt x="1369868" y="508971"/>
                </a:lnTo>
                <a:lnTo>
                  <a:pt x="1405016" y="406005"/>
                </a:lnTo>
                <a:lnTo>
                  <a:pt x="1416731" y="432390"/>
                </a:lnTo>
                <a:lnTo>
                  <a:pt x="1451879" y="511542"/>
                </a:lnTo>
                <a:lnTo>
                  <a:pt x="1463594" y="493540"/>
                </a:lnTo>
                <a:lnTo>
                  <a:pt x="1545509" y="354285"/>
                </a:lnTo>
                <a:lnTo>
                  <a:pt x="1557225" y="368763"/>
                </a:lnTo>
                <a:lnTo>
                  <a:pt x="1592372" y="412101"/>
                </a:lnTo>
                <a:lnTo>
                  <a:pt x="1604088" y="399338"/>
                </a:lnTo>
                <a:lnTo>
                  <a:pt x="1650856" y="357999"/>
                </a:lnTo>
                <a:lnTo>
                  <a:pt x="1662571" y="354666"/>
                </a:lnTo>
                <a:lnTo>
                  <a:pt x="1721150" y="345141"/>
                </a:lnTo>
                <a:lnTo>
                  <a:pt x="1732866" y="344093"/>
                </a:lnTo>
                <a:lnTo>
                  <a:pt x="1779634" y="372001"/>
                </a:lnTo>
                <a:lnTo>
                  <a:pt x="1791350" y="419817"/>
                </a:lnTo>
                <a:lnTo>
                  <a:pt x="1826497" y="563454"/>
                </a:lnTo>
                <a:lnTo>
                  <a:pt x="1838213" y="521544"/>
                </a:lnTo>
                <a:lnTo>
                  <a:pt x="1873360" y="395718"/>
                </a:lnTo>
                <a:lnTo>
                  <a:pt x="1885076" y="381145"/>
                </a:lnTo>
                <a:lnTo>
                  <a:pt x="1920128" y="337425"/>
                </a:lnTo>
                <a:lnTo>
                  <a:pt x="1931843" y="347808"/>
                </a:lnTo>
                <a:lnTo>
                  <a:pt x="1966991" y="378859"/>
                </a:lnTo>
                <a:lnTo>
                  <a:pt x="1978706" y="360857"/>
                </a:lnTo>
                <a:lnTo>
                  <a:pt x="2013854" y="306755"/>
                </a:lnTo>
                <a:lnTo>
                  <a:pt x="2025569" y="263892"/>
                </a:lnTo>
                <a:lnTo>
                  <a:pt x="2084053" y="67582"/>
                </a:lnTo>
                <a:lnTo>
                  <a:pt x="2095769" y="33768"/>
                </a:lnTo>
                <a:lnTo>
                  <a:pt x="2107484" y="50"/>
                </a:lnTo>
                <a:lnTo>
                  <a:pt x="2119200" y="55485"/>
                </a:lnTo>
                <a:lnTo>
                  <a:pt x="2154347" y="221887"/>
                </a:lnTo>
                <a:lnTo>
                  <a:pt x="2166063" y="239318"/>
                </a:lnTo>
                <a:lnTo>
                  <a:pt x="2212831" y="317137"/>
                </a:lnTo>
                <a:lnTo>
                  <a:pt x="2224547" y="342664"/>
                </a:lnTo>
                <a:lnTo>
                  <a:pt x="2259694" y="402576"/>
                </a:lnTo>
                <a:lnTo>
                  <a:pt x="2271410" y="411339"/>
                </a:lnTo>
                <a:lnTo>
                  <a:pt x="2294841" y="428961"/>
                </a:lnTo>
                <a:lnTo>
                  <a:pt x="2306557" y="446677"/>
                </a:lnTo>
                <a:lnTo>
                  <a:pt x="2388472" y="571264"/>
                </a:lnTo>
                <a:lnTo>
                  <a:pt x="2400188" y="571264"/>
                </a:lnTo>
                <a:lnTo>
                  <a:pt x="2447051" y="575360"/>
                </a:lnTo>
                <a:lnTo>
                  <a:pt x="2458766" y="579361"/>
                </a:lnTo>
                <a:lnTo>
                  <a:pt x="2482102" y="587552"/>
                </a:lnTo>
                <a:lnTo>
                  <a:pt x="2493818" y="570788"/>
                </a:lnTo>
                <a:lnTo>
                  <a:pt x="2528966" y="520687"/>
                </a:lnTo>
                <a:lnTo>
                  <a:pt x="2540681" y="478967"/>
                </a:lnTo>
                <a:lnTo>
                  <a:pt x="2587544" y="334282"/>
                </a:lnTo>
                <a:lnTo>
                  <a:pt x="2599260" y="314470"/>
                </a:lnTo>
                <a:lnTo>
                  <a:pt x="2622596" y="274941"/>
                </a:lnTo>
                <a:lnTo>
                  <a:pt x="2634312" y="299992"/>
                </a:lnTo>
                <a:lnTo>
                  <a:pt x="2692891" y="408482"/>
                </a:lnTo>
                <a:lnTo>
                  <a:pt x="2704607" y="425151"/>
                </a:lnTo>
                <a:lnTo>
                  <a:pt x="2728038" y="449249"/>
                </a:lnTo>
                <a:lnTo>
                  <a:pt x="2739754" y="456678"/>
                </a:lnTo>
                <a:lnTo>
                  <a:pt x="2763090" y="471442"/>
                </a:lnTo>
                <a:lnTo>
                  <a:pt x="2774806" y="454297"/>
                </a:lnTo>
                <a:lnTo>
                  <a:pt x="2809953" y="402957"/>
                </a:lnTo>
                <a:lnTo>
                  <a:pt x="2821669" y="411244"/>
                </a:lnTo>
                <a:lnTo>
                  <a:pt x="2903584" y="473919"/>
                </a:lnTo>
                <a:lnTo>
                  <a:pt x="2915300" y="495826"/>
                </a:lnTo>
                <a:lnTo>
                  <a:pt x="2950447" y="561263"/>
                </a:lnTo>
                <a:lnTo>
                  <a:pt x="2962163" y="550595"/>
                </a:lnTo>
                <a:lnTo>
                  <a:pt x="3009026" y="512686"/>
                </a:lnTo>
                <a:lnTo>
                  <a:pt x="3020741" y="506875"/>
                </a:lnTo>
                <a:lnTo>
                  <a:pt x="3044077" y="495255"/>
                </a:lnTo>
                <a:lnTo>
                  <a:pt x="3055793" y="513733"/>
                </a:lnTo>
                <a:lnTo>
                  <a:pt x="3090941" y="569073"/>
                </a:lnTo>
                <a:lnTo>
                  <a:pt x="3102656" y="571550"/>
                </a:lnTo>
                <a:lnTo>
                  <a:pt x="3137804" y="578980"/>
                </a:lnTo>
                <a:lnTo>
                  <a:pt x="3149519" y="509638"/>
                </a:lnTo>
                <a:lnTo>
                  <a:pt x="3184571" y="301802"/>
                </a:lnTo>
                <a:lnTo>
                  <a:pt x="3196287" y="284752"/>
                </a:lnTo>
                <a:lnTo>
                  <a:pt x="3231434" y="233508"/>
                </a:lnTo>
                <a:lnTo>
                  <a:pt x="3243150" y="310470"/>
                </a:lnTo>
                <a:lnTo>
                  <a:pt x="3278298" y="541356"/>
                </a:lnTo>
                <a:lnTo>
                  <a:pt x="3290013" y="560311"/>
                </a:lnTo>
                <a:lnTo>
                  <a:pt x="3325065" y="617080"/>
                </a:lnTo>
                <a:lnTo>
                  <a:pt x="3336781" y="613270"/>
                </a:lnTo>
                <a:lnTo>
                  <a:pt x="3383644" y="603745"/>
                </a:lnTo>
                <a:lnTo>
                  <a:pt x="3395360" y="605459"/>
                </a:lnTo>
                <a:lnTo>
                  <a:pt x="3430507" y="615841"/>
                </a:lnTo>
                <a:lnTo>
                  <a:pt x="3442223" y="622604"/>
                </a:lnTo>
                <a:lnTo>
                  <a:pt x="3465559" y="636225"/>
                </a:lnTo>
                <a:lnTo>
                  <a:pt x="3477275" y="612793"/>
                </a:lnTo>
                <a:lnTo>
                  <a:pt x="3512422" y="542784"/>
                </a:lnTo>
                <a:lnTo>
                  <a:pt x="3524138" y="536593"/>
                </a:lnTo>
                <a:lnTo>
                  <a:pt x="3559285" y="517924"/>
                </a:lnTo>
                <a:lnTo>
                  <a:pt x="3571001" y="521258"/>
                </a:lnTo>
                <a:lnTo>
                  <a:pt x="3606052" y="531164"/>
                </a:lnTo>
                <a:lnTo>
                  <a:pt x="3617768" y="556120"/>
                </a:lnTo>
                <a:lnTo>
                  <a:pt x="3652916" y="630891"/>
                </a:lnTo>
                <a:lnTo>
                  <a:pt x="3664631" y="624318"/>
                </a:lnTo>
                <a:lnTo>
                  <a:pt x="3699779" y="604411"/>
                </a:lnTo>
                <a:lnTo>
                  <a:pt x="3711494" y="588314"/>
                </a:lnTo>
                <a:lnTo>
                  <a:pt x="3758262" y="531831"/>
                </a:lnTo>
                <a:lnTo>
                  <a:pt x="3769978" y="523734"/>
                </a:lnTo>
                <a:lnTo>
                  <a:pt x="3793409" y="507447"/>
                </a:lnTo>
                <a:lnTo>
                  <a:pt x="3805125" y="486206"/>
                </a:lnTo>
                <a:lnTo>
                  <a:pt x="3840273" y="422579"/>
                </a:lnTo>
                <a:lnTo>
                  <a:pt x="3851988" y="438771"/>
                </a:lnTo>
                <a:lnTo>
                  <a:pt x="3933903" y="542784"/>
                </a:lnTo>
                <a:lnTo>
                  <a:pt x="3945619" y="551929"/>
                </a:lnTo>
                <a:lnTo>
                  <a:pt x="3980766" y="579265"/>
                </a:lnTo>
                <a:lnTo>
                  <a:pt x="3992482" y="599172"/>
                </a:lnTo>
                <a:lnTo>
                  <a:pt x="4027534" y="658799"/>
                </a:lnTo>
                <a:lnTo>
                  <a:pt x="4039250" y="646988"/>
                </a:lnTo>
                <a:lnTo>
                  <a:pt x="4074397" y="611555"/>
                </a:lnTo>
                <a:lnTo>
                  <a:pt x="4086113" y="639368"/>
                </a:lnTo>
                <a:lnTo>
                  <a:pt x="4121260" y="722712"/>
                </a:lnTo>
                <a:lnTo>
                  <a:pt x="4132976" y="723950"/>
                </a:lnTo>
                <a:lnTo>
                  <a:pt x="4168027" y="727950"/>
                </a:lnTo>
                <a:lnTo>
                  <a:pt x="4179743" y="718045"/>
                </a:lnTo>
                <a:lnTo>
                  <a:pt x="4261754" y="641940"/>
                </a:lnTo>
                <a:lnTo>
                  <a:pt x="4273469" y="646416"/>
                </a:lnTo>
                <a:lnTo>
                  <a:pt x="4308521" y="659656"/>
                </a:lnTo>
                <a:lnTo>
                  <a:pt x="4320237" y="629843"/>
                </a:lnTo>
                <a:lnTo>
                  <a:pt x="4355384" y="540308"/>
                </a:lnTo>
                <a:lnTo>
                  <a:pt x="4367100" y="567264"/>
                </a:lnTo>
                <a:lnTo>
                  <a:pt x="4413963" y="661752"/>
                </a:lnTo>
                <a:lnTo>
                  <a:pt x="4425679" y="675468"/>
                </a:lnTo>
                <a:lnTo>
                  <a:pt x="4449015" y="702805"/>
                </a:lnTo>
                <a:lnTo>
                  <a:pt x="4460731" y="700899"/>
                </a:lnTo>
                <a:lnTo>
                  <a:pt x="4542741" y="693946"/>
                </a:lnTo>
                <a:lnTo>
                  <a:pt x="4554457" y="703090"/>
                </a:lnTo>
                <a:lnTo>
                  <a:pt x="4589509" y="730713"/>
                </a:lnTo>
                <a:lnTo>
                  <a:pt x="4601225" y="749191"/>
                </a:lnTo>
                <a:lnTo>
                  <a:pt x="4659803" y="830916"/>
                </a:lnTo>
                <a:lnTo>
                  <a:pt x="4671519" y="843965"/>
                </a:lnTo>
                <a:lnTo>
                  <a:pt x="4683235" y="857014"/>
                </a:lnTo>
                <a:lnTo>
                  <a:pt x="4694951" y="788625"/>
                </a:lnTo>
                <a:lnTo>
                  <a:pt x="4776866" y="296849"/>
                </a:lnTo>
                <a:lnTo>
                  <a:pt x="4788582" y="298468"/>
                </a:lnTo>
                <a:lnTo>
                  <a:pt x="4835444" y="300564"/>
                </a:lnTo>
                <a:lnTo>
                  <a:pt x="4847160" y="297611"/>
                </a:lnTo>
                <a:lnTo>
                  <a:pt x="4870496" y="291801"/>
                </a:lnTo>
                <a:lnTo>
                  <a:pt x="4882212" y="323519"/>
                </a:lnTo>
                <a:lnTo>
                  <a:pt x="4917359" y="418674"/>
                </a:lnTo>
                <a:lnTo>
                  <a:pt x="4929075" y="405243"/>
                </a:lnTo>
                <a:lnTo>
                  <a:pt x="4964222" y="365048"/>
                </a:lnTo>
                <a:lnTo>
                  <a:pt x="4975938" y="387908"/>
                </a:lnTo>
                <a:lnTo>
                  <a:pt x="5010990" y="456583"/>
                </a:lnTo>
                <a:lnTo>
                  <a:pt x="5022706" y="453630"/>
                </a:lnTo>
                <a:lnTo>
                  <a:pt x="5104716" y="438581"/>
                </a:lnTo>
                <a:lnTo>
                  <a:pt x="5116432" y="444486"/>
                </a:lnTo>
                <a:lnTo>
                  <a:pt x="5151484" y="462393"/>
                </a:lnTo>
                <a:lnTo>
                  <a:pt x="5163200" y="434485"/>
                </a:lnTo>
                <a:lnTo>
                  <a:pt x="5210063" y="339902"/>
                </a:lnTo>
                <a:lnTo>
                  <a:pt x="5221779" y="329139"/>
                </a:lnTo>
                <a:lnTo>
                  <a:pt x="5268642" y="278180"/>
                </a:lnTo>
                <a:lnTo>
                  <a:pt x="5280262" y="263416"/>
                </a:lnTo>
                <a:lnTo>
                  <a:pt x="5315409" y="230745"/>
                </a:lnTo>
                <a:lnTo>
                  <a:pt x="5327125" y="221792"/>
                </a:lnTo>
                <a:lnTo>
                  <a:pt x="5338841" y="212838"/>
                </a:lnTo>
                <a:lnTo>
                  <a:pt x="5350556" y="212934"/>
                </a:lnTo>
                <a:lnTo>
                  <a:pt x="5385704" y="213315"/>
                </a:lnTo>
                <a:lnTo>
                  <a:pt x="5397420" y="264083"/>
                </a:lnTo>
                <a:lnTo>
                  <a:pt x="5432472" y="416197"/>
                </a:lnTo>
                <a:lnTo>
                  <a:pt x="5444187" y="408958"/>
                </a:lnTo>
                <a:lnTo>
                  <a:pt x="5479334" y="387146"/>
                </a:lnTo>
                <a:lnTo>
                  <a:pt x="5491050" y="458393"/>
                </a:lnTo>
                <a:lnTo>
                  <a:pt x="5526197" y="671848"/>
                </a:lnTo>
                <a:lnTo>
                  <a:pt x="5537913" y="663752"/>
                </a:lnTo>
                <a:lnTo>
                  <a:pt x="5572965" y="639463"/>
                </a:lnTo>
                <a:lnTo>
                  <a:pt x="5584681" y="641940"/>
                </a:lnTo>
                <a:lnTo>
                  <a:pt x="5619828" y="649179"/>
                </a:lnTo>
                <a:lnTo>
                  <a:pt x="5631544" y="643083"/>
                </a:lnTo>
                <a:lnTo>
                  <a:pt x="5666691" y="624890"/>
                </a:lnTo>
                <a:lnTo>
                  <a:pt x="5678407" y="628129"/>
                </a:lnTo>
                <a:lnTo>
                  <a:pt x="5713459" y="638130"/>
                </a:lnTo>
                <a:lnTo>
                  <a:pt x="5725175" y="649846"/>
                </a:lnTo>
                <a:lnTo>
                  <a:pt x="5760322" y="685088"/>
                </a:lnTo>
                <a:lnTo>
                  <a:pt x="5772038" y="594410"/>
                </a:lnTo>
                <a:lnTo>
                  <a:pt x="5807185" y="322281"/>
                </a:lnTo>
                <a:lnTo>
                  <a:pt x="5818901" y="328091"/>
                </a:lnTo>
                <a:lnTo>
                  <a:pt x="5865668" y="343807"/>
                </a:lnTo>
                <a:lnTo>
                  <a:pt x="5877384" y="342093"/>
                </a:lnTo>
                <a:lnTo>
                  <a:pt x="5912531" y="344188"/>
                </a:lnTo>
                <a:lnTo>
                  <a:pt x="5924247" y="349427"/>
                </a:lnTo>
                <a:lnTo>
                  <a:pt x="5994447" y="383050"/>
                </a:lnTo>
                <a:lnTo>
                  <a:pt x="6006162" y="355999"/>
                </a:lnTo>
                <a:lnTo>
                  <a:pt x="6041309" y="274751"/>
                </a:lnTo>
                <a:lnTo>
                  <a:pt x="6053025" y="276846"/>
                </a:lnTo>
                <a:lnTo>
                  <a:pt x="6088172" y="283228"/>
                </a:lnTo>
                <a:lnTo>
                  <a:pt x="6099888" y="296373"/>
                </a:lnTo>
                <a:lnTo>
                  <a:pt x="6146656" y="339616"/>
                </a:lnTo>
                <a:lnTo>
                  <a:pt x="6158372" y="343426"/>
                </a:lnTo>
                <a:lnTo>
                  <a:pt x="6205235" y="363524"/>
                </a:lnTo>
                <a:lnTo>
                  <a:pt x="6216951" y="369810"/>
                </a:lnTo>
                <a:lnTo>
                  <a:pt x="6275434" y="400957"/>
                </a:lnTo>
                <a:lnTo>
                  <a:pt x="6287150" y="383336"/>
                </a:lnTo>
                <a:lnTo>
                  <a:pt x="6322297" y="330282"/>
                </a:lnTo>
                <a:lnTo>
                  <a:pt x="6334013" y="330567"/>
                </a:lnTo>
                <a:lnTo>
                  <a:pt x="6369160" y="331330"/>
                </a:lnTo>
                <a:lnTo>
                  <a:pt x="6380876" y="320661"/>
                </a:lnTo>
                <a:lnTo>
                  <a:pt x="6427643" y="286276"/>
                </a:lnTo>
                <a:lnTo>
                  <a:pt x="6439359" y="284085"/>
                </a:lnTo>
                <a:lnTo>
                  <a:pt x="6462791" y="279704"/>
                </a:lnTo>
                <a:lnTo>
                  <a:pt x="6474506" y="284847"/>
                </a:lnTo>
                <a:lnTo>
                  <a:pt x="6509654" y="300373"/>
                </a:lnTo>
                <a:lnTo>
                  <a:pt x="6521370" y="284276"/>
                </a:lnTo>
                <a:lnTo>
                  <a:pt x="6556422" y="235698"/>
                </a:lnTo>
                <a:lnTo>
                  <a:pt x="6568137" y="251034"/>
                </a:lnTo>
                <a:lnTo>
                  <a:pt x="6603284" y="296849"/>
                </a:lnTo>
                <a:lnTo>
                  <a:pt x="6615000" y="340950"/>
                </a:lnTo>
                <a:lnTo>
                  <a:pt x="6661863" y="498303"/>
                </a:lnTo>
                <a:lnTo>
                  <a:pt x="6673579" y="523258"/>
                </a:lnTo>
                <a:lnTo>
                  <a:pt x="6696915" y="573169"/>
                </a:lnTo>
                <a:lnTo>
                  <a:pt x="6708631" y="563549"/>
                </a:lnTo>
                <a:lnTo>
                  <a:pt x="6755494" y="519924"/>
                </a:lnTo>
                <a:lnTo>
                  <a:pt x="6767210" y="505065"/>
                </a:lnTo>
                <a:lnTo>
                  <a:pt x="6790641" y="475347"/>
                </a:lnTo>
                <a:lnTo>
                  <a:pt x="6802357" y="475157"/>
                </a:lnTo>
                <a:lnTo>
                  <a:pt x="6884272" y="476681"/>
                </a:lnTo>
                <a:lnTo>
                  <a:pt x="6895988" y="459917"/>
                </a:lnTo>
                <a:lnTo>
                  <a:pt x="6931135" y="409530"/>
                </a:lnTo>
                <a:lnTo>
                  <a:pt x="6942851" y="423055"/>
                </a:lnTo>
                <a:lnTo>
                  <a:pt x="6977903" y="463441"/>
                </a:lnTo>
                <a:lnTo>
                  <a:pt x="6989618" y="433818"/>
                </a:lnTo>
                <a:lnTo>
                  <a:pt x="7024766" y="344855"/>
                </a:lnTo>
                <a:lnTo>
                  <a:pt x="7036481" y="344760"/>
                </a:lnTo>
                <a:lnTo>
                  <a:pt x="7118397" y="337425"/>
                </a:lnTo>
                <a:lnTo>
                  <a:pt x="7130112" y="327996"/>
                </a:lnTo>
                <a:lnTo>
                  <a:pt x="7212122" y="254558"/>
                </a:lnTo>
                <a:lnTo>
                  <a:pt x="7223838" y="266464"/>
                </a:lnTo>
                <a:lnTo>
                  <a:pt x="7258890" y="302088"/>
                </a:lnTo>
                <a:lnTo>
                  <a:pt x="7270606" y="299706"/>
                </a:lnTo>
                <a:lnTo>
                  <a:pt x="7329185" y="282847"/>
                </a:lnTo>
                <a:lnTo>
                  <a:pt x="7340901" y="277989"/>
                </a:lnTo>
                <a:lnTo>
                  <a:pt x="7352616" y="273036"/>
                </a:lnTo>
                <a:lnTo>
                  <a:pt x="7364332" y="282847"/>
                </a:lnTo>
                <a:lnTo>
                  <a:pt x="7399384" y="312280"/>
                </a:lnTo>
                <a:lnTo>
                  <a:pt x="7411100" y="309327"/>
                </a:lnTo>
                <a:lnTo>
                  <a:pt x="7446247" y="300373"/>
                </a:lnTo>
                <a:lnTo>
                  <a:pt x="7457963" y="325234"/>
                </a:lnTo>
                <a:lnTo>
                  <a:pt x="7493110" y="399624"/>
                </a:lnTo>
                <a:lnTo>
                  <a:pt x="7504826" y="404863"/>
                </a:lnTo>
                <a:lnTo>
                  <a:pt x="7539878" y="420579"/>
                </a:lnTo>
                <a:lnTo>
                  <a:pt x="7551593" y="383526"/>
                </a:lnTo>
                <a:lnTo>
                  <a:pt x="7586741" y="272179"/>
                </a:lnTo>
                <a:lnTo>
                  <a:pt x="7598456" y="275989"/>
                </a:lnTo>
                <a:lnTo>
                  <a:pt x="7657035" y="300373"/>
                </a:lnTo>
                <a:lnTo>
                  <a:pt x="7668656" y="306945"/>
                </a:lnTo>
                <a:lnTo>
                  <a:pt x="7680372" y="313422"/>
                </a:lnTo>
                <a:lnTo>
                  <a:pt x="7692087" y="364762"/>
                </a:lnTo>
                <a:lnTo>
                  <a:pt x="7738950" y="546690"/>
                </a:lnTo>
                <a:lnTo>
                  <a:pt x="7750666" y="574693"/>
                </a:lnTo>
                <a:lnTo>
                  <a:pt x="7797529" y="673658"/>
                </a:lnTo>
                <a:lnTo>
                  <a:pt x="7809149" y="695089"/>
                </a:lnTo>
                <a:lnTo>
                  <a:pt x="7820865" y="716616"/>
                </a:lnTo>
                <a:lnTo>
                  <a:pt x="7832581" y="698232"/>
                </a:lnTo>
                <a:lnTo>
                  <a:pt x="7867728" y="643083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1FC852C-3C1E-B4A4-6DF5-C2B0CDFE7EB6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B68E8F8-563C-404B-4107-3B80DBAD13C4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33651417-CD28-D44C-3065-9933A3965FFC}"/>
              </a:ext>
            </a:extLst>
          </p:cNvPr>
          <p:cNvGrpSpPr/>
          <p:nvPr/>
        </p:nvGrpSpPr>
        <p:grpSpPr>
          <a:xfrm>
            <a:off x="1954126" y="5281934"/>
            <a:ext cx="8577009" cy="338554"/>
            <a:chOff x="1270635" y="5383530"/>
            <a:chExt cx="8577009" cy="338554"/>
          </a:xfrm>
          <a:solidFill>
            <a:srgbClr val="2A3F5F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4054B4-5DCA-4E9A-0756-540DF642A78C}"/>
                </a:ext>
              </a:extLst>
            </p:cNvPr>
            <p:cNvSpPr txBox="1"/>
            <p:nvPr/>
          </p:nvSpPr>
          <p:spPr>
            <a:xfrm>
              <a:off x="127063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37321C-161F-6BEE-AE3B-6D6CF6644FB3}"/>
                </a:ext>
              </a:extLst>
            </p:cNvPr>
            <p:cNvSpPr txBox="1"/>
            <p:nvPr/>
          </p:nvSpPr>
          <p:spPr>
            <a:xfrm>
              <a:off x="23945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901BD2-6CDC-022E-093C-E0E5C251B2F6}"/>
                </a:ext>
              </a:extLst>
            </p:cNvPr>
            <p:cNvSpPr txBox="1"/>
            <p:nvPr/>
          </p:nvSpPr>
          <p:spPr>
            <a:xfrm>
              <a:off x="3389228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4CAC86-35DC-9A4C-0165-862A4777B76D}"/>
                </a:ext>
              </a:extLst>
            </p:cNvPr>
            <p:cNvSpPr txBox="1"/>
            <p:nvPr/>
          </p:nvSpPr>
          <p:spPr>
            <a:xfrm>
              <a:off x="46424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5AEABD-1B15-425D-20E2-73E3A41396C3}"/>
                </a:ext>
              </a:extLst>
            </p:cNvPr>
            <p:cNvSpPr txBox="1"/>
            <p:nvPr/>
          </p:nvSpPr>
          <p:spPr>
            <a:xfrm>
              <a:off x="57140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398689-1B5A-71EE-1813-302AC935FA9D}"/>
                </a:ext>
              </a:extLst>
            </p:cNvPr>
            <p:cNvSpPr txBox="1"/>
            <p:nvPr/>
          </p:nvSpPr>
          <p:spPr>
            <a:xfrm>
              <a:off x="68379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570F20-00BC-AC5B-3E1F-CA2EFED99A5B}"/>
                </a:ext>
              </a:extLst>
            </p:cNvPr>
            <p:cNvSpPr txBox="1"/>
            <p:nvPr/>
          </p:nvSpPr>
          <p:spPr>
            <a:xfrm>
              <a:off x="79619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072C1F-3500-A591-8916-097F0B586A42}"/>
                </a:ext>
              </a:extLst>
            </p:cNvPr>
            <p:cNvSpPr txBox="1"/>
            <p:nvPr/>
          </p:nvSpPr>
          <p:spPr>
            <a:xfrm>
              <a:off x="90858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13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7632FDF-4A9E-BEB4-081B-2F88DCFA9CA5}"/>
              </a:ext>
            </a:extLst>
          </p:cNvPr>
          <p:cNvGrpSpPr/>
          <p:nvPr/>
        </p:nvGrpSpPr>
        <p:grpSpPr>
          <a:xfrm>
            <a:off x="1776041" y="1365704"/>
            <a:ext cx="498412" cy="3982438"/>
            <a:chOff x="1184910" y="1393412"/>
            <a:chExt cx="498412" cy="3982438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9E09BE2-253F-7290-25F4-A122D4000475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40F0C9B-8527-82A4-88DB-331F3B9C01BD}"/>
                </a:ext>
              </a:extLst>
            </p:cNvPr>
            <p:cNvSpPr txBox="1"/>
            <p:nvPr/>
          </p:nvSpPr>
          <p:spPr>
            <a:xfrm>
              <a:off x="1289685" y="451675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C67BE3-9C4C-837D-A7F1-F0274A85C9B5}"/>
                </a:ext>
              </a:extLst>
            </p:cNvPr>
            <p:cNvSpPr txBox="1"/>
            <p:nvPr/>
          </p:nvSpPr>
          <p:spPr>
            <a:xfrm>
              <a:off x="1289685" y="3996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5CA55A-3E15-E6A5-DCE9-B6FD7BF95996}"/>
                </a:ext>
              </a:extLst>
            </p:cNvPr>
            <p:cNvSpPr txBox="1"/>
            <p:nvPr/>
          </p:nvSpPr>
          <p:spPr>
            <a:xfrm>
              <a:off x="1289685" y="347567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A25E2F-5EE8-901A-755C-8D0CE1999489}"/>
                </a:ext>
              </a:extLst>
            </p:cNvPr>
            <p:cNvSpPr txBox="1"/>
            <p:nvPr/>
          </p:nvSpPr>
          <p:spPr>
            <a:xfrm>
              <a:off x="1289685" y="295513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9FF48D-8AE0-087C-1DFF-A717980DC6C7}"/>
                </a:ext>
              </a:extLst>
            </p:cNvPr>
            <p:cNvSpPr txBox="1"/>
            <p:nvPr/>
          </p:nvSpPr>
          <p:spPr>
            <a:xfrm>
              <a:off x="1184910" y="243458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AEEC4-08D0-AF66-481B-576132770EBD}"/>
                </a:ext>
              </a:extLst>
            </p:cNvPr>
            <p:cNvSpPr txBox="1"/>
            <p:nvPr/>
          </p:nvSpPr>
          <p:spPr>
            <a:xfrm>
              <a:off x="1184910" y="19139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35BCD0-842F-6682-E1B9-13FFA60FD4D2}"/>
                </a:ext>
              </a:extLst>
            </p:cNvPr>
            <p:cNvSpPr txBox="1"/>
            <p:nvPr/>
          </p:nvSpPr>
          <p:spPr>
            <a:xfrm>
              <a:off x="1184910" y="139341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D47B0FA-76FA-947F-97BA-9FA61F9CFF8D}"/>
              </a:ext>
            </a:extLst>
          </p:cNvPr>
          <p:cNvSpPr txBox="1"/>
          <p:nvPr/>
        </p:nvSpPr>
        <p:spPr>
          <a:xfrm>
            <a:off x="1916047" y="5569639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7E26EF-239B-C33D-8E97-C8EDB07D9834}"/>
              </a:ext>
            </a:extLst>
          </p:cNvPr>
          <p:cNvSpPr txBox="1"/>
          <p:nvPr/>
        </p:nvSpPr>
        <p:spPr>
          <a:xfrm rot="16200000">
            <a:off x="-1078640" y="3177889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21F7E50-55AB-7CA0-DE39-EE07074197D5}"/>
              </a:ext>
            </a:extLst>
          </p:cNvPr>
          <p:cNvSpPr/>
          <p:nvPr/>
        </p:nvSpPr>
        <p:spPr>
          <a:xfrm>
            <a:off x="2273297" y="793265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42361485-D328-0FC4-2694-D2498760CA0E}"/>
              </a:ext>
            </a:extLst>
          </p:cNvPr>
          <p:cNvSpPr/>
          <p:nvPr/>
        </p:nvSpPr>
        <p:spPr>
          <a:xfrm>
            <a:off x="2263401" y="5215241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0482F7-448B-1907-8DCE-0EB81B27AD25}"/>
              </a:ext>
            </a:extLst>
          </p:cNvPr>
          <p:cNvSpPr txBox="1"/>
          <p:nvPr/>
        </p:nvSpPr>
        <p:spPr>
          <a:xfrm>
            <a:off x="6431975" y="824111"/>
            <a:ext cx="183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C8846B4-A0D9-23FC-D47F-23FF312B5934}"/>
              </a:ext>
            </a:extLst>
          </p:cNvPr>
          <p:cNvCxnSpPr>
            <a:cxnSpLocks/>
          </p:cNvCxnSpPr>
          <p:nvPr/>
        </p:nvCxnSpPr>
        <p:spPr>
          <a:xfrm>
            <a:off x="7114922" y="1196071"/>
            <a:ext cx="0" cy="1814784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80897A0-F94F-1732-84A8-F068A683AEEA}"/>
              </a:ext>
            </a:extLst>
          </p:cNvPr>
          <p:cNvSpPr txBox="1"/>
          <p:nvPr/>
        </p:nvSpPr>
        <p:spPr>
          <a:xfrm>
            <a:off x="2408213" y="56226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D8A1BBB-72B7-D881-6EFF-63382FEEC763}"/>
              </a:ext>
            </a:extLst>
          </p:cNvPr>
          <p:cNvCxnSpPr>
            <a:cxnSpLocks/>
          </p:cNvCxnSpPr>
          <p:nvPr/>
        </p:nvCxnSpPr>
        <p:spPr>
          <a:xfrm>
            <a:off x="3075937" y="931596"/>
            <a:ext cx="2139" cy="259895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DE0999-5C20-301A-4E78-CD5D2D442C53}"/>
              </a:ext>
            </a:extLst>
          </p:cNvPr>
          <p:cNvCxnSpPr>
            <a:cxnSpLocks/>
          </p:cNvCxnSpPr>
          <p:nvPr/>
        </p:nvCxnSpPr>
        <p:spPr>
          <a:xfrm>
            <a:off x="2273293" y="4432097"/>
            <a:ext cx="2258298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6D71FA-2774-B303-824F-093611C915E2}"/>
              </a:ext>
            </a:extLst>
          </p:cNvPr>
          <p:cNvCxnSpPr>
            <a:cxnSpLocks/>
          </p:cNvCxnSpPr>
          <p:nvPr/>
        </p:nvCxnSpPr>
        <p:spPr>
          <a:xfrm>
            <a:off x="2293216" y="1257589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E078072-C3D6-2F3B-D60A-8E7BAC5FDA5C}"/>
              </a:ext>
            </a:extLst>
          </p:cNvPr>
          <p:cNvSpPr txBox="1"/>
          <p:nvPr/>
        </p:nvSpPr>
        <p:spPr>
          <a:xfrm>
            <a:off x="3496781" y="92503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6DAB4B-55CF-D1FE-2415-159F501AC990}"/>
              </a:ext>
            </a:extLst>
          </p:cNvPr>
          <p:cNvSpPr txBox="1"/>
          <p:nvPr/>
        </p:nvSpPr>
        <p:spPr>
          <a:xfrm>
            <a:off x="3494506" y="445308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3AC751-EA26-535D-DB30-C84070CA41B6}"/>
              </a:ext>
            </a:extLst>
          </p:cNvPr>
          <p:cNvSpPr txBox="1"/>
          <p:nvPr/>
        </p:nvSpPr>
        <p:spPr>
          <a:xfrm>
            <a:off x="3743083" y="5625632"/>
            <a:ext cx="24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9DDC6C2-8DA9-E8B0-B1C2-7B681A258D4F}"/>
              </a:ext>
            </a:extLst>
          </p:cNvPr>
          <p:cNvCxnSpPr>
            <a:cxnSpLocks/>
          </p:cNvCxnSpPr>
          <p:nvPr/>
        </p:nvCxnSpPr>
        <p:spPr>
          <a:xfrm flipV="1">
            <a:off x="4780531" y="5223456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8CAA80B-5EDB-0BB2-4594-10F960CFC17B}"/>
              </a:ext>
            </a:extLst>
          </p:cNvPr>
          <p:cNvSpPr txBox="1"/>
          <p:nvPr/>
        </p:nvSpPr>
        <p:spPr>
          <a:xfrm>
            <a:off x="7790359" y="5623491"/>
            <a:ext cx="241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A4391E-93E5-15F4-9F5D-8AAB6EB3A561}"/>
              </a:ext>
            </a:extLst>
          </p:cNvPr>
          <p:cNvCxnSpPr>
            <a:cxnSpLocks/>
          </p:cNvCxnSpPr>
          <p:nvPr/>
        </p:nvCxnSpPr>
        <p:spPr>
          <a:xfrm flipV="1">
            <a:off x="8439615" y="5228287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96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046F6F6F-95AD-EF05-DED5-5789F9D2F833}"/>
              </a:ext>
            </a:extLst>
          </p:cNvPr>
          <p:cNvGrpSpPr/>
          <p:nvPr/>
        </p:nvGrpSpPr>
        <p:grpSpPr>
          <a:xfrm>
            <a:off x="2559338" y="1366981"/>
            <a:ext cx="6353175" cy="3619500"/>
            <a:chOff x="2559338" y="1366981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20882CD-9AC4-0D05-B0FB-E25BD4FBF385}"/>
                </a:ext>
              </a:extLst>
            </p:cNvPr>
            <p:cNvGrpSpPr/>
            <p:nvPr/>
          </p:nvGrpSpPr>
          <p:grpSpPr>
            <a:xfrm>
              <a:off x="3194655" y="1366981"/>
              <a:ext cx="5082539" cy="3619500"/>
              <a:chOff x="3194655" y="1366981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09A61EE-B543-48DB-B432-B96C0FC6A0F0}"/>
                  </a:ext>
                </a:extLst>
              </p:cNvPr>
              <p:cNvSpPr/>
              <p:nvPr/>
            </p:nvSpPr>
            <p:spPr>
              <a:xfrm>
                <a:off x="3194655" y="1366981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A376CE4-F3EA-D482-103F-FE9813FC05DD}"/>
                  </a:ext>
                </a:extLst>
              </p:cNvPr>
              <p:cNvSpPr/>
              <p:nvPr/>
            </p:nvSpPr>
            <p:spPr>
              <a:xfrm>
                <a:off x="3829973" y="1366981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51990DA-9F6B-2428-B213-3FCC748DDB1C}"/>
                  </a:ext>
                </a:extLst>
              </p:cNvPr>
              <p:cNvSpPr/>
              <p:nvPr/>
            </p:nvSpPr>
            <p:spPr>
              <a:xfrm>
                <a:off x="4465290" y="1366981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8A2DFE1-61C1-6446-03EB-E538DE2CBD3D}"/>
                  </a:ext>
                </a:extLst>
              </p:cNvPr>
              <p:cNvSpPr/>
              <p:nvPr/>
            </p:nvSpPr>
            <p:spPr>
              <a:xfrm>
                <a:off x="5100608" y="1366981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F476D37-E810-887F-0574-5F90CA129812}"/>
                  </a:ext>
                </a:extLst>
              </p:cNvPr>
              <p:cNvSpPr/>
              <p:nvPr/>
            </p:nvSpPr>
            <p:spPr>
              <a:xfrm>
                <a:off x="5735925" y="1366981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92A652-1DBB-F7AA-87D1-7CE4E6A484D6}"/>
                  </a:ext>
                </a:extLst>
              </p:cNvPr>
              <p:cNvSpPr/>
              <p:nvPr/>
            </p:nvSpPr>
            <p:spPr>
              <a:xfrm>
                <a:off x="6371243" y="1366981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27434B-95B7-BDF6-0E83-E119D5E9E33F}"/>
                  </a:ext>
                </a:extLst>
              </p:cNvPr>
              <p:cNvSpPr/>
              <p:nvPr/>
            </p:nvSpPr>
            <p:spPr>
              <a:xfrm>
                <a:off x="7006560" y="1366981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6F76F29-49A3-02B2-0099-20888E6DFB06}"/>
                  </a:ext>
                </a:extLst>
              </p:cNvPr>
              <p:cNvSpPr/>
              <p:nvPr/>
            </p:nvSpPr>
            <p:spPr>
              <a:xfrm>
                <a:off x="7641878" y="1366981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8966B7-5391-245D-77E2-6834504497E3}"/>
                  </a:ext>
                </a:extLst>
              </p:cNvPr>
              <p:cNvSpPr/>
              <p:nvPr/>
            </p:nvSpPr>
            <p:spPr>
              <a:xfrm>
                <a:off x="8277195" y="1366981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D5A1FD0-F1DA-811B-61D1-2F675F07AF39}"/>
                </a:ext>
              </a:extLst>
            </p:cNvPr>
            <p:cNvGrpSpPr/>
            <p:nvPr/>
          </p:nvGrpSpPr>
          <p:grpSpPr>
            <a:xfrm>
              <a:off x="2559338" y="1728264"/>
              <a:ext cx="6353175" cy="3094386"/>
              <a:chOff x="2559338" y="1728264"/>
              <a:chExt cx="6353175" cy="3094386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DF7ED55-7B9E-9CB9-FED1-2924D80F3CFB}"/>
                  </a:ext>
                </a:extLst>
              </p:cNvPr>
              <p:cNvSpPr/>
              <p:nvPr/>
            </p:nvSpPr>
            <p:spPr>
              <a:xfrm>
                <a:off x="2559338" y="4822651"/>
                <a:ext cx="6353175" cy="9525"/>
              </a:xfrm>
              <a:custGeom>
                <a:avLst/>
                <a:gdLst>
                  <a:gd name="connsiteX0" fmla="*/ 0 w 6353175"/>
                  <a:gd name="connsiteY0" fmla="*/ 413 h 9525"/>
                  <a:gd name="connsiteX1" fmla="*/ 6353175 w 6353175"/>
                  <a:gd name="connsiteY1" fmla="*/ 41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3"/>
                    </a:moveTo>
                    <a:lnTo>
                      <a:pt x="6353175" y="41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D5419B8-E90F-FF36-5868-4762E9281D64}"/>
                  </a:ext>
                </a:extLst>
              </p:cNvPr>
              <p:cNvSpPr/>
              <p:nvPr/>
            </p:nvSpPr>
            <p:spPr>
              <a:xfrm>
                <a:off x="2559338" y="4306967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01967AB-FA21-DE77-B2F8-F7C5EC1FBF41}"/>
                  </a:ext>
                </a:extLst>
              </p:cNvPr>
              <p:cNvSpPr/>
              <p:nvPr/>
            </p:nvSpPr>
            <p:spPr>
              <a:xfrm>
                <a:off x="2559338" y="3791188"/>
                <a:ext cx="6353175" cy="9525"/>
              </a:xfrm>
              <a:custGeom>
                <a:avLst/>
                <a:gdLst>
                  <a:gd name="connsiteX0" fmla="*/ 0 w 6353175"/>
                  <a:gd name="connsiteY0" fmla="*/ 305 h 9525"/>
                  <a:gd name="connsiteX1" fmla="*/ 6353175 w 6353175"/>
                  <a:gd name="connsiteY1" fmla="*/ 3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05"/>
                    </a:moveTo>
                    <a:lnTo>
                      <a:pt x="6353175" y="30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24095B6-671D-76CF-CC06-66EF91245E12}"/>
                  </a:ext>
                </a:extLst>
              </p:cNvPr>
              <p:cNvSpPr/>
              <p:nvPr/>
            </p:nvSpPr>
            <p:spPr>
              <a:xfrm>
                <a:off x="2559338" y="3275505"/>
                <a:ext cx="6353175" cy="9525"/>
              </a:xfrm>
              <a:custGeom>
                <a:avLst/>
                <a:gdLst>
                  <a:gd name="connsiteX0" fmla="*/ 0 w 6353175"/>
                  <a:gd name="connsiteY0" fmla="*/ 250 h 9525"/>
                  <a:gd name="connsiteX1" fmla="*/ 6353175 w 6353175"/>
                  <a:gd name="connsiteY1" fmla="*/ 25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50"/>
                    </a:moveTo>
                    <a:lnTo>
                      <a:pt x="6353175" y="25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7CB29D5-363C-5A91-B672-96E9B267BC96}"/>
                  </a:ext>
                </a:extLst>
              </p:cNvPr>
              <p:cNvSpPr/>
              <p:nvPr/>
            </p:nvSpPr>
            <p:spPr>
              <a:xfrm>
                <a:off x="2559338" y="2759726"/>
                <a:ext cx="6353175" cy="9525"/>
              </a:xfrm>
              <a:custGeom>
                <a:avLst/>
                <a:gdLst>
                  <a:gd name="connsiteX0" fmla="*/ 0 w 6353175"/>
                  <a:gd name="connsiteY0" fmla="*/ 196 h 9525"/>
                  <a:gd name="connsiteX1" fmla="*/ 6353175 w 6353175"/>
                  <a:gd name="connsiteY1" fmla="*/ 1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96"/>
                    </a:moveTo>
                    <a:lnTo>
                      <a:pt x="6353175" y="1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EBA5740-ADB1-8050-AB6D-1B816D12A02E}"/>
                  </a:ext>
                </a:extLst>
              </p:cNvPr>
              <p:cNvSpPr/>
              <p:nvPr/>
            </p:nvSpPr>
            <p:spPr>
              <a:xfrm>
                <a:off x="2559338" y="2244042"/>
                <a:ext cx="6353175" cy="9525"/>
              </a:xfrm>
              <a:custGeom>
                <a:avLst/>
                <a:gdLst>
                  <a:gd name="connsiteX0" fmla="*/ 0 w 6353175"/>
                  <a:gd name="connsiteY0" fmla="*/ 142 h 9525"/>
                  <a:gd name="connsiteX1" fmla="*/ 6353175 w 6353175"/>
                  <a:gd name="connsiteY1" fmla="*/ 14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42"/>
                    </a:moveTo>
                    <a:lnTo>
                      <a:pt x="6353175" y="14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C251B81-58E0-39A6-B8EA-7F1120923321}"/>
                  </a:ext>
                </a:extLst>
              </p:cNvPr>
              <p:cNvSpPr/>
              <p:nvPr/>
            </p:nvSpPr>
            <p:spPr>
              <a:xfrm>
                <a:off x="2559338" y="1728264"/>
                <a:ext cx="6353175" cy="9525"/>
              </a:xfrm>
              <a:custGeom>
                <a:avLst/>
                <a:gdLst>
                  <a:gd name="connsiteX0" fmla="*/ 0 w 6353175"/>
                  <a:gd name="connsiteY0" fmla="*/ 88 h 9525"/>
                  <a:gd name="connsiteX1" fmla="*/ 6353175 w 6353175"/>
                  <a:gd name="connsiteY1" fmla="*/ 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88"/>
                    </a:moveTo>
                    <a:lnTo>
                      <a:pt x="6353175" y="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F4A15380-4576-BFA0-FAF4-6D6FB3B6EF03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D8C1EDD-4909-1FBF-BD0B-0138F25E4BC7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1BAB720-248E-8823-E024-9FA815838C16}"/>
              </a:ext>
            </a:extLst>
          </p:cNvPr>
          <p:cNvSpPr/>
          <p:nvPr/>
        </p:nvSpPr>
        <p:spPr>
          <a:xfrm>
            <a:off x="2559338" y="1547956"/>
            <a:ext cx="6353175" cy="3257550"/>
          </a:xfrm>
          <a:custGeom>
            <a:avLst/>
            <a:gdLst>
              <a:gd name="connsiteX0" fmla="*/ 83 w 6353175"/>
              <a:gd name="connsiteY0" fmla="*/ 2823927 h 3257550"/>
              <a:gd name="connsiteX1" fmla="*/ 635401 w 6353175"/>
              <a:gd name="connsiteY1" fmla="*/ 2940703 h 3257550"/>
              <a:gd name="connsiteX2" fmla="*/ 1270718 w 6353175"/>
              <a:gd name="connsiteY2" fmla="*/ 3043573 h 3257550"/>
              <a:gd name="connsiteX3" fmla="*/ 2541353 w 6353175"/>
              <a:gd name="connsiteY3" fmla="*/ 3206927 h 3257550"/>
              <a:gd name="connsiteX4" fmla="*/ 3176671 w 6353175"/>
              <a:gd name="connsiteY4" fmla="*/ 3257600 h 3257550"/>
              <a:gd name="connsiteX5" fmla="*/ 3811988 w 6353175"/>
              <a:gd name="connsiteY5" fmla="*/ 3232168 h 3257550"/>
              <a:gd name="connsiteX6" fmla="*/ 4447306 w 6353175"/>
              <a:gd name="connsiteY6" fmla="*/ 3052146 h 3257550"/>
              <a:gd name="connsiteX7" fmla="*/ 4764964 w 6353175"/>
              <a:gd name="connsiteY7" fmla="*/ 2898984 h 3257550"/>
              <a:gd name="connsiteX8" fmla="*/ 5082623 w 6353175"/>
              <a:gd name="connsiteY8" fmla="*/ 2679814 h 3257550"/>
              <a:gd name="connsiteX9" fmla="*/ 5400282 w 6353175"/>
              <a:gd name="connsiteY9" fmla="*/ 2416257 h 3257550"/>
              <a:gd name="connsiteX10" fmla="*/ 5717941 w 6353175"/>
              <a:gd name="connsiteY10" fmla="*/ 2071071 h 3257550"/>
              <a:gd name="connsiteX11" fmla="*/ 6035600 w 6353175"/>
              <a:gd name="connsiteY11" fmla="*/ 1459756 h 3257550"/>
              <a:gd name="connsiteX12" fmla="*/ 6226194 w 6353175"/>
              <a:gd name="connsiteY12" fmla="*/ 842917 h 3257550"/>
              <a:gd name="connsiteX13" fmla="*/ 6353258 w 6353175"/>
              <a:gd name="connsiteY13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57550">
                <a:moveTo>
                  <a:pt x="83" y="2823927"/>
                </a:moveTo>
                <a:lnTo>
                  <a:pt x="635401" y="2940703"/>
                </a:lnTo>
                <a:lnTo>
                  <a:pt x="1270718" y="3043573"/>
                </a:lnTo>
                <a:lnTo>
                  <a:pt x="2541353" y="3206927"/>
                </a:lnTo>
                <a:lnTo>
                  <a:pt x="3176671" y="3257600"/>
                </a:lnTo>
                <a:lnTo>
                  <a:pt x="3811988" y="3232168"/>
                </a:lnTo>
                <a:lnTo>
                  <a:pt x="4447306" y="3052146"/>
                </a:lnTo>
                <a:lnTo>
                  <a:pt x="4764964" y="2898984"/>
                </a:lnTo>
                <a:lnTo>
                  <a:pt x="5082623" y="2679814"/>
                </a:lnTo>
                <a:lnTo>
                  <a:pt x="5400282" y="2416257"/>
                </a:lnTo>
                <a:lnTo>
                  <a:pt x="5717941" y="2071071"/>
                </a:lnTo>
                <a:lnTo>
                  <a:pt x="6035600" y="1459756"/>
                </a:lnTo>
                <a:lnTo>
                  <a:pt x="6226194" y="842917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EAC0DDA-A6F3-B508-91A3-6D6697410EA4}"/>
              </a:ext>
            </a:extLst>
          </p:cNvPr>
          <p:cNvSpPr/>
          <p:nvPr/>
        </p:nvSpPr>
        <p:spPr>
          <a:xfrm>
            <a:off x="2540288" y="4996006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B766456-EF93-B812-BE5B-4A49D28E25AE}"/>
              </a:ext>
            </a:extLst>
          </p:cNvPr>
          <p:cNvSpPr/>
          <p:nvPr/>
        </p:nvSpPr>
        <p:spPr>
          <a:xfrm>
            <a:off x="2549813" y="1366981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85E7E85D-5FF4-B2E8-631A-E9B319589070}"/>
              </a:ext>
            </a:extLst>
          </p:cNvPr>
          <p:cNvGrpSpPr/>
          <p:nvPr/>
        </p:nvGrpSpPr>
        <p:grpSpPr>
          <a:xfrm>
            <a:off x="2415510" y="4986480"/>
            <a:ext cx="6745652" cy="338554"/>
            <a:chOff x="2415510" y="4986480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BDE922-1849-4BEA-E0AB-AC2FFD5C0C8E}"/>
                </a:ext>
              </a:extLst>
            </p:cNvPr>
            <p:cNvSpPr txBox="1"/>
            <p:nvPr/>
          </p:nvSpPr>
          <p:spPr>
            <a:xfrm>
              <a:off x="2415510" y="498648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FF05C2-44FC-D9A1-2A47-80196D8A1876}"/>
                </a:ext>
              </a:extLst>
            </p:cNvPr>
            <p:cNvSpPr txBox="1"/>
            <p:nvPr/>
          </p:nvSpPr>
          <p:spPr>
            <a:xfrm>
              <a:off x="299844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0421A-0004-741A-3366-DA456332A648}"/>
                </a:ext>
              </a:extLst>
            </p:cNvPr>
            <p:cNvSpPr txBox="1"/>
            <p:nvPr/>
          </p:nvSpPr>
          <p:spPr>
            <a:xfrm>
              <a:off x="363375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B1EFC-473F-7A78-B9D4-502342CD0E2B}"/>
                </a:ext>
              </a:extLst>
            </p:cNvPr>
            <p:cNvSpPr txBox="1"/>
            <p:nvPr/>
          </p:nvSpPr>
          <p:spPr>
            <a:xfrm>
              <a:off x="426907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2F3A29-A2BD-1EB4-B79C-E3FA67C21DA4}"/>
                </a:ext>
              </a:extLst>
            </p:cNvPr>
            <p:cNvSpPr txBox="1"/>
            <p:nvPr/>
          </p:nvSpPr>
          <p:spPr>
            <a:xfrm>
              <a:off x="490439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5E4011-30D4-2B18-A38C-10CD7D1438A2}"/>
                </a:ext>
              </a:extLst>
            </p:cNvPr>
            <p:cNvSpPr txBox="1"/>
            <p:nvPr/>
          </p:nvSpPr>
          <p:spPr>
            <a:xfrm>
              <a:off x="553971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C796-38C3-4570-E6A9-12FC0254B34D}"/>
                </a:ext>
              </a:extLst>
            </p:cNvPr>
            <p:cNvSpPr txBox="1"/>
            <p:nvPr/>
          </p:nvSpPr>
          <p:spPr>
            <a:xfrm>
              <a:off x="617502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FAE8CD-1040-FA08-FEBA-552A304656F1}"/>
                </a:ext>
              </a:extLst>
            </p:cNvPr>
            <p:cNvSpPr txBox="1"/>
            <p:nvPr/>
          </p:nvSpPr>
          <p:spPr>
            <a:xfrm>
              <a:off x="681034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14C679-D314-D0E7-A63B-D034F3C97B6B}"/>
                </a:ext>
              </a:extLst>
            </p:cNvPr>
            <p:cNvSpPr txBox="1"/>
            <p:nvPr/>
          </p:nvSpPr>
          <p:spPr>
            <a:xfrm>
              <a:off x="744566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0BECBB-BAFB-458B-6CEC-4661C1B674C4}"/>
                </a:ext>
              </a:extLst>
            </p:cNvPr>
            <p:cNvSpPr txBox="1"/>
            <p:nvPr/>
          </p:nvSpPr>
          <p:spPr>
            <a:xfrm>
              <a:off x="808098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90656-DAF5-2644-B9C3-49B24F49BE2E}"/>
                </a:ext>
              </a:extLst>
            </p:cNvPr>
            <p:cNvSpPr txBox="1"/>
            <p:nvPr/>
          </p:nvSpPr>
          <p:spPr>
            <a:xfrm>
              <a:off x="8663910" y="498648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D91B4E6-926F-B519-953D-D7D4CC297BD7}"/>
              </a:ext>
            </a:extLst>
          </p:cNvPr>
          <p:cNvGrpSpPr/>
          <p:nvPr/>
        </p:nvGrpSpPr>
        <p:grpSpPr>
          <a:xfrm>
            <a:off x="2070620" y="1555385"/>
            <a:ext cx="497252" cy="3432941"/>
            <a:chOff x="2098328" y="1555385"/>
            <a:chExt cx="497252" cy="3432941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AEF1AF-E55A-1650-025E-D87147A8BCD0}"/>
                </a:ext>
              </a:extLst>
            </p:cNvPr>
            <p:cNvSpPr txBox="1"/>
            <p:nvPr/>
          </p:nvSpPr>
          <p:spPr>
            <a:xfrm>
              <a:off x="2098328" y="464977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DB6B98-49EB-4CF5-A83C-43B4035C9C97}"/>
                </a:ext>
              </a:extLst>
            </p:cNvPr>
            <p:cNvSpPr txBox="1"/>
            <p:nvPr/>
          </p:nvSpPr>
          <p:spPr>
            <a:xfrm>
              <a:off x="2098328" y="413408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EDCE42-BC09-347E-EA48-94DBF1FF0CEA}"/>
                </a:ext>
              </a:extLst>
            </p:cNvPr>
            <p:cNvSpPr txBox="1"/>
            <p:nvPr/>
          </p:nvSpPr>
          <p:spPr>
            <a:xfrm>
              <a:off x="2098328" y="361830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5D26A0-2BDE-9B1C-492F-7B7E9254874A}"/>
                </a:ext>
              </a:extLst>
            </p:cNvPr>
            <p:cNvSpPr txBox="1"/>
            <p:nvPr/>
          </p:nvSpPr>
          <p:spPr>
            <a:xfrm>
              <a:off x="2098328" y="3102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2E856F-1B12-E8FF-9746-BC551F58B177}"/>
                </a:ext>
              </a:extLst>
            </p:cNvPr>
            <p:cNvSpPr txBox="1"/>
            <p:nvPr/>
          </p:nvSpPr>
          <p:spPr>
            <a:xfrm>
              <a:off x="2098328" y="25868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964365-B588-46F9-F531-81B645EBC029}"/>
                </a:ext>
              </a:extLst>
            </p:cNvPr>
            <p:cNvSpPr txBox="1"/>
            <p:nvPr/>
          </p:nvSpPr>
          <p:spPr>
            <a:xfrm>
              <a:off x="2098328" y="207116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700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F86767-7970-ACBC-F664-1F48A92DA2D6}"/>
                </a:ext>
              </a:extLst>
            </p:cNvPr>
            <p:cNvSpPr txBox="1"/>
            <p:nvPr/>
          </p:nvSpPr>
          <p:spPr>
            <a:xfrm>
              <a:off x="2098328" y="155538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4E83418C-F068-0BFA-3D48-A06738EFE5F3}"/>
              </a:ext>
            </a:extLst>
          </p:cNvPr>
          <p:cNvSpPr/>
          <p:nvPr/>
        </p:nvSpPr>
        <p:spPr>
          <a:xfrm>
            <a:off x="2622869" y="4371832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F87137-EBE1-A063-0D27-A3D302451C49}"/>
              </a:ext>
            </a:extLst>
          </p:cNvPr>
          <p:cNvSpPr txBox="1"/>
          <p:nvPr/>
        </p:nvSpPr>
        <p:spPr>
          <a:xfrm>
            <a:off x="4696748" y="529162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837CC-CB07-DF64-FC69-0BCEA43779B4}"/>
              </a:ext>
            </a:extLst>
          </p:cNvPr>
          <p:cNvSpPr txBox="1"/>
          <p:nvPr/>
        </p:nvSpPr>
        <p:spPr>
          <a:xfrm rot="16200000">
            <a:off x="-98900" y="3420019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8A2F43-6B5D-97B3-1AD0-59B293367F76}"/>
              </a:ext>
            </a:extLst>
          </p:cNvPr>
          <p:cNvSpPr txBox="1"/>
          <p:nvPr/>
        </p:nvSpPr>
        <p:spPr>
          <a:xfrm>
            <a:off x="2514130" y="3686753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EC9F28-4B27-9F8D-21EF-7DF5B9F6AAC6}"/>
              </a:ext>
            </a:extLst>
          </p:cNvPr>
          <p:cNvCxnSpPr>
            <a:cxnSpLocks/>
          </p:cNvCxnSpPr>
          <p:nvPr/>
        </p:nvCxnSpPr>
        <p:spPr>
          <a:xfrm flipH="1">
            <a:off x="5735924" y="3795950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7C0C4C-70A3-06A4-4FB0-D60B07852FB0}"/>
              </a:ext>
            </a:extLst>
          </p:cNvPr>
          <p:cNvCxnSpPr>
            <a:cxnSpLocks/>
          </p:cNvCxnSpPr>
          <p:nvPr/>
        </p:nvCxnSpPr>
        <p:spPr>
          <a:xfrm flipH="1">
            <a:off x="3837161" y="3577445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8CB237-EDD7-3108-AC4A-D0770B7DF3CC}"/>
              </a:ext>
            </a:extLst>
          </p:cNvPr>
          <p:cNvCxnSpPr>
            <a:cxnSpLocks/>
          </p:cNvCxnSpPr>
          <p:nvPr/>
        </p:nvCxnSpPr>
        <p:spPr>
          <a:xfrm flipH="1">
            <a:off x="7640710" y="3429000"/>
            <a:ext cx="1168" cy="777634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9C5F2AA-EE4F-4FAD-48C1-5BFF6CEB0781}"/>
              </a:ext>
            </a:extLst>
          </p:cNvPr>
          <p:cNvSpPr txBox="1"/>
          <p:nvPr/>
        </p:nvSpPr>
        <p:spPr>
          <a:xfrm>
            <a:off x="5093418" y="3215938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4.3 kWp/house</a:t>
            </a:r>
          </a:p>
          <a:p>
            <a:r>
              <a:rPr lang="en-US" sz="1600" dirty="0"/>
              <a:t>10.2 kWh/house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DA27F0-324B-0D05-7477-BE4BAA4B90A5}"/>
              </a:ext>
            </a:extLst>
          </p:cNvPr>
          <p:cNvSpPr txBox="1"/>
          <p:nvPr/>
        </p:nvSpPr>
        <p:spPr>
          <a:xfrm>
            <a:off x="3195430" y="2973296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1.7 kWp/house</a:t>
            </a:r>
          </a:p>
          <a:p>
            <a:r>
              <a:rPr lang="en-US" sz="1600" dirty="0"/>
              <a:t>2.2 kWh/house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B508CC-2E75-FAB4-6DE3-C42B8AB97C2C}"/>
              </a:ext>
            </a:extLst>
          </p:cNvPr>
          <p:cNvSpPr txBox="1"/>
          <p:nvPr/>
        </p:nvSpPr>
        <p:spPr>
          <a:xfrm>
            <a:off x="6961304" y="2817109"/>
            <a:ext cx="140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 kWp/house</a:t>
            </a:r>
          </a:p>
          <a:p>
            <a:r>
              <a:rPr lang="en-US" sz="1600" dirty="0"/>
              <a:t>22 kWh/house</a:t>
            </a:r>
          </a:p>
        </p:txBody>
      </p:sp>
    </p:spTree>
    <p:extLst>
      <p:ext uri="{BB962C8B-B14F-4D97-AF65-F5344CB8AC3E}">
        <p14:creationId xmlns:p14="http://schemas.microsoft.com/office/powerpoint/2010/main" val="3264465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DCABFB1D-6A04-EFAF-ACB2-9B5CA52BE3DF}"/>
              </a:ext>
            </a:extLst>
          </p:cNvPr>
          <p:cNvGrpSpPr/>
          <p:nvPr/>
        </p:nvGrpSpPr>
        <p:grpSpPr>
          <a:xfrm>
            <a:off x="2827193" y="1607127"/>
            <a:ext cx="6353175" cy="3619500"/>
            <a:chOff x="2827193" y="1607127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5A14173B-7EA5-B04B-8002-90B9FAC0737F}"/>
                </a:ext>
              </a:extLst>
            </p:cNvPr>
            <p:cNvGrpSpPr/>
            <p:nvPr/>
          </p:nvGrpSpPr>
          <p:grpSpPr>
            <a:xfrm>
              <a:off x="3462510" y="1607127"/>
              <a:ext cx="5082539" cy="3619500"/>
              <a:chOff x="3462510" y="1607127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BCF9004F-8F96-B307-148C-98226D547906}"/>
                  </a:ext>
                </a:extLst>
              </p:cNvPr>
              <p:cNvSpPr/>
              <p:nvPr/>
            </p:nvSpPr>
            <p:spPr>
              <a:xfrm>
                <a:off x="3462510" y="1607127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0DD2F2A-D8C3-5AA4-08BA-0966C48B842C}"/>
                  </a:ext>
                </a:extLst>
              </p:cNvPr>
              <p:cNvSpPr/>
              <p:nvPr/>
            </p:nvSpPr>
            <p:spPr>
              <a:xfrm>
                <a:off x="4097828" y="1607127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F919848-A8AC-6797-8809-22335A901403}"/>
                  </a:ext>
                </a:extLst>
              </p:cNvPr>
              <p:cNvSpPr/>
              <p:nvPr/>
            </p:nvSpPr>
            <p:spPr>
              <a:xfrm>
                <a:off x="4733145" y="1607127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5CA8894-234B-6AF5-B78E-FAF576FE0340}"/>
                  </a:ext>
                </a:extLst>
              </p:cNvPr>
              <p:cNvSpPr/>
              <p:nvPr/>
            </p:nvSpPr>
            <p:spPr>
              <a:xfrm>
                <a:off x="5368463" y="1607127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39960D4-A086-12A5-C2F4-8F9D4FA39359}"/>
                  </a:ext>
                </a:extLst>
              </p:cNvPr>
              <p:cNvSpPr/>
              <p:nvPr/>
            </p:nvSpPr>
            <p:spPr>
              <a:xfrm>
                <a:off x="6003780" y="1607127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B30E8E-E5F5-B88F-DDB6-8A6E63770F15}"/>
                  </a:ext>
                </a:extLst>
              </p:cNvPr>
              <p:cNvSpPr/>
              <p:nvPr/>
            </p:nvSpPr>
            <p:spPr>
              <a:xfrm>
                <a:off x="6639098" y="1607127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73D59888-3F91-7B06-AFC8-0F1FD83F5089}"/>
                  </a:ext>
                </a:extLst>
              </p:cNvPr>
              <p:cNvSpPr/>
              <p:nvPr/>
            </p:nvSpPr>
            <p:spPr>
              <a:xfrm>
                <a:off x="7274415" y="1607127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B9090AF-9A4E-E9D3-0DC3-3A94DA40F026}"/>
                  </a:ext>
                </a:extLst>
              </p:cNvPr>
              <p:cNvSpPr/>
              <p:nvPr/>
            </p:nvSpPr>
            <p:spPr>
              <a:xfrm>
                <a:off x="7909733" y="1607127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0407FDA-A6CE-DE03-6F46-26BA7A2E55A7}"/>
                  </a:ext>
                </a:extLst>
              </p:cNvPr>
              <p:cNvSpPr/>
              <p:nvPr/>
            </p:nvSpPr>
            <p:spPr>
              <a:xfrm>
                <a:off x="8545050" y="1607127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1235EFE-5A2B-A8DB-B52C-2DB236BE20ED}"/>
                </a:ext>
              </a:extLst>
            </p:cNvPr>
            <p:cNvGrpSpPr/>
            <p:nvPr/>
          </p:nvGrpSpPr>
          <p:grpSpPr>
            <a:xfrm>
              <a:off x="2827193" y="1639226"/>
              <a:ext cx="6353175" cy="3462242"/>
              <a:chOff x="2827193" y="1639226"/>
              <a:chExt cx="6353175" cy="3462242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8E8DA8E-102C-5119-8014-3B4EDABE470D}"/>
                  </a:ext>
                </a:extLst>
              </p:cNvPr>
              <p:cNvSpPr/>
              <p:nvPr/>
            </p:nvSpPr>
            <p:spPr>
              <a:xfrm>
                <a:off x="2827193" y="5101468"/>
                <a:ext cx="6353175" cy="9525"/>
              </a:xfrm>
              <a:custGeom>
                <a:avLst/>
                <a:gdLst>
                  <a:gd name="connsiteX0" fmla="*/ 0 w 6353175"/>
                  <a:gd name="connsiteY0" fmla="*/ 417 h 9525"/>
                  <a:gd name="connsiteX1" fmla="*/ 6353175 w 6353175"/>
                  <a:gd name="connsiteY1" fmla="*/ 4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7"/>
                    </a:moveTo>
                    <a:lnTo>
                      <a:pt x="6353175" y="4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13E0A09-FC28-30AB-07DE-ADAF346BCA02}"/>
                  </a:ext>
                </a:extLst>
              </p:cNvPr>
              <p:cNvSpPr/>
              <p:nvPr/>
            </p:nvSpPr>
            <p:spPr>
              <a:xfrm>
                <a:off x="2827193" y="4524444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3C419AF-57C9-854F-4FF7-2938A3B85523}"/>
                  </a:ext>
                </a:extLst>
              </p:cNvPr>
              <p:cNvSpPr/>
              <p:nvPr/>
            </p:nvSpPr>
            <p:spPr>
              <a:xfrm>
                <a:off x="2827193" y="3947419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9CB94D3-75F6-B1B2-C9BA-ED31A3C18A4B}"/>
                  </a:ext>
                </a:extLst>
              </p:cNvPr>
              <p:cNvSpPr/>
              <p:nvPr/>
            </p:nvSpPr>
            <p:spPr>
              <a:xfrm>
                <a:off x="2827193" y="3370395"/>
                <a:ext cx="6353175" cy="9525"/>
              </a:xfrm>
              <a:custGeom>
                <a:avLst/>
                <a:gdLst>
                  <a:gd name="connsiteX0" fmla="*/ 0 w 6353175"/>
                  <a:gd name="connsiteY0" fmla="*/ 235 h 9525"/>
                  <a:gd name="connsiteX1" fmla="*/ 6353175 w 63531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5"/>
                    </a:moveTo>
                    <a:lnTo>
                      <a:pt x="63531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447D7E6-5BB1-4C17-B851-1B34072D44DE}"/>
                  </a:ext>
                </a:extLst>
              </p:cNvPr>
              <p:cNvSpPr/>
              <p:nvPr/>
            </p:nvSpPr>
            <p:spPr>
              <a:xfrm>
                <a:off x="2827193" y="2793275"/>
                <a:ext cx="6353175" cy="9525"/>
              </a:xfrm>
              <a:custGeom>
                <a:avLst/>
                <a:gdLst>
                  <a:gd name="connsiteX0" fmla="*/ 0 w 6353175"/>
                  <a:gd name="connsiteY0" fmla="*/ 175 h 9525"/>
                  <a:gd name="connsiteX1" fmla="*/ 6353175 w 6353175"/>
                  <a:gd name="connsiteY1" fmla="*/ 1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5"/>
                    </a:moveTo>
                    <a:lnTo>
                      <a:pt x="6353175" y="1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897D17-5185-7661-FE77-B063A74F03D3}"/>
                  </a:ext>
                </a:extLst>
              </p:cNvPr>
              <p:cNvSpPr/>
              <p:nvPr/>
            </p:nvSpPr>
            <p:spPr>
              <a:xfrm>
                <a:off x="2827193" y="2216250"/>
                <a:ext cx="6353175" cy="9525"/>
              </a:xfrm>
              <a:custGeom>
                <a:avLst/>
                <a:gdLst>
                  <a:gd name="connsiteX0" fmla="*/ 0 w 6353175"/>
                  <a:gd name="connsiteY0" fmla="*/ 114 h 9525"/>
                  <a:gd name="connsiteX1" fmla="*/ 6353175 w 6353175"/>
                  <a:gd name="connsiteY1" fmla="*/ 1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4"/>
                    </a:moveTo>
                    <a:lnTo>
                      <a:pt x="6353175" y="1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CD93430-E208-62B6-C287-444C89E2564F}"/>
                  </a:ext>
                </a:extLst>
              </p:cNvPr>
              <p:cNvSpPr/>
              <p:nvPr/>
            </p:nvSpPr>
            <p:spPr>
              <a:xfrm>
                <a:off x="2827193" y="1639226"/>
                <a:ext cx="6353175" cy="9525"/>
              </a:xfrm>
              <a:custGeom>
                <a:avLst/>
                <a:gdLst>
                  <a:gd name="connsiteX0" fmla="*/ 0 w 6353175"/>
                  <a:gd name="connsiteY0" fmla="*/ 53 h 9525"/>
                  <a:gd name="connsiteX1" fmla="*/ 6353175 w 6353175"/>
                  <a:gd name="connsiteY1" fmla="*/ 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"/>
                    </a:moveTo>
                    <a:lnTo>
                      <a:pt x="6353175" y="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D44CF1B0-FA0C-42DF-1070-5CBA9F34B9E2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D16098-3D62-991D-0D3B-46428D499BC6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A7169E-8BA5-519D-9AAF-F67E2B10D1AB}"/>
              </a:ext>
            </a:extLst>
          </p:cNvPr>
          <p:cNvSpPr/>
          <p:nvPr/>
        </p:nvSpPr>
        <p:spPr>
          <a:xfrm>
            <a:off x="2827193" y="1788102"/>
            <a:ext cx="6353175" cy="3257550"/>
          </a:xfrm>
          <a:custGeom>
            <a:avLst/>
            <a:gdLst>
              <a:gd name="connsiteX0" fmla="*/ 83 w 6353175"/>
              <a:gd name="connsiteY0" fmla="*/ 3233502 h 3257550"/>
              <a:gd name="connsiteX1" fmla="*/ 635401 w 6353175"/>
              <a:gd name="connsiteY1" fmla="*/ 3253790 h 3257550"/>
              <a:gd name="connsiteX2" fmla="*/ 1270718 w 6353175"/>
              <a:gd name="connsiteY2" fmla="*/ 3257600 h 3257550"/>
              <a:gd name="connsiteX3" fmla="*/ 1906036 w 6353175"/>
              <a:gd name="connsiteY3" fmla="*/ 3192925 h 3257550"/>
              <a:gd name="connsiteX4" fmla="*/ 2541353 w 6353175"/>
              <a:gd name="connsiteY4" fmla="*/ 3079102 h 3257550"/>
              <a:gd name="connsiteX5" fmla="*/ 3176671 w 6353175"/>
              <a:gd name="connsiteY5" fmla="*/ 2949562 h 3257550"/>
              <a:gd name="connsiteX6" fmla="*/ 3811988 w 6353175"/>
              <a:gd name="connsiteY6" fmla="*/ 2780683 h 3257550"/>
              <a:gd name="connsiteX7" fmla="*/ 4447306 w 6353175"/>
              <a:gd name="connsiteY7" fmla="*/ 2540939 h 3257550"/>
              <a:gd name="connsiteX8" fmla="*/ 4764964 w 6353175"/>
              <a:gd name="connsiteY8" fmla="*/ 2381300 h 3257550"/>
              <a:gd name="connsiteX9" fmla="*/ 5082623 w 6353175"/>
              <a:gd name="connsiteY9" fmla="*/ 2178418 h 3257550"/>
              <a:gd name="connsiteX10" fmla="*/ 5400282 w 6353175"/>
              <a:gd name="connsiteY10" fmla="*/ 1916194 h 3257550"/>
              <a:gd name="connsiteX11" fmla="*/ 5717941 w 6353175"/>
              <a:gd name="connsiteY11" fmla="*/ 1584820 h 3257550"/>
              <a:gd name="connsiteX12" fmla="*/ 6035600 w 6353175"/>
              <a:gd name="connsiteY12" fmla="*/ 1111522 h 3257550"/>
              <a:gd name="connsiteX13" fmla="*/ 6226194 w 6353175"/>
              <a:gd name="connsiteY13" fmla="*/ 754811 h 3257550"/>
              <a:gd name="connsiteX14" fmla="*/ 6353258 w 6353175"/>
              <a:gd name="connsiteY14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53175" h="3257550">
                <a:moveTo>
                  <a:pt x="83" y="3233502"/>
                </a:moveTo>
                <a:lnTo>
                  <a:pt x="635401" y="3253790"/>
                </a:lnTo>
                <a:lnTo>
                  <a:pt x="1270718" y="3257600"/>
                </a:lnTo>
                <a:lnTo>
                  <a:pt x="1906036" y="3192925"/>
                </a:lnTo>
                <a:lnTo>
                  <a:pt x="2541353" y="3079102"/>
                </a:lnTo>
                <a:lnTo>
                  <a:pt x="3176671" y="2949562"/>
                </a:lnTo>
                <a:lnTo>
                  <a:pt x="3811988" y="2780683"/>
                </a:lnTo>
                <a:lnTo>
                  <a:pt x="4447306" y="2540939"/>
                </a:lnTo>
                <a:lnTo>
                  <a:pt x="4764964" y="2381300"/>
                </a:lnTo>
                <a:lnTo>
                  <a:pt x="5082623" y="2178418"/>
                </a:lnTo>
                <a:lnTo>
                  <a:pt x="5400282" y="1916194"/>
                </a:lnTo>
                <a:lnTo>
                  <a:pt x="5717941" y="1584820"/>
                </a:lnTo>
                <a:lnTo>
                  <a:pt x="6035600" y="1111522"/>
                </a:lnTo>
                <a:lnTo>
                  <a:pt x="6226194" y="754811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EB1D7F7-4D2A-9843-60BA-B3C5BDF7D994}"/>
              </a:ext>
            </a:extLst>
          </p:cNvPr>
          <p:cNvSpPr/>
          <p:nvPr/>
        </p:nvSpPr>
        <p:spPr>
          <a:xfrm>
            <a:off x="2808143" y="5236152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D99DF54-C253-6128-3882-541DF24DE883}"/>
              </a:ext>
            </a:extLst>
          </p:cNvPr>
          <p:cNvSpPr/>
          <p:nvPr/>
        </p:nvSpPr>
        <p:spPr>
          <a:xfrm>
            <a:off x="2817668" y="160712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20A91DE5-7A83-1DF0-7F00-A348DFF5FF66}"/>
              </a:ext>
            </a:extLst>
          </p:cNvPr>
          <p:cNvGrpSpPr/>
          <p:nvPr/>
        </p:nvGrpSpPr>
        <p:grpSpPr>
          <a:xfrm>
            <a:off x="2683365" y="5226626"/>
            <a:ext cx="6745652" cy="338554"/>
            <a:chOff x="2683365" y="5226626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4A39A8-7F79-9FD4-D2B8-1F1997076F5F}"/>
                </a:ext>
              </a:extLst>
            </p:cNvPr>
            <p:cNvSpPr txBox="1"/>
            <p:nvPr/>
          </p:nvSpPr>
          <p:spPr>
            <a:xfrm>
              <a:off x="2683365" y="52266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989AEF-D01F-BD54-6C7B-EC93AC76669F}"/>
                </a:ext>
              </a:extLst>
            </p:cNvPr>
            <p:cNvSpPr txBox="1"/>
            <p:nvPr/>
          </p:nvSpPr>
          <p:spPr>
            <a:xfrm>
              <a:off x="326629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F3734A-5460-95F5-7F81-20708D210544}"/>
                </a:ext>
              </a:extLst>
            </p:cNvPr>
            <p:cNvSpPr txBox="1"/>
            <p:nvPr/>
          </p:nvSpPr>
          <p:spPr>
            <a:xfrm>
              <a:off x="390161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AA610D-2B98-E4C4-39E4-E26107A63924}"/>
                </a:ext>
              </a:extLst>
            </p:cNvPr>
            <p:cNvSpPr txBox="1"/>
            <p:nvPr/>
          </p:nvSpPr>
          <p:spPr>
            <a:xfrm>
              <a:off x="453693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4A2217-D618-FFCF-730C-C7ECE5A93733}"/>
                </a:ext>
              </a:extLst>
            </p:cNvPr>
            <p:cNvSpPr txBox="1"/>
            <p:nvPr/>
          </p:nvSpPr>
          <p:spPr>
            <a:xfrm>
              <a:off x="517224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E86B69-BA63-2BA9-56F3-2E852666BF36}"/>
                </a:ext>
              </a:extLst>
            </p:cNvPr>
            <p:cNvSpPr txBox="1"/>
            <p:nvPr/>
          </p:nvSpPr>
          <p:spPr>
            <a:xfrm>
              <a:off x="580756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68E296-E21B-9C9F-2A0F-0A40D9A8001A}"/>
                </a:ext>
              </a:extLst>
            </p:cNvPr>
            <p:cNvSpPr txBox="1"/>
            <p:nvPr/>
          </p:nvSpPr>
          <p:spPr>
            <a:xfrm>
              <a:off x="644288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712F12-D27C-E924-2BCA-4D4DF747CEB2}"/>
                </a:ext>
              </a:extLst>
            </p:cNvPr>
            <p:cNvSpPr txBox="1"/>
            <p:nvPr/>
          </p:nvSpPr>
          <p:spPr>
            <a:xfrm>
              <a:off x="707820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8CA341-3375-21B9-A4CC-EF8C522C1ACB}"/>
                </a:ext>
              </a:extLst>
            </p:cNvPr>
            <p:cNvSpPr txBox="1"/>
            <p:nvPr/>
          </p:nvSpPr>
          <p:spPr>
            <a:xfrm>
              <a:off x="771351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483952-5329-7F8A-A266-E6430991ADD5}"/>
                </a:ext>
              </a:extLst>
            </p:cNvPr>
            <p:cNvSpPr txBox="1"/>
            <p:nvPr/>
          </p:nvSpPr>
          <p:spPr>
            <a:xfrm>
              <a:off x="834883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493900-027E-920A-3097-69504A465C0F}"/>
                </a:ext>
              </a:extLst>
            </p:cNvPr>
            <p:cNvSpPr txBox="1"/>
            <p:nvPr/>
          </p:nvSpPr>
          <p:spPr>
            <a:xfrm>
              <a:off x="8931765" y="5226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07CE659-59F5-FF39-9CF5-0BA31E5862E7}"/>
              </a:ext>
            </a:extLst>
          </p:cNvPr>
          <p:cNvGrpSpPr/>
          <p:nvPr/>
        </p:nvGrpSpPr>
        <p:grpSpPr>
          <a:xfrm>
            <a:off x="2310766" y="1466347"/>
            <a:ext cx="497831" cy="3800796"/>
            <a:chOff x="2366183" y="1466347"/>
            <a:chExt cx="497831" cy="3800796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E3F602-FA07-841A-C47E-B95B0ADB5F3A}"/>
                </a:ext>
              </a:extLst>
            </p:cNvPr>
            <p:cNvSpPr txBox="1"/>
            <p:nvPr/>
          </p:nvSpPr>
          <p:spPr>
            <a:xfrm>
              <a:off x="2470958" y="492858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4CE0A5-B104-FAB5-6475-7A9939F18A1D}"/>
                </a:ext>
              </a:extLst>
            </p:cNvPr>
            <p:cNvSpPr txBox="1"/>
            <p:nvPr/>
          </p:nvSpPr>
          <p:spPr>
            <a:xfrm>
              <a:off x="2366183" y="435156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8F24A4-33C9-0BE4-6674-BD160AB30226}"/>
                </a:ext>
              </a:extLst>
            </p:cNvPr>
            <p:cNvSpPr txBox="1"/>
            <p:nvPr/>
          </p:nvSpPr>
          <p:spPr>
            <a:xfrm>
              <a:off x="2366183" y="377454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C889A8-22D9-0178-4E2A-50867182743E}"/>
                </a:ext>
              </a:extLst>
            </p:cNvPr>
            <p:cNvSpPr txBox="1"/>
            <p:nvPr/>
          </p:nvSpPr>
          <p:spPr>
            <a:xfrm>
              <a:off x="2366183" y="319751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80EE02-C3E7-C78A-0A22-3AA179CF1082}"/>
                </a:ext>
              </a:extLst>
            </p:cNvPr>
            <p:cNvSpPr txBox="1"/>
            <p:nvPr/>
          </p:nvSpPr>
          <p:spPr>
            <a:xfrm>
              <a:off x="2366183" y="26203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250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03556A-EA8E-8572-9AE2-7C4F7F029628}"/>
                </a:ext>
              </a:extLst>
            </p:cNvPr>
            <p:cNvSpPr txBox="1"/>
            <p:nvPr/>
          </p:nvSpPr>
          <p:spPr>
            <a:xfrm>
              <a:off x="2366183" y="204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66B303-5927-24BE-4B35-360A1842329E}"/>
                </a:ext>
              </a:extLst>
            </p:cNvPr>
            <p:cNvSpPr txBox="1"/>
            <p:nvPr/>
          </p:nvSpPr>
          <p:spPr>
            <a:xfrm>
              <a:off x="2366183" y="14663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350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BECFF91A-E363-59CB-68AB-CFA579E5DF82}"/>
              </a:ext>
            </a:extLst>
          </p:cNvPr>
          <p:cNvSpPr/>
          <p:nvPr/>
        </p:nvSpPr>
        <p:spPr>
          <a:xfrm>
            <a:off x="2890724" y="5021553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090184-E554-73F8-A3F3-B58CF6444DB5}"/>
              </a:ext>
            </a:extLst>
          </p:cNvPr>
          <p:cNvSpPr txBox="1"/>
          <p:nvPr/>
        </p:nvSpPr>
        <p:spPr>
          <a:xfrm>
            <a:off x="4863003" y="5550243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78F8B4-7488-888B-DE13-7C0A400D45F4}"/>
              </a:ext>
            </a:extLst>
          </p:cNvPr>
          <p:cNvSpPr txBox="1"/>
          <p:nvPr/>
        </p:nvSpPr>
        <p:spPr>
          <a:xfrm rot="16200000">
            <a:off x="202704" y="362650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3F04A-7A3F-6BE8-4315-995529289489}"/>
              </a:ext>
            </a:extLst>
          </p:cNvPr>
          <p:cNvSpPr txBox="1"/>
          <p:nvPr/>
        </p:nvSpPr>
        <p:spPr>
          <a:xfrm>
            <a:off x="8200971" y="4360648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F3CB32-8128-A83B-D26F-2C5CF7DD8B52}"/>
              </a:ext>
            </a:extLst>
          </p:cNvPr>
          <p:cNvCxnSpPr>
            <a:cxnSpLocks/>
          </p:cNvCxnSpPr>
          <p:nvPr/>
        </p:nvCxnSpPr>
        <p:spPr>
          <a:xfrm flipH="1">
            <a:off x="4104241" y="402152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4EA01E-F26B-ED28-B8BC-3F15374E3BC2}"/>
              </a:ext>
            </a:extLst>
          </p:cNvPr>
          <p:cNvSpPr txBox="1"/>
          <p:nvPr/>
        </p:nvSpPr>
        <p:spPr>
          <a:xfrm>
            <a:off x="3462510" y="3417373"/>
            <a:ext cx="1348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 kWp/house</a:t>
            </a:r>
          </a:p>
          <a:p>
            <a:r>
              <a:rPr lang="en-US" sz="1600" dirty="0"/>
              <a:t>0 kWh/house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48ACE9-AF7D-338F-C77D-E1E96ABA33D2}"/>
              </a:ext>
            </a:extLst>
          </p:cNvPr>
          <p:cNvCxnSpPr>
            <a:cxnSpLocks/>
          </p:cNvCxnSpPr>
          <p:nvPr/>
        </p:nvCxnSpPr>
        <p:spPr>
          <a:xfrm flipH="1">
            <a:off x="5994254" y="3710549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2D480E2-5402-F048-CC44-CBE76E8A2892}"/>
              </a:ext>
            </a:extLst>
          </p:cNvPr>
          <p:cNvSpPr txBox="1"/>
          <p:nvPr/>
        </p:nvSpPr>
        <p:spPr>
          <a:xfrm>
            <a:off x="5352523" y="3106400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3.1 kWp/house</a:t>
            </a:r>
          </a:p>
          <a:p>
            <a:r>
              <a:rPr lang="en-US" sz="1600" dirty="0"/>
              <a:t>7.4 kWh/house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3A6104-EBE3-55A0-9BC6-8C6DB92174BD}"/>
              </a:ext>
            </a:extLst>
          </p:cNvPr>
          <p:cNvCxnSpPr>
            <a:cxnSpLocks/>
          </p:cNvCxnSpPr>
          <p:nvPr/>
        </p:nvCxnSpPr>
        <p:spPr>
          <a:xfrm flipH="1">
            <a:off x="7909732" y="293786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1A5EDAF-A6C6-C1D9-E6E5-3A9A6B6E0C9E}"/>
              </a:ext>
            </a:extLst>
          </p:cNvPr>
          <p:cNvSpPr txBox="1"/>
          <p:nvPr/>
        </p:nvSpPr>
        <p:spPr>
          <a:xfrm>
            <a:off x="7268001" y="2333713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7.7 kWp/house</a:t>
            </a:r>
          </a:p>
          <a:p>
            <a:r>
              <a:rPr lang="en-US" sz="1600" dirty="0"/>
              <a:t>18.1 kWh/house</a:t>
            </a:r>
          </a:p>
        </p:txBody>
      </p:sp>
    </p:spTree>
    <p:extLst>
      <p:ext uri="{BB962C8B-B14F-4D97-AF65-F5344CB8AC3E}">
        <p14:creationId xmlns:p14="http://schemas.microsoft.com/office/powerpoint/2010/main" val="19420156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3466994" y="984862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3466994" y="995620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3466996" y="984862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3466994" y="5409424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3335065" y="5391681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2969967" y="813153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3466994" y="2815791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5557121" y="2875348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5772575" y="3037312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6022883" y="3191914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6273191" y="3353878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6530861" y="3515842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6781169" y="3692530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7031477" y="3869218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7281785" y="4060630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7532093" y="4215232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7782401" y="4421368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8001652" y="4693762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3431014" y="242731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4906172" y="1660913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5974338" y="2078855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775822" y="2991858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4655232" y="5635490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</p:spTree>
    <p:extLst>
      <p:ext uri="{BB962C8B-B14F-4D97-AF65-F5344CB8AC3E}">
        <p14:creationId xmlns:p14="http://schemas.microsoft.com/office/powerpoint/2010/main" val="33925256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367822E-9A19-8F4E-B04B-C130576FE288}"/>
              </a:ext>
            </a:extLst>
          </p:cNvPr>
          <p:cNvGrpSpPr/>
          <p:nvPr/>
        </p:nvGrpSpPr>
        <p:grpSpPr>
          <a:xfrm>
            <a:off x="3532011" y="912280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6DC5AC2C-3EAC-6F43-B157-1A16193B2694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AC349C6-D281-1E4C-B7A7-F6D0AA78438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0A568C4-3EDB-6346-870B-7342F24529D4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E4651B0-3548-3342-AEA1-5904FC29C8C0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E9B8E74-FDC7-1B4F-8F70-AC45279A0125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273106C-2499-F64C-BDF1-AF2C5BDB591C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2F7C2A78-EC10-9449-BDD7-27624D43B591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97BE1DB-5933-7947-A2C5-C97D46F4C15D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CAEB2C7-26B5-9E4F-88BF-8AA4C2074CAA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50AA6C1-B93C-9D40-9E73-62EB14EFCD25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3887F9A-7522-4D49-8606-D9A20A90D528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16BD3E9-DDB7-5F49-8C06-D5C1A1C3C162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491D7D7-E7ED-6A41-9988-32D74CE24ABD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1281D2CD-3DA6-EF4E-BD24-E328F970AAC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3DB4EEB9-14FE-4F4E-9949-66EBB0B03CEA}"/>
              </a:ext>
            </a:extLst>
          </p:cNvPr>
          <p:cNvSpPr/>
          <p:nvPr/>
        </p:nvSpPr>
        <p:spPr>
          <a:xfrm>
            <a:off x="3532011" y="912280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B1929D3-4761-D84D-A72E-730B0DBC3103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0527345-1F11-A44E-872E-78FFD5399B47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8" name="Graphic 2">
            <a:extLst>
              <a:ext uri="{FF2B5EF4-FFF2-40B4-BE49-F238E27FC236}">
                <a16:creationId xmlns:a16="http://schemas.microsoft.com/office/drawing/2014/main" id="{AC97C9AD-5CEB-C04C-B0B2-EA0B55CBF443}"/>
              </a:ext>
            </a:extLst>
          </p:cNvPr>
          <p:cNvGrpSpPr/>
          <p:nvPr/>
        </p:nvGrpSpPr>
        <p:grpSpPr>
          <a:xfrm>
            <a:off x="3532009" y="1003041"/>
            <a:ext cx="4766250" cy="4160661"/>
            <a:chOff x="1057044" y="1135107"/>
            <a:chExt cx="4766250" cy="4160661"/>
          </a:xfrm>
          <a:noFill/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13A9112-5428-514E-ADB2-7A2B8B7FB05E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E8B8E52-DD90-4246-82C5-82E7651B01B7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8AFAA8E-6BA1-4446-972B-97D2842CFB87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9F626A1-290A-D841-9DD5-12363B718893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328A4-7870-7346-A9A1-C38D777F2145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7CC0BA1-1065-D04F-AEA4-E5599CB113FE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D61CCE-F0C2-EF4F-9433-E2067D9D5EBE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C6E4B66-A2D5-5744-931E-C3C755825671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CE0641E-67AA-C642-AA62-B2D0B7A0DD42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B18E43-B734-2940-B299-F7913D33678A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B752DF0B-7246-5847-84BD-8465F1D448FB}"/>
              </a:ext>
            </a:extLst>
          </p:cNvPr>
          <p:cNvSpPr/>
          <p:nvPr/>
        </p:nvSpPr>
        <p:spPr>
          <a:xfrm>
            <a:off x="3532011" y="5336244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BA93711-AE7D-E942-8CE6-C2B8A879E010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4559B270-74C1-0A42-BA8D-10BC917DBF56}"/>
              </a:ext>
            </a:extLst>
          </p:cNvPr>
          <p:cNvGrpSpPr/>
          <p:nvPr/>
        </p:nvGrpSpPr>
        <p:grpSpPr>
          <a:xfrm>
            <a:off x="3400083" y="5318496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98F737-AE23-E549-B088-9E582D71B78D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F9749-A831-3949-8415-3AEC24C4C379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60B72B-845A-CC40-AB74-928E5A65C222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77EB7A-A051-D64D-A664-38D63061A726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07E8AC-C008-C543-BB2F-47EDEEE4B5F0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B401784A-B939-F640-88C6-CABF148CA522}"/>
              </a:ext>
            </a:extLst>
          </p:cNvPr>
          <p:cNvGrpSpPr/>
          <p:nvPr/>
        </p:nvGrpSpPr>
        <p:grpSpPr>
          <a:xfrm>
            <a:off x="3006969" y="862320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55C72-F888-7143-9614-2AD936BEBB57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C13B4E-E63E-064C-8261-509E3EF6F8BE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27ABF-2DB8-8849-8B48-8D3F78C15297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BDB14E-827A-8046-86DA-B18CE7894A38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BF79E5-FCEB-6742-B5C9-0B5672FFEE22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DDB54-ECC7-E942-B453-89BEEA8DEEBE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9C13E7-2956-8A43-B6EE-3E89C981C85E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F946C4-4CF0-A04C-A3A1-1ECB9420C9F0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B2DB307B-697A-D145-B50F-64E227D1B90F}"/>
              </a:ext>
            </a:extLst>
          </p:cNvPr>
          <p:cNvSpPr/>
          <p:nvPr/>
        </p:nvSpPr>
        <p:spPr>
          <a:xfrm>
            <a:off x="3532011" y="4679127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79E45074-8E97-6445-87AC-946A32BC488A}"/>
              </a:ext>
            </a:extLst>
          </p:cNvPr>
          <p:cNvGrpSpPr/>
          <p:nvPr/>
        </p:nvGrpSpPr>
        <p:grpSpPr>
          <a:xfrm>
            <a:off x="5837266" y="2868751"/>
            <a:ext cx="460382" cy="261610"/>
            <a:chOff x="3362301" y="3000819"/>
            <a:chExt cx="460382" cy="261610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7A0F659-FFEF-5547-BB35-EC78D832D9D6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4A79D31-7B86-B943-899B-AA37E4F0D8E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7C976D36-9518-494C-B77A-64C72CBB417B}"/>
              </a:ext>
            </a:extLst>
          </p:cNvPr>
          <p:cNvGrpSpPr/>
          <p:nvPr/>
        </p:nvGrpSpPr>
        <p:grpSpPr>
          <a:xfrm>
            <a:off x="6087540" y="3060137"/>
            <a:ext cx="460382" cy="261610"/>
            <a:chOff x="3612575" y="3192205"/>
            <a:chExt cx="460382" cy="261610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F603FEC-6DB1-3649-84B3-5A5132E0FCA6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FD0BAC-6631-DE44-A078-0D04AF817ED9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4225368C-1C30-DC40-97EF-CD765FC5C3AC}"/>
              </a:ext>
            </a:extLst>
          </p:cNvPr>
          <p:cNvGrpSpPr/>
          <p:nvPr/>
        </p:nvGrpSpPr>
        <p:grpSpPr>
          <a:xfrm>
            <a:off x="6337814" y="3273607"/>
            <a:ext cx="471604" cy="261610"/>
            <a:chOff x="3862849" y="3405675"/>
            <a:chExt cx="471604" cy="261610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025236A-F41F-A442-A39D-8F2C025B960F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1DDF04-E7CB-444C-B788-4620C8C4BA1E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7" name="Graphic 2">
            <a:extLst>
              <a:ext uri="{FF2B5EF4-FFF2-40B4-BE49-F238E27FC236}">
                <a16:creationId xmlns:a16="http://schemas.microsoft.com/office/drawing/2014/main" id="{9D42C49A-04D2-5E48-8712-B157E0A1CE2E}"/>
              </a:ext>
            </a:extLst>
          </p:cNvPr>
          <p:cNvGrpSpPr/>
          <p:nvPr/>
        </p:nvGrpSpPr>
        <p:grpSpPr>
          <a:xfrm>
            <a:off x="6595450" y="3479715"/>
            <a:ext cx="460382" cy="261610"/>
            <a:chOff x="4120485" y="3611783"/>
            <a:chExt cx="460382" cy="261610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D03908E-59CC-4340-97A9-F72FAA19F6E0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B87FF4-ECBB-2B42-8C85-61208ABDEDF6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8" name="Graphic 2">
            <a:extLst>
              <a:ext uri="{FF2B5EF4-FFF2-40B4-BE49-F238E27FC236}">
                <a16:creationId xmlns:a16="http://schemas.microsoft.com/office/drawing/2014/main" id="{166B1054-DB6C-C44C-9FFB-6211BB5A2527}"/>
              </a:ext>
            </a:extLst>
          </p:cNvPr>
          <p:cNvGrpSpPr/>
          <p:nvPr/>
        </p:nvGrpSpPr>
        <p:grpSpPr>
          <a:xfrm>
            <a:off x="6845724" y="3707906"/>
            <a:ext cx="460382" cy="261610"/>
            <a:chOff x="4370759" y="3839974"/>
            <a:chExt cx="460382" cy="261610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EED7B28-8563-CB42-91B8-69773B6755B1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004CA9-D240-7A47-9D02-E6AF909C4966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9" name="Graphic 2">
            <a:extLst>
              <a:ext uri="{FF2B5EF4-FFF2-40B4-BE49-F238E27FC236}">
                <a16:creationId xmlns:a16="http://schemas.microsoft.com/office/drawing/2014/main" id="{2A8C070C-E914-F048-868D-D8B02CF6C098}"/>
              </a:ext>
            </a:extLst>
          </p:cNvPr>
          <p:cNvGrpSpPr/>
          <p:nvPr/>
        </p:nvGrpSpPr>
        <p:grpSpPr>
          <a:xfrm>
            <a:off x="7095998" y="3965541"/>
            <a:ext cx="460382" cy="261610"/>
            <a:chOff x="4621033" y="4097609"/>
            <a:chExt cx="460382" cy="261610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11A72B-C29C-5248-90CF-A3F36B9834D3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4356DD-AAA7-E645-AD6D-3251B9A17BD6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60" name="Graphic 2">
            <a:extLst>
              <a:ext uri="{FF2B5EF4-FFF2-40B4-BE49-F238E27FC236}">
                <a16:creationId xmlns:a16="http://schemas.microsoft.com/office/drawing/2014/main" id="{03E1BFCA-ABA3-494B-9EF1-D101A00167D8}"/>
              </a:ext>
            </a:extLst>
          </p:cNvPr>
          <p:cNvGrpSpPr/>
          <p:nvPr/>
        </p:nvGrpSpPr>
        <p:grpSpPr>
          <a:xfrm>
            <a:off x="7346272" y="4245259"/>
            <a:ext cx="460382" cy="261610"/>
            <a:chOff x="4871307" y="4377327"/>
            <a:chExt cx="460382" cy="26161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3C89AC3-291E-E049-9352-4738BDC70E81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B043B6-C445-B445-848C-12DDE6DA310B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61" name="Graphic 2">
            <a:extLst>
              <a:ext uri="{FF2B5EF4-FFF2-40B4-BE49-F238E27FC236}">
                <a16:creationId xmlns:a16="http://schemas.microsoft.com/office/drawing/2014/main" id="{CB92BAD7-8791-6D4C-82CB-50018F104852}"/>
              </a:ext>
            </a:extLst>
          </p:cNvPr>
          <p:cNvGrpSpPr/>
          <p:nvPr/>
        </p:nvGrpSpPr>
        <p:grpSpPr>
          <a:xfrm>
            <a:off x="7596546" y="4532339"/>
            <a:ext cx="460382" cy="261610"/>
            <a:chOff x="5121581" y="4664407"/>
            <a:chExt cx="460382" cy="26161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2CE16B1-19C9-3E48-9FAF-77FC50D9AD57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34A1CA-D93F-4A4A-A207-32674F063BC7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62" name="Graphic 2">
            <a:extLst>
              <a:ext uri="{FF2B5EF4-FFF2-40B4-BE49-F238E27FC236}">
                <a16:creationId xmlns:a16="http://schemas.microsoft.com/office/drawing/2014/main" id="{B281F0C9-F7FF-FC4F-B0B9-4ECBF6482C7E}"/>
              </a:ext>
            </a:extLst>
          </p:cNvPr>
          <p:cNvGrpSpPr/>
          <p:nvPr/>
        </p:nvGrpSpPr>
        <p:grpSpPr>
          <a:xfrm>
            <a:off x="7846820" y="4782613"/>
            <a:ext cx="460382" cy="261610"/>
            <a:chOff x="5371855" y="4914681"/>
            <a:chExt cx="460382" cy="26161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2892CBC-E94F-F54F-BFA1-94B53AC9BF8F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8C4C4F-1F48-5247-9B1F-9AA61D7C95A9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63" name="Graphic 2">
            <a:extLst>
              <a:ext uri="{FF2B5EF4-FFF2-40B4-BE49-F238E27FC236}">
                <a16:creationId xmlns:a16="http://schemas.microsoft.com/office/drawing/2014/main" id="{03F16875-C1B3-9847-AAEA-9AE18CFFE1FE}"/>
              </a:ext>
            </a:extLst>
          </p:cNvPr>
          <p:cNvGrpSpPr/>
          <p:nvPr/>
        </p:nvGrpSpPr>
        <p:grpSpPr>
          <a:xfrm>
            <a:off x="8066042" y="5047609"/>
            <a:ext cx="540533" cy="261610"/>
            <a:chOff x="5591075" y="5179677"/>
            <a:chExt cx="540533" cy="261610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EBDDA5E-A20B-0A4C-8073-808AA1A147BB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52F545-837D-114D-901E-1D24DBA862BE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38AA912-C42A-33E4-E3E0-634693FE5BEE}"/>
              </a:ext>
            </a:extLst>
          </p:cNvPr>
          <p:cNvSpPr txBox="1"/>
          <p:nvPr/>
        </p:nvSpPr>
        <p:spPr>
          <a:xfrm rot="16200000">
            <a:off x="757349" y="2890259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FC4CE9-5B0C-9D0D-20F1-EAE7844B68BB}"/>
              </a:ext>
            </a:extLst>
          </p:cNvPr>
          <p:cNvSpPr txBox="1"/>
          <p:nvPr/>
        </p:nvSpPr>
        <p:spPr>
          <a:xfrm>
            <a:off x="4634452" y="563363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7EDDF7-A32D-0B83-706D-D106B510CB66}"/>
              </a:ext>
            </a:extLst>
          </p:cNvPr>
          <p:cNvSpPr txBox="1"/>
          <p:nvPr/>
        </p:nvSpPr>
        <p:spPr>
          <a:xfrm>
            <a:off x="3475624" y="3535217"/>
            <a:ext cx="129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EC611F7-1D7D-E5E4-5F0F-4CEFEB374674}"/>
              </a:ext>
            </a:extLst>
          </p:cNvPr>
          <p:cNvCxnSpPr>
            <a:cxnSpLocks/>
          </p:cNvCxnSpPr>
          <p:nvPr/>
        </p:nvCxnSpPr>
        <p:spPr>
          <a:xfrm>
            <a:off x="3615057" y="4152926"/>
            <a:ext cx="0" cy="516965"/>
          </a:xfrm>
          <a:prstGeom prst="straightConnector1">
            <a:avLst/>
          </a:prstGeom>
          <a:ln>
            <a:solidFill>
              <a:srgbClr val="D6272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013FA0-843F-6CA3-8390-0D26A265568F}"/>
              </a:ext>
            </a:extLst>
          </p:cNvPr>
          <p:cNvSpPr txBox="1"/>
          <p:nvPr/>
        </p:nvSpPr>
        <p:spPr>
          <a:xfrm>
            <a:off x="4380101" y="1557653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32435D-41B3-4995-E0C4-B1315EC120A0}"/>
              </a:ext>
            </a:extLst>
          </p:cNvPr>
          <p:cNvCxnSpPr>
            <a:cxnSpLocks/>
          </p:cNvCxnSpPr>
          <p:nvPr/>
        </p:nvCxnSpPr>
        <p:spPr>
          <a:xfrm>
            <a:off x="6019286" y="1906132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924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1075938" y="1109638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1075938" y="1120396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1075940" y="1109638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1075938" y="5534200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944009" y="5516457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578911" y="937929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1075938" y="2940567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3166065" y="3000124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3381519" y="3162088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3631827" y="3316690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3882135" y="3478654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4139805" y="3640618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4390113" y="3817306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4640421" y="3993994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4890729" y="4185406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5141037" y="4340008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5391345" y="4546144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5610596" y="4818538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1039958" y="255209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2515116" y="1785689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3583282" y="2203631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-1615234" y="311663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2264176" y="5760266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82" name="Graphic 2">
            <a:extLst>
              <a:ext uri="{FF2B5EF4-FFF2-40B4-BE49-F238E27FC236}">
                <a16:creationId xmlns:a16="http://schemas.microsoft.com/office/drawing/2014/main" id="{09B10F5C-831C-17A0-3493-86BB84A34DBD}"/>
              </a:ext>
            </a:extLst>
          </p:cNvPr>
          <p:cNvGrpSpPr/>
          <p:nvPr/>
        </p:nvGrpSpPr>
        <p:grpSpPr>
          <a:xfrm>
            <a:off x="6755836" y="1068821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BAC43F53-4A91-CA96-616B-94E25D7D3847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24C08F76-DA41-3615-BE3F-A0E9E2BB641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E1E4798E-0AB2-4056-557B-6B19969CDE50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F270DA3D-2222-B7D3-3377-0EA10FE48E4A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5593B815-168E-501F-1EE5-58B56C0CFF67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5" name="Graphic 2">
              <a:extLst>
                <a:ext uri="{FF2B5EF4-FFF2-40B4-BE49-F238E27FC236}">
                  <a16:creationId xmlns:a16="http://schemas.microsoft.com/office/drawing/2014/main" id="{7D07C8E9-ED64-C306-0591-2C0BE5754BA4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C83B9F7B-69ED-4601-7896-801F2821CFBE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C7C82148-42A9-09C5-C242-E978AA887D9B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D694F5F7-3D5A-47DE-C1CB-DF9494597616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B25B340F-08C0-99A6-3B16-CF5664E31781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75554118-8847-8EE3-70BC-F08AFFA5B18E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7256F60B-F298-43B9-6521-6B36732B3409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45BD71-24A6-C376-B01D-FA52FB0D7ADC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90D2C8-BEF3-111F-C931-D410F1009A0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869E549A-94AE-8F59-C828-EABA7E6B9F50}"/>
              </a:ext>
            </a:extLst>
          </p:cNvPr>
          <p:cNvSpPr/>
          <p:nvPr/>
        </p:nvSpPr>
        <p:spPr>
          <a:xfrm>
            <a:off x="6755836" y="1068821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D6848FE8-196C-4942-68AC-DEC1C9CA9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770CD7F5-1AB3-9C08-AA68-EEC3423A3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908DCE0E-1546-A319-63AE-8E9B3C2CEDCD}"/>
              </a:ext>
            </a:extLst>
          </p:cNvPr>
          <p:cNvGrpSpPr/>
          <p:nvPr/>
        </p:nvGrpSpPr>
        <p:grpSpPr>
          <a:xfrm>
            <a:off x="6755834" y="1159582"/>
            <a:ext cx="4766250" cy="4160661"/>
            <a:chOff x="1057044" y="1135107"/>
            <a:chExt cx="4766250" cy="4160661"/>
          </a:xfrm>
          <a:noFill/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134BF47-46F5-E4AD-8F5C-D47B11A137E5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7BE1555-AF29-177C-3C50-A6202EEFD115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F2DDC487-B773-2029-05EA-A2EF25A6E812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7BACF1C-3901-13E9-73F3-E62217FF6770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EDD1998-DD8B-1CAD-119E-BAB8A4E4E0A1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F23FFAF-E763-D6AB-02CA-94451DB48151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A1755C6-B0FE-3F92-037E-2F67A3DD74E2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9095B685-21B8-9FB6-5E46-CFC1193B01AF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FBAD002-7776-D6D6-B714-37BE42DA2257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B6F7060-ED5E-2952-4E47-B1B45817F3E0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16" name="Freeform 115">
            <a:extLst>
              <a:ext uri="{FF2B5EF4-FFF2-40B4-BE49-F238E27FC236}">
                <a16:creationId xmlns:a16="http://schemas.microsoft.com/office/drawing/2014/main" id="{50F6037C-2451-206E-3107-36654610B2DF}"/>
              </a:ext>
            </a:extLst>
          </p:cNvPr>
          <p:cNvSpPr/>
          <p:nvPr/>
        </p:nvSpPr>
        <p:spPr>
          <a:xfrm>
            <a:off x="6755836" y="5492785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EA0FC960-87A8-F19A-CB82-C88EEAB0E093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8" name="Graphic 2">
            <a:extLst>
              <a:ext uri="{FF2B5EF4-FFF2-40B4-BE49-F238E27FC236}">
                <a16:creationId xmlns:a16="http://schemas.microsoft.com/office/drawing/2014/main" id="{711A5C32-3902-12C9-6362-D88610B4CF8C}"/>
              </a:ext>
            </a:extLst>
          </p:cNvPr>
          <p:cNvGrpSpPr/>
          <p:nvPr/>
        </p:nvGrpSpPr>
        <p:grpSpPr>
          <a:xfrm>
            <a:off x="6623908" y="5475037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81B95A9-CF5C-B9A3-180B-44D5DA777159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354BB23-DB45-D3B8-6C0A-BEBDD5B2F29A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16C6045-38F3-D373-CADA-6F2A97CB40DB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6C732B-E04C-31B2-4DF1-8E34845D6979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6E13930-36AB-DCCE-86DC-B6F42E0C635C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4" name="Graphic 2">
            <a:extLst>
              <a:ext uri="{FF2B5EF4-FFF2-40B4-BE49-F238E27FC236}">
                <a16:creationId xmlns:a16="http://schemas.microsoft.com/office/drawing/2014/main" id="{D48A9CC7-4126-3C9A-895C-75CCE48D7450}"/>
              </a:ext>
            </a:extLst>
          </p:cNvPr>
          <p:cNvGrpSpPr/>
          <p:nvPr/>
        </p:nvGrpSpPr>
        <p:grpSpPr>
          <a:xfrm>
            <a:off x="6230794" y="1018861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84D559B-A71B-0974-F465-6AA51C5058E5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E640BAA-888F-85B7-309A-BE56FA57BA50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7DC45AC-771B-A0BD-E2C1-09A5165BB606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68AB848-F32B-A3C2-E14B-E234F315BBCA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BF085A8-D416-3628-6A5E-3CC5DDDD4DCE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1051D71-1433-B789-9D39-F96944A968CB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844D679-BC18-91BB-A220-8891D1F9F174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B5B5C6-55AA-D609-E3F1-700DF734F52C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133" name="Freeform 132">
            <a:extLst>
              <a:ext uri="{FF2B5EF4-FFF2-40B4-BE49-F238E27FC236}">
                <a16:creationId xmlns:a16="http://schemas.microsoft.com/office/drawing/2014/main" id="{D5608C42-FB8C-FCD3-0C26-86CE853D2B5B}"/>
              </a:ext>
            </a:extLst>
          </p:cNvPr>
          <p:cNvSpPr/>
          <p:nvPr/>
        </p:nvSpPr>
        <p:spPr>
          <a:xfrm>
            <a:off x="6755836" y="4835668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34" name="Graphic 2">
            <a:extLst>
              <a:ext uri="{FF2B5EF4-FFF2-40B4-BE49-F238E27FC236}">
                <a16:creationId xmlns:a16="http://schemas.microsoft.com/office/drawing/2014/main" id="{1C6F999F-4962-5B39-44E9-66F743CB26C8}"/>
              </a:ext>
            </a:extLst>
          </p:cNvPr>
          <p:cNvGrpSpPr/>
          <p:nvPr/>
        </p:nvGrpSpPr>
        <p:grpSpPr>
          <a:xfrm>
            <a:off x="9061091" y="3025292"/>
            <a:ext cx="460382" cy="261610"/>
            <a:chOff x="3362301" y="3000819"/>
            <a:chExt cx="460382" cy="261610"/>
          </a:xfrm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349B6EE-2661-0984-4DB5-CCA93514E92E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3283924-1191-7780-EF8D-D7B9F868233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137" name="Graphic 2">
            <a:extLst>
              <a:ext uri="{FF2B5EF4-FFF2-40B4-BE49-F238E27FC236}">
                <a16:creationId xmlns:a16="http://schemas.microsoft.com/office/drawing/2014/main" id="{C1A80202-CF55-2620-CE11-14438601F1E7}"/>
              </a:ext>
            </a:extLst>
          </p:cNvPr>
          <p:cNvGrpSpPr/>
          <p:nvPr/>
        </p:nvGrpSpPr>
        <p:grpSpPr>
          <a:xfrm>
            <a:off x="9311365" y="3216678"/>
            <a:ext cx="460382" cy="261610"/>
            <a:chOff x="3612575" y="3192205"/>
            <a:chExt cx="460382" cy="261610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A7A00F2B-6211-C737-9036-2A515D51D44A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A082402-51E2-0686-E75A-E7BFA955AE70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140" name="Graphic 2">
            <a:extLst>
              <a:ext uri="{FF2B5EF4-FFF2-40B4-BE49-F238E27FC236}">
                <a16:creationId xmlns:a16="http://schemas.microsoft.com/office/drawing/2014/main" id="{542EF457-A8A4-6988-E9D2-4AAADCDCADA5}"/>
              </a:ext>
            </a:extLst>
          </p:cNvPr>
          <p:cNvGrpSpPr/>
          <p:nvPr/>
        </p:nvGrpSpPr>
        <p:grpSpPr>
          <a:xfrm>
            <a:off x="9561639" y="3430148"/>
            <a:ext cx="471604" cy="261610"/>
            <a:chOff x="3862849" y="3405675"/>
            <a:chExt cx="471604" cy="261610"/>
          </a:xfrm>
        </p:grpSpPr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CAD9087-506B-3B9A-6BCE-EABF43EF6E0C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2F9FFB6-7EE8-DA99-441E-EB6894AC68D2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143" name="Graphic 2">
            <a:extLst>
              <a:ext uri="{FF2B5EF4-FFF2-40B4-BE49-F238E27FC236}">
                <a16:creationId xmlns:a16="http://schemas.microsoft.com/office/drawing/2014/main" id="{6636EF6F-A4C6-B45A-2B81-6530AD5646A1}"/>
              </a:ext>
            </a:extLst>
          </p:cNvPr>
          <p:cNvGrpSpPr/>
          <p:nvPr/>
        </p:nvGrpSpPr>
        <p:grpSpPr>
          <a:xfrm>
            <a:off x="9819275" y="3636256"/>
            <a:ext cx="460382" cy="261610"/>
            <a:chOff x="4120485" y="3611783"/>
            <a:chExt cx="460382" cy="261610"/>
          </a:xfrm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191365C-EB3A-C709-7F2B-A2CB4C3ED175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23C01B6-0183-2D97-DEB4-FB3C6E47572A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146" name="Graphic 2">
            <a:extLst>
              <a:ext uri="{FF2B5EF4-FFF2-40B4-BE49-F238E27FC236}">
                <a16:creationId xmlns:a16="http://schemas.microsoft.com/office/drawing/2014/main" id="{66D70D2E-367B-82C3-7EAA-57A92587EAE6}"/>
              </a:ext>
            </a:extLst>
          </p:cNvPr>
          <p:cNvGrpSpPr/>
          <p:nvPr/>
        </p:nvGrpSpPr>
        <p:grpSpPr>
          <a:xfrm>
            <a:off x="10069549" y="3864447"/>
            <a:ext cx="460382" cy="261610"/>
            <a:chOff x="4370759" y="3839974"/>
            <a:chExt cx="460382" cy="261610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9DFAF037-7DD1-879A-1FF3-594BD143ECE6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12A4E0-6D62-F254-A93C-97B7E3806EDE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149" name="Graphic 2">
            <a:extLst>
              <a:ext uri="{FF2B5EF4-FFF2-40B4-BE49-F238E27FC236}">
                <a16:creationId xmlns:a16="http://schemas.microsoft.com/office/drawing/2014/main" id="{303F411C-9E1C-C1D9-0FAA-15DE45517868}"/>
              </a:ext>
            </a:extLst>
          </p:cNvPr>
          <p:cNvGrpSpPr/>
          <p:nvPr/>
        </p:nvGrpSpPr>
        <p:grpSpPr>
          <a:xfrm>
            <a:off x="10319823" y="4122082"/>
            <a:ext cx="460382" cy="261610"/>
            <a:chOff x="4621033" y="4097609"/>
            <a:chExt cx="460382" cy="261610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65F4CB8-E90C-B0B2-23C3-960CB9A42D97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500A81C-1E68-19E6-029F-F2274CBA7BF1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152" name="Graphic 2">
            <a:extLst>
              <a:ext uri="{FF2B5EF4-FFF2-40B4-BE49-F238E27FC236}">
                <a16:creationId xmlns:a16="http://schemas.microsoft.com/office/drawing/2014/main" id="{A56FBDFF-C50E-7F07-F9D2-D036024B8B91}"/>
              </a:ext>
            </a:extLst>
          </p:cNvPr>
          <p:cNvGrpSpPr/>
          <p:nvPr/>
        </p:nvGrpSpPr>
        <p:grpSpPr>
          <a:xfrm>
            <a:off x="10570097" y="4401800"/>
            <a:ext cx="460382" cy="261610"/>
            <a:chOff x="4871307" y="4377327"/>
            <a:chExt cx="460382" cy="261610"/>
          </a:xfrm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E83B42B-85E6-416C-ED14-0442B5E19274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0C05E56-B70C-CF91-C52E-ED722D9EFF3A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155" name="Graphic 2">
            <a:extLst>
              <a:ext uri="{FF2B5EF4-FFF2-40B4-BE49-F238E27FC236}">
                <a16:creationId xmlns:a16="http://schemas.microsoft.com/office/drawing/2014/main" id="{7269F262-25D0-6AAC-852F-DF986C358545}"/>
              </a:ext>
            </a:extLst>
          </p:cNvPr>
          <p:cNvGrpSpPr/>
          <p:nvPr/>
        </p:nvGrpSpPr>
        <p:grpSpPr>
          <a:xfrm>
            <a:off x="10820371" y="4688880"/>
            <a:ext cx="460382" cy="261610"/>
            <a:chOff x="5121581" y="4664407"/>
            <a:chExt cx="460382" cy="261610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1D7954A-FF27-5925-8F34-F17A609DAE76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7B039CF-629C-DB37-6C57-EC3A59D48BDD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58" name="Graphic 2">
            <a:extLst>
              <a:ext uri="{FF2B5EF4-FFF2-40B4-BE49-F238E27FC236}">
                <a16:creationId xmlns:a16="http://schemas.microsoft.com/office/drawing/2014/main" id="{7620F2E4-3992-8111-0C39-3EB25D0BFAB5}"/>
              </a:ext>
            </a:extLst>
          </p:cNvPr>
          <p:cNvGrpSpPr/>
          <p:nvPr/>
        </p:nvGrpSpPr>
        <p:grpSpPr>
          <a:xfrm>
            <a:off x="11070645" y="4939154"/>
            <a:ext cx="460382" cy="261610"/>
            <a:chOff x="5371855" y="4914681"/>
            <a:chExt cx="460382" cy="261610"/>
          </a:xfrm>
        </p:grpSpPr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B832A38C-EF02-6E54-0FAD-CC96AF7CF481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71CD9FF-82B4-35DB-6118-F160B48C9400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61" name="Graphic 2">
            <a:extLst>
              <a:ext uri="{FF2B5EF4-FFF2-40B4-BE49-F238E27FC236}">
                <a16:creationId xmlns:a16="http://schemas.microsoft.com/office/drawing/2014/main" id="{DE36191E-A93E-74EF-2995-69218095A092}"/>
              </a:ext>
            </a:extLst>
          </p:cNvPr>
          <p:cNvGrpSpPr/>
          <p:nvPr/>
        </p:nvGrpSpPr>
        <p:grpSpPr>
          <a:xfrm>
            <a:off x="11289867" y="5204150"/>
            <a:ext cx="540533" cy="261610"/>
            <a:chOff x="5591075" y="5179677"/>
            <a:chExt cx="540533" cy="261610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574209BB-69A6-8FF7-82A8-A8666FE0F013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F8A4EB3-2567-057F-7DEC-F1AC9ABD4A7F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0AB0B68-121A-7DD8-5749-78922E54C2D6}"/>
              </a:ext>
            </a:extLst>
          </p:cNvPr>
          <p:cNvSpPr txBox="1"/>
          <p:nvPr/>
        </p:nvSpPr>
        <p:spPr>
          <a:xfrm>
            <a:off x="7858277" y="579017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A7B4A-1F15-645C-0610-D8023BBAF3A1}"/>
              </a:ext>
            </a:extLst>
          </p:cNvPr>
          <p:cNvSpPr txBox="1"/>
          <p:nvPr/>
        </p:nvSpPr>
        <p:spPr>
          <a:xfrm>
            <a:off x="1043720" y="784874"/>
            <a:ext cx="105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Germany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AB3F7B0-73CC-AB94-9090-0ADD040FE37F}"/>
              </a:ext>
            </a:extLst>
          </p:cNvPr>
          <p:cNvSpPr txBox="1"/>
          <p:nvPr/>
        </p:nvSpPr>
        <p:spPr>
          <a:xfrm>
            <a:off x="6699449" y="752693"/>
            <a:ext cx="81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France</a:t>
            </a:r>
          </a:p>
        </p:txBody>
      </p:sp>
    </p:spTree>
    <p:extLst>
      <p:ext uri="{BB962C8B-B14F-4D97-AF65-F5344CB8AC3E}">
        <p14:creationId xmlns:p14="http://schemas.microsoft.com/office/powerpoint/2010/main" val="18883433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BA55116C-34FE-0A44-9AB1-39BBECD382E5}"/>
              </a:ext>
            </a:extLst>
          </p:cNvPr>
          <p:cNvGrpSpPr/>
          <p:nvPr/>
        </p:nvGrpSpPr>
        <p:grpSpPr>
          <a:xfrm>
            <a:off x="3028950" y="476250"/>
            <a:ext cx="6400800" cy="5715000"/>
            <a:chOff x="3028950" y="476250"/>
            <a:chExt cx="6400800" cy="5715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718ED62-99A9-2349-911D-7A791863332B}"/>
                </a:ext>
              </a:extLst>
            </p:cNvPr>
            <p:cNvGrpSpPr/>
            <p:nvPr/>
          </p:nvGrpSpPr>
          <p:grpSpPr>
            <a:xfrm>
              <a:off x="4327398" y="476250"/>
              <a:ext cx="3895153" cy="5715000"/>
              <a:chOff x="4327398" y="476250"/>
              <a:chExt cx="3895153" cy="5715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EE579A-0546-0A4B-80D2-A3E0A88743B6}"/>
                  </a:ext>
                </a:extLst>
              </p:cNvPr>
              <p:cNvSpPr/>
              <p:nvPr/>
            </p:nvSpPr>
            <p:spPr>
              <a:xfrm>
                <a:off x="4327398" y="476250"/>
                <a:ext cx="9525" cy="5715000"/>
              </a:xfrm>
              <a:custGeom>
                <a:avLst/>
                <a:gdLst>
                  <a:gd name="connsiteX0" fmla="*/ 214 w 9525"/>
                  <a:gd name="connsiteY0" fmla="*/ 0 h 5715000"/>
                  <a:gd name="connsiteX1" fmla="*/ 214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214" y="0"/>
                    </a:moveTo>
                    <a:lnTo>
                      <a:pt x="214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9B65C093-6393-2A46-855F-D0C7FE8378DE}"/>
                  </a:ext>
                </a:extLst>
              </p:cNvPr>
              <p:cNvSpPr/>
              <p:nvPr/>
            </p:nvSpPr>
            <p:spPr>
              <a:xfrm>
                <a:off x="5625750" y="476250"/>
                <a:ext cx="9525" cy="5715000"/>
              </a:xfrm>
              <a:custGeom>
                <a:avLst/>
                <a:gdLst>
                  <a:gd name="connsiteX0" fmla="*/ 351 w 9525"/>
                  <a:gd name="connsiteY0" fmla="*/ 0 h 5715000"/>
                  <a:gd name="connsiteX1" fmla="*/ 351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351" y="0"/>
                    </a:moveTo>
                    <a:lnTo>
                      <a:pt x="351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19E4691-FC46-0B42-87B6-A56504E70D21}"/>
                  </a:ext>
                </a:extLst>
              </p:cNvPr>
              <p:cNvSpPr/>
              <p:nvPr/>
            </p:nvSpPr>
            <p:spPr>
              <a:xfrm>
                <a:off x="6924198" y="476250"/>
                <a:ext cx="9525" cy="5715000"/>
              </a:xfrm>
              <a:custGeom>
                <a:avLst/>
                <a:gdLst>
                  <a:gd name="connsiteX0" fmla="*/ 487 w 9525"/>
                  <a:gd name="connsiteY0" fmla="*/ 0 h 5715000"/>
                  <a:gd name="connsiteX1" fmla="*/ 487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487" y="0"/>
                    </a:moveTo>
                    <a:lnTo>
                      <a:pt x="487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CF05DB5-CEC0-F943-B141-CB303E3A340B}"/>
                  </a:ext>
                </a:extLst>
              </p:cNvPr>
              <p:cNvSpPr/>
              <p:nvPr/>
            </p:nvSpPr>
            <p:spPr>
              <a:xfrm>
                <a:off x="8222551" y="476250"/>
                <a:ext cx="9525" cy="5715000"/>
              </a:xfrm>
              <a:custGeom>
                <a:avLst/>
                <a:gdLst>
                  <a:gd name="connsiteX0" fmla="*/ 623 w 9525"/>
                  <a:gd name="connsiteY0" fmla="*/ 0 h 5715000"/>
                  <a:gd name="connsiteX1" fmla="*/ 623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623" y="0"/>
                    </a:moveTo>
                    <a:lnTo>
                      <a:pt x="623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06D8349E-9877-584E-9BD7-AFDE7C8498C5}"/>
                </a:ext>
              </a:extLst>
            </p:cNvPr>
            <p:cNvGrpSpPr/>
            <p:nvPr/>
          </p:nvGrpSpPr>
          <p:grpSpPr>
            <a:xfrm>
              <a:off x="3028950" y="1619250"/>
              <a:ext cx="6400800" cy="3429000"/>
              <a:chOff x="3028950" y="1619250"/>
              <a:chExt cx="6400800" cy="3429000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9EA463C-B727-D844-ADE5-29F9A848D9E2}"/>
                  </a:ext>
                </a:extLst>
              </p:cNvPr>
              <p:cNvSpPr/>
              <p:nvPr/>
            </p:nvSpPr>
            <p:spPr>
              <a:xfrm>
                <a:off x="3028950" y="5048250"/>
                <a:ext cx="6400800" cy="9525"/>
              </a:xfrm>
              <a:custGeom>
                <a:avLst/>
                <a:gdLst>
                  <a:gd name="connsiteX0" fmla="*/ 0 w 6400800"/>
                  <a:gd name="connsiteY0" fmla="*/ 530 h 9525"/>
                  <a:gd name="connsiteX1" fmla="*/ 6400800 w 6400800"/>
                  <a:gd name="connsiteY1" fmla="*/ 5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530"/>
                    </a:moveTo>
                    <a:lnTo>
                      <a:pt x="6400800" y="5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6DAE9BB-616B-904C-9E4A-74E91A88EDBD}"/>
                  </a:ext>
                </a:extLst>
              </p:cNvPr>
              <p:cNvSpPr/>
              <p:nvPr/>
            </p:nvSpPr>
            <p:spPr>
              <a:xfrm>
                <a:off x="3028950" y="3905250"/>
                <a:ext cx="6400800" cy="9525"/>
              </a:xfrm>
              <a:custGeom>
                <a:avLst/>
                <a:gdLst>
                  <a:gd name="connsiteX0" fmla="*/ 0 w 6400800"/>
                  <a:gd name="connsiteY0" fmla="*/ 410 h 9525"/>
                  <a:gd name="connsiteX1" fmla="*/ 6400800 w 6400800"/>
                  <a:gd name="connsiteY1" fmla="*/ 4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410"/>
                    </a:moveTo>
                    <a:lnTo>
                      <a:pt x="6400800" y="4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3C6B1105-78D0-E145-8436-839FE8E898AA}"/>
                  </a:ext>
                </a:extLst>
              </p:cNvPr>
              <p:cNvSpPr/>
              <p:nvPr/>
            </p:nvSpPr>
            <p:spPr>
              <a:xfrm>
                <a:off x="3028950" y="2762250"/>
                <a:ext cx="6400800" cy="9525"/>
              </a:xfrm>
              <a:custGeom>
                <a:avLst/>
                <a:gdLst>
                  <a:gd name="connsiteX0" fmla="*/ 0 w 6400800"/>
                  <a:gd name="connsiteY0" fmla="*/ 290 h 9525"/>
                  <a:gd name="connsiteX1" fmla="*/ 6400800 w 6400800"/>
                  <a:gd name="connsiteY1" fmla="*/ 29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290"/>
                    </a:moveTo>
                    <a:lnTo>
                      <a:pt x="6400800" y="29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9D13E5-D674-F541-90A1-652929AD9120}"/>
                  </a:ext>
                </a:extLst>
              </p:cNvPr>
              <p:cNvSpPr/>
              <p:nvPr/>
            </p:nvSpPr>
            <p:spPr>
              <a:xfrm>
                <a:off x="3028950" y="1619250"/>
                <a:ext cx="6400800" cy="9525"/>
              </a:xfrm>
              <a:custGeom>
                <a:avLst/>
                <a:gdLst>
                  <a:gd name="connsiteX0" fmla="*/ 0 w 6400800"/>
                  <a:gd name="connsiteY0" fmla="*/ 170 h 9525"/>
                  <a:gd name="connsiteX1" fmla="*/ 6400800 w 6400800"/>
                  <a:gd name="connsiteY1" fmla="*/ 17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170"/>
                    </a:moveTo>
                    <a:lnTo>
                      <a:pt x="6400800" y="17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83F93BF4-9A0C-0747-B5B0-8769E1E03409}"/>
              </a:ext>
            </a:extLst>
          </p:cNvPr>
          <p:cNvSpPr/>
          <p:nvPr/>
        </p:nvSpPr>
        <p:spPr>
          <a:xfrm>
            <a:off x="3028950" y="476250"/>
            <a:ext cx="9525" cy="5715000"/>
          </a:xfrm>
          <a:custGeom>
            <a:avLst/>
            <a:gdLst>
              <a:gd name="connsiteX0" fmla="*/ 78 w 9525"/>
              <a:gd name="connsiteY0" fmla="*/ 0 h 5715000"/>
              <a:gd name="connsiteX1" fmla="*/ 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78" y="0"/>
                </a:moveTo>
                <a:lnTo>
                  <a:pt x="78" y="5715000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7596C50-A4DB-DA4E-9B61-B026DDC1C8A3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190AAFA-5751-C947-B070-D2C0A990D052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aphic 2">
            <a:extLst>
              <a:ext uri="{FF2B5EF4-FFF2-40B4-BE49-F238E27FC236}">
                <a16:creationId xmlns:a16="http://schemas.microsoft.com/office/drawing/2014/main" id="{2EBBAD56-E239-BE49-9CED-7265A8C6FB90}"/>
              </a:ext>
            </a:extLst>
          </p:cNvPr>
          <p:cNvGrpSpPr/>
          <p:nvPr/>
        </p:nvGrpSpPr>
        <p:grpSpPr>
          <a:xfrm>
            <a:off x="3028950" y="476250"/>
            <a:ext cx="6167437" cy="4948428"/>
            <a:chOff x="3028950" y="476250"/>
            <a:chExt cx="6167437" cy="4948428"/>
          </a:xfrm>
          <a:noFill/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017A402-0E7A-6E45-BFA5-D72C65186EE5}"/>
                </a:ext>
              </a:extLst>
            </p:cNvPr>
            <p:cNvSpPr/>
            <p:nvPr/>
          </p:nvSpPr>
          <p:spPr>
            <a:xfrm>
              <a:off x="3028950" y="476250"/>
              <a:ext cx="5979128" cy="2735008"/>
            </a:xfrm>
            <a:custGeom>
              <a:avLst/>
              <a:gdLst>
                <a:gd name="connsiteX0" fmla="*/ 78 w 5979128"/>
                <a:gd name="connsiteY0" fmla="*/ 2368918 h 2735008"/>
                <a:gd name="connsiteX1" fmla="*/ 649302 w 5979128"/>
                <a:gd name="connsiteY1" fmla="*/ 2446737 h 2735008"/>
                <a:gd name="connsiteX2" fmla="*/ 1298526 w 5979128"/>
                <a:gd name="connsiteY2" fmla="*/ 2517031 h 2735008"/>
                <a:gd name="connsiteX3" fmla="*/ 2921491 w 5979128"/>
                <a:gd name="connsiteY3" fmla="*/ 2689720 h 2735008"/>
                <a:gd name="connsiteX4" fmla="*/ 3246103 w 5979128"/>
                <a:gd name="connsiteY4" fmla="*/ 2716390 h 2735008"/>
                <a:gd name="connsiteX5" fmla="*/ 3570715 w 5979128"/>
                <a:gd name="connsiteY5" fmla="*/ 2732487 h 2735008"/>
                <a:gd name="connsiteX6" fmla="*/ 3895327 w 5979128"/>
                <a:gd name="connsiteY6" fmla="*/ 2735059 h 2735008"/>
                <a:gd name="connsiteX7" fmla="*/ 4219939 w 5979128"/>
                <a:gd name="connsiteY7" fmla="*/ 2711341 h 2735008"/>
                <a:gd name="connsiteX8" fmla="*/ 4544551 w 5979128"/>
                <a:gd name="connsiteY8" fmla="*/ 2607614 h 2735008"/>
                <a:gd name="connsiteX9" fmla="*/ 4869068 w 5979128"/>
                <a:gd name="connsiteY9" fmla="*/ 2285383 h 2735008"/>
                <a:gd name="connsiteX10" fmla="*/ 5193680 w 5979128"/>
                <a:gd name="connsiteY10" fmla="*/ 1751221 h 2735008"/>
                <a:gd name="connsiteX11" fmla="*/ 5518292 w 5979128"/>
                <a:gd name="connsiteY11" fmla="*/ 1161910 h 2735008"/>
                <a:gd name="connsiteX12" fmla="*/ 5842904 w 5979128"/>
                <a:gd name="connsiteY12" fmla="*/ 412673 h 2735008"/>
                <a:gd name="connsiteX13" fmla="*/ 5979206 w 5979128"/>
                <a:gd name="connsiteY13" fmla="*/ 50 h 273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79128" h="2735008">
                  <a:moveTo>
                    <a:pt x="78" y="2368918"/>
                  </a:moveTo>
                  <a:lnTo>
                    <a:pt x="649302" y="2446737"/>
                  </a:lnTo>
                  <a:lnTo>
                    <a:pt x="1298526" y="2517031"/>
                  </a:lnTo>
                  <a:lnTo>
                    <a:pt x="2921491" y="2689720"/>
                  </a:lnTo>
                  <a:lnTo>
                    <a:pt x="3246103" y="2716390"/>
                  </a:lnTo>
                  <a:lnTo>
                    <a:pt x="3570715" y="2732487"/>
                  </a:lnTo>
                  <a:lnTo>
                    <a:pt x="3895327" y="2735059"/>
                  </a:lnTo>
                  <a:lnTo>
                    <a:pt x="4219939" y="2711341"/>
                  </a:lnTo>
                  <a:lnTo>
                    <a:pt x="4544551" y="2607614"/>
                  </a:lnTo>
                  <a:lnTo>
                    <a:pt x="4869068" y="2285383"/>
                  </a:lnTo>
                  <a:lnTo>
                    <a:pt x="5193680" y="1751221"/>
                  </a:lnTo>
                  <a:lnTo>
                    <a:pt x="5518292" y="1161910"/>
                  </a:lnTo>
                  <a:lnTo>
                    <a:pt x="5842904" y="412673"/>
                  </a:lnTo>
                  <a:lnTo>
                    <a:pt x="597920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18DFAE4-4832-664C-9DB5-7679D45A322D}"/>
                </a:ext>
              </a:extLst>
            </p:cNvPr>
            <p:cNvSpPr/>
            <p:nvPr/>
          </p:nvSpPr>
          <p:spPr>
            <a:xfrm>
              <a:off x="3028950" y="476250"/>
              <a:ext cx="6044088" cy="2830830"/>
            </a:xfrm>
            <a:custGeom>
              <a:avLst/>
              <a:gdLst>
                <a:gd name="connsiteX0" fmla="*/ 78 w 6044088"/>
                <a:gd name="connsiteY0" fmla="*/ 2368918 h 2830830"/>
                <a:gd name="connsiteX1" fmla="*/ 649302 w 6044088"/>
                <a:gd name="connsiteY1" fmla="*/ 2514079 h 2830830"/>
                <a:gd name="connsiteX2" fmla="*/ 1298526 w 6044088"/>
                <a:gd name="connsiteY2" fmla="*/ 2596756 h 2830830"/>
                <a:gd name="connsiteX3" fmla="*/ 2921491 w 6044088"/>
                <a:gd name="connsiteY3" fmla="*/ 2782207 h 2830830"/>
                <a:gd name="connsiteX4" fmla="*/ 3246103 w 6044088"/>
                <a:gd name="connsiteY4" fmla="*/ 2811163 h 2830830"/>
                <a:gd name="connsiteX5" fmla="*/ 3570715 w 6044088"/>
                <a:gd name="connsiteY5" fmla="*/ 2828975 h 2830830"/>
                <a:gd name="connsiteX6" fmla="*/ 3895327 w 6044088"/>
                <a:gd name="connsiteY6" fmla="*/ 2830880 h 2830830"/>
                <a:gd name="connsiteX7" fmla="*/ 4219939 w 6044088"/>
                <a:gd name="connsiteY7" fmla="*/ 2802877 h 2830830"/>
                <a:gd name="connsiteX8" fmla="*/ 4544551 w 6044088"/>
                <a:gd name="connsiteY8" fmla="*/ 2704293 h 2830830"/>
                <a:gd name="connsiteX9" fmla="*/ 4869068 w 6044088"/>
                <a:gd name="connsiteY9" fmla="*/ 2452261 h 2830830"/>
                <a:gd name="connsiteX10" fmla="*/ 5193680 w 6044088"/>
                <a:gd name="connsiteY10" fmla="*/ 1942579 h 2830830"/>
                <a:gd name="connsiteX11" fmla="*/ 5518292 w 6044088"/>
                <a:gd name="connsiteY11" fmla="*/ 1349266 h 2830830"/>
                <a:gd name="connsiteX12" fmla="*/ 5842904 w 6044088"/>
                <a:gd name="connsiteY12" fmla="*/ 612603 h 2830830"/>
                <a:gd name="connsiteX13" fmla="*/ 6044167 w 6044088"/>
                <a:gd name="connsiteY13" fmla="*/ 50 h 283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44088" h="2830830">
                  <a:moveTo>
                    <a:pt x="78" y="2368918"/>
                  </a:moveTo>
                  <a:lnTo>
                    <a:pt x="649302" y="2514079"/>
                  </a:lnTo>
                  <a:lnTo>
                    <a:pt x="1298526" y="2596756"/>
                  </a:lnTo>
                  <a:lnTo>
                    <a:pt x="2921491" y="2782207"/>
                  </a:lnTo>
                  <a:lnTo>
                    <a:pt x="3246103" y="2811163"/>
                  </a:lnTo>
                  <a:lnTo>
                    <a:pt x="3570715" y="2828975"/>
                  </a:lnTo>
                  <a:lnTo>
                    <a:pt x="3895327" y="2830880"/>
                  </a:lnTo>
                  <a:lnTo>
                    <a:pt x="4219939" y="2802877"/>
                  </a:lnTo>
                  <a:lnTo>
                    <a:pt x="4544551" y="2704293"/>
                  </a:lnTo>
                  <a:lnTo>
                    <a:pt x="4869068" y="2452261"/>
                  </a:lnTo>
                  <a:lnTo>
                    <a:pt x="5193680" y="1942579"/>
                  </a:lnTo>
                  <a:lnTo>
                    <a:pt x="5518292" y="1349266"/>
                  </a:lnTo>
                  <a:lnTo>
                    <a:pt x="5842904" y="612603"/>
                  </a:lnTo>
                  <a:lnTo>
                    <a:pt x="6044167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3D3E774-6011-874F-8DC9-60C8C93CD880}"/>
                </a:ext>
              </a:extLst>
            </p:cNvPr>
            <p:cNvSpPr/>
            <p:nvPr/>
          </p:nvSpPr>
          <p:spPr>
            <a:xfrm>
              <a:off x="3028950" y="774954"/>
              <a:ext cx="6167437" cy="2730150"/>
            </a:xfrm>
            <a:custGeom>
              <a:avLst/>
              <a:gdLst>
                <a:gd name="connsiteX0" fmla="*/ 78 w 6167437"/>
                <a:gd name="connsiteY0" fmla="*/ 2070214 h 2730150"/>
                <a:gd name="connsiteX1" fmla="*/ 649302 w 6167437"/>
                <a:gd name="connsiteY1" fmla="*/ 2276525 h 2730150"/>
                <a:gd name="connsiteX2" fmla="*/ 1298526 w 6167437"/>
                <a:gd name="connsiteY2" fmla="*/ 2428068 h 2730150"/>
                <a:gd name="connsiteX3" fmla="*/ 1947655 w 6167437"/>
                <a:gd name="connsiteY3" fmla="*/ 2519222 h 2730150"/>
                <a:gd name="connsiteX4" fmla="*/ 2272267 w 6167437"/>
                <a:gd name="connsiteY4" fmla="*/ 2560180 h 2730150"/>
                <a:gd name="connsiteX5" fmla="*/ 3246103 w 6167437"/>
                <a:gd name="connsiteY5" fmla="*/ 2677718 h 2730150"/>
                <a:gd name="connsiteX6" fmla="*/ 3570715 w 6167437"/>
                <a:gd name="connsiteY6" fmla="*/ 2709627 h 2730150"/>
                <a:gd name="connsiteX7" fmla="*/ 3895327 w 6167437"/>
                <a:gd name="connsiteY7" fmla="*/ 2728677 h 2730150"/>
                <a:gd name="connsiteX8" fmla="*/ 4219939 w 6167437"/>
                <a:gd name="connsiteY8" fmla="*/ 2730201 h 2730150"/>
                <a:gd name="connsiteX9" fmla="*/ 4544551 w 6167437"/>
                <a:gd name="connsiteY9" fmla="*/ 2697054 h 2730150"/>
                <a:gd name="connsiteX10" fmla="*/ 4869068 w 6167437"/>
                <a:gd name="connsiteY10" fmla="*/ 2571038 h 2730150"/>
                <a:gd name="connsiteX11" fmla="*/ 5193680 w 6167437"/>
                <a:gd name="connsiteY11" fmla="*/ 2198992 h 2730150"/>
                <a:gd name="connsiteX12" fmla="*/ 5518292 w 6167437"/>
                <a:gd name="connsiteY12" fmla="*/ 1622824 h 2730150"/>
                <a:gd name="connsiteX13" fmla="*/ 5842904 w 6167437"/>
                <a:gd name="connsiteY13" fmla="*/ 928738 h 2730150"/>
                <a:gd name="connsiteX14" fmla="*/ 6167516 w 6167437"/>
                <a:gd name="connsiteY14" fmla="*/ 50 h 27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67437" h="2730150">
                  <a:moveTo>
                    <a:pt x="78" y="2070214"/>
                  </a:moveTo>
                  <a:lnTo>
                    <a:pt x="649302" y="2276525"/>
                  </a:lnTo>
                  <a:lnTo>
                    <a:pt x="1298526" y="2428068"/>
                  </a:lnTo>
                  <a:lnTo>
                    <a:pt x="1947655" y="2519222"/>
                  </a:lnTo>
                  <a:lnTo>
                    <a:pt x="2272267" y="2560180"/>
                  </a:lnTo>
                  <a:lnTo>
                    <a:pt x="3246103" y="2677718"/>
                  </a:lnTo>
                  <a:lnTo>
                    <a:pt x="3570715" y="2709627"/>
                  </a:lnTo>
                  <a:lnTo>
                    <a:pt x="3895327" y="2728677"/>
                  </a:lnTo>
                  <a:lnTo>
                    <a:pt x="4219939" y="2730201"/>
                  </a:lnTo>
                  <a:lnTo>
                    <a:pt x="4544551" y="2697054"/>
                  </a:lnTo>
                  <a:lnTo>
                    <a:pt x="4869068" y="2571038"/>
                  </a:lnTo>
                  <a:lnTo>
                    <a:pt x="5193680" y="2198992"/>
                  </a:lnTo>
                  <a:lnTo>
                    <a:pt x="5518292" y="1622824"/>
                  </a:lnTo>
                  <a:lnTo>
                    <a:pt x="5842904" y="928738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F168957-9FBC-D646-A192-431ACB5998C1}"/>
                </a:ext>
              </a:extLst>
            </p:cNvPr>
            <p:cNvSpPr/>
            <p:nvPr/>
          </p:nvSpPr>
          <p:spPr>
            <a:xfrm>
              <a:off x="3028950" y="1424368"/>
              <a:ext cx="6167437" cy="2297906"/>
            </a:xfrm>
            <a:custGeom>
              <a:avLst/>
              <a:gdLst>
                <a:gd name="connsiteX0" fmla="*/ 78 w 6167437"/>
                <a:gd name="connsiteY0" fmla="*/ 1420799 h 2297906"/>
                <a:gd name="connsiteX1" fmla="*/ 649302 w 6167437"/>
                <a:gd name="connsiteY1" fmla="*/ 1640065 h 2297906"/>
                <a:gd name="connsiteX2" fmla="*/ 1298526 w 6167437"/>
                <a:gd name="connsiteY2" fmla="*/ 1850662 h 2297906"/>
                <a:gd name="connsiteX3" fmla="*/ 1623043 w 6167437"/>
                <a:gd name="connsiteY3" fmla="*/ 1939912 h 2297906"/>
                <a:gd name="connsiteX4" fmla="*/ 1947655 w 6167437"/>
                <a:gd name="connsiteY4" fmla="*/ 2007730 h 2297906"/>
                <a:gd name="connsiteX5" fmla="*/ 2596879 w 6167437"/>
                <a:gd name="connsiteY5" fmla="*/ 2107647 h 2297906"/>
                <a:gd name="connsiteX6" fmla="*/ 2921491 w 6167437"/>
                <a:gd name="connsiteY6" fmla="*/ 2152129 h 2297906"/>
                <a:gd name="connsiteX7" fmla="*/ 3570715 w 6167437"/>
                <a:gd name="connsiteY7" fmla="*/ 2238235 h 2297906"/>
                <a:gd name="connsiteX8" fmla="*/ 3895327 w 6167437"/>
                <a:gd name="connsiteY8" fmla="*/ 2275192 h 2297906"/>
                <a:gd name="connsiteX9" fmla="*/ 4219939 w 6167437"/>
                <a:gd name="connsiteY9" fmla="*/ 2297480 h 2297906"/>
                <a:gd name="connsiteX10" fmla="*/ 4544551 w 6167437"/>
                <a:gd name="connsiteY10" fmla="*/ 2297956 h 2297906"/>
                <a:gd name="connsiteX11" fmla="*/ 4869068 w 6167437"/>
                <a:gd name="connsiteY11" fmla="*/ 2253951 h 2297906"/>
                <a:gd name="connsiteX12" fmla="*/ 5193680 w 6167437"/>
                <a:gd name="connsiteY12" fmla="*/ 2083072 h 2297906"/>
                <a:gd name="connsiteX13" fmla="*/ 5518292 w 6167437"/>
                <a:gd name="connsiteY13" fmla="*/ 1559102 h 2297906"/>
                <a:gd name="connsiteX14" fmla="*/ 5842904 w 6167437"/>
                <a:gd name="connsiteY14" fmla="*/ 893971 h 2297906"/>
                <a:gd name="connsiteX15" fmla="*/ 6167516 w 6167437"/>
                <a:gd name="connsiteY15" fmla="*/ 50 h 229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7437" h="2297906">
                  <a:moveTo>
                    <a:pt x="78" y="1420799"/>
                  </a:moveTo>
                  <a:lnTo>
                    <a:pt x="649302" y="1640065"/>
                  </a:lnTo>
                  <a:lnTo>
                    <a:pt x="1298526" y="1850662"/>
                  </a:lnTo>
                  <a:lnTo>
                    <a:pt x="1623043" y="1939912"/>
                  </a:lnTo>
                  <a:lnTo>
                    <a:pt x="1947655" y="2007730"/>
                  </a:lnTo>
                  <a:lnTo>
                    <a:pt x="2596879" y="2107647"/>
                  </a:lnTo>
                  <a:lnTo>
                    <a:pt x="2921491" y="2152129"/>
                  </a:lnTo>
                  <a:lnTo>
                    <a:pt x="3570715" y="2238235"/>
                  </a:lnTo>
                  <a:lnTo>
                    <a:pt x="3895327" y="2275192"/>
                  </a:lnTo>
                  <a:lnTo>
                    <a:pt x="4219939" y="2297480"/>
                  </a:lnTo>
                  <a:lnTo>
                    <a:pt x="4544551" y="2297956"/>
                  </a:lnTo>
                  <a:lnTo>
                    <a:pt x="4869068" y="2253951"/>
                  </a:lnTo>
                  <a:lnTo>
                    <a:pt x="5193680" y="2083072"/>
                  </a:lnTo>
                  <a:lnTo>
                    <a:pt x="5518292" y="1559102"/>
                  </a:lnTo>
                  <a:lnTo>
                    <a:pt x="5842904" y="893971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6BD0307-952C-1845-A5AC-F1B2B223F8B5}"/>
                </a:ext>
              </a:extLst>
            </p:cNvPr>
            <p:cNvSpPr/>
            <p:nvPr/>
          </p:nvSpPr>
          <p:spPr>
            <a:xfrm>
              <a:off x="3028950" y="2049113"/>
              <a:ext cx="6167437" cy="1890426"/>
            </a:xfrm>
            <a:custGeom>
              <a:avLst/>
              <a:gdLst>
                <a:gd name="connsiteX0" fmla="*/ 78 w 6167437"/>
                <a:gd name="connsiteY0" fmla="*/ 796054 h 1890426"/>
                <a:gd name="connsiteX1" fmla="*/ 1623043 w 6167437"/>
                <a:gd name="connsiteY1" fmla="*/ 1353648 h 1890426"/>
                <a:gd name="connsiteX2" fmla="*/ 1947655 w 6167437"/>
                <a:gd name="connsiteY2" fmla="*/ 1457470 h 1890426"/>
                <a:gd name="connsiteX3" fmla="*/ 2272267 w 6167437"/>
                <a:gd name="connsiteY3" fmla="*/ 1545767 h 1890426"/>
                <a:gd name="connsiteX4" fmla="*/ 2596879 w 6167437"/>
                <a:gd name="connsiteY4" fmla="*/ 1614919 h 1890426"/>
                <a:gd name="connsiteX5" fmla="*/ 3246103 w 6167437"/>
                <a:gd name="connsiteY5" fmla="*/ 1722932 h 1890426"/>
                <a:gd name="connsiteX6" fmla="*/ 3570715 w 6167437"/>
                <a:gd name="connsiteY6" fmla="*/ 1771033 h 1890426"/>
                <a:gd name="connsiteX7" fmla="*/ 4219939 w 6167437"/>
                <a:gd name="connsiteY7" fmla="*/ 1860187 h 1890426"/>
                <a:gd name="connsiteX8" fmla="*/ 4544551 w 6167437"/>
                <a:gd name="connsiteY8" fmla="*/ 1888762 h 1890426"/>
                <a:gd name="connsiteX9" fmla="*/ 4869068 w 6167437"/>
                <a:gd name="connsiteY9" fmla="*/ 1890477 h 1890426"/>
                <a:gd name="connsiteX10" fmla="*/ 5193680 w 6167437"/>
                <a:gd name="connsiteY10" fmla="*/ 1825421 h 1890426"/>
                <a:gd name="connsiteX11" fmla="*/ 5518292 w 6167437"/>
                <a:gd name="connsiteY11" fmla="*/ 1492713 h 1890426"/>
                <a:gd name="connsiteX12" fmla="*/ 5842904 w 6167437"/>
                <a:gd name="connsiteY12" fmla="*/ 853776 h 1890426"/>
                <a:gd name="connsiteX13" fmla="*/ 6167516 w 6167437"/>
                <a:gd name="connsiteY13" fmla="*/ 50 h 189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890426">
                  <a:moveTo>
                    <a:pt x="78" y="796054"/>
                  </a:moveTo>
                  <a:lnTo>
                    <a:pt x="1623043" y="1353648"/>
                  </a:lnTo>
                  <a:lnTo>
                    <a:pt x="1947655" y="1457470"/>
                  </a:lnTo>
                  <a:lnTo>
                    <a:pt x="2272267" y="1545767"/>
                  </a:lnTo>
                  <a:lnTo>
                    <a:pt x="2596879" y="1614919"/>
                  </a:lnTo>
                  <a:lnTo>
                    <a:pt x="3246103" y="1722932"/>
                  </a:lnTo>
                  <a:lnTo>
                    <a:pt x="3570715" y="1771033"/>
                  </a:lnTo>
                  <a:lnTo>
                    <a:pt x="4219939" y="1860187"/>
                  </a:lnTo>
                  <a:lnTo>
                    <a:pt x="4544551" y="1888762"/>
                  </a:lnTo>
                  <a:lnTo>
                    <a:pt x="4869068" y="1890477"/>
                  </a:lnTo>
                  <a:lnTo>
                    <a:pt x="5193680" y="1825421"/>
                  </a:lnTo>
                  <a:lnTo>
                    <a:pt x="5518292" y="1492713"/>
                  </a:lnTo>
                  <a:lnTo>
                    <a:pt x="5842904" y="853776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EF51D94-CB6C-0E4B-863A-10741A7F09B3}"/>
                </a:ext>
              </a:extLst>
            </p:cNvPr>
            <p:cNvSpPr/>
            <p:nvPr/>
          </p:nvSpPr>
          <p:spPr>
            <a:xfrm>
              <a:off x="3028950" y="2704719"/>
              <a:ext cx="6167437" cy="1461134"/>
            </a:xfrm>
            <a:custGeom>
              <a:avLst/>
              <a:gdLst>
                <a:gd name="connsiteX0" fmla="*/ 78 w 6167437"/>
                <a:gd name="connsiteY0" fmla="*/ 140448 h 1461134"/>
                <a:gd name="connsiteX1" fmla="*/ 1947655 w 6167437"/>
                <a:gd name="connsiteY1" fmla="*/ 830630 h 1461134"/>
                <a:gd name="connsiteX2" fmla="*/ 2272267 w 6167437"/>
                <a:gd name="connsiteY2" fmla="*/ 942168 h 1461134"/>
                <a:gd name="connsiteX3" fmla="*/ 2596879 w 6167437"/>
                <a:gd name="connsiteY3" fmla="*/ 1046467 h 1461134"/>
                <a:gd name="connsiteX4" fmla="*/ 2921491 w 6167437"/>
                <a:gd name="connsiteY4" fmla="*/ 1135430 h 1461134"/>
                <a:gd name="connsiteX5" fmla="*/ 3246103 w 6167437"/>
                <a:gd name="connsiteY5" fmla="*/ 1208487 h 1461134"/>
                <a:gd name="connsiteX6" fmla="*/ 3570715 w 6167437"/>
                <a:gd name="connsiteY6" fmla="*/ 1270113 h 1461134"/>
                <a:gd name="connsiteX7" fmla="*/ 4219939 w 6167437"/>
                <a:gd name="connsiteY7" fmla="*/ 1376698 h 1461134"/>
                <a:gd name="connsiteX8" fmla="*/ 4544551 w 6167437"/>
                <a:gd name="connsiteY8" fmla="*/ 1424990 h 1461134"/>
                <a:gd name="connsiteX9" fmla="*/ 4869068 w 6167437"/>
                <a:gd name="connsiteY9" fmla="*/ 1459852 h 1461134"/>
                <a:gd name="connsiteX10" fmla="*/ 5193680 w 6167437"/>
                <a:gd name="connsiteY10" fmla="*/ 1461185 h 1461134"/>
                <a:gd name="connsiteX11" fmla="*/ 5518292 w 6167437"/>
                <a:gd name="connsiteY11" fmla="*/ 1343361 h 1461134"/>
                <a:gd name="connsiteX12" fmla="*/ 5842904 w 6167437"/>
                <a:gd name="connsiteY12" fmla="*/ 800055 h 1461134"/>
                <a:gd name="connsiteX13" fmla="*/ 6167516 w 6167437"/>
                <a:gd name="connsiteY13" fmla="*/ 50 h 146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461134">
                  <a:moveTo>
                    <a:pt x="78" y="140448"/>
                  </a:moveTo>
                  <a:lnTo>
                    <a:pt x="1947655" y="830630"/>
                  </a:lnTo>
                  <a:lnTo>
                    <a:pt x="2272267" y="942168"/>
                  </a:lnTo>
                  <a:lnTo>
                    <a:pt x="2596879" y="1046467"/>
                  </a:lnTo>
                  <a:lnTo>
                    <a:pt x="2921491" y="1135430"/>
                  </a:lnTo>
                  <a:lnTo>
                    <a:pt x="3246103" y="1208487"/>
                  </a:lnTo>
                  <a:lnTo>
                    <a:pt x="3570715" y="1270113"/>
                  </a:lnTo>
                  <a:lnTo>
                    <a:pt x="4219939" y="1376698"/>
                  </a:lnTo>
                  <a:lnTo>
                    <a:pt x="4544551" y="1424990"/>
                  </a:lnTo>
                  <a:lnTo>
                    <a:pt x="4869068" y="1459852"/>
                  </a:lnTo>
                  <a:lnTo>
                    <a:pt x="5193680" y="1461185"/>
                  </a:lnTo>
                  <a:lnTo>
                    <a:pt x="5518292" y="1343361"/>
                  </a:lnTo>
                  <a:lnTo>
                    <a:pt x="5842904" y="800055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440ECBC-762F-8842-B074-78B2C009B865}"/>
                </a:ext>
              </a:extLst>
            </p:cNvPr>
            <p:cNvSpPr/>
            <p:nvPr/>
          </p:nvSpPr>
          <p:spPr>
            <a:xfrm>
              <a:off x="3028950" y="2845117"/>
              <a:ext cx="6167437" cy="1562004"/>
            </a:xfrm>
            <a:custGeom>
              <a:avLst/>
              <a:gdLst>
                <a:gd name="connsiteX0" fmla="*/ 78 w 6167437"/>
                <a:gd name="connsiteY0" fmla="*/ 50 h 1562004"/>
                <a:gd name="connsiteX1" fmla="*/ 2596879 w 6167437"/>
                <a:gd name="connsiteY1" fmla="*/ 946454 h 1562004"/>
                <a:gd name="connsiteX2" fmla="*/ 2921491 w 6167437"/>
                <a:gd name="connsiteY2" fmla="*/ 1060278 h 1562004"/>
                <a:gd name="connsiteX3" fmla="*/ 3246103 w 6167437"/>
                <a:gd name="connsiteY3" fmla="*/ 1166672 h 1562004"/>
                <a:gd name="connsiteX4" fmla="*/ 3570715 w 6167437"/>
                <a:gd name="connsiteY4" fmla="*/ 1259636 h 1562004"/>
                <a:gd name="connsiteX5" fmla="*/ 3895327 w 6167437"/>
                <a:gd name="connsiteY5" fmla="*/ 1337741 h 1562004"/>
                <a:gd name="connsiteX6" fmla="*/ 4219939 w 6167437"/>
                <a:gd name="connsiteY6" fmla="*/ 1405750 h 1562004"/>
                <a:gd name="connsiteX7" fmla="*/ 4869068 w 6167437"/>
                <a:gd name="connsiteY7" fmla="*/ 1519668 h 1562004"/>
                <a:gd name="connsiteX8" fmla="*/ 5193680 w 6167437"/>
                <a:gd name="connsiteY8" fmla="*/ 1562055 h 1562004"/>
                <a:gd name="connsiteX9" fmla="*/ 5518292 w 6167437"/>
                <a:gd name="connsiteY9" fmla="*/ 1553863 h 1562004"/>
                <a:gd name="connsiteX10" fmla="*/ 5842904 w 6167437"/>
                <a:gd name="connsiteY10" fmla="*/ 1266304 h 1562004"/>
                <a:gd name="connsiteX11" fmla="*/ 6167516 w 6167437"/>
                <a:gd name="connsiteY11" fmla="*/ 531735 h 156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62004">
                  <a:moveTo>
                    <a:pt x="78" y="50"/>
                  </a:moveTo>
                  <a:lnTo>
                    <a:pt x="2596879" y="946454"/>
                  </a:lnTo>
                  <a:lnTo>
                    <a:pt x="2921491" y="1060278"/>
                  </a:lnTo>
                  <a:lnTo>
                    <a:pt x="3246103" y="1166672"/>
                  </a:lnTo>
                  <a:lnTo>
                    <a:pt x="3570715" y="1259636"/>
                  </a:lnTo>
                  <a:lnTo>
                    <a:pt x="3895327" y="1337741"/>
                  </a:lnTo>
                  <a:lnTo>
                    <a:pt x="4219939" y="1405750"/>
                  </a:lnTo>
                  <a:lnTo>
                    <a:pt x="4869068" y="1519668"/>
                  </a:lnTo>
                  <a:lnTo>
                    <a:pt x="5193680" y="1562055"/>
                  </a:lnTo>
                  <a:lnTo>
                    <a:pt x="5518292" y="1553863"/>
                  </a:lnTo>
                  <a:lnTo>
                    <a:pt x="5842904" y="1266304"/>
                  </a:lnTo>
                  <a:lnTo>
                    <a:pt x="6167516" y="531735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EB06A36-BA9D-944F-B9FA-878C3FF47D96}"/>
                </a:ext>
              </a:extLst>
            </p:cNvPr>
            <p:cNvSpPr/>
            <p:nvPr/>
          </p:nvSpPr>
          <p:spPr>
            <a:xfrm>
              <a:off x="3028950" y="2845117"/>
              <a:ext cx="6167437" cy="1820418"/>
            </a:xfrm>
            <a:custGeom>
              <a:avLst/>
              <a:gdLst>
                <a:gd name="connsiteX0" fmla="*/ 78 w 6167437"/>
                <a:gd name="connsiteY0" fmla="*/ 50 h 1820418"/>
                <a:gd name="connsiteX1" fmla="*/ 2921491 w 6167437"/>
                <a:gd name="connsiteY1" fmla="*/ 1100568 h 1820418"/>
                <a:gd name="connsiteX2" fmla="*/ 3246103 w 6167437"/>
                <a:gd name="connsiteY2" fmla="*/ 1219822 h 1820418"/>
                <a:gd name="connsiteX3" fmla="*/ 3895327 w 6167437"/>
                <a:gd name="connsiteY3" fmla="*/ 1447469 h 1820418"/>
                <a:gd name="connsiteX4" fmla="*/ 4219939 w 6167437"/>
                <a:gd name="connsiteY4" fmla="*/ 1547101 h 1820418"/>
                <a:gd name="connsiteX5" fmla="*/ 4544551 w 6167437"/>
                <a:gd name="connsiteY5" fmla="*/ 1632635 h 1820418"/>
                <a:gd name="connsiteX6" fmla="*/ 4869068 w 6167437"/>
                <a:gd name="connsiteY6" fmla="*/ 1708359 h 1820418"/>
                <a:gd name="connsiteX7" fmla="*/ 5193680 w 6167437"/>
                <a:gd name="connsiteY7" fmla="*/ 1772748 h 1820418"/>
                <a:gd name="connsiteX8" fmla="*/ 5518292 w 6167437"/>
                <a:gd name="connsiteY8" fmla="*/ 1820468 h 1820418"/>
                <a:gd name="connsiteX9" fmla="*/ 5842904 w 6167437"/>
                <a:gd name="connsiteY9" fmla="*/ 1776463 h 1820418"/>
                <a:gd name="connsiteX10" fmla="*/ 6167516 w 6167437"/>
                <a:gd name="connsiteY10" fmla="*/ 1218012 h 182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7437" h="1820418">
                  <a:moveTo>
                    <a:pt x="78" y="50"/>
                  </a:moveTo>
                  <a:lnTo>
                    <a:pt x="2921491" y="1100568"/>
                  </a:lnTo>
                  <a:lnTo>
                    <a:pt x="3246103" y="1219822"/>
                  </a:lnTo>
                  <a:lnTo>
                    <a:pt x="3895327" y="1447469"/>
                  </a:lnTo>
                  <a:lnTo>
                    <a:pt x="4219939" y="1547101"/>
                  </a:lnTo>
                  <a:lnTo>
                    <a:pt x="4544551" y="1632635"/>
                  </a:lnTo>
                  <a:lnTo>
                    <a:pt x="4869068" y="1708359"/>
                  </a:lnTo>
                  <a:lnTo>
                    <a:pt x="5193680" y="1772748"/>
                  </a:lnTo>
                  <a:lnTo>
                    <a:pt x="5518292" y="1820468"/>
                  </a:lnTo>
                  <a:lnTo>
                    <a:pt x="5842904" y="1776463"/>
                  </a:lnTo>
                  <a:lnTo>
                    <a:pt x="6167516" y="1218012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6B93BB9-815F-FF47-83E3-932F4CBC9152}"/>
                </a:ext>
              </a:extLst>
            </p:cNvPr>
            <p:cNvSpPr/>
            <p:nvPr/>
          </p:nvSpPr>
          <p:spPr>
            <a:xfrm>
              <a:off x="3028950" y="2845117"/>
              <a:ext cx="6167437" cy="2097404"/>
            </a:xfrm>
            <a:custGeom>
              <a:avLst/>
              <a:gdLst>
                <a:gd name="connsiteX0" fmla="*/ 78 w 6167437"/>
                <a:gd name="connsiteY0" fmla="*/ 50 h 2097404"/>
                <a:gd name="connsiteX1" fmla="*/ 3246103 w 6167437"/>
                <a:gd name="connsiteY1" fmla="*/ 1267732 h 2097404"/>
                <a:gd name="connsiteX2" fmla="*/ 3570715 w 6167437"/>
                <a:gd name="connsiteY2" fmla="*/ 1391176 h 2097404"/>
                <a:gd name="connsiteX3" fmla="*/ 4219939 w 6167437"/>
                <a:gd name="connsiteY3" fmla="*/ 1636635 h 2097404"/>
                <a:gd name="connsiteX4" fmla="*/ 4544551 w 6167437"/>
                <a:gd name="connsiteY4" fmla="*/ 1753793 h 2097404"/>
                <a:gd name="connsiteX5" fmla="*/ 4869068 w 6167437"/>
                <a:gd name="connsiteY5" fmla="*/ 1862568 h 2097404"/>
                <a:gd name="connsiteX6" fmla="*/ 5193680 w 6167437"/>
                <a:gd name="connsiteY6" fmla="*/ 1961438 h 2097404"/>
                <a:gd name="connsiteX7" fmla="*/ 5518292 w 6167437"/>
                <a:gd name="connsiteY7" fmla="*/ 2045925 h 2097404"/>
                <a:gd name="connsiteX8" fmla="*/ 5842904 w 6167437"/>
                <a:gd name="connsiteY8" fmla="*/ 2097455 h 2097404"/>
                <a:gd name="connsiteX9" fmla="*/ 6167516 w 6167437"/>
                <a:gd name="connsiteY9" fmla="*/ 1923148 h 209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67437" h="2097404">
                  <a:moveTo>
                    <a:pt x="78" y="50"/>
                  </a:moveTo>
                  <a:lnTo>
                    <a:pt x="3246103" y="1267732"/>
                  </a:lnTo>
                  <a:lnTo>
                    <a:pt x="3570715" y="1391176"/>
                  </a:lnTo>
                  <a:lnTo>
                    <a:pt x="4219939" y="1636635"/>
                  </a:lnTo>
                  <a:lnTo>
                    <a:pt x="4544551" y="1753793"/>
                  </a:lnTo>
                  <a:lnTo>
                    <a:pt x="4869068" y="1862568"/>
                  </a:lnTo>
                  <a:lnTo>
                    <a:pt x="5193680" y="1961438"/>
                  </a:lnTo>
                  <a:lnTo>
                    <a:pt x="5518292" y="2045925"/>
                  </a:lnTo>
                  <a:lnTo>
                    <a:pt x="5842904" y="2097455"/>
                  </a:lnTo>
                  <a:lnTo>
                    <a:pt x="6167516" y="1923148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F2730CC-4748-FD41-A39F-B638050F225F}"/>
                </a:ext>
              </a:extLst>
            </p:cNvPr>
            <p:cNvSpPr/>
            <p:nvPr/>
          </p:nvSpPr>
          <p:spPr>
            <a:xfrm>
              <a:off x="3028950" y="2845117"/>
              <a:ext cx="6167437" cy="2387250"/>
            </a:xfrm>
            <a:custGeom>
              <a:avLst/>
              <a:gdLst>
                <a:gd name="connsiteX0" fmla="*/ 78 w 6167437"/>
                <a:gd name="connsiteY0" fmla="*/ 50 h 2387250"/>
                <a:gd name="connsiteX1" fmla="*/ 3895327 w 6167437"/>
                <a:gd name="connsiteY1" fmla="*/ 1576438 h 2387250"/>
                <a:gd name="connsiteX2" fmla="*/ 4219939 w 6167437"/>
                <a:gd name="connsiteY2" fmla="*/ 1704358 h 2387250"/>
                <a:gd name="connsiteX3" fmla="*/ 5193680 w 6167437"/>
                <a:gd name="connsiteY3" fmla="*/ 2085358 h 2387250"/>
                <a:gd name="connsiteX4" fmla="*/ 5518292 w 6167437"/>
                <a:gd name="connsiteY4" fmla="*/ 2206231 h 2387250"/>
                <a:gd name="connsiteX5" fmla="*/ 5842904 w 6167437"/>
                <a:gd name="connsiteY5" fmla="*/ 2320340 h 2387250"/>
                <a:gd name="connsiteX6" fmla="*/ 6167516 w 6167437"/>
                <a:gd name="connsiteY6" fmla="*/ 2387301 h 238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67437" h="2387250">
                  <a:moveTo>
                    <a:pt x="78" y="50"/>
                  </a:moveTo>
                  <a:lnTo>
                    <a:pt x="3895327" y="1576438"/>
                  </a:lnTo>
                  <a:lnTo>
                    <a:pt x="4219939" y="1704358"/>
                  </a:lnTo>
                  <a:lnTo>
                    <a:pt x="5193680" y="2085358"/>
                  </a:lnTo>
                  <a:lnTo>
                    <a:pt x="5518292" y="2206231"/>
                  </a:lnTo>
                  <a:lnTo>
                    <a:pt x="5842904" y="2320340"/>
                  </a:lnTo>
                  <a:lnTo>
                    <a:pt x="6167516" y="238730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FE3BE85-78D3-634D-AD32-DE67D825A83D}"/>
                </a:ext>
              </a:extLst>
            </p:cNvPr>
            <p:cNvSpPr/>
            <p:nvPr/>
          </p:nvSpPr>
          <p:spPr>
            <a:xfrm>
              <a:off x="3028950" y="2845117"/>
              <a:ext cx="6167437" cy="2579560"/>
            </a:xfrm>
            <a:custGeom>
              <a:avLst/>
              <a:gdLst>
                <a:gd name="connsiteX0" fmla="*/ 78 w 6167437"/>
                <a:gd name="connsiteY0" fmla="*/ 50 h 2579560"/>
                <a:gd name="connsiteX1" fmla="*/ 5193680 w 6167437"/>
                <a:gd name="connsiteY1" fmla="*/ 2181847 h 2579560"/>
                <a:gd name="connsiteX2" fmla="*/ 5518292 w 6167437"/>
                <a:gd name="connsiteY2" fmla="*/ 2314435 h 2579560"/>
                <a:gd name="connsiteX3" fmla="*/ 6167516 w 6167437"/>
                <a:gd name="connsiteY3" fmla="*/ 2579611 h 257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67437" h="2579560">
                  <a:moveTo>
                    <a:pt x="78" y="50"/>
                  </a:moveTo>
                  <a:lnTo>
                    <a:pt x="5193680" y="2181847"/>
                  </a:lnTo>
                  <a:lnTo>
                    <a:pt x="5518292" y="2314435"/>
                  </a:lnTo>
                  <a:lnTo>
                    <a:pt x="6167516" y="257961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8F94C36-4DAC-A347-8BC9-0E7B030406FC}"/>
                </a:ext>
              </a:extLst>
            </p:cNvPr>
            <p:cNvSpPr/>
            <p:nvPr/>
          </p:nvSpPr>
          <p:spPr>
            <a:xfrm>
              <a:off x="3028950" y="476250"/>
              <a:ext cx="6089523" cy="3284600"/>
            </a:xfrm>
            <a:custGeom>
              <a:avLst/>
              <a:gdLst>
                <a:gd name="connsiteX0" fmla="*/ 78 w 6089523"/>
                <a:gd name="connsiteY0" fmla="*/ 2368918 h 3284600"/>
                <a:gd name="connsiteX1" fmla="*/ 649302 w 6089523"/>
                <a:gd name="connsiteY1" fmla="*/ 2660478 h 3284600"/>
                <a:gd name="connsiteX2" fmla="*/ 1298526 w 6089523"/>
                <a:gd name="connsiteY2" fmla="*/ 2894793 h 3284600"/>
                <a:gd name="connsiteX3" fmla="*/ 1947655 w 6089523"/>
                <a:gd name="connsiteY3" fmla="*/ 3041097 h 3284600"/>
                <a:gd name="connsiteX4" fmla="*/ 2596879 w 6089523"/>
                <a:gd name="connsiteY4" fmla="*/ 3171685 h 3284600"/>
                <a:gd name="connsiteX5" fmla="*/ 3246103 w 6089523"/>
                <a:gd name="connsiteY5" fmla="*/ 3284651 h 3284600"/>
                <a:gd name="connsiteX6" fmla="*/ 3895327 w 6089523"/>
                <a:gd name="connsiteY6" fmla="*/ 3242265 h 3284600"/>
                <a:gd name="connsiteX7" fmla="*/ 4544551 w 6089523"/>
                <a:gd name="connsiteY7" fmla="*/ 2862503 h 3284600"/>
                <a:gd name="connsiteX8" fmla="*/ 5193680 w 6089523"/>
                <a:gd name="connsiteY8" fmla="*/ 2092788 h 3284600"/>
                <a:gd name="connsiteX9" fmla="*/ 5518292 w 6089523"/>
                <a:gd name="connsiteY9" fmla="*/ 1539576 h 3284600"/>
                <a:gd name="connsiteX10" fmla="*/ 5842904 w 6089523"/>
                <a:gd name="connsiteY10" fmla="*/ 857967 h 3284600"/>
                <a:gd name="connsiteX11" fmla="*/ 6089601 w 6089523"/>
                <a:gd name="connsiteY11" fmla="*/ 50 h 32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9523" h="3284600">
                  <a:moveTo>
                    <a:pt x="78" y="2368918"/>
                  </a:moveTo>
                  <a:lnTo>
                    <a:pt x="649302" y="2660478"/>
                  </a:lnTo>
                  <a:lnTo>
                    <a:pt x="1298526" y="2894793"/>
                  </a:lnTo>
                  <a:lnTo>
                    <a:pt x="1947655" y="3041097"/>
                  </a:lnTo>
                  <a:lnTo>
                    <a:pt x="2596879" y="3171685"/>
                  </a:lnTo>
                  <a:lnTo>
                    <a:pt x="3246103" y="3284651"/>
                  </a:lnTo>
                  <a:lnTo>
                    <a:pt x="3895327" y="3242265"/>
                  </a:lnTo>
                  <a:lnTo>
                    <a:pt x="4544551" y="2862503"/>
                  </a:lnTo>
                  <a:lnTo>
                    <a:pt x="5193680" y="2092788"/>
                  </a:lnTo>
                  <a:lnTo>
                    <a:pt x="5518292" y="1539576"/>
                  </a:lnTo>
                  <a:lnTo>
                    <a:pt x="5842904" y="857967"/>
                  </a:lnTo>
                  <a:lnTo>
                    <a:pt x="6089601" y="50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D59D31E-3144-AA45-AD47-DFD982379900}"/>
                </a:ext>
              </a:extLst>
            </p:cNvPr>
            <p:cNvSpPr/>
            <p:nvPr/>
          </p:nvSpPr>
          <p:spPr>
            <a:xfrm>
              <a:off x="3028950" y="1539716"/>
              <a:ext cx="6167437" cy="2208466"/>
            </a:xfrm>
            <a:custGeom>
              <a:avLst/>
              <a:gdLst>
                <a:gd name="connsiteX0" fmla="*/ 78 w 6167437"/>
                <a:gd name="connsiteY0" fmla="*/ 1305451 h 2208466"/>
                <a:gd name="connsiteX1" fmla="*/ 649302 w 6167437"/>
                <a:gd name="connsiteY1" fmla="*/ 1559388 h 2208466"/>
                <a:gd name="connsiteX2" fmla="*/ 1298526 w 6167437"/>
                <a:gd name="connsiteY2" fmla="*/ 1793988 h 2208466"/>
                <a:gd name="connsiteX3" fmla="*/ 1947655 w 6167437"/>
                <a:gd name="connsiteY3" fmla="*/ 1956866 h 2208466"/>
                <a:gd name="connsiteX4" fmla="*/ 2596879 w 6167437"/>
                <a:gd name="connsiteY4" fmla="*/ 2068594 h 2208466"/>
                <a:gd name="connsiteX5" fmla="*/ 3246103 w 6167437"/>
                <a:gd name="connsiteY5" fmla="*/ 2170797 h 2208466"/>
                <a:gd name="connsiteX6" fmla="*/ 3895327 w 6167437"/>
                <a:gd name="connsiteY6" fmla="*/ 2208517 h 2208466"/>
                <a:gd name="connsiteX7" fmla="*/ 4544551 w 6167437"/>
                <a:gd name="connsiteY7" fmla="*/ 2066213 h 2208466"/>
                <a:gd name="connsiteX8" fmla="*/ 5193680 w 6167437"/>
                <a:gd name="connsiteY8" fmla="*/ 1639207 h 2208466"/>
                <a:gd name="connsiteX9" fmla="*/ 5518292 w 6167437"/>
                <a:gd name="connsiteY9" fmla="*/ 1314786 h 2208466"/>
                <a:gd name="connsiteX10" fmla="*/ 5842904 w 6167437"/>
                <a:gd name="connsiteY10" fmla="*/ 797007 h 2208466"/>
                <a:gd name="connsiteX11" fmla="*/ 6167516 w 6167437"/>
                <a:gd name="connsiteY11" fmla="*/ 50 h 220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2208466">
                  <a:moveTo>
                    <a:pt x="78" y="1305451"/>
                  </a:moveTo>
                  <a:lnTo>
                    <a:pt x="649302" y="1559388"/>
                  </a:lnTo>
                  <a:lnTo>
                    <a:pt x="1298526" y="1793988"/>
                  </a:lnTo>
                  <a:lnTo>
                    <a:pt x="1947655" y="1956866"/>
                  </a:lnTo>
                  <a:lnTo>
                    <a:pt x="2596879" y="2068594"/>
                  </a:lnTo>
                  <a:lnTo>
                    <a:pt x="3246103" y="2170797"/>
                  </a:lnTo>
                  <a:lnTo>
                    <a:pt x="3895327" y="2208517"/>
                  </a:lnTo>
                  <a:lnTo>
                    <a:pt x="4544551" y="2066213"/>
                  </a:lnTo>
                  <a:lnTo>
                    <a:pt x="5193680" y="1639207"/>
                  </a:lnTo>
                  <a:lnTo>
                    <a:pt x="5518292" y="1314786"/>
                  </a:lnTo>
                  <a:lnTo>
                    <a:pt x="5842904" y="797007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93D16FE-41A8-2A47-AE49-C451251BE54F}"/>
                </a:ext>
              </a:extLst>
            </p:cNvPr>
            <p:cNvSpPr/>
            <p:nvPr/>
          </p:nvSpPr>
          <p:spPr>
            <a:xfrm>
              <a:off x="3028950" y="2179320"/>
              <a:ext cx="6167437" cy="1556861"/>
            </a:xfrm>
            <a:custGeom>
              <a:avLst/>
              <a:gdLst>
                <a:gd name="connsiteX0" fmla="*/ 78 w 6167437"/>
                <a:gd name="connsiteY0" fmla="*/ 665847 h 1556861"/>
                <a:gd name="connsiteX1" fmla="*/ 649302 w 6167437"/>
                <a:gd name="connsiteY1" fmla="*/ 904925 h 1556861"/>
                <a:gd name="connsiteX2" fmla="*/ 1298526 w 6167437"/>
                <a:gd name="connsiteY2" fmla="*/ 1077994 h 1556861"/>
                <a:gd name="connsiteX3" fmla="*/ 1947655 w 6167437"/>
                <a:gd name="connsiteY3" fmla="*/ 1227537 h 1556861"/>
                <a:gd name="connsiteX4" fmla="*/ 2596879 w 6167437"/>
                <a:gd name="connsiteY4" fmla="*/ 1365173 h 1556861"/>
                <a:gd name="connsiteX5" fmla="*/ 3246103 w 6167437"/>
                <a:gd name="connsiteY5" fmla="*/ 1487188 h 1556861"/>
                <a:gd name="connsiteX6" fmla="*/ 3895327 w 6167437"/>
                <a:gd name="connsiteY6" fmla="*/ 1556911 h 1556861"/>
                <a:gd name="connsiteX7" fmla="*/ 4544551 w 6167437"/>
                <a:gd name="connsiteY7" fmla="*/ 1491093 h 1556861"/>
                <a:gd name="connsiteX8" fmla="*/ 5193680 w 6167437"/>
                <a:gd name="connsiteY8" fmla="*/ 1285449 h 1556861"/>
                <a:gd name="connsiteX9" fmla="*/ 5518292 w 6167437"/>
                <a:gd name="connsiteY9" fmla="*/ 1038656 h 1556861"/>
                <a:gd name="connsiteX10" fmla="*/ 5842904 w 6167437"/>
                <a:gd name="connsiteY10" fmla="*/ 552691 h 1556861"/>
                <a:gd name="connsiteX11" fmla="*/ 6167516 w 6167437"/>
                <a:gd name="connsiteY11" fmla="*/ 50 h 155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56861">
                  <a:moveTo>
                    <a:pt x="78" y="665847"/>
                  </a:moveTo>
                  <a:lnTo>
                    <a:pt x="649302" y="904925"/>
                  </a:lnTo>
                  <a:lnTo>
                    <a:pt x="1298526" y="1077994"/>
                  </a:lnTo>
                  <a:lnTo>
                    <a:pt x="1947655" y="1227537"/>
                  </a:lnTo>
                  <a:lnTo>
                    <a:pt x="2596879" y="1365173"/>
                  </a:lnTo>
                  <a:lnTo>
                    <a:pt x="3246103" y="1487188"/>
                  </a:lnTo>
                  <a:lnTo>
                    <a:pt x="3895327" y="1556911"/>
                  </a:lnTo>
                  <a:lnTo>
                    <a:pt x="4544551" y="1491093"/>
                  </a:lnTo>
                  <a:lnTo>
                    <a:pt x="5193680" y="1285449"/>
                  </a:lnTo>
                  <a:lnTo>
                    <a:pt x="5518292" y="1038656"/>
                  </a:lnTo>
                  <a:lnTo>
                    <a:pt x="5842904" y="552691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D6272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D63F1F1-35E2-F749-860D-29F33D30CB0D}"/>
                </a:ext>
              </a:extLst>
            </p:cNvPr>
            <p:cNvSpPr/>
            <p:nvPr/>
          </p:nvSpPr>
          <p:spPr>
            <a:xfrm>
              <a:off x="3028950" y="2579370"/>
              <a:ext cx="6167437" cy="1354645"/>
            </a:xfrm>
            <a:custGeom>
              <a:avLst/>
              <a:gdLst>
                <a:gd name="connsiteX0" fmla="*/ 78 w 6167437"/>
                <a:gd name="connsiteY0" fmla="*/ 265797 h 1354645"/>
                <a:gd name="connsiteX1" fmla="*/ 649302 w 6167437"/>
                <a:gd name="connsiteY1" fmla="*/ 589933 h 1354645"/>
                <a:gd name="connsiteX2" fmla="*/ 1298526 w 6167437"/>
                <a:gd name="connsiteY2" fmla="*/ 785196 h 1354645"/>
                <a:gd name="connsiteX3" fmla="*/ 1947655 w 6167437"/>
                <a:gd name="connsiteY3" fmla="*/ 929500 h 1354645"/>
                <a:gd name="connsiteX4" fmla="*/ 2596879 w 6167437"/>
                <a:gd name="connsiteY4" fmla="*/ 1066278 h 1354645"/>
                <a:gd name="connsiteX5" fmla="*/ 3246103 w 6167437"/>
                <a:gd name="connsiteY5" fmla="*/ 1186293 h 1354645"/>
                <a:gd name="connsiteX6" fmla="*/ 3895327 w 6167437"/>
                <a:gd name="connsiteY6" fmla="*/ 1298022 h 1354645"/>
                <a:gd name="connsiteX7" fmla="*/ 4544551 w 6167437"/>
                <a:gd name="connsiteY7" fmla="*/ 1354695 h 1354645"/>
                <a:gd name="connsiteX8" fmla="*/ 5193680 w 6167437"/>
                <a:gd name="connsiteY8" fmla="*/ 1093806 h 1354645"/>
                <a:gd name="connsiteX9" fmla="*/ 5518292 w 6167437"/>
                <a:gd name="connsiteY9" fmla="*/ 781481 h 1354645"/>
                <a:gd name="connsiteX10" fmla="*/ 5842904 w 6167437"/>
                <a:gd name="connsiteY10" fmla="*/ 436009 h 1354645"/>
                <a:gd name="connsiteX11" fmla="*/ 6167516 w 6167437"/>
                <a:gd name="connsiteY11" fmla="*/ 50 h 135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354645">
                  <a:moveTo>
                    <a:pt x="78" y="265797"/>
                  </a:moveTo>
                  <a:lnTo>
                    <a:pt x="649302" y="589933"/>
                  </a:lnTo>
                  <a:lnTo>
                    <a:pt x="1298526" y="785196"/>
                  </a:lnTo>
                  <a:lnTo>
                    <a:pt x="1947655" y="929500"/>
                  </a:lnTo>
                  <a:lnTo>
                    <a:pt x="2596879" y="1066278"/>
                  </a:lnTo>
                  <a:lnTo>
                    <a:pt x="3246103" y="1186293"/>
                  </a:lnTo>
                  <a:lnTo>
                    <a:pt x="3895327" y="1298022"/>
                  </a:lnTo>
                  <a:lnTo>
                    <a:pt x="4544551" y="1354695"/>
                  </a:lnTo>
                  <a:lnTo>
                    <a:pt x="5193680" y="1093806"/>
                  </a:lnTo>
                  <a:lnTo>
                    <a:pt x="5518292" y="781481"/>
                  </a:lnTo>
                  <a:lnTo>
                    <a:pt x="5842904" y="436009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36">
            <a:extLst>
              <a:ext uri="{FF2B5EF4-FFF2-40B4-BE49-F238E27FC236}">
                <a16:creationId xmlns:a16="http://schemas.microsoft.com/office/drawing/2014/main" id="{D9D544A6-6126-C14E-9AFB-847A50B19DBD}"/>
              </a:ext>
            </a:extLst>
          </p:cNvPr>
          <p:cNvSpPr/>
          <p:nvPr/>
        </p:nvSpPr>
        <p:spPr>
          <a:xfrm>
            <a:off x="3028950" y="6200775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8BB985B-8440-DE4D-9AAC-13F4E4966A96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aphic 2">
            <a:extLst>
              <a:ext uri="{FF2B5EF4-FFF2-40B4-BE49-F238E27FC236}">
                <a16:creationId xmlns:a16="http://schemas.microsoft.com/office/drawing/2014/main" id="{4AF0C0AE-8E62-494D-8AEE-1B3437EDE3F2}"/>
              </a:ext>
            </a:extLst>
          </p:cNvPr>
          <p:cNvGrpSpPr/>
          <p:nvPr/>
        </p:nvGrpSpPr>
        <p:grpSpPr>
          <a:xfrm>
            <a:off x="2885122" y="6191249"/>
            <a:ext cx="5534270" cy="338554"/>
            <a:chOff x="2885122" y="6191249"/>
            <a:chExt cx="5534270" cy="338554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EEF725-8733-8E47-A691-B042D567003F}"/>
                </a:ext>
              </a:extLst>
            </p:cNvPr>
            <p:cNvSpPr txBox="1"/>
            <p:nvPr/>
          </p:nvSpPr>
          <p:spPr>
            <a:xfrm>
              <a:off x="2885122" y="619124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206DC1-1332-BD48-9A5D-C137AD8AEE94}"/>
                </a:ext>
              </a:extLst>
            </p:cNvPr>
            <p:cNvSpPr txBox="1"/>
            <p:nvPr/>
          </p:nvSpPr>
          <p:spPr>
            <a:xfrm>
              <a:off x="41311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C1EE05-89B7-5244-AD06-2902685350F8}"/>
                </a:ext>
              </a:extLst>
            </p:cNvPr>
            <p:cNvSpPr txBox="1"/>
            <p:nvPr/>
          </p:nvSpPr>
          <p:spPr>
            <a:xfrm>
              <a:off x="5429535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4290B7-1FE2-F04F-8911-AEF9FC98DCEA}"/>
                </a:ext>
              </a:extLst>
            </p:cNvPr>
            <p:cNvSpPr txBox="1"/>
            <p:nvPr/>
          </p:nvSpPr>
          <p:spPr>
            <a:xfrm>
              <a:off x="67279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F748CF-70CB-C84F-8DE8-060218B5388B}"/>
                </a:ext>
              </a:extLst>
            </p:cNvPr>
            <p:cNvSpPr txBox="1"/>
            <p:nvPr/>
          </p:nvSpPr>
          <p:spPr>
            <a:xfrm>
              <a:off x="8026336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F3C2CF7-07F1-FE46-AB52-DF585212EC42}"/>
              </a:ext>
            </a:extLst>
          </p:cNvPr>
          <p:cNvGrpSpPr/>
          <p:nvPr/>
        </p:nvGrpSpPr>
        <p:grpSpPr>
          <a:xfrm>
            <a:off x="2549078" y="304215"/>
            <a:ext cx="498412" cy="6053554"/>
            <a:chOff x="2613660" y="303371"/>
            <a:chExt cx="498412" cy="605355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B85C38-5D16-4947-BBF2-BB867788FD22}"/>
                </a:ext>
              </a:extLst>
            </p:cNvPr>
            <p:cNvSpPr txBox="1"/>
            <p:nvPr/>
          </p:nvSpPr>
          <p:spPr>
            <a:xfrm>
              <a:off x="2823210" y="60183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1B40A3-34F5-B143-B2ED-4A017047005B}"/>
                </a:ext>
              </a:extLst>
            </p:cNvPr>
            <p:cNvSpPr txBox="1"/>
            <p:nvPr/>
          </p:nvSpPr>
          <p:spPr>
            <a:xfrm>
              <a:off x="2613660" y="4875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BCD5AB-29BB-984C-8211-60266E37F494}"/>
                </a:ext>
              </a:extLst>
            </p:cNvPr>
            <p:cNvSpPr txBox="1"/>
            <p:nvPr/>
          </p:nvSpPr>
          <p:spPr>
            <a:xfrm>
              <a:off x="2613660" y="3732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09F8A2-FAAD-434A-95C8-DB4452C6B879}"/>
                </a:ext>
              </a:extLst>
            </p:cNvPr>
            <p:cNvSpPr txBox="1"/>
            <p:nvPr/>
          </p:nvSpPr>
          <p:spPr>
            <a:xfrm>
              <a:off x="2613660" y="2589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7F00A7-3125-9D46-867B-AD6462A795AE}"/>
                </a:ext>
              </a:extLst>
            </p:cNvPr>
            <p:cNvSpPr txBox="1"/>
            <p:nvPr/>
          </p:nvSpPr>
          <p:spPr>
            <a:xfrm>
              <a:off x="2613660" y="1446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D461-E7EF-9948-9BA3-481D9F60F72C}"/>
                </a:ext>
              </a:extLst>
            </p:cNvPr>
            <p:cNvSpPr txBox="1"/>
            <p:nvPr/>
          </p:nvSpPr>
          <p:spPr>
            <a:xfrm>
              <a:off x="2613660" y="30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B4053398-DA73-B14D-A9FF-8EA20289AD20}"/>
              </a:ext>
            </a:extLst>
          </p:cNvPr>
          <p:cNvSpPr/>
          <p:nvPr/>
        </p:nvSpPr>
        <p:spPr>
          <a:xfrm>
            <a:off x="3028950" y="2845117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CBB2C36D-B5CC-DF4C-8B82-2689F7789B46}"/>
              </a:ext>
            </a:extLst>
          </p:cNvPr>
          <p:cNvGrpSpPr/>
          <p:nvPr/>
        </p:nvGrpSpPr>
        <p:grpSpPr>
          <a:xfrm>
            <a:off x="3092958" y="476250"/>
            <a:ext cx="2828925" cy="1152525"/>
            <a:chOff x="3092958" y="476250"/>
            <a:chExt cx="2828925" cy="1152525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EA31D38-607F-9D49-8CF6-F9F36648EF7E}"/>
                </a:ext>
              </a:extLst>
            </p:cNvPr>
            <p:cNvSpPr/>
            <p:nvPr/>
          </p:nvSpPr>
          <p:spPr>
            <a:xfrm>
              <a:off x="3092958" y="476250"/>
              <a:ext cx="2828925" cy="1152525"/>
            </a:xfrm>
            <a:custGeom>
              <a:avLst/>
              <a:gdLst>
                <a:gd name="connsiteX0" fmla="*/ 85 w 2828925"/>
                <a:gd name="connsiteY0" fmla="*/ 50 h 1152525"/>
                <a:gd name="connsiteX1" fmla="*/ 2829010 w 2828925"/>
                <a:gd name="connsiteY1" fmla="*/ 50 h 1152525"/>
                <a:gd name="connsiteX2" fmla="*/ 2829010 w 2828925"/>
                <a:gd name="connsiteY2" fmla="*/ 1152575 h 1152525"/>
                <a:gd name="connsiteX3" fmla="*/ 85 w 2828925"/>
                <a:gd name="connsiteY3" fmla="*/ 1152575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8925" h="1152525">
                  <a:moveTo>
                    <a:pt x="85" y="50"/>
                  </a:moveTo>
                  <a:lnTo>
                    <a:pt x="2829010" y="50"/>
                  </a:lnTo>
                  <a:lnTo>
                    <a:pt x="2829010" y="1152575"/>
                  </a:lnTo>
                  <a:lnTo>
                    <a:pt x="85" y="115257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6C34809A-436E-DF46-A041-E5511E24C118}"/>
                </a:ext>
              </a:extLst>
            </p:cNvPr>
            <p:cNvGrpSpPr/>
            <p:nvPr/>
          </p:nvGrpSpPr>
          <p:grpSpPr>
            <a:xfrm>
              <a:off x="3092958" y="490156"/>
              <a:ext cx="2776686" cy="1130081"/>
              <a:chOff x="3092958" y="490156"/>
              <a:chExt cx="2776686" cy="1130081"/>
            </a:xfrm>
          </p:grpSpPr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B4477F07-10B5-1E49-B726-2941535C3EDE}"/>
                  </a:ext>
                </a:extLst>
              </p:cNvPr>
              <p:cNvGrpSpPr/>
              <p:nvPr/>
            </p:nvGrpSpPr>
            <p:grpSpPr>
              <a:xfrm>
                <a:off x="3092958" y="490156"/>
                <a:ext cx="2776686" cy="338554"/>
                <a:chOff x="3092958" y="490156"/>
                <a:chExt cx="2776686" cy="33855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9468202-CBE2-BE48-B04D-0C321910D213}"/>
                    </a:ext>
                  </a:extLst>
                </p:cNvPr>
                <p:cNvSpPr txBox="1"/>
                <p:nvPr/>
              </p:nvSpPr>
              <p:spPr>
                <a:xfrm>
                  <a:off x="3382518" y="490156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#1</a:t>
                  </a: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9028675E-3B23-1C42-B5F3-D7F588143FFC}"/>
                    </a:ext>
                  </a:extLst>
                </p:cNvPr>
                <p:cNvSpPr/>
                <p:nvPr/>
              </p:nvSpPr>
              <p:spPr>
                <a:xfrm>
                  <a:off x="3140583" y="655796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69 h 9525"/>
                    <a:gd name="connsiteX1" fmla="*/ 285835 w 285750"/>
                    <a:gd name="connsiteY1" fmla="*/ 69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69"/>
                      </a:moveTo>
                      <a:lnTo>
                        <a:pt x="285835" y="69"/>
                      </a:lnTo>
                    </a:path>
                  </a:pathLst>
                </a:custGeom>
                <a:noFill/>
                <a:ln w="28575" cap="flat">
                  <a:solidFill>
                    <a:srgbClr val="4C78A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031867F6-6D09-504F-8C32-E2FE5E65EF23}"/>
                    </a:ext>
                  </a:extLst>
                </p:cNvPr>
                <p:cNvSpPr/>
                <p:nvPr/>
              </p:nvSpPr>
              <p:spPr>
                <a:xfrm>
                  <a:off x="3092958" y="523874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69 h 263842"/>
                    <a:gd name="connsiteX1" fmla="*/ 2776771 w 2776686"/>
                    <a:gd name="connsiteY1" fmla="*/ 69 h 263842"/>
                    <a:gd name="connsiteX2" fmla="*/ 2776771 w 2776686"/>
                    <a:gd name="connsiteY2" fmla="*/ 263911 h 263842"/>
                    <a:gd name="connsiteX3" fmla="*/ 85 w 2776686"/>
                    <a:gd name="connsiteY3" fmla="*/ 263911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69"/>
                      </a:moveTo>
                      <a:lnTo>
                        <a:pt x="2776771" y="69"/>
                      </a:lnTo>
                      <a:lnTo>
                        <a:pt x="2776771" y="263911"/>
                      </a:lnTo>
                      <a:lnTo>
                        <a:pt x="85" y="263911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1" name="Graphic 2">
                <a:extLst>
                  <a:ext uri="{FF2B5EF4-FFF2-40B4-BE49-F238E27FC236}">
                    <a16:creationId xmlns:a16="http://schemas.microsoft.com/office/drawing/2014/main" id="{E9FD1990-9B27-3443-B566-C31320A4E59C}"/>
                  </a:ext>
                </a:extLst>
              </p:cNvPr>
              <p:cNvGrpSpPr/>
              <p:nvPr/>
            </p:nvGrpSpPr>
            <p:grpSpPr>
              <a:xfrm>
                <a:off x="3092958" y="753998"/>
                <a:ext cx="2776686" cy="338554"/>
                <a:chOff x="3092958" y="753998"/>
                <a:chExt cx="2776686" cy="338554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8DCF152-2ADA-4744-A95E-C0D7C371E24A}"/>
                    </a:ext>
                  </a:extLst>
                </p:cNvPr>
                <p:cNvSpPr txBox="1"/>
                <p:nvPr/>
              </p:nvSpPr>
              <p:spPr>
                <a:xfrm>
                  <a:off x="3382518" y="753998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#2</a:t>
                  </a:r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42FD6D64-8477-4245-ADC7-6A2637FA5E74}"/>
                    </a:ext>
                  </a:extLst>
                </p:cNvPr>
                <p:cNvSpPr/>
                <p:nvPr/>
              </p:nvSpPr>
              <p:spPr>
                <a:xfrm>
                  <a:off x="3140583" y="919638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97 h 9525"/>
                    <a:gd name="connsiteX1" fmla="*/ 285835 w 285750"/>
                    <a:gd name="connsiteY1" fmla="*/ 9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97"/>
                      </a:moveTo>
                      <a:lnTo>
                        <a:pt x="285835" y="97"/>
                      </a:lnTo>
                    </a:path>
                  </a:pathLst>
                </a:custGeom>
                <a:noFill/>
                <a:ln w="28575" cap="flat">
                  <a:solidFill>
                    <a:srgbClr val="FF7F0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5E22F5B5-A90F-8A42-AC62-93EC2C95F731}"/>
                    </a:ext>
                  </a:extLst>
                </p:cNvPr>
                <p:cNvSpPr/>
                <p:nvPr/>
              </p:nvSpPr>
              <p:spPr>
                <a:xfrm>
                  <a:off x="3092958" y="787717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97 h 263842"/>
                    <a:gd name="connsiteX1" fmla="*/ 2776771 w 2776686"/>
                    <a:gd name="connsiteY1" fmla="*/ 97 h 263842"/>
                    <a:gd name="connsiteX2" fmla="*/ 2776771 w 2776686"/>
                    <a:gd name="connsiteY2" fmla="*/ 263939 h 263842"/>
                    <a:gd name="connsiteX3" fmla="*/ 85 w 2776686"/>
                    <a:gd name="connsiteY3" fmla="*/ 263939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97"/>
                      </a:moveTo>
                      <a:lnTo>
                        <a:pt x="2776771" y="97"/>
                      </a:lnTo>
                      <a:lnTo>
                        <a:pt x="2776771" y="263939"/>
                      </a:lnTo>
                      <a:lnTo>
                        <a:pt x="85" y="263939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5" name="Graphic 2">
                <a:extLst>
                  <a:ext uri="{FF2B5EF4-FFF2-40B4-BE49-F238E27FC236}">
                    <a16:creationId xmlns:a16="http://schemas.microsoft.com/office/drawing/2014/main" id="{7A257F77-182C-A941-8CF1-0DF9D174EE86}"/>
                  </a:ext>
                </a:extLst>
              </p:cNvPr>
              <p:cNvGrpSpPr/>
              <p:nvPr/>
            </p:nvGrpSpPr>
            <p:grpSpPr>
              <a:xfrm>
                <a:off x="3092958" y="1017841"/>
                <a:ext cx="2776686" cy="338554"/>
                <a:chOff x="3092958" y="1017841"/>
                <a:chExt cx="2776686" cy="338554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C2360B7-CDF2-7148-8DB1-DD8694FA583C}"/>
                    </a:ext>
                  </a:extLst>
                </p:cNvPr>
                <p:cNvSpPr txBox="1"/>
                <p:nvPr/>
              </p:nvSpPr>
              <p:spPr>
                <a:xfrm>
                  <a:off x="3382518" y="1017841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#3</a:t>
                  </a: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5B428D0D-BF24-FF41-8F25-1EBC0ADA7029}"/>
                    </a:ext>
                  </a:extLst>
                </p:cNvPr>
                <p:cNvSpPr/>
                <p:nvPr/>
              </p:nvSpPr>
              <p:spPr>
                <a:xfrm>
                  <a:off x="3140583" y="1183481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24 h 9525"/>
                    <a:gd name="connsiteX1" fmla="*/ 285835 w 285750"/>
                    <a:gd name="connsiteY1" fmla="*/ 12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24"/>
                      </a:moveTo>
                      <a:lnTo>
                        <a:pt x="285835" y="124"/>
                      </a:lnTo>
                    </a:path>
                  </a:pathLst>
                </a:custGeom>
                <a:noFill/>
                <a:ln w="28575" cap="flat">
                  <a:solidFill>
                    <a:srgbClr val="D6272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F3577488-3EEA-E444-8F7D-8CD5D78E12A4}"/>
                    </a:ext>
                  </a:extLst>
                </p:cNvPr>
                <p:cNvSpPr/>
                <p:nvPr/>
              </p:nvSpPr>
              <p:spPr>
                <a:xfrm>
                  <a:off x="3092958" y="1051560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24 h 263842"/>
                    <a:gd name="connsiteX1" fmla="*/ 2776771 w 2776686"/>
                    <a:gd name="connsiteY1" fmla="*/ 124 h 263842"/>
                    <a:gd name="connsiteX2" fmla="*/ 2776771 w 2776686"/>
                    <a:gd name="connsiteY2" fmla="*/ 263967 h 263842"/>
                    <a:gd name="connsiteX3" fmla="*/ 85 w 2776686"/>
                    <a:gd name="connsiteY3" fmla="*/ 263967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24"/>
                      </a:moveTo>
                      <a:lnTo>
                        <a:pt x="2776771" y="124"/>
                      </a:lnTo>
                      <a:lnTo>
                        <a:pt x="2776771" y="263967"/>
                      </a:lnTo>
                      <a:lnTo>
                        <a:pt x="85" y="2639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9" name="Graphic 2">
                <a:extLst>
                  <a:ext uri="{FF2B5EF4-FFF2-40B4-BE49-F238E27FC236}">
                    <a16:creationId xmlns:a16="http://schemas.microsoft.com/office/drawing/2014/main" id="{F84FBC34-7E5E-DC44-91EF-7EF44E44AF11}"/>
                  </a:ext>
                </a:extLst>
              </p:cNvPr>
              <p:cNvGrpSpPr/>
              <p:nvPr/>
            </p:nvGrpSpPr>
            <p:grpSpPr>
              <a:xfrm>
                <a:off x="3092958" y="1281683"/>
                <a:ext cx="2776686" cy="338554"/>
                <a:chOff x="3092958" y="1281683"/>
                <a:chExt cx="2776686" cy="338554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05592C7-2A06-0444-90B1-8D17BD5BF9ED}"/>
                    </a:ext>
                  </a:extLst>
                </p:cNvPr>
                <p:cNvSpPr txBox="1"/>
                <p:nvPr/>
              </p:nvSpPr>
              <p:spPr>
                <a:xfrm>
                  <a:off x="3382518" y="1281683"/>
                  <a:ext cx="17324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University building</a:t>
                  </a:r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C3980F17-4045-C54A-B078-D51CBA58C473}"/>
                    </a:ext>
                  </a:extLst>
                </p:cNvPr>
                <p:cNvSpPr/>
                <p:nvPr/>
              </p:nvSpPr>
              <p:spPr>
                <a:xfrm>
                  <a:off x="3140583" y="1447323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52 h 9525"/>
                    <a:gd name="connsiteX1" fmla="*/ 285835 w 285750"/>
                    <a:gd name="connsiteY1" fmla="*/ 15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52"/>
                      </a:moveTo>
                      <a:lnTo>
                        <a:pt x="285835" y="152"/>
                      </a:lnTo>
                    </a:path>
                  </a:pathLst>
                </a:custGeom>
                <a:noFill/>
                <a:ln w="28575" cap="flat">
                  <a:solidFill>
                    <a:srgbClr val="2CA02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8E8F7B56-830C-8D4A-A19F-90E36272E020}"/>
                    </a:ext>
                  </a:extLst>
                </p:cNvPr>
                <p:cNvSpPr/>
                <p:nvPr/>
              </p:nvSpPr>
              <p:spPr>
                <a:xfrm>
                  <a:off x="3092958" y="1315402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52 h 263842"/>
                    <a:gd name="connsiteX1" fmla="*/ 2776771 w 2776686"/>
                    <a:gd name="connsiteY1" fmla="*/ 152 h 263842"/>
                    <a:gd name="connsiteX2" fmla="*/ 2776771 w 2776686"/>
                    <a:gd name="connsiteY2" fmla="*/ 263994 h 263842"/>
                    <a:gd name="connsiteX3" fmla="*/ 85 w 2776686"/>
                    <a:gd name="connsiteY3" fmla="*/ 263994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52"/>
                      </a:moveTo>
                      <a:lnTo>
                        <a:pt x="2776771" y="152"/>
                      </a:lnTo>
                      <a:lnTo>
                        <a:pt x="2776771" y="263994"/>
                      </a:lnTo>
                      <a:lnTo>
                        <a:pt x="85" y="263994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7AFBFBA-1596-2349-91FD-0534FF1220EC}"/>
              </a:ext>
            </a:extLst>
          </p:cNvPr>
          <p:cNvSpPr txBox="1"/>
          <p:nvPr/>
        </p:nvSpPr>
        <p:spPr>
          <a:xfrm>
            <a:off x="5190172" y="647792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D1739A5E-14DD-F149-AC6E-8FEA5A621A04}"/>
              </a:ext>
            </a:extLst>
          </p:cNvPr>
          <p:cNvGrpSpPr/>
          <p:nvPr/>
        </p:nvGrpSpPr>
        <p:grpSpPr>
          <a:xfrm>
            <a:off x="5760035" y="2935605"/>
            <a:ext cx="373820" cy="276999"/>
            <a:chOff x="5760035" y="2935605"/>
            <a:chExt cx="373820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6B6D691-64FE-1D46-B8B3-A2AD0BD0D65E}"/>
                </a:ext>
              </a:extLst>
            </p:cNvPr>
            <p:cNvSpPr/>
            <p:nvPr/>
          </p:nvSpPr>
          <p:spPr>
            <a:xfrm>
              <a:off x="5815012" y="2976562"/>
              <a:ext cx="276225" cy="200025"/>
            </a:xfrm>
            <a:custGeom>
              <a:avLst/>
              <a:gdLst>
                <a:gd name="connsiteX0" fmla="*/ 370 w 276225"/>
                <a:gd name="connsiteY0" fmla="*/ 312 h 200025"/>
                <a:gd name="connsiteX1" fmla="*/ 276595 w 276225"/>
                <a:gd name="connsiteY1" fmla="*/ 312 h 200025"/>
                <a:gd name="connsiteX2" fmla="*/ 276595 w 276225"/>
                <a:gd name="connsiteY2" fmla="*/ 200337 h 200025"/>
                <a:gd name="connsiteX3" fmla="*/ 370 w 276225"/>
                <a:gd name="connsiteY3" fmla="*/ 20033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00025">
                  <a:moveTo>
                    <a:pt x="370" y="312"/>
                  </a:moveTo>
                  <a:lnTo>
                    <a:pt x="276595" y="312"/>
                  </a:lnTo>
                  <a:lnTo>
                    <a:pt x="276595" y="200337"/>
                  </a:lnTo>
                  <a:lnTo>
                    <a:pt x="370" y="20033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16CCA02-C759-334D-818B-0481D7B18298}"/>
                </a:ext>
              </a:extLst>
            </p:cNvPr>
            <p:cNvSpPr txBox="1"/>
            <p:nvPr/>
          </p:nvSpPr>
          <p:spPr>
            <a:xfrm>
              <a:off x="5760035" y="2935605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78" name="Graphic 2">
            <a:extLst>
              <a:ext uri="{FF2B5EF4-FFF2-40B4-BE49-F238E27FC236}">
                <a16:creationId xmlns:a16="http://schemas.microsoft.com/office/drawing/2014/main" id="{31BBD4C9-9BBA-B14B-8188-5C1B1490A0A4}"/>
              </a:ext>
            </a:extLst>
          </p:cNvPr>
          <p:cNvGrpSpPr/>
          <p:nvPr/>
        </p:nvGrpSpPr>
        <p:grpSpPr>
          <a:xfrm>
            <a:off x="6038790" y="3145155"/>
            <a:ext cx="452368" cy="276999"/>
            <a:chOff x="6038790" y="3145155"/>
            <a:chExt cx="452368" cy="276999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7335610-8887-0446-B022-8CC0A7F0AB16}"/>
                </a:ext>
              </a:extLst>
            </p:cNvPr>
            <p:cNvSpPr/>
            <p:nvPr/>
          </p:nvSpPr>
          <p:spPr>
            <a:xfrm>
              <a:off x="6091237" y="3186112"/>
              <a:ext cx="361950" cy="200025"/>
            </a:xfrm>
            <a:custGeom>
              <a:avLst/>
              <a:gdLst>
                <a:gd name="connsiteX0" fmla="*/ 399 w 361950"/>
                <a:gd name="connsiteY0" fmla="*/ 334 h 200025"/>
                <a:gd name="connsiteX1" fmla="*/ 362349 w 361950"/>
                <a:gd name="connsiteY1" fmla="*/ 334 h 200025"/>
                <a:gd name="connsiteX2" fmla="*/ 362349 w 361950"/>
                <a:gd name="connsiteY2" fmla="*/ 200359 h 200025"/>
                <a:gd name="connsiteX3" fmla="*/ 399 w 361950"/>
                <a:gd name="connsiteY3" fmla="*/ 20035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399" y="334"/>
                  </a:moveTo>
                  <a:lnTo>
                    <a:pt x="362349" y="334"/>
                  </a:lnTo>
                  <a:lnTo>
                    <a:pt x="362349" y="200359"/>
                  </a:lnTo>
                  <a:lnTo>
                    <a:pt x="399" y="2003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FCB06D-EDDB-7A43-9871-DDA6C55D3828}"/>
                </a:ext>
              </a:extLst>
            </p:cNvPr>
            <p:cNvSpPr txBox="1"/>
            <p:nvPr/>
          </p:nvSpPr>
          <p:spPr>
            <a:xfrm>
              <a:off x="6038790" y="3145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81" name="Graphic 2">
            <a:extLst>
              <a:ext uri="{FF2B5EF4-FFF2-40B4-BE49-F238E27FC236}">
                <a16:creationId xmlns:a16="http://schemas.microsoft.com/office/drawing/2014/main" id="{43BBA38B-B48F-AC40-A6B5-E2E172D71A29}"/>
              </a:ext>
            </a:extLst>
          </p:cNvPr>
          <p:cNvGrpSpPr/>
          <p:nvPr/>
        </p:nvGrpSpPr>
        <p:grpSpPr>
          <a:xfrm>
            <a:off x="6362640" y="3345180"/>
            <a:ext cx="452368" cy="276999"/>
            <a:chOff x="6362640" y="3345180"/>
            <a:chExt cx="452368" cy="276999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5AF7CC0-D0B2-534C-A92D-2DDDAEAB6F8E}"/>
                </a:ext>
              </a:extLst>
            </p:cNvPr>
            <p:cNvSpPr/>
            <p:nvPr/>
          </p:nvSpPr>
          <p:spPr>
            <a:xfrm>
              <a:off x="6415087" y="3386137"/>
              <a:ext cx="361950" cy="200025"/>
            </a:xfrm>
            <a:custGeom>
              <a:avLst/>
              <a:gdLst>
                <a:gd name="connsiteX0" fmla="*/ 433 w 361950"/>
                <a:gd name="connsiteY0" fmla="*/ 355 h 200025"/>
                <a:gd name="connsiteX1" fmla="*/ 362383 w 361950"/>
                <a:gd name="connsiteY1" fmla="*/ 355 h 200025"/>
                <a:gd name="connsiteX2" fmla="*/ 362383 w 361950"/>
                <a:gd name="connsiteY2" fmla="*/ 200380 h 200025"/>
                <a:gd name="connsiteX3" fmla="*/ 433 w 361950"/>
                <a:gd name="connsiteY3" fmla="*/ 2003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33" y="355"/>
                  </a:moveTo>
                  <a:lnTo>
                    <a:pt x="362383" y="355"/>
                  </a:lnTo>
                  <a:lnTo>
                    <a:pt x="362383" y="200380"/>
                  </a:lnTo>
                  <a:lnTo>
                    <a:pt x="433" y="2003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F65A4F7-945B-6D44-9AFB-A3D635FF1E21}"/>
                </a:ext>
              </a:extLst>
            </p:cNvPr>
            <p:cNvSpPr txBox="1"/>
            <p:nvPr/>
          </p:nvSpPr>
          <p:spPr>
            <a:xfrm>
              <a:off x="6362640" y="3345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5EBCFDBA-EEE2-B542-A78B-0C32CFE5F3CB}"/>
              </a:ext>
            </a:extLst>
          </p:cNvPr>
          <p:cNvGrpSpPr/>
          <p:nvPr/>
        </p:nvGrpSpPr>
        <p:grpSpPr>
          <a:xfrm>
            <a:off x="6686490" y="3554730"/>
            <a:ext cx="452368" cy="276999"/>
            <a:chOff x="6686490" y="3554730"/>
            <a:chExt cx="452368" cy="276999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B5900ED-6D10-A44C-8785-9DD9FDFCFA11}"/>
                </a:ext>
              </a:extLst>
            </p:cNvPr>
            <p:cNvSpPr/>
            <p:nvPr/>
          </p:nvSpPr>
          <p:spPr>
            <a:xfrm>
              <a:off x="6738937" y="3595687"/>
              <a:ext cx="361950" cy="200025"/>
            </a:xfrm>
            <a:custGeom>
              <a:avLst/>
              <a:gdLst>
                <a:gd name="connsiteX0" fmla="*/ 467 w 361950"/>
                <a:gd name="connsiteY0" fmla="*/ 377 h 200025"/>
                <a:gd name="connsiteX1" fmla="*/ 362417 w 361950"/>
                <a:gd name="connsiteY1" fmla="*/ 377 h 200025"/>
                <a:gd name="connsiteX2" fmla="*/ 362417 w 361950"/>
                <a:gd name="connsiteY2" fmla="*/ 200402 h 200025"/>
                <a:gd name="connsiteX3" fmla="*/ 467 w 361950"/>
                <a:gd name="connsiteY3" fmla="*/ 20040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67" y="377"/>
                  </a:moveTo>
                  <a:lnTo>
                    <a:pt x="362417" y="377"/>
                  </a:lnTo>
                  <a:lnTo>
                    <a:pt x="362417" y="200402"/>
                  </a:lnTo>
                  <a:lnTo>
                    <a:pt x="467" y="2004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38BA3A-7790-2F49-8404-26C512EF42BE}"/>
                </a:ext>
              </a:extLst>
            </p:cNvPr>
            <p:cNvSpPr txBox="1"/>
            <p:nvPr/>
          </p:nvSpPr>
          <p:spPr>
            <a:xfrm>
              <a:off x="6686490" y="35547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87" name="Graphic 2">
            <a:extLst>
              <a:ext uri="{FF2B5EF4-FFF2-40B4-BE49-F238E27FC236}">
                <a16:creationId xmlns:a16="http://schemas.microsoft.com/office/drawing/2014/main" id="{194409BA-DFCC-E748-93A7-383ABC8746FA}"/>
              </a:ext>
            </a:extLst>
          </p:cNvPr>
          <p:cNvGrpSpPr/>
          <p:nvPr/>
        </p:nvGrpSpPr>
        <p:grpSpPr>
          <a:xfrm>
            <a:off x="7019865" y="3764280"/>
            <a:ext cx="452368" cy="276999"/>
            <a:chOff x="7019865" y="3764280"/>
            <a:chExt cx="452368" cy="276999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1813326-3055-6F44-B111-D3B125341231}"/>
                </a:ext>
              </a:extLst>
            </p:cNvPr>
            <p:cNvSpPr/>
            <p:nvPr/>
          </p:nvSpPr>
          <p:spPr>
            <a:xfrm>
              <a:off x="7072312" y="3805237"/>
              <a:ext cx="361950" cy="200025"/>
            </a:xfrm>
            <a:custGeom>
              <a:avLst/>
              <a:gdLst>
                <a:gd name="connsiteX0" fmla="*/ 502 w 361950"/>
                <a:gd name="connsiteY0" fmla="*/ 399 h 200025"/>
                <a:gd name="connsiteX1" fmla="*/ 362452 w 361950"/>
                <a:gd name="connsiteY1" fmla="*/ 399 h 200025"/>
                <a:gd name="connsiteX2" fmla="*/ 362452 w 361950"/>
                <a:gd name="connsiteY2" fmla="*/ 200424 h 200025"/>
                <a:gd name="connsiteX3" fmla="*/ 502 w 361950"/>
                <a:gd name="connsiteY3" fmla="*/ 2004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02" y="399"/>
                  </a:moveTo>
                  <a:lnTo>
                    <a:pt x="362452" y="399"/>
                  </a:lnTo>
                  <a:lnTo>
                    <a:pt x="362452" y="200424"/>
                  </a:lnTo>
                  <a:lnTo>
                    <a:pt x="502" y="20042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F057AE6-9B33-0647-B798-D878DCB005B4}"/>
                </a:ext>
              </a:extLst>
            </p:cNvPr>
            <p:cNvSpPr txBox="1"/>
            <p:nvPr/>
          </p:nvSpPr>
          <p:spPr>
            <a:xfrm>
              <a:off x="7019865" y="37642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90" name="Graphic 2">
            <a:extLst>
              <a:ext uri="{FF2B5EF4-FFF2-40B4-BE49-F238E27FC236}">
                <a16:creationId xmlns:a16="http://schemas.microsoft.com/office/drawing/2014/main" id="{5716776D-B13D-2945-BE97-4CBEFDC5C8E2}"/>
              </a:ext>
            </a:extLst>
          </p:cNvPr>
          <p:cNvGrpSpPr/>
          <p:nvPr/>
        </p:nvGrpSpPr>
        <p:grpSpPr>
          <a:xfrm>
            <a:off x="7343715" y="3992880"/>
            <a:ext cx="452368" cy="276999"/>
            <a:chOff x="7343715" y="3992880"/>
            <a:chExt cx="452368" cy="276999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A0CBF013-AAD8-1440-A852-2A6618CEE4F0}"/>
                </a:ext>
              </a:extLst>
            </p:cNvPr>
            <p:cNvSpPr/>
            <p:nvPr/>
          </p:nvSpPr>
          <p:spPr>
            <a:xfrm>
              <a:off x="7396162" y="4033837"/>
              <a:ext cx="361950" cy="200025"/>
            </a:xfrm>
            <a:custGeom>
              <a:avLst/>
              <a:gdLst>
                <a:gd name="connsiteX0" fmla="*/ 536 w 361950"/>
                <a:gd name="connsiteY0" fmla="*/ 423 h 200025"/>
                <a:gd name="connsiteX1" fmla="*/ 362486 w 361950"/>
                <a:gd name="connsiteY1" fmla="*/ 423 h 200025"/>
                <a:gd name="connsiteX2" fmla="*/ 362486 w 361950"/>
                <a:gd name="connsiteY2" fmla="*/ 200448 h 200025"/>
                <a:gd name="connsiteX3" fmla="*/ 536 w 361950"/>
                <a:gd name="connsiteY3" fmla="*/ 20044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36" y="423"/>
                  </a:moveTo>
                  <a:lnTo>
                    <a:pt x="362486" y="423"/>
                  </a:lnTo>
                  <a:lnTo>
                    <a:pt x="362486" y="200448"/>
                  </a:lnTo>
                  <a:lnTo>
                    <a:pt x="536" y="20044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C47EF1-9E1F-524A-9484-B69C8938AF74}"/>
                </a:ext>
              </a:extLst>
            </p:cNvPr>
            <p:cNvSpPr txBox="1"/>
            <p:nvPr/>
          </p:nvSpPr>
          <p:spPr>
            <a:xfrm>
              <a:off x="7343715" y="39928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93" name="Graphic 2">
            <a:extLst>
              <a:ext uri="{FF2B5EF4-FFF2-40B4-BE49-F238E27FC236}">
                <a16:creationId xmlns:a16="http://schemas.microsoft.com/office/drawing/2014/main" id="{74022091-8D20-D745-9913-AEA790265083}"/>
              </a:ext>
            </a:extLst>
          </p:cNvPr>
          <p:cNvGrpSpPr/>
          <p:nvPr/>
        </p:nvGrpSpPr>
        <p:grpSpPr>
          <a:xfrm>
            <a:off x="7667565" y="4221480"/>
            <a:ext cx="452368" cy="276999"/>
            <a:chOff x="7667565" y="4221480"/>
            <a:chExt cx="452368" cy="27699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EF37F4F8-C3A1-524D-81E8-1877908AE542}"/>
                </a:ext>
              </a:extLst>
            </p:cNvPr>
            <p:cNvSpPr/>
            <p:nvPr/>
          </p:nvSpPr>
          <p:spPr>
            <a:xfrm>
              <a:off x="7720012" y="4262437"/>
              <a:ext cx="361950" cy="200025"/>
            </a:xfrm>
            <a:custGeom>
              <a:avLst/>
              <a:gdLst>
                <a:gd name="connsiteX0" fmla="*/ 570 w 361950"/>
                <a:gd name="connsiteY0" fmla="*/ 447 h 200025"/>
                <a:gd name="connsiteX1" fmla="*/ 362520 w 361950"/>
                <a:gd name="connsiteY1" fmla="*/ 447 h 200025"/>
                <a:gd name="connsiteX2" fmla="*/ 362520 w 361950"/>
                <a:gd name="connsiteY2" fmla="*/ 200472 h 200025"/>
                <a:gd name="connsiteX3" fmla="*/ 570 w 361950"/>
                <a:gd name="connsiteY3" fmla="*/ 20047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70" y="447"/>
                  </a:moveTo>
                  <a:lnTo>
                    <a:pt x="362520" y="447"/>
                  </a:lnTo>
                  <a:lnTo>
                    <a:pt x="362520" y="200472"/>
                  </a:lnTo>
                  <a:lnTo>
                    <a:pt x="570" y="2004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C53759-4DD1-1B43-BC8B-78F7A3AE41D5}"/>
                </a:ext>
              </a:extLst>
            </p:cNvPr>
            <p:cNvSpPr txBox="1"/>
            <p:nvPr/>
          </p:nvSpPr>
          <p:spPr>
            <a:xfrm>
              <a:off x="7667565" y="42214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96" name="Graphic 2">
            <a:extLst>
              <a:ext uri="{FF2B5EF4-FFF2-40B4-BE49-F238E27FC236}">
                <a16:creationId xmlns:a16="http://schemas.microsoft.com/office/drawing/2014/main" id="{22FFC39A-319F-104C-978D-F0B12C4F351D}"/>
              </a:ext>
            </a:extLst>
          </p:cNvPr>
          <p:cNvGrpSpPr/>
          <p:nvPr/>
        </p:nvGrpSpPr>
        <p:grpSpPr>
          <a:xfrm>
            <a:off x="7991415" y="4469130"/>
            <a:ext cx="452368" cy="276999"/>
            <a:chOff x="7991415" y="4469130"/>
            <a:chExt cx="452368" cy="276999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E49EB40-E684-9947-9B79-FA4611029EC4}"/>
                </a:ext>
              </a:extLst>
            </p:cNvPr>
            <p:cNvSpPr/>
            <p:nvPr/>
          </p:nvSpPr>
          <p:spPr>
            <a:xfrm>
              <a:off x="8043862" y="4510087"/>
              <a:ext cx="361950" cy="200025"/>
            </a:xfrm>
            <a:custGeom>
              <a:avLst/>
              <a:gdLst>
                <a:gd name="connsiteX0" fmla="*/ 604 w 361950"/>
                <a:gd name="connsiteY0" fmla="*/ 473 h 200025"/>
                <a:gd name="connsiteX1" fmla="*/ 362554 w 361950"/>
                <a:gd name="connsiteY1" fmla="*/ 473 h 200025"/>
                <a:gd name="connsiteX2" fmla="*/ 362554 w 361950"/>
                <a:gd name="connsiteY2" fmla="*/ 200498 h 200025"/>
                <a:gd name="connsiteX3" fmla="*/ 604 w 361950"/>
                <a:gd name="connsiteY3" fmla="*/ 20049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04" y="473"/>
                  </a:moveTo>
                  <a:lnTo>
                    <a:pt x="362554" y="473"/>
                  </a:lnTo>
                  <a:lnTo>
                    <a:pt x="362554" y="200498"/>
                  </a:lnTo>
                  <a:lnTo>
                    <a:pt x="604" y="20049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2259EE-BAA6-DC49-AE4E-6D146FF398A2}"/>
                </a:ext>
              </a:extLst>
            </p:cNvPr>
            <p:cNvSpPr txBox="1"/>
            <p:nvPr/>
          </p:nvSpPr>
          <p:spPr>
            <a:xfrm>
              <a:off x="7991415" y="44691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99" name="Graphic 2">
            <a:extLst>
              <a:ext uri="{FF2B5EF4-FFF2-40B4-BE49-F238E27FC236}">
                <a16:creationId xmlns:a16="http://schemas.microsoft.com/office/drawing/2014/main" id="{213B439B-1AEF-9B42-8493-691302357E62}"/>
              </a:ext>
            </a:extLst>
          </p:cNvPr>
          <p:cNvGrpSpPr/>
          <p:nvPr/>
        </p:nvGrpSpPr>
        <p:grpSpPr>
          <a:xfrm>
            <a:off x="8315265" y="4669155"/>
            <a:ext cx="452368" cy="276999"/>
            <a:chOff x="8315265" y="4669155"/>
            <a:chExt cx="452368" cy="276999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A7080BE-1E31-6D45-B274-D083944EAD5B}"/>
                </a:ext>
              </a:extLst>
            </p:cNvPr>
            <p:cNvSpPr/>
            <p:nvPr/>
          </p:nvSpPr>
          <p:spPr>
            <a:xfrm>
              <a:off x="8367712" y="4710112"/>
              <a:ext cx="361950" cy="200025"/>
            </a:xfrm>
            <a:custGeom>
              <a:avLst/>
              <a:gdLst>
                <a:gd name="connsiteX0" fmla="*/ 638 w 361950"/>
                <a:gd name="connsiteY0" fmla="*/ 494 h 200025"/>
                <a:gd name="connsiteX1" fmla="*/ 362588 w 361950"/>
                <a:gd name="connsiteY1" fmla="*/ 494 h 200025"/>
                <a:gd name="connsiteX2" fmla="*/ 362588 w 361950"/>
                <a:gd name="connsiteY2" fmla="*/ 200519 h 200025"/>
                <a:gd name="connsiteX3" fmla="*/ 638 w 361950"/>
                <a:gd name="connsiteY3" fmla="*/ 20051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38" y="494"/>
                  </a:moveTo>
                  <a:lnTo>
                    <a:pt x="362588" y="494"/>
                  </a:lnTo>
                  <a:lnTo>
                    <a:pt x="362588" y="200519"/>
                  </a:lnTo>
                  <a:lnTo>
                    <a:pt x="638" y="20051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8895616-BA50-5A4A-AF31-7134ABA253C9}"/>
                </a:ext>
              </a:extLst>
            </p:cNvPr>
            <p:cNvSpPr txBox="1"/>
            <p:nvPr/>
          </p:nvSpPr>
          <p:spPr>
            <a:xfrm>
              <a:off x="8315265" y="4669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02" name="Graphic 2">
            <a:extLst>
              <a:ext uri="{FF2B5EF4-FFF2-40B4-BE49-F238E27FC236}">
                <a16:creationId xmlns:a16="http://schemas.microsoft.com/office/drawing/2014/main" id="{67950B3B-BD5B-2047-903A-4B226A9C7CD8}"/>
              </a:ext>
            </a:extLst>
          </p:cNvPr>
          <p:cNvGrpSpPr/>
          <p:nvPr/>
        </p:nvGrpSpPr>
        <p:grpSpPr>
          <a:xfrm>
            <a:off x="8639115" y="4935855"/>
            <a:ext cx="452368" cy="276999"/>
            <a:chOff x="8639115" y="4935855"/>
            <a:chExt cx="452368" cy="276999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095A728-14D4-F94B-9017-D7F24329A700}"/>
                </a:ext>
              </a:extLst>
            </p:cNvPr>
            <p:cNvSpPr/>
            <p:nvPr/>
          </p:nvSpPr>
          <p:spPr>
            <a:xfrm>
              <a:off x="8691562" y="4976812"/>
              <a:ext cx="361950" cy="200025"/>
            </a:xfrm>
            <a:custGeom>
              <a:avLst/>
              <a:gdLst>
                <a:gd name="connsiteX0" fmla="*/ 672 w 361950"/>
                <a:gd name="connsiteY0" fmla="*/ 522 h 200025"/>
                <a:gd name="connsiteX1" fmla="*/ 362622 w 361950"/>
                <a:gd name="connsiteY1" fmla="*/ 522 h 200025"/>
                <a:gd name="connsiteX2" fmla="*/ 362622 w 361950"/>
                <a:gd name="connsiteY2" fmla="*/ 200547 h 200025"/>
                <a:gd name="connsiteX3" fmla="*/ 672 w 361950"/>
                <a:gd name="connsiteY3" fmla="*/ 20054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522"/>
                  </a:moveTo>
                  <a:lnTo>
                    <a:pt x="362622" y="522"/>
                  </a:lnTo>
                  <a:lnTo>
                    <a:pt x="362622" y="200547"/>
                  </a:lnTo>
                  <a:lnTo>
                    <a:pt x="672" y="2005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0748AB6-6F63-5043-96EB-13A491EF6FBE}"/>
                </a:ext>
              </a:extLst>
            </p:cNvPr>
            <p:cNvSpPr txBox="1"/>
            <p:nvPr/>
          </p:nvSpPr>
          <p:spPr>
            <a:xfrm>
              <a:off x="8639115" y="49358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01F212F7-0489-8E47-B69C-53FFCD1A49D2}"/>
              </a:ext>
            </a:extLst>
          </p:cNvPr>
          <p:cNvGrpSpPr/>
          <p:nvPr/>
        </p:nvGrpSpPr>
        <p:grpSpPr>
          <a:xfrm>
            <a:off x="8922781" y="5288280"/>
            <a:ext cx="530915" cy="276999"/>
            <a:chOff x="8922781" y="5288280"/>
            <a:chExt cx="530915" cy="276999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D4FFBE3-3C1E-C84C-87F8-3801A25B9E5A}"/>
                </a:ext>
              </a:extLst>
            </p:cNvPr>
            <p:cNvSpPr/>
            <p:nvPr/>
          </p:nvSpPr>
          <p:spPr>
            <a:xfrm>
              <a:off x="8967787" y="5329237"/>
              <a:ext cx="457200" cy="200025"/>
            </a:xfrm>
            <a:custGeom>
              <a:avLst/>
              <a:gdLst>
                <a:gd name="connsiteX0" fmla="*/ 701 w 457200"/>
                <a:gd name="connsiteY0" fmla="*/ 559 h 200025"/>
                <a:gd name="connsiteX1" fmla="*/ 457901 w 457200"/>
                <a:gd name="connsiteY1" fmla="*/ 559 h 200025"/>
                <a:gd name="connsiteX2" fmla="*/ 457901 w 457200"/>
                <a:gd name="connsiteY2" fmla="*/ 200584 h 200025"/>
                <a:gd name="connsiteX3" fmla="*/ 701 w 457200"/>
                <a:gd name="connsiteY3" fmla="*/ 20058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0025">
                  <a:moveTo>
                    <a:pt x="701" y="559"/>
                  </a:moveTo>
                  <a:lnTo>
                    <a:pt x="457901" y="559"/>
                  </a:lnTo>
                  <a:lnTo>
                    <a:pt x="457901" y="200584"/>
                  </a:lnTo>
                  <a:lnTo>
                    <a:pt x="701" y="20058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5A321ED-6459-0C43-B468-9F20ECF36328}"/>
                </a:ext>
              </a:extLst>
            </p:cNvPr>
            <p:cNvSpPr txBox="1"/>
            <p:nvPr/>
          </p:nvSpPr>
          <p:spPr>
            <a:xfrm>
              <a:off x="8922781" y="528828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grpSp>
        <p:nvGrpSpPr>
          <p:cNvPr id="108" name="Graphic 2">
            <a:extLst>
              <a:ext uri="{FF2B5EF4-FFF2-40B4-BE49-F238E27FC236}">
                <a16:creationId xmlns:a16="http://schemas.microsoft.com/office/drawing/2014/main" id="{DCF2847A-5E31-354E-B658-59FFD856650A}"/>
              </a:ext>
            </a:extLst>
          </p:cNvPr>
          <p:cNvGrpSpPr/>
          <p:nvPr/>
        </p:nvGrpSpPr>
        <p:grpSpPr>
          <a:xfrm>
            <a:off x="8639115" y="1192530"/>
            <a:ext cx="452368" cy="276999"/>
            <a:chOff x="8639115" y="1192530"/>
            <a:chExt cx="452368" cy="276999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228D1ADF-917E-5D4C-8D1B-3B1A64F2B413}"/>
                </a:ext>
              </a:extLst>
            </p:cNvPr>
            <p:cNvSpPr/>
            <p:nvPr/>
          </p:nvSpPr>
          <p:spPr>
            <a:xfrm>
              <a:off x="8691562" y="1233487"/>
              <a:ext cx="361950" cy="200025"/>
            </a:xfrm>
            <a:custGeom>
              <a:avLst/>
              <a:gdLst>
                <a:gd name="connsiteX0" fmla="*/ 672 w 361950"/>
                <a:gd name="connsiteY0" fmla="*/ 129 h 200025"/>
                <a:gd name="connsiteX1" fmla="*/ 362622 w 361950"/>
                <a:gd name="connsiteY1" fmla="*/ 129 h 200025"/>
                <a:gd name="connsiteX2" fmla="*/ 362622 w 361950"/>
                <a:gd name="connsiteY2" fmla="*/ 200154 h 200025"/>
                <a:gd name="connsiteX3" fmla="*/ 672 w 361950"/>
                <a:gd name="connsiteY3" fmla="*/ 2001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129"/>
                  </a:moveTo>
                  <a:lnTo>
                    <a:pt x="362622" y="129"/>
                  </a:lnTo>
                  <a:lnTo>
                    <a:pt x="362622" y="200154"/>
                  </a:lnTo>
                  <a:lnTo>
                    <a:pt x="672" y="20015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CFC23B8-68EF-A542-B7EE-E9E2C41C32BA}"/>
                </a:ext>
              </a:extLst>
            </p:cNvPr>
            <p:cNvSpPr txBox="1"/>
            <p:nvPr/>
          </p:nvSpPr>
          <p:spPr>
            <a:xfrm>
              <a:off x="8639115" y="11925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31%</a:t>
              </a:r>
            </a:p>
          </p:txBody>
        </p:sp>
      </p:grpSp>
      <p:grpSp>
        <p:nvGrpSpPr>
          <p:cNvPr id="111" name="Graphic 2">
            <a:extLst>
              <a:ext uri="{FF2B5EF4-FFF2-40B4-BE49-F238E27FC236}">
                <a16:creationId xmlns:a16="http://schemas.microsoft.com/office/drawing/2014/main" id="{42067AFE-C81E-264F-B7D9-83C23B26E18C}"/>
              </a:ext>
            </a:extLst>
          </p:cNvPr>
          <p:cNvGrpSpPr/>
          <p:nvPr/>
        </p:nvGrpSpPr>
        <p:grpSpPr>
          <a:xfrm>
            <a:off x="8772465" y="1821180"/>
            <a:ext cx="452368" cy="276999"/>
            <a:chOff x="8772465" y="1821180"/>
            <a:chExt cx="452368" cy="276999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F8FCDF1B-D66A-C04D-ADDD-F8BC65918468}"/>
                </a:ext>
              </a:extLst>
            </p:cNvPr>
            <p:cNvSpPr/>
            <p:nvPr/>
          </p:nvSpPr>
          <p:spPr>
            <a:xfrm>
              <a:off x="8824912" y="1862137"/>
              <a:ext cx="361950" cy="200025"/>
            </a:xfrm>
            <a:custGeom>
              <a:avLst/>
              <a:gdLst>
                <a:gd name="connsiteX0" fmla="*/ 686 w 361950"/>
                <a:gd name="connsiteY0" fmla="*/ 195 h 200025"/>
                <a:gd name="connsiteX1" fmla="*/ 362636 w 361950"/>
                <a:gd name="connsiteY1" fmla="*/ 195 h 200025"/>
                <a:gd name="connsiteX2" fmla="*/ 362636 w 361950"/>
                <a:gd name="connsiteY2" fmla="*/ 200220 h 200025"/>
                <a:gd name="connsiteX3" fmla="*/ 686 w 361950"/>
                <a:gd name="connsiteY3" fmla="*/ 20022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6" y="195"/>
                  </a:moveTo>
                  <a:lnTo>
                    <a:pt x="362636" y="195"/>
                  </a:lnTo>
                  <a:lnTo>
                    <a:pt x="362636" y="200220"/>
                  </a:lnTo>
                  <a:lnTo>
                    <a:pt x="686" y="20022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34982BD-727E-8D40-81F2-0B93D52CB5AA}"/>
                </a:ext>
              </a:extLst>
            </p:cNvPr>
            <p:cNvSpPr txBox="1"/>
            <p:nvPr/>
          </p:nvSpPr>
          <p:spPr>
            <a:xfrm>
              <a:off x="8772465" y="1821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2"/>
                  </a:solidFill>
                  <a:ea typeface="Open Sans"/>
                  <a:cs typeface="Open Sans"/>
                  <a:sym typeface="Open Sans"/>
                  <a:rtl val="0"/>
                </a:rPr>
                <a:t>33%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A14A2C2F-C972-944E-88E4-2F7B1A492A7B}"/>
              </a:ext>
            </a:extLst>
          </p:cNvPr>
          <p:cNvGrpSpPr/>
          <p:nvPr/>
        </p:nvGrpSpPr>
        <p:grpSpPr>
          <a:xfrm>
            <a:off x="8896290" y="2221230"/>
            <a:ext cx="452368" cy="276999"/>
            <a:chOff x="8896290" y="2221230"/>
            <a:chExt cx="452368" cy="276999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42F49E68-7206-1D47-9A94-5DF6C668B756}"/>
                </a:ext>
              </a:extLst>
            </p:cNvPr>
            <p:cNvSpPr/>
            <p:nvPr/>
          </p:nvSpPr>
          <p:spPr>
            <a:xfrm>
              <a:off x="8948737" y="2262187"/>
              <a:ext cx="361950" cy="200025"/>
            </a:xfrm>
            <a:custGeom>
              <a:avLst/>
              <a:gdLst>
                <a:gd name="connsiteX0" fmla="*/ 699 w 361950"/>
                <a:gd name="connsiteY0" fmla="*/ 237 h 200025"/>
                <a:gd name="connsiteX1" fmla="*/ 362649 w 361950"/>
                <a:gd name="connsiteY1" fmla="*/ 237 h 200025"/>
                <a:gd name="connsiteX2" fmla="*/ 362649 w 361950"/>
                <a:gd name="connsiteY2" fmla="*/ 200262 h 200025"/>
                <a:gd name="connsiteX3" fmla="*/ 699 w 361950"/>
                <a:gd name="connsiteY3" fmla="*/ 20026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99" y="237"/>
                  </a:moveTo>
                  <a:lnTo>
                    <a:pt x="362649" y="237"/>
                  </a:lnTo>
                  <a:lnTo>
                    <a:pt x="362649" y="200262"/>
                  </a:lnTo>
                  <a:lnTo>
                    <a:pt x="699" y="2002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CE92172-C395-8B45-9C4F-8CBBC26708C2}"/>
                </a:ext>
              </a:extLst>
            </p:cNvPr>
            <p:cNvSpPr txBox="1"/>
            <p:nvPr/>
          </p:nvSpPr>
          <p:spPr>
            <a:xfrm>
              <a:off x="8896290" y="22212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rgbClr val="C00000"/>
                  </a:solidFill>
                  <a:ea typeface="Open Sans"/>
                  <a:cs typeface="Open Sans"/>
                  <a:sym typeface="Open Sans"/>
                  <a:rtl val="0"/>
                </a:rPr>
                <a:t>29%</a:t>
              </a:r>
            </a:p>
          </p:txBody>
        </p:sp>
      </p:grpSp>
      <p:grpSp>
        <p:nvGrpSpPr>
          <p:cNvPr id="117" name="Graphic 2">
            <a:extLst>
              <a:ext uri="{FF2B5EF4-FFF2-40B4-BE49-F238E27FC236}">
                <a16:creationId xmlns:a16="http://schemas.microsoft.com/office/drawing/2014/main" id="{14A9CB2E-EAB9-CA4B-84EA-869D8D5E42A5}"/>
              </a:ext>
            </a:extLst>
          </p:cNvPr>
          <p:cNvGrpSpPr/>
          <p:nvPr/>
        </p:nvGrpSpPr>
        <p:grpSpPr>
          <a:xfrm>
            <a:off x="8734365" y="2859405"/>
            <a:ext cx="452368" cy="276999"/>
            <a:chOff x="8734365" y="2859405"/>
            <a:chExt cx="452368" cy="276999"/>
          </a:xfrm>
        </p:grpSpPr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92F60C2-8F7D-1641-B02A-642BEAAFEC6E}"/>
                </a:ext>
              </a:extLst>
            </p:cNvPr>
            <p:cNvSpPr/>
            <p:nvPr/>
          </p:nvSpPr>
          <p:spPr>
            <a:xfrm>
              <a:off x="8786812" y="2900362"/>
              <a:ext cx="361950" cy="200025"/>
            </a:xfrm>
            <a:custGeom>
              <a:avLst/>
              <a:gdLst>
                <a:gd name="connsiteX0" fmla="*/ 682 w 361950"/>
                <a:gd name="connsiteY0" fmla="*/ 304 h 200025"/>
                <a:gd name="connsiteX1" fmla="*/ 362632 w 361950"/>
                <a:gd name="connsiteY1" fmla="*/ 304 h 200025"/>
                <a:gd name="connsiteX2" fmla="*/ 362632 w 361950"/>
                <a:gd name="connsiteY2" fmla="*/ 200329 h 200025"/>
                <a:gd name="connsiteX3" fmla="*/ 682 w 361950"/>
                <a:gd name="connsiteY3" fmla="*/ 2003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2" y="304"/>
                  </a:moveTo>
                  <a:lnTo>
                    <a:pt x="362632" y="304"/>
                  </a:lnTo>
                  <a:lnTo>
                    <a:pt x="362632" y="200329"/>
                  </a:lnTo>
                  <a:lnTo>
                    <a:pt x="682" y="20032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C08233A-BAE2-BB49-916D-ED7C838339E2}"/>
                </a:ext>
              </a:extLst>
            </p:cNvPr>
            <p:cNvSpPr txBox="1"/>
            <p:nvPr/>
          </p:nvSpPr>
          <p:spPr>
            <a:xfrm>
              <a:off x="8734365" y="285940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6">
                      <a:lumMod val="75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39%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1D38703-A9EB-F6B1-12B0-D9A01E83DD02}"/>
              </a:ext>
            </a:extLst>
          </p:cNvPr>
          <p:cNvSpPr txBox="1"/>
          <p:nvPr/>
        </p:nvSpPr>
        <p:spPr>
          <a:xfrm rot="16200000">
            <a:off x="463871" y="3318136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6FC5342-2C3A-C0D9-0968-DAFA50CBA462}"/>
              </a:ext>
            </a:extLst>
          </p:cNvPr>
          <p:cNvSpPr txBox="1"/>
          <p:nvPr/>
        </p:nvSpPr>
        <p:spPr>
          <a:xfrm>
            <a:off x="2995613" y="2429637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B5B8B38-7B13-1B12-1B51-D6B7E2F57BFA}"/>
              </a:ext>
            </a:extLst>
          </p:cNvPr>
          <p:cNvSpPr txBox="1"/>
          <p:nvPr/>
        </p:nvSpPr>
        <p:spPr>
          <a:xfrm>
            <a:off x="4874016" y="5252961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3A92332-B690-0942-E316-CBC5FC023C1D}"/>
              </a:ext>
            </a:extLst>
          </p:cNvPr>
          <p:cNvCxnSpPr>
            <a:cxnSpLocks/>
          </p:cNvCxnSpPr>
          <p:nvPr/>
        </p:nvCxnSpPr>
        <p:spPr>
          <a:xfrm>
            <a:off x="7186403" y="5437627"/>
            <a:ext cx="171491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702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7</a:t>
            </a:r>
            <a:br>
              <a:rPr lang="en-AU" dirty="0"/>
            </a:br>
            <a:r>
              <a:rPr lang="en-AU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0281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CA10826-E948-F84B-8400-6CCC6D6742F9}"/>
              </a:ext>
            </a:extLst>
          </p:cNvPr>
          <p:cNvSpPr/>
          <p:nvPr/>
        </p:nvSpPr>
        <p:spPr>
          <a:xfrm>
            <a:off x="4336407" y="5765224"/>
            <a:ext cx="280861" cy="272730"/>
          </a:xfrm>
          <a:prstGeom prst="rect">
            <a:avLst/>
          </a:prstGeom>
          <a:solidFill>
            <a:srgbClr val="FED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1DA513D-295A-BC4C-8709-D1C879E64AF7}"/>
              </a:ext>
            </a:extLst>
          </p:cNvPr>
          <p:cNvSpPr/>
          <p:nvPr/>
        </p:nvSpPr>
        <p:spPr>
          <a:xfrm>
            <a:off x="2307289" y="266476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2FDF7CB-9239-3E4A-814F-5F0EF525FEC6}"/>
              </a:ext>
            </a:extLst>
          </p:cNvPr>
          <p:cNvSpPr/>
          <p:nvPr/>
        </p:nvSpPr>
        <p:spPr>
          <a:xfrm>
            <a:off x="6482046" y="255227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B306D5B6-1C16-7C45-9426-159D1751A6CD}"/>
              </a:ext>
            </a:extLst>
          </p:cNvPr>
          <p:cNvSpPr/>
          <p:nvPr/>
        </p:nvSpPr>
        <p:spPr>
          <a:xfrm>
            <a:off x="3930190" y="286990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704B8C4-1305-4141-B003-345450A501C3}"/>
              </a:ext>
            </a:extLst>
          </p:cNvPr>
          <p:cNvSpPr/>
          <p:nvPr/>
        </p:nvSpPr>
        <p:spPr>
          <a:xfrm>
            <a:off x="4413316" y="82698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CF516-1910-7341-8D1C-1DF07C180F99}"/>
              </a:ext>
            </a:extLst>
          </p:cNvPr>
          <p:cNvCxnSpPr>
            <a:cxnSpLocks/>
          </p:cNvCxnSpPr>
          <p:nvPr/>
        </p:nvCxnSpPr>
        <p:spPr>
          <a:xfrm>
            <a:off x="2322640" y="63636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255335-4D34-9640-964B-4B93DE5E554E}"/>
              </a:ext>
            </a:extLst>
          </p:cNvPr>
          <p:cNvCxnSpPr>
            <a:cxnSpLocks/>
          </p:cNvCxnSpPr>
          <p:nvPr/>
        </p:nvCxnSpPr>
        <p:spPr>
          <a:xfrm flipH="1">
            <a:off x="2084747" y="446866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620510A2-8001-6A47-80A3-7063BFAEAF2B}"/>
              </a:ext>
            </a:extLst>
          </p:cNvPr>
          <p:cNvSpPr/>
          <p:nvPr/>
        </p:nvSpPr>
        <p:spPr>
          <a:xfrm>
            <a:off x="2333792" y="256516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D69D857-5729-6C41-9FDC-774C2D419605}"/>
              </a:ext>
            </a:extLst>
          </p:cNvPr>
          <p:cNvSpPr/>
          <p:nvPr/>
        </p:nvSpPr>
        <p:spPr>
          <a:xfrm>
            <a:off x="3928416" y="82593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09330-4614-B142-A616-43A92751FA88}"/>
              </a:ext>
            </a:extLst>
          </p:cNvPr>
          <p:cNvSpPr txBox="1"/>
          <p:nvPr/>
        </p:nvSpPr>
        <p:spPr>
          <a:xfrm>
            <a:off x="2175253" y="30208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59D036-76B8-564A-A35C-AA7B16D42CD3}"/>
              </a:ext>
            </a:extLst>
          </p:cNvPr>
          <p:cNvCxnSpPr/>
          <p:nvPr/>
        </p:nvCxnSpPr>
        <p:spPr>
          <a:xfrm flipV="1">
            <a:off x="3928416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20BD4E-746C-FB4D-B564-10EBEFBC7738}"/>
              </a:ext>
            </a:extLst>
          </p:cNvPr>
          <p:cNvSpPr txBox="1"/>
          <p:nvPr/>
        </p:nvSpPr>
        <p:spPr>
          <a:xfrm>
            <a:off x="3367979" y="450471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133AE-D563-3241-AC6F-657042B39092}"/>
              </a:ext>
            </a:extLst>
          </p:cNvPr>
          <p:cNvCxnSpPr/>
          <p:nvPr/>
        </p:nvCxnSpPr>
        <p:spPr>
          <a:xfrm flipV="1">
            <a:off x="5549853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5B420-07EA-B846-8DBF-B0F0FAA80C53}"/>
              </a:ext>
            </a:extLst>
          </p:cNvPr>
          <p:cNvCxnSpPr/>
          <p:nvPr/>
        </p:nvCxnSpPr>
        <p:spPr>
          <a:xfrm flipV="1">
            <a:off x="7178787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0A203D-425D-7740-B19D-4F7F273F6E4B}"/>
              </a:ext>
            </a:extLst>
          </p:cNvPr>
          <p:cNvSpPr txBox="1"/>
          <p:nvPr/>
        </p:nvSpPr>
        <p:spPr>
          <a:xfrm>
            <a:off x="5200238" y="450471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D43BC-C2D6-F14F-9C86-1B1C01676780}"/>
              </a:ext>
            </a:extLst>
          </p:cNvPr>
          <p:cNvSpPr txBox="1"/>
          <p:nvPr/>
        </p:nvSpPr>
        <p:spPr>
          <a:xfrm>
            <a:off x="6853935" y="450471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FF298-8DFB-2F42-83BA-6096C7021D63}"/>
              </a:ext>
            </a:extLst>
          </p:cNvPr>
          <p:cNvSpPr txBox="1"/>
          <p:nvPr/>
        </p:nvSpPr>
        <p:spPr>
          <a:xfrm>
            <a:off x="4828670" y="192661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1F760-3CAC-1744-9137-EFDFBE1EB623}"/>
              </a:ext>
            </a:extLst>
          </p:cNvPr>
          <p:cNvSpPr/>
          <p:nvPr/>
        </p:nvSpPr>
        <p:spPr>
          <a:xfrm>
            <a:off x="6835539" y="351789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7DEAAB-9321-1148-94DF-7F9974B5F939}"/>
              </a:ext>
            </a:extLst>
          </p:cNvPr>
          <p:cNvSpPr/>
          <p:nvPr/>
        </p:nvSpPr>
        <p:spPr>
          <a:xfrm>
            <a:off x="3961246" y="364818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0E7FCB-401C-2344-B850-2B4951198ABA}"/>
              </a:ext>
            </a:extLst>
          </p:cNvPr>
          <p:cNvCxnSpPr/>
          <p:nvPr/>
        </p:nvCxnSpPr>
        <p:spPr>
          <a:xfrm>
            <a:off x="6478823" y="79073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2828D0-C721-4C4B-9AAE-768FC1E0C01A}"/>
              </a:ext>
            </a:extLst>
          </p:cNvPr>
          <p:cNvCxnSpPr/>
          <p:nvPr/>
        </p:nvCxnSpPr>
        <p:spPr>
          <a:xfrm>
            <a:off x="6478823" y="109273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33C858-697B-664C-91F2-8D368F2DAE8E}"/>
              </a:ext>
            </a:extLst>
          </p:cNvPr>
          <p:cNvSpPr txBox="1"/>
          <p:nvPr/>
        </p:nvSpPr>
        <p:spPr>
          <a:xfrm>
            <a:off x="7039054" y="60329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Consumption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DF282-9B74-3542-BDB5-8144C4460EDA}"/>
              </a:ext>
            </a:extLst>
          </p:cNvPr>
          <p:cNvSpPr txBox="1"/>
          <p:nvPr/>
        </p:nvSpPr>
        <p:spPr>
          <a:xfrm>
            <a:off x="7039056" y="90806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FF4F8-201C-174F-B8D1-1B1A578AA85F}"/>
              </a:ext>
            </a:extLst>
          </p:cNvPr>
          <p:cNvSpPr txBox="1"/>
          <p:nvPr/>
        </p:nvSpPr>
        <p:spPr>
          <a:xfrm>
            <a:off x="1785023" y="5438393"/>
            <a:ext cx="258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Self-consumption =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34AD4D-3361-C242-A352-605F2664048B}"/>
              </a:ext>
            </a:extLst>
          </p:cNvPr>
          <p:cNvCxnSpPr/>
          <p:nvPr/>
        </p:nvCxnSpPr>
        <p:spPr>
          <a:xfrm>
            <a:off x="4198461" y="565294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62616B-689F-1A46-BB98-E7CB31C3FA94}"/>
              </a:ext>
            </a:extLst>
          </p:cNvPr>
          <p:cNvSpPr/>
          <p:nvPr/>
        </p:nvSpPr>
        <p:spPr>
          <a:xfrm>
            <a:off x="4897327" y="575183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684E1-8AF5-FB4C-AEF9-FE55F39A8FBA}"/>
              </a:ext>
            </a:extLst>
          </p:cNvPr>
          <p:cNvSpPr txBox="1"/>
          <p:nvPr/>
        </p:nvSpPr>
        <p:spPr>
          <a:xfrm>
            <a:off x="4601952" y="5716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5307E-8FA1-EB4A-9ED5-73629E9AC473}"/>
              </a:ext>
            </a:extLst>
          </p:cNvPr>
          <p:cNvSpPr/>
          <p:nvPr/>
        </p:nvSpPr>
        <p:spPr>
          <a:xfrm>
            <a:off x="4601952" y="526310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059149-73EF-1F4A-9E34-010131EFFF70}"/>
              </a:ext>
            </a:extLst>
          </p:cNvPr>
          <p:cNvSpPr/>
          <p:nvPr/>
        </p:nvSpPr>
        <p:spPr>
          <a:xfrm>
            <a:off x="7791318" y="5733694"/>
            <a:ext cx="280861" cy="272730"/>
          </a:xfrm>
          <a:prstGeom prst="rect">
            <a:avLst/>
          </a:prstGeom>
          <a:solidFill>
            <a:srgbClr val="A1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2170E6-CF95-9B40-8DA5-11CD171D317D}"/>
              </a:ext>
            </a:extLst>
          </p:cNvPr>
          <p:cNvSpPr txBox="1"/>
          <p:nvPr/>
        </p:nvSpPr>
        <p:spPr>
          <a:xfrm>
            <a:off x="5598683" y="5444855"/>
            <a:ext cx="17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Self-sufficiency =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A5ECF0-D36B-514D-8C21-10BBD507CA84}"/>
              </a:ext>
            </a:extLst>
          </p:cNvPr>
          <p:cNvCxnSpPr/>
          <p:nvPr/>
        </p:nvCxnSpPr>
        <p:spPr>
          <a:xfrm>
            <a:off x="7653372" y="562141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5761316-303E-6B42-932E-A3ABC86348DC}"/>
              </a:ext>
            </a:extLst>
          </p:cNvPr>
          <p:cNvSpPr/>
          <p:nvPr/>
        </p:nvSpPr>
        <p:spPr>
          <a:xfrm>
            <a:off x="8352238" y="572030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718EBD-FD7E-9A44-A9B1-488C4DF0C61B}"/>
              </a:ext>
            </a:extLst>
          </p:cNvPr>
          <p:cNvSpPr txBox="1"/>
          <p:nvPr/>
        </p:nvSpPr>
        <p:spPr>
          <a:xfrm>
            <a:off x="8056863" y="5685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4AD97-EBA7-8443-8838-BF0551D82EEB}"/>
              </a:ext>
            </a:extLst>
          </p:cNvPr>
          <p:cNvSpPr/>
          <p:nvPr/>
        </p:nvSpPr>
        <p:spPr>
          <a:xfrm>
            <a:off x="8056863" y="523157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7405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Annex 1</a:t>
            </a:r>
            <a:br>
              <a:rPr lang="en-AU" dirty="0"/>
            </a:br>
            <a:r>
              <a:rPr lang="en-AU" dirty="0"/>
              <a:t>City radius ?</a:t>
            </a:r>
          </a:p>
        </p:txBody>
      </p:sp>
    </p:spTree>
    <p:extLst>
      <p:ext uri="{BB962C8B-B14F-4D97-AF65-F5344CB8AC3E}">
        <p14:creationId xmlns:p14="http://schemas.microsoft.com/office/powerpoint/2010/main" val="11327234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/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0.88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3360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E84097-71C6-14C4-54B4-CA8E53EB546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114472" y="1376218"/>
            <a:ext cx="432613" cy="613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CC3487-9D2D-4185-A720-E40A71292FAB}"/>
              </a:ext>
            </a:extLst>
          </p:cNvPr>
          <p:cNvSpPr txBox="1"/>
          <p:nvPr/>
        </p:nvSpPr>
        <p:spPr>
          <a:xfrm>
            <a:off x="6513261" y="147326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F52C3-CE22-ADEF-9F60-F56A66142965}"/>
              </a:ext>
            </a:extLst>
          </p:cNvPr>
          <p:cNvCxnSpPr>
            <a:cxnSpLocks/>
          </p:cNvCxnSpPr>
          <p:nvPr/>
        </p:nvCxnSpPr>
        <p:spPr>
          <a:xfrm flipH="1">
            <a:off x="5449454" y="1376218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/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-1.5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1540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7D5DD70-00FC-466F-695A-3357559CE9F6}"/>
              </a:ext>
            </a:extLst>
          </p:cNvPr>
          <p:cNvSpPr txBox="1"/>
          <p:nvPr/>
        </p:nvSpPr>
        <p:spPr>
          <a:xfrm>
            <a:off x="5107025" y="14732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D5273-D4A7-9293-8E90-573E5DA8E3EA}"/>
              </a:ext>
            </a:extLst>
          </p:cNvPr>
          <p:cNvCxnSpPr>
            <a:cxnSpLocks/>
          </p:cNvCxnSpPr>
          <p:nvPr/>
        </p:nvCxnSpPr>
        <p:spPr>
          <a:xfrm>
            <a:off x="4789054" y="2962594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316C21-2C8D-F053-D992-19635CA5E6C6}"/>
              </a:ext>
            </a:extLst>
          </p:cNvPr>
          <p:cNvCxnSpPr>
            <a:cxnSpLocks/>
          </p:cNvCxnSpPr>
          <p:nvPr/>
        </p:nvCxnSpPr>
        <p:spPr>
          <a:xfrm flipH="1">
            <a:off x="4124036" y="2962594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AB6430-8434-4946-D18A-2143C51AAD1E}"/>
              </a:ext>
            </a:extLst>
          </p:cNvPr>
          <p:cNvSpPr txBox="1"/>
          <p:nvPr/>
        </p:nvSpPr>
        <p:spPr>
          <a:xfrm>
            <a:off x="3724300" y="3599903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/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</a:t>
                </a:r>
                <a14:m>
                  <m:oMath xmlns:m="http://schemas.openxmlformats.org/officeDocument/2006/math">
                    <m:r>
                      <a:rPr lang="en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2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1820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C8317C-844B-EC38-ED7B-81EC1335BBAD}"/>
              </a:ext>
            </a:extLst>
          </p:cNvPr>
          <p:cNvCxnSpPr>
            <a:cxnSpLocks/>
          </p:cNvCxnSpPr>
          <p:nvPr/>
        </p:nvCxnSpPr>
        <p:spPr>
          <a:xfrm>
            <a:off x="7099300" y="2974805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B3A24F-50E3-562E-F9EF-9F75AB9811E5}"/>
              </a:ext>
            </a:extLst>
          </p:cNvPr>
          <p:cNvCxnSpPr>
            <a:cxnSpLocks/>
          </p:cNvCxnSpPr>
          <p:nvPr/>
        </p:nvCxnSpPr>
        <p:spPr>
          <a:xfrm flipH="1">
            <a:off x="6434282" y="2974805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702970-C61F-C706-5AA1-F4F6EE8C6F0F}"/>
              </a:ext>
            </a:extLst>
          </p:cNvPr>
          <p:cNvSpPr txBox="1"/>
          <p:nvPr/>
        </p:nvSpPr>
        <p:spPr>
          <a:xfrm>
            <a:off x="6147074" y="357562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804FB-4DCF-33D4-0781-E307C87A504B}"/>
              </a:ext>
            </a:extLst>
          </p:cNvPr>
          <p:cNvSpPr txBox="1"/>
          <p:nvPr/>
        </p:nvSpPr>
        <p:spPr>
          <a:xfrm>
            <a:off x="5014372" y="3599903"/>
            <a:ext cx="36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9E91E5-5E02-D819-479C-3C9F4C869C68}"/>
              </a:ext>
            </a:extLst>
          </p:cNvPr>
          <p:cNvCxnSpPr>
            <a:cxnSpLocks/>
          </p:cNvCxnSpPr>
          <p:nvPr/>
        </p:nvCxnSpPr>
        <p:spPr>
          <a:xfrm flipV="1">
            <a:off x="7223716" y="3872188"/>
            <a:ext cx="0" cy="935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93A8F6-087A-A620-88C6-2E293598A11B}"/>
              </a:ext>
            </a:extLst>
          </p:cNvPr>
          <p:cNvCxnSpPr>
            <a:cxnSpLocks/>
          </p:cNvCxnSpPr>
          <p:nvPr/>
        </p:nvCxnSpPr>
        <p:spPr>
          <a:xfrm>
            <a:off x="7088356" y="4667054"/>
            <a:ext cx="1230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06E8B23-61E4-CAA3-74BE-933CCCDB7DA5}"/>
              </a:ext>
            </a:extLst>
          </p:cNvPr>
          <p:cNvSpPr/>
          <p:nvPr/>
        </p:nvSpPr>
        <p:spPr>
          <a:xfrm>
            <a:off x="6870311" y="3526012"/>
            <a:ext cx="1591436" cy="16278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A6F38F-FEDE-4E4B-79C3-40C55D4CF6A1}"/>
              </a:ext>
            </a:extLst>
          </p:cNvPr>
          <p:cNvSpPr txBox="1"/>
          <p:nvPr/>
        </p:nvSpPr>
        <p:spPr>
          <a:xfrm>
            <a:off x="4973674" y="4617951"/>
            <a:ext cx="229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model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9B2EEB-16FB-8F7F-569B-396C5A3CE0C5}"/>
              </a:ext>
            </a:extLst>
          </p:cNvPr>
          <p:cNvCxnSpPr/>
          <p:nvPr/>
        </p:nvCxnSpPr>
        <p:spPr>
          <a:xfrm flipV="1">
            <a:off x="7223716" y="4075392"/>
            <a:ext cx="964917" cy="350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842FF7-0CBA-9225-86F1-81FAFAAD7140}"/>
              </a:ext>
            </a:extLst>
          </p:cNvPr>
          <p:cNvSpPr txBox="1"/>
          <p:nvPr/>
        </p:nvSpPr>
        <p:spPr>
          <a:xfrm>
            <a:off x="5209005" y="307164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A8D97-70C1-E730-5D76-726CA7987FF4}"/>
              </a:ext>
            </a:extLst>
          </p:cNvPr>
          <p:cNvSpPr txBox="1"/>
          <p:nvPr/>
        </p:nvSpPr>
        <p:spPr>
          <a:xfrm>
            <a:off x="3802769" y="307164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DE476-009C-115B-413A-4AEC5324303D}"/>
              </a:ext>
            </a:extLst>
          </p:cNvPr>
          <p:cNvSpPr txBox="1"/>
          <p:nvPr/>
        </p:nvSpPr>
        <p:spPr>
          <a:xfrm>
            <a:off x="7523870" y="30738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BAC5A6-4CA3-281C-DA59-5D3A6D7F50E3}"/>
              </a:ext>
            </a:extLst>
          </p:cNvPr>
          <p:cNvSpPr txBox="1"/>
          <p:nvPr/>
        </p:nvSpPr>
        <p:spPr>
          <a:xfrm>
            <a:off x="6117634" y="307382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739695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CACCEE8F-8862-C1C0-E72B-A91519D3DA21}"/>
              </a:ext>
            </a:extLst>
          </p:cNvPr>
          <p:cNvGrpSpPr/>
          <p:nvPr/>
        </p:nvGrpSpPr>
        <p:grpSpPr>
          <a:xfrm>
            <a:off x="2198915" y="2624494"/>
            <a:ext cx="7195252" cy="2241845"/>
            <a:chOff x="2198915" y="2624494"/>
            <a:chExt cx="7195252" cy="2241845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ACDF6EC-5C3F-B85D-B705-876448E39766}"/>
                </a:ext>
              </a:extLst>
            </p:cNvPr>
            <p:cNvSpPr/>
            <p:nvPr/>
          </p:nvSpPr>
          <p:spPr>
            <a:xfrm>
              <a:off x="2198915" y="4866340"/>
              <a:ext cx="7195252" cy="9513"/>
            </a:xfrm>
            <a:custGeom>
              <a:avLst/>
              <a:gdLst>
                <a:gd name="connsiteX0" fmla="*/ 0 w 7195252"/>
                <a:gd name="connsiteY0" fmla="*/ 426 h 9513"/>
                <a:gd name="connsiteX1" fmla="*/ 7195252 w 7195252"/>
                <a:gd name="connsiteY1" fmla="*/ 426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26"/>
                  </a:moveTo>
                  <a:lnTo>
                    <a:pt x="7195252" y="426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870E0C2-D19C-9990-9AC7-A4DFFACBCB39}"/>
                </a:ext>
              </a:extLst>
            </p:cNvPr>
            <p:cNvSpPr/>
            <p:nvPr/>
          </p:nvSpPr>
          <p:spPr>
            <a:xfrm>
              <a:off x="2198915" y="4305902"/>
              <a:ext cx="7195252" cy="9513"/>
            </a:xfrm>
            <a:custGeom>
              <a:avLst/>
              <a:gdLst>
                <a:gd name="connsiteX0" fmla="*/ 0 w 7195252"/>
                <a:gd name="connsiteY0" fmla="*/ 367 h 9513"/>
                <a:gd name="connsiteX1" fmla="*/ 7195252 w 7195252"/>
                <a:gd name="connsiteY1" fmla="*/ 367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67"/>
                  </a:moveTo>
                  <a:lnTo>
                    <a:pt x="7195252" y="367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A265CE3-C9A1-5E98-64D5-A74F958F9A5D}"/>
                </a:ext>
              </a:extLst>
            </p:cNvPr>
            <p:cNvSpPr/>
            <p:nvPr/>
          </p:nvSpPr>
          <p:spPr>
            <a:xfrm>
              <a:off x="2198915" y="3745465"/>
              <a:ext cx="7195252" cy="9513"/>
            </a:xfrm>
            <a:custGeom>
              <a:avLst/>
              <a:gdLst>
                <a:gd name="connsiteX0" fmla="*/ 0 w 7195252"/>
                <a:gd name="connsiteY0" fmla="*/ 308 h 9513"/>
                <a:gd name="connsiteX1" fmla="*/ 7195252 w 7195252"/>
                <a:gd name="connsiteY1" fmla="*/ 308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08"/>
                  </a:moveTo>
                  <a:lnTo>
                    <a:pt x="7195252" y="308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D4E5CFA-0EA6-E956-8667-48FE9A94581A}"/>
                </a:ext>
              </a:extLst>
            </p:cNvPr>
            <p:cNvSpPr/>
            <p:nvPr/>
          </p:nvSpPr>
          <p:spPr>
            <a:xfrm>
              <a:off x="2198915" y="3185027"/>
              <a:ext cx="7195252" cy="9513"/>
            </a:xfrm>
            <a:custGeom>
              <a:avLst/>
              <a:gdLst>
                <a:gd name="connsiteX0" fmla="*/ 0 w 7195252"/>
                <a:gd name="connsiteY0" fmla="*/ 249 h 9513"/>
                <a:gd name="connsiteX1" fmla="*/ 7195252 w 7195252"/>
                <a:gd name="connsiteY1" fmla="*/ 249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249"/>
                  </a:moveTo>
                  <a:lnTo>
                    <a:pt x="7195252" y="249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75BF5C9-640C-1296-A127-C2C61A371395}"/>
                </a:ext>
              </a:extLst>
            </p:cNvPr>
            <p:cNvSpPr/>
            <p:nvPr/>
          </p:nvSpPr>
          <p:spPr>
            <a:xfrm>
              <a:off x="2198915" y="2624494"/>
              <a:ext cx="7195252" cy="9513"/>
            </a:xfrm>
            <a:custGeom>
              <a:avLst/>
              <a:gdLst>
                <a:gd name="connsiteX0" fmla="*/ 0 w 7195252"/>
                <a:gd name="connsiteY0" fmla="*/ 190 h 9513"/>
                <a:gd name="connsiteX1" fmla="*/ 7195252 w 7195252"/>
                <a:gd name="connsiteY1" fmla="*/ 190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190"/>
                  </a:moveTo>
                  <a:lnTo>
                    <a:pt x="7195252" y="190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2">
            <a:extLst>
              <a:ext uri="{FF2B5EF4-FFF2-40B4-BE49-F238E27FC236}">
                <a16:creationId xmlns:a16="http://schemas.microsoft.com/office/drawing/2014/main" id="{4C0FB6AC-5EE6-75F4-B43F-CB825BFE6722}"/>
              </a:ext>
            </a:extLst>
          </p:cNvPr>
          <p:cNvGrpSpPr/>
          <p:nvPr/>
        </p:nvGrpSpPr>
        <p:grpSpPr>
          <a:xfrm>
            <a:off x="2198915" y="2116285"/>
            <a:ext cx="7195252" cy="3310587"/>
            <a:chOff x="2198915" y="2116285"/>
            <a:chExt cx="7195252" cy="3310587"/>
          </a:xfrm>
          <a:solidFill>
            <a:srgbClr val="000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3F150D2-F2A2-D8AF-A7A0-3C6788EAF601}"/>
                </a:ext>
              </a:extLst>
            </p:cNvPr>
            <p:cNvSpPr/>
            <p:nvPr/>
          </p:nvSpPr>
          <p:spPr>
            <a:xfrm>
              <a:off x="5796542" y="2116285"/>
              <a:ext cx="9517" cy="3310539"/>
            </a:xfrm>
            <a:custGeom>
              <a:avLst/>
              <a:gdLst>
                <a:gd name="connsiteX0" fmla="*/ 444 w 9517"/>
                <a:gd name="connsiteY0" fmla="*/ 0 h 3310539"/>
                <a:gd name="connsiteX1" fmla="*/ 444 w 9517"/>
                <a:gd name="connsiteY1" fmla="*/ 3310540 h 331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7" h="3310539">
                  <a:moveTo>
                    <a:pt x="444" y="0"/>
                  </a:moveTo>
                  <a:lnTo>
                    <a:pt x="444" y="3310540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4150B9-29A9-97D8-819E-8A79F3CAD51C}"/>
                </a:ext>
              </a:extLst>
            </p:cNvPr>
            <p:cNvSpPr/>
            <p:nvPr/>
          </p:nvSpPr>
          <p:spPr>
            <a:xfrm>
              <a:off x="2198915" y="5426873"/>
              <a:ext cx="7195252" cy="9513"/>
            </a:xfrm>
            <a:custGeom>
              <a:avLst/>
              <a:gdLst>
                <a:gd name="connsiteX0" fmla="*/ 0 w 7195252"/>
                <a:gd name="connsiteY0" fmla="*/ 485 h 9513"/>
                <a:gd name="connsiteX1" fmla="*/ 7195252 w 7195252"/>
                <a:gd name="connsiteY1" fmla="*/ 485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85"/>
                  </a:moveTo>
                  <a:lnTo>
                    <a:pt x="7195252" y="48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5F49C289-23FF-5901-805B-CEA9ED906D8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55EA079-32F5-EF1E-3CA8-EB2F95CF056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aphic 2">
            <a:extLst>
              <a:ext uri="{FF2B5EF4-FFF2-40B4-BE49-F238E27FC236}">
                <a16:creationId xmlns:a16="http://schemas.microsoft.com/office/drawing/2014/main" id="{79A950E9-47C6-45B0-5117-D687E1236820}"/>
              </a:ext>
            </a:extLst>
          </p:cNvPr>
          <p:cNvGrpSpPr/>
          <p:nvPr/>
        </p:nvGrpSpPr>
        <p:grpSpPr>
          <a:xfrm>
            <a:off x="3637966" y="2281820"/>
            <a:ext cx="5756201" cy="3145052"/>
            <a:chOff x="3637966" y="2281820"/>
            <a:chExt cx="5756201" cy="3145052"/>
          </a:xfrm>
          <a:solidFill>
            <a:srgbClr val="FF7F0E">
              <a:alpha val="70000"/>
            </a:srgb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90FE7FB-1909-F5BC-1B8F-6093438F5C20}"/>
                </a:ext>
              </a:extLst>
            </p:cNvPr>
            <p:cNvSpPr/>
            <p:nvPr/>
          </p:nvSpPr>
          <p:spPr>
            <a:xfrm>
              <a:off x="3637966" y="5346199"/>
              <a:ext cx="719525" cy="80673"/>
            </a:xfrm>
            <a:custGeom>
              <a:avLst/>
              <a:gdLst>
                <a:gd name="connsiteX0" fmla="*/ 66 w 719525"/>
                <a:gd name="connsiteY0" fmla="*/ 80811 h 80673"/>
                <a:gd name="connsiteX1" fmla="*/ 66 w 719525"/>
                <a:gd name="connsiteY1" fmla="*/ 137 h 80673"/>
                <a:gd name="connsiteX2" fmla="*/ 719591 w 719525"/>
                <a:gd name="connsiteY2" fmla="*/ 137 h 80673"/>
                <a:gd name="connsiteX3" fmla="*/ 719591 w 719525"/>
                <a:gd name="connsiteY3" fmla="*/ 80811 h 8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0673">
                  <a:moveTo>
                    <a:pt x="66" y="80811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0811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CEF5B00-1EB3-FA57-D003-0C809C1EB57C}"/>
                </a:ext>
              </a:extLst>
            </p:cNvPr>
            <p:cNvSpPr/>
            <p:nvPr/>
          </p:nvSpPr>
          <p:spPr>
            <a:xfrm>
              <a:off x="4357491" y="5265524"/>
              <a:ext cx="719525" cy="161348"/>
            </a:xfrm>
            <a:custGeom>
              <a:avLst/>
              <a:gdLst>
                <a:gd name="connsiteX0" fmla="*/ 66 w 719525"/>
                <a:gd name="connsiteY0" fmla="*/ 161485 h 161348"/>
                <a:gd name="connsiteX1" fmla="*/ 66 w 719525"/>
                <a:gd name="connsiteY1" fmla="*/ 137 h 161348"/>
                <a:gd name="connsiteX2" fmla="*/ 719591 w 719525"/>
                <a:gd name="connsiteY2" fmla="*/ 137 h 161348"/>
                <a:gd name="connsiteX3" fmla="*/ 719591 w 719525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78DC2D4-A8E4-31C5-21C3-B891273E9B8D}"/>
                </a:ext>
              </a:extLst>
            </p:cNvPr>
            <p:cNvSpPr/>
            <p:nvPr/>
          </p:nvSpPr>
          <p:spPr>
            <a:xfrm>
              <a:off x="5077016" y="4539743"/>
              <a:ext cx="719525" cy="887129"/>
            </a:xfrm>
            <a:custGeom>
              <a:avLst/>
              <a:gdLst>
                <a:gd name="connsiteX0" fmla="*/ 66 w 719525"/>
                <a:gd name="connsiteY0" fmla="*/ 887267 h 887129"/>
                <a:gd name="connsiteX1" fmla="*/ 66 w 719525"/>
                <a:gd name="connsiteY1" fmla="*/ 137 h 887129"/>
                <a:gd name="connsiteX2" fmla="*/ 719591 w 719525"/>
                <a:gd name="connsiteY2" fmla="*/ 137 h 887129"/>
                <a:gd name="connsiteX3" fmla="*/ 719591 w 719525"/>
                <a:gd name="connsiteY3" fmla="*/ 887267 h 88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87129">
                  <a:moveTo>
                    <a:pt x="66" y="887267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87267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B94CF5E-B7D1-4D83-EBB9-072434EECB4B}"/>
                </a:ext>
              </a:extLst>
            </p:cNvPr>
            <p:cNvSpPr/>
            <p:nvPr/>
          </p:nvSpPr>
          <p:spPr>
            <a:xfrm>
              <a:off x="5796542" y="3572034"/>
              <a:ext cx="719525" cy="1854838"/>
            </a:xfrm>
            <a:custGeom>
              <a:avLst/>
              <a:gdLst>
                <a:gd name="connsiteX0" fmla="*/ 66 w 719525"/>
                <a:gd name="connsiteY0" fmla="*/ 1854975 h 1854838"/>
                <a:gd name="connsiteX1" fmla="*/ 66 w 719525"/>
                <a:gd name="connsiteY1" fmla="*/ 137 h 1854838"/>
                <a:gd name="connsiteX2" fmla="*/ 719591 w 719525"/>
                <a:gd name="connsiteY2" fmla="*/ 137 h 1854838"/>
                <a:gd name="connsiteX3" fmla="*/ 719591 w 719525"/>
                <a:gd name="connsiteY3" fmla="*/ 1854975 h 18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854838">
                  <a:moveTo>
                    <a:pt x="66" y="185497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85497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6DEEA3E-8729-9E85-5B59-64CDDFEF32E6}"/>
                </a:ext>
              </a:extLst>
            </p:cNvPr>
            <p:cNvSpPr/>
            <p:nvPr/>
          </p:nvSpPr>
          <p:spPr>
            <a:xfrm>
              <a:off x="6516067" y="2281820"/>
              <a:ext cx="719525" cy="3145052"/>
            </a:xfrm>
            <a:custGeom>
              <a:avLst/>
              <a:gdLst>
                <a:gd name="connsiteX0" fmla="*/ 66 w 719525"/>
                <a:gd name="connsiteY0" fmla="*/ 3145190 h 3145052"/>
                <a:gd name="connsiteX1" fmla="*/ 66 w 719525"/>
                <a:gd name="connsiteY1" fmla="*/ 137 h 3145052"/>
                <a:gd name="connsiteX2" fmla="*/ 719591 w 719525"/>
                <a:gd name="connsiteY2" fmla="*/ 137 h 3145052"/>
                <a:gd name="connsiteX3" fmla="*/ 719591 w 719525"/>
                <a:gd name="connsiteY3" fmla="*/ 3145190 h 314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3145052">
                  <a:moveTo>
                    <a:pt x="66" y="3145190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3145190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BE9767-C495-65E9-B6C8-DD0F4EA47F2F}"/>
                </a:ext>
              </a:extLst>
            </p:cNvPr>
            <p:cNvSpPr/>
            <p:nvPr/>
          </p:nvSpPr>
          <p:spPr>
            <a:xfrm>
              <a:off x="7235592" y="3007601"/>
              <a:ext cx="719524" cy="2419271"/>
            </a:xfrm>
            <a:custGeom>
              <a:avLst/>
              <a:gdLst>
                <a:gd name="connsiteX0" fmla="*/ 66 w 719524"/>
                <a:gd name="connsiteY0" fmla="*/ 2419409 h 2419271"/>
                <a:gd name="connsiteX1" fmla="*/ 66 w 719524"/>
                <a:gd name="connsiteY1" fmla="*/ 137 h 2419271"/>
                <a:gd name="connsiteX2" fmla="*/ 719591 w 719524"/>
                <a:gd name="connsiteY2" fmla="*/ 137 h 2419271"/>
                <a:gd name="connsiteX3" fmla="*/ 719591 w 719524"/>
                <a:gd name="connsiteY3" fmla="*/ 2419409 h 241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2419271">
                  <a:moveTo>
                    <a:pt x="66" y="2419409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2419409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32E2EEA-951C-D5AF-5380-18D0FC70FC80}"/>
                </a:ext>
              </a:extLst>
            </p:cNvPr>
            <p:cNvSpPr/>
            <p:nvPr/>
          </p:nvSpPr>
          <p:spPr>
            <a:xfrm>
              <a:off x="7955117" y="2926927"/>
              <a:ext cx="719525" cy="2499945"/>
            </a:xfrm>
            <a:custGeom>
              <a:avLst/>
              <a:gdLst>
                <a:gd name="connsiteX0" fmla="*/ 66 w 719525"/>
                <a:gd name="connsiteY0" fmla="*/ 2500083 h 2499945"/>
                <a:gd name="connsiteX1" fmla="*/ 66 w 719525"/>
                <a:gd name="connsiteY1" fmla="*/ 137 h 2499945"/>
                <a:gd name="connsiteX2" fmla="*/ 719592 w 719525"/>
                <a:gd name="connsiteY2" fmla="*/ 137 h 2499945"/>
                <a:gd name="connsiteX3" fmla="*/ 719592 w 719525"/>
                <a:gd name="connsiteY3" fmla="*/ 2500083 h 249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2499945">
                  <a:moveTo>
                    <a:pt x="66" y="2500083"/>
                  </a:moveTo>
                  <a:lnTo>
                    <a:pt x="66" y="137"/>
                  </a:lnTo>
                  <a:lnTo>
                    <a:pt x="719592" y="137"/>
                  </a:lnTo>
                  <a:lnTo>
                    <a:pt x="719592" y="2500083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11AC484-6850-AD65-1828-D67E4CFABA1D}"/>
                </a:ext>
              </a:extLst>
            </p:cNvPr>
            <p:cNvSpPr/>
            <p:nvPr/>
          </p:nvSpPr>
          <p:spPr>
            <a:xfrm>
              <a:off x="8674643" y="5265524"/>
              <a:ext cx="719524" cy="161348"/>
            </a:xfrm>
            <a:custGeom>
              <a:avLst/>
              <a:gdLst>
                <a:gd name="connsiteX0" fmla="*/ 66 w 719524"/>
                <a:gd name="connsiteY0" fmla="*/ 161485 h 161348"/>
                <a:gd name="connsiteX1" fmla="*/ 66 w 719524"/>
                <a:gd name="connsiteY1" fmla="*/ 137 h 161348"/>
                <a:gd name="connsiteX2" fmla="*/ 719591 w 719524"/>
                <a:gd name="connsiteY2" fmla="*/ 137 h 161348"/>
                <a:gd name="connsiteX3" fmla="*/ 719591 w 719524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9916CAB1-D27B-4AF9-3873-B7A73BBF830F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5A9BA25-910C-E2F8-AD93-6AC91D5CAB2A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E926099E-03AF-7713-19F1-2A53A43CE1D2}"/>
              </a:ext>
            </a:extLst>
          </p:cNvPr>
          <p:cNvGrpSpPr/>
          <p:nvPr/>
        </p:nvGrpSpPr>
        <p:grpSpPr>
          <a:xfrm>
            <a:off x="1912085" y="5427285"/>
            <a:ext cx="7740091" cy="338554"/>
            <a:chOff x="1902849" y="5381105"/>
            <a:chExt cx="7740091" cy="338554"/>
          </a:xfrm>
          <a:solidFill>
            <a:srgbClr val="2A3F5F"/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521ED-A4CD-AE94-2494-D5316A6DF792}"/>
                </a:ext>
              </a:extLst>
            </p:cNvPr>
            <p:cNvSpPr txBox="1"/>
            <p:nvPr/>
          </p:nvSpPr>
          <p:spPr>
            <a:xfrm>
              <a:off x="1902849" y="5381105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CE4AB6-AB25-B719-4247-4E8F4E97F105}"/>
                </a:ext>
              </a:extLst>
            </p:cNvPr>
            <p:cNvSpPr txBox="1"/>
            <p:nvPr/>
          </p:nvSpPr>
          <p:spPr>
            <a:xfrm>
              <a:off x="2669961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97541-B7D0-1734-DBF2-7B1636636BD0}"/>
                </a:ext>
              </a:extLst>
            </p:cNvPr>
            <p:cNvSpPr txBox="1"/>
            <p:nvPr/>
          </p:nvSpPr>
          <p:spPr>
            <a:xfrm>
              <a:off x="338948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−60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838CCC-C191-7009-E87C-F61C19B99F46}"/>
                </a:ext>
              </a:extLst>
            </p:cNvPr>
            <p:cNvSpPr txBox="1"/>
            <p:nvPr/>
          </p:nvSpPr>
          <p:spPr>
            <a:xfrm>
              <a:off x="4109012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CB5DFC-6DC1-85EF-85E3-A69B84A964CB}"/>
                </a:ext>
              </a:extLst>
            </p:cNvPr>
            <p:cNvSpPr txBox="1"/>
            <p:nvPr/>
          </p:nvSpPr>
          <p:spPr>
            <a:xfrm>
              <a:off x="482853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371214-C8C0-38BA-E346-FD201FED1E5D}"/>
                </a:ext>
              </a:extLst>
            </p:cNvPr>
            <p:cNvSpPr txBox="1"/>
            <p:nvPr/>
          </p:nvSpPr>
          <p:spPr>
            <a:xfrm>
              <a:off x="5652755" y="53811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7F56E4-B6B6-780E-C78A-3F22897C42F5}"/>
                </a:ext>
              </a:extLst>
            </p:cNvPr>
            <p:cNvSpPr txBox="1"/>
            <p:nvPr/>
          </p:nvSpPr>
          <p:spPr>
            <a:xfrm>
              <a:off x="631993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25B846-97AC-7105-C908-1003B86996A5}"/>
                </a:ext>
              </a:extLst>
            </p:cNvPr>
            <p:cNvSpPr txBox="1"/>
            <p:nvPr/>
          </p:nvSpPr>
          <p:spPr>
            <a:xfrm>
              <a:off x="7039459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B6B493-203B-9B7C-1C22-6F45A6D9A58E}"/>
                </a:ext>
              </a:extLst>
            </p:cNvPr>
            <p:cNvSpPr txBox="1"/>
            <p:nvPr/>
          </p:nvSpPr>
          <p:spPr>
            <a:xfrm>
              <a:off x="775898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41779B-FB90-5E61-4B1C-DAFD636EE036}"/>
                </a:ext>
              </a:extLst>
            </p:cNvPr>
            <p:cNvSpPr txBox="1"/>
            <p:nvPr/>
          </p:nvSpPr>
          <p:spPr>
            <a:xfrm>
              <a:off x="8478510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0FC574-17EB-F79C-8378-5C2C53022C36}"/>
                </a:ext>
              </a:extLst>
            </p:cNvPr>
            <p:cNvSpPr txBox="1"/>
            <p:nvPr/>
          </p:nvSpPr>
          <p:spPr>
            <a:xfrm>
              <a:off x="9145688" y="538110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9A8E0305-6429-F09B-0A52-378B91AF858E}"/>
              </a:ext>
            </a:extLst>
          </p:cNvPr>
          <p:cNvGrpSpPr/>
          <p:nvPr/>
        </p:nvGrpSpPr>
        <p:grpSpPr>
          <a:xfrm>
            <a:off x="1860864" y="2433298"/>
            <a:ext cx="393555" cy="3140932"/>
            <a:chOff x="1888572" y="2451770"/>
            <a:chExt cx="393555" cy="3140932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B22202-6078-5CCD-E117-40461835A47F}"/>
                </a:ext>
              </a:extLst>
            </p:cNvPr>
            <p:cNvSpPr txBox="1"/>
            <p:nvPr/>
          </p:nvSpPr>
          <p:spPr>
            <a:xfrm>
              <a:off x="1993265" y="525414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AF8410-2B3D-3A20-C610-B9C86DC7AE1D}"/>
                </a:ext>
              </a:extLst>
            </p:cNvPr>
            <p:cNvSpPr txBox="1"/>
            <p:nvPr/>
          </p:nvSpPr>
          <p:spPr>
            <a:xfrm>
              <a:off x="1993265" y="469361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135F00-537F-7F83-417C-9CD7DFF2DB78}"/>
                </a:ext>
              </a:extLst>
            </p:cNvPr>
            <p:cNvSpPr txBox="1"/>
            <p:nvPr/>
          </p:nvSpPr>
          <p:spPr>
            <a:xfrm>
              <a:off x="1888572" y="41331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3AF31-05F1-73D1-1A63-013517FCDE5D}"/>
                </a:ext>
              </a:extLst>
            </p:cNvPr>
            <p:cNvSpPr txBox="1"/>
            <p:nvPr/>
          </p:nvSpPr>
          <p:spPr>
            <a:xfrm>
              <a:off x="1888572" y="35727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5D04DB-9E25-C563-390A-C8BCEB0230A2}"/>
                </a:ext>
              </a:extLst>
            </p:cNvPr>
            <p:cNvSpPr txBox="1"/>
            <p:nvPr/>
          </p:nvSpPr>
          <p:spPr>
            <a:xfrm>
              <a:off x="1888572" y="301230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BE5F39-82B0-8575-97CA-F641AEF74E1F}"/>
                </a:ext>
              </a:extLst>
            </p:cNvPr>
            <p:cNvSpPr txBox="1"/>
            <p:nvPr/>
          </p:nvSpPr>
          <p:spPr>
            <a:xfrm>
              <a:off x="1888572" y="245177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</p:grpSp>
      <p:grpSp>
        <p:nvGrpSpPr>
          <p:cNvPr id="49" name="Graphic 2">
            <a:extLst>
              <a:ext uri="{FF2B5EF4-FFF2-40B4-BE49-F238E27FC236}">
                <a16:creationId xmlns:a16="http://schemas.microsoft.com/office/drawing/2014/main" id="{A3E1BBF5-14DF-123F-C727-5C3C25700592}"/>
              </a:ext>
            </a:extLst>
          </p:cNvPr>
          <p:cNvGrpSpPr/>
          <p:nvPr/>
        </p:nvGrpSpPr>
        <p:grpSpPr>
          <a:xfrm>
            <a:off x="1570759" y="812800"/>
            <a:ext cx="7411870" cy="961715"/>
            <a:chOff x="1570759" y="812800"/>
            <a:chExt cx="7411870" cy="961715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AA1C501-78A8-062D-2F79-941CD352D073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B9C73DD-1689-4A8D-1A5A-9BB2A26E8D60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1C985B8D-AEB4-1C29-3B7E-8AE487CA7B34}"/>
                </a:ext>
              </a:extLst>
            </p:cNvPr>
            <p:cNvGrpSpPr/>
            <p:nvPr/>
          </p:nvGrpSpPr>
          <p:grpSpPr>
            <a:xfrm>
              <a:off x="3678130" y="1204564"/>
              <a:ext cx="5304499" cy="569951"/>
              <a:chOff x="3678130" y="1204564"/>
              <a:chExt cx="5304499" cy="569951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AD32516-69CD-6EF2-DA07-C6A794E89132}"/>
                  </a:ext>
                </a:extLst>
              </p:cNvPr>
              <p:cNvSpPr/>
              <p:nvPr/>
            </p:nvSpPr>
            <p:spPr>
              <a:xfrm>
                <a:off x="4392420" y="1204564"/>
                <a:ext cx="4590209" cy="569951"/>
              </a:xfrm>
              <a:custGeom>
                <a:avLst/>
                <a:gdLst>
                  <a:gd name="connsiteX0" fmla="*/ 2687816 w 4590209"/>
                  <a:gd name="connsiteY0" fmla="*/ 427450 h 569951"/>
                  <a:gd name="connsiteX1" fmla="*/ 2687816 w 4590209"/>
                  <a:gd name="connsiteY1" fmla="*/ 142522 h 569951"/>
                  <a:gd name="connsiteX2" fmla="*/ 2057471 w 4590209"/>
                  <a:gd name="connsiteY2" fmla="*/ 569961 h 569951"/>
                  <a:gd name="connsiteX3" fmla="*/ 2057471 w 4590209"/>
                  <a:gd name="connsiteY3" fmla="*/ 10 h 569951"/>
                  <a:gd name="connsiteX4" fmla="*/ 2497180 w 4590209"/>
                  <a:gd name="connsiteY4" fmla="*/ 10 h 569951"/>
                  <a:gd name="connsiteX5" fmla="*/ 2687816 w 4590209"/>
                  <a:gd name="connsiteY5" fmla="*/ 142522 h 569951"/>
                  <a:gd name="connsiteX6" fmla="*/ 2878453 w 4590209"/>
                  <a:gd name="connsiteY6" fmla="*/ 10 h 569951"/>
                  <a:gd name="connsiteX7" fmla="*/ 3488907 w 4590209"/>
                  <a:gd name="connsiteY7" fmla="*/ 10 h 569951"/>
                  <a:gd name="connsiteX8" fmla="*/ 3488907 w 4590209"/>
                  <a:gd name="connsiteY8" fmla="*/ 569961 h 569951"/>
                  <a:gd name="connsiteX9" fmla="*/ 2878453 w 4590209"/>
                  <a:gd name="connsiteY9" fmla="*/ 569961 h 569951"/>
                  <a:gd name="connsiteX10" fmla="*/ 2687816 w 4590209"/>
                  <a:gd name="connsiteY10" fmla="*/ 427450 h 569951"/>
                  <a:gd name="connsiteX11" fmla="*/ 2497180 w 4590209"/>
                  <a:gd name="connsiteY11" fmla="*/ 569961 h 569951"/>
                  <a:gd name="connsiteX12" fmla="*/ 2057471 w 4590209"/>
                  <a:gd name="connsiteY12" fmla="*/ 284938 h 569951"/>
                  <a:gd name="connsiteX13" fmla="*/ 66 w 4590209"/>
                  <a:gd name="connsiteY13" fmla="*/ 284938 h 569951"/>
                  <a:gd name="connsiteX14" fmla="*/ 3488907 w 4590209"/>
                  <a:gd name="connsiteY14" fmla="*/ 284938 h 569951"/>
                  <a:gd name="connsiteX15" fmla="*/ 4590276 w 4590209"/>
                  <a:gd name="connsiteY15" fmla="*/ 284938 h 569951"/>
                  <a:gd name="connsiteX16" fmla="*/ 66 w 4590209"/>
                  <a:gd name="connsiteY16" fmla="*/ 427450 h 569951"/>
                  <a:gd name="connsiteX17" fmla="*/ 66 w 4590209"/>
                  <a:gd name="connsiteY17" fmla="*/ 142522 h 569951"/>
                  <a:gd name="connsiteX18" fmla="*/ 4590276 w 4590209"/>
                  <a:gd name="connsiteY18" fmla="*/ 427450 h 569951"/>
                  <a:gd name="connsiteX19" fmla="*/ 4590276 w 4590209"/>
                  <a:gd name="connsiteY19" fmla="*/ 142522 h 569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590209" h="569951">
                    <a:moveTo>
                      <a:pt x="2687816" y="427450"/>
                    </a:moveTo>
                    <a:lnTo>
                      <a:pt x="2687816" y="142522"/>
                    </a:lnTo>
                    <a:moveTo>
                      <a:pt x="2057471" y="569961"/>
                    </a:moveTo>
                    <a:lnTo>
                      <a:pt x="2057471" y="10"/>
                    </a:lnTo>
                    <a:lnTo>
                      <a:pt x="2497180" y="10"/>
                    </a:lnTo>
                    <a:lnTo>
                      <a:pt x="2687816" y="142522"/>
                    </a:lnTo>
                    <a:lnTo>
                      <a:pt x="2878453" y="10"/>
                    </a:lnTo>
                    <a:lnTo>
                      <a:pt x="3488907" y="10"/>
                    </a:lnTo>
                    <a:lnTo>
                      <a:pt x="3488907" y="569961"/>
                    </a:lnTo>
                    <a:lnTo>
                      <a:pt x="2878453" y="569961"/>
                    </a:lnTo>
                    <a:lnTo>
                      <a:pt x="2687816" y="427450"/>
                    </a:lnTo>
                    <a:lnTo>
                      <a:pt x="2497180" y="569961"/>
                    </a:lnTo>
                    <a:close/>
                    <a:moveTo>
                      <a:pt x="2057471" y="284938"/>
                    </a:moveTo>
                    <a:lnTo>
                      <a:pt x="66" y="284938"/>
                    </a:lnTo>
                    <a:moveTo>
                      <a:pt x="3488907" y="284938"/>
                    </a:moveTo>
                    <a:lnTo>
                      <a:pt x="4590276" y="284938"/>
                    </a:lnTo>
                    <a:moveTo>
                      <a:pt x="66" y="427450"/>
                    </a:moveTo>
                    <a:lnTo>
                      <a:pt x="66" y="142522"/>
                    </a:lnTo>
                    <a:moveTo>
                      <a:pt x="4590276" y="427450"/>
                    </a:moveTo>
                    <a:lnTo>
                      <a:pt x="4590276" y="142522"/>
                    </a:lnTo>
                  </a:path>
                </a:pathLst>
              </a:custGeom>
              <a:solidFill>
                <a:srgbClr val="FF7F0E">
                  <a:alpha val="50000"/>
                </a:srgbClr>
              </a:solidFill>
              <a:ln w="19028" cap="flat">
                <a:solidFill>
                  <a:srgbClr val="FF7F0E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F0332BAB-39C6-9B07-1CED-5A6014A6B30B}"/>
                  </a:ext>
                </a:extLst>
              </p:cNvPr>
              <p:cNvSpPr/>
              <p:nvPr/>
            </p:nvSpPr>
            <p:spPr>
              <a:xfrm>
                <a:off x="3678130" y="1460951"/>
                <a:ext cx="57105" cy="57080"/>
              </a:xfrm>
              <a:custGeom>
                <a:avLst/>
                <a:gdLst>
                  <a:gd name="connsiteX0" fmla="*/ 57330 w 57105"/>
                  <a:gd name="connsiteY0" fmla="*/ 28611 h 57080"/>
                  <a:gd name="connsiteX1" fmla="*/ 28777 w 57105"/>
                  <a:gd name="connsiteY1" fmla="*/ 57152 h 57080"/>
                  <a:gd name="connsiteX2" fmla="*/ 224 w 57105"/>
                  <a:gd name="connsiteY2" fmla="*/ 28611 h 57080"/>
                  <a:gd name="connsiteX3" fmla="*/ 28777 w 57105"/>
                  <a:gd name="connsiteY3" fmla="*/ 71 h 57080"/>
                  <a:gd name="connsiteX4" fmla="*/ 57330 w 57105"/>
                  <a:gd name="connsiteY4" fmla="*/ 28611 h 5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05" h="57080">
                    <a:moveTo>
                      <a:pt x="57330" y="28611"/>
                    </a:moveTo>
                    <a:cubicBezTo>
                      <a:pt x="57330" y="44374"/>
                      <a:pt x="44546" y="57152"/>
                      <a:pt x="28777" y="57152"/>
                    </a:cubicBezTo>
                    <a:cubicBezTo>
                      <a:pt x="13008" y="57152"/>
                      <a:pt x="224" y="44374"/>
                      <a:pt x="224" y="28611"/>
                    </a:cubicBezTo>
                    <a:cubicBezTo>
                      <a:pt x="224" y="12849"/>
                      <a:pt x="13008" y="71"/>
                      <a:pt x="28777" y="71"/>
                    </a:cubicBezTo>
                    <a:cubicBezTo>
                      <a:pt x="44546" y="71"/>
                      <a:pt x="57330" y="12849"/>
                      <a:pt x="57330" y="28611"/>
                    </a:cubicBezTo>
                    <a:close/>
                  </a:path>
                </a:pathLst>
              </a:custGeom>
              <a:solidFill>
                <a:srgbClr val="FF7F0E">
                  <a:alpha val="70000"/>
                </a:srgbClr>
              </a:solidFill>
              <a:ln w="19028" cap="flat">
                <a:solidFill>
                  <a:srgbClr val="000000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D0F510F-6E79-CC50-C1A2-8408881CD42F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BA68F83-F01F-859B-786F-192F430FB855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/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Improvement with linear trees (closer to</a:t>
                </a:r>
                <a:r>
                  <a:rPr lang="en-US" sz="2000" spc="0" dirty="0">
                    <a:ea typeface="Open Sans"/>
                    <a:cs typeface="Open Sans"/>
                    <a:sym typeface="Open Sans"/>
                    <a:rtl val="0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</m:ctrlPr>
                      </m:limUppPr>
                      <m:e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𝑝</m:t>
                        </m:r>
                      </m:e>
                      <m:lim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∗</m:t>
                        </m:r>
                      </m:lim>
                    </m:limUpp>
                  </m:oMath>
                </a14:m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) [%]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blipFill>
                <a:blip r:embed="rId2"/>
                <a:stretch>
                  <a:fillRect l="-131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20B7294-5D0D-ED59-36DA-143BA41DAC22}"/>
              </a:ext>
            </a:extLst>
          </p:cNvPr>
          <p:cNvSpPr txBox="1"/>
          <p:nvPr/>
        </p:nvSpPr>
        <p:spPr>
          <a:xfrm rot="16200000">
            <a:off x="813542" y="3571500"/>
            <a:ext cx="178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Occurrence [%]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DC5B91-A776-8A60-E676-0F77C2FE8D46}"/>
              </a:ext>
            </a:extLst>
          </p:cNvPr>
          <p:cNvCxnSpPr>
            <a:cxnSpLocks/>
          </p:cNvCxnSpPr>
          <p:nvPr/>
        </p:nvCxnSpPr>
        <p:spPr>
          <a:xfrm>
            <a:off x="7086989" y="1681019"/>
            <a:ext cx="0" cy="3746131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A694B4-A9A0-56F4-7F4B-79220669E8CD}"/>
              </a:ext>
            </a:extLst>
          </p:cNvPr>
          <p:cNvSpPr txBox="1"/>
          <p:nvPr/>
        </p:nvSpPr>
        <p:spPr>
          <a:xfrm>
            <a:off x="6361410" y="812800"/>
            <a:ext cx="15937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Median: 35.7%</a:t>
            </a:r>
          </a:p>
        </p:txBody>
      </p:sp>
    </p:spTree>
    <p:extLst>
      <p:ext uri="{BB962C8B-B14F-4D97-AF65-F5344CB8AC3E}">
        <p14:creationId xmlns:p14="http://schemas.microsoft.com/office/powerpoint/2010/main" val="20094806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5F160-418C-B841-95F9-075F7294D8B5}"/>
              </a:ext>
            </a:extLst>
          </p:cNvPr>
          <p:cNvSpPr txBox="1"/>
          <p:nvPr/>
        </p:nvSpPr>
        <p:spPr>
          <a:xfrm>
            <a:off x="489859" y="360632"/>
            <a:ext cx="10635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Today electric transport (90km/h) and refrigeration ⇒ Food can be produced anywhere in Europe and brought to cities. Take assumption that this is not available (obviously not realistic). The objective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Show without using energy physical limits are more apparent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Calculate a theoretical city size and compare it with pre-industrial cities (validate order of magnitude)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Compare order of magnitude for a city to current megapole</a:t>
            </a:r>
          </a:p>
          <a:p>
            <a:endParaRPr lang="en-AU"/>
          </a:p>
          <a:p>
            <a:r>
              <a:rPr lang="en-AU" u="sng"/>
              <a:t>Method</a:t>
            </a:r>
          </a:p>
          <a:p>
            <a:r>
              <a:rPr lang="en-AU"/>
              <a:t>We take a circular city with a radious k, to feed this city we need a circular farming area around with radius r, Finally we have a maximal radius R which considers how far food produce can travel. This is figure X.</a:t>
            </a:r>
          </a:p>
          <a:p>
            <a:endParaRPr lang="en-AU"/>
          </a:p>
          <a:p>
            <a:r>
              <a:rPr lang="en-AU"/>
              <a:t>Fig X.</a:t>
            </a:r>
          </a:p>
          <a:p>
            <a:endParaRPr lang="en-AU"/>
          </a:p>
          <a:p>
            <a:r>
              <a:rPr lang="en-AU"/>
              <a:t>The city radius and density of population are variables of our problem. For the rest the « farming » circle is defined by the consumption per inhabitant and crop yield per surface. The « travelling » circle is defined by the horse speed carrying food and duration of the trip (food peremption or other logistic matters).</a:t>
            </a:r>
          </a:p>
          <a:p>
            <a:endParaRPr lang="en-AU"/>
          </a:p>
          <a:p>
            <a:r>
              <a:rPr lang="en-AU"/>
              <a:t>We express the equation to find the radius of the farming circle as a function of the city radius and population density.</a:t>
            </a:r>
          </a:p>
          <a:p>
            <a:endParaRPr lang="en-AU"/>
          </a:p>
          <a:p>
            <a:r>
              <a:rPr lang="en-AU"/>
              <a:t>Eq X.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3942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4C27E-84E1-CF49-9AEE-EC78B130F351}"/>
              </a:ext>
            </a:extLst>
          </p:cNvPr>
          <p:cNvSpPr txBox="1"/>
          <p:nvPr/>
        </p:nvSpPr>
        <p:spPr>
          <a:xfrm>
            <a:off x="555173" y="544285"/>
            <a:ext cx="110925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/>
              <a:t>Results</a:t>
            </a:r>
          </a:p>
          <a:p>
            <a:r>
              <a:rPr lang="en-AU"/>
              <a:t>To calculate the farming circle depends on surface to feed a human, we take this value from WHO. The upper traveling circle is more flexible but for now we set the limit based on horse speed and 3 day trip.</a:t>
            </a:r>
          </a:p>
          <a:p>
            <a:endParaRPr lang="en-AU"/>
          </a:p>
          <a:p>
            <a:r>
              <a:rPr lang="en-AU"/>
              <a:t>Fig 2 with different assumptions on population density (reading the curve)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Fig 3 Placing pre-industrial big cities / modern small cities / big metropoles (Paris, Tokyo) 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Are we good on the validation side ?</a:t>
            </a:r>
          </a:p>
          <a:p>
            <a:r>
              <a:rPr lang="en-AU"/>
              <a:t>Warning not realistic, order of magnitude nonetheless between small cities and big cities ?</a:t>
            </a:r>
          </a:p>
          <a:p>
            <a:endParaRPr lang="en-AU"/>
          </a:p>
          <a:p>
            <a:r>
              <a:rPr lang="en-AU" u="sng"/>
              <a:t>Limits</a:t>
            </a:r>
          </a:p>
          <a:p>
            <a:r>
              <a:rPr lang="en-AU"/>
              <a:t>Always careful when using over-simplified models. Rather here to show some trends, highlight potenital physical limits with less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Surface farming per habitant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Some food don’t have peremption date, or can be transported alive.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Topology (mountain, river, sea side, circular 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Train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0829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Archives / backup slides</a:t>
            </a:r>
            <a:br>
              <a:rPr lang="en-AU" dirty="0"/>
            </a:br>
            <a:r>
              <a:rPr lang="en-AU" dirty="0"/>
              <a:t>Random stuffs</a:t>
            </a:r>
          </a:p>
        </p:txBody>
      </p:sp>
    </p:spTree>
    <p:extLst>
      <p:ext uri="{BB962C8B-B14F-4D97-AF65-F5344CB8AC3E}">
        <p14:creationId xmlns:p14="http://schemas.microsoft.com/office/powerpoint/2010/main" val="30148096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E4DA4E-9FBE-9545-945A-39C2440E4813}"/>
              </a:ext>
            </a:extLst>
          </p:cNvPr>
          <p:cNvSpPr txBox="1"/>
          <p:nvPr/>
        </p:nvSpPr>
        <p:spPr>
          <a:xfrm>
            <a:off x="533399" y="246297"/>
            <a:ext cx="108748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(Society &amp; Energy)</a:t>
            </a:r>
          </a:p>
          <a:p>
            <a:r>
              <a:rPr lang="en-AU" sz="2400" i="1" dirty="0"/>
              <a:t>1760 – 1840: Industrial revolution </a:t>
            </a:r>
          </a:p>
          <a:p>
            <a:endParaRPr lang="en-AU" sz="2800" dirty="0"/>
          </a:p>
          <a:p>
            <a:r>
              <a:rPr lang="en-AU" sz="2400" dirty="0">
                <a:solidFill>
                  <a:schemeClr val="accent1"/>
                </a:solidFill>
              </a:rPr>
              <a:t>City: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Taux</a:t>
            </a:r>
            <a:r>
              <a:rPr lang="en-AU" sz="2400" dirty="0"/>
              <a:t> </a:t>
            </a:r>
            <a:r>
              <a:rPr lang="en-AU" sz="2400" dirty="0" err="1"/>
              <a:t>d’urbanisation</a:t>
            </a:r>
            <a:r>
              <a:rPr lang="en-AU" sz="2400" dirty="0"/>
              <a:t> / Taille des </a:t>
            </a:r>
            <a:r>
              <a:rPr lang="en-AU" sz="2400" dirty="0" err="1"/>
              <a:t>villes</a:t>
            </a:r>
            <a:r>
              <a:rPr lang="en-AU" sz="2400" dirty="0"/>
              <a:t> / </a:t>
            </a:r>
            <a:r>
              <a:rPr lang="en-AU" sz="2400" dirty="0" err="1"/>
              <a:t>Matériaux</a:t>
            </a:r>
            <a:r>
              <a:rPr lang="en-AU" sz="2400" dirty="0"/>
              <a:t> </a:t>
            </a:r>
            <a:r>
              <a:rPr lang="en-AU" sz="2400" dirty="0" err="1"/>
              <a:t>employés</a:t>
            </a:r>
            <a:r>
              <a:rPr lang="en-AU" sz="2400" dirty="0"/>
              <a:t> </a:t>
            </a:r>
            <a:r>
              <a:rPr lang="en-AU" sz="2400" dirty="0" err="1"/>
              <a:t>à</a:t>
            </a:r>
            <a:r>
              <a:rPr lang="en-AU" sz="2400" dirty="0"/>
              <a:t> la construction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Work: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b="1" dirty="0"/>
              <a:t>70 – 80%  </a:t>
            </a:r>
            <a:r>
              <a:rPr lang="en-AU" sz="2400" dirty="0"/>
              <a:t>of the population employed in agriculture until 1800 [1] against </a:t>
            </a:r>
            <a:r>
              <a:rPr lang="en-AU" sz="2400" b="1" dirty="0"/>
              <a:t>1.5%</a:t>
            </a:r>
            <a:r>
              <a:rPr lang="en-AU" sz="2400" dirty="0"/>
              <a:t> in France nowadays.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1865: Abolition of slavery in the USA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Family: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Dispersion of family members: long distance mobility increases continuously during the 19</a:t>
            </a:r>
            <a:r>
              <a:rPr lang="en-AU" sz="2400" baseline="30000" dirty="0"/>
              <a:t>th</a:t>
            </a:r>
            <a:r>
              <a:rPr lang="en-AU" sz="2400" dirty="0"/>
              <a:t> century [2].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3A980-2495-2346-A1AB-5B841422045B}"/>
              </a:ext>
            </a:extLst>
          </p:cNvPr>
          <p:cNvSpPr txBox="1"/>
          <p:nvPr/>
        </p:nvSpPr>
        <p:spPr>
          <a:xfrm>
            <a:off x="348344" y="5965374"/>
            <a:ext cx="634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[1] </a:t>
            </a:r>
            <a:r>
              <a:rPr lang="en-GB" i="1" dirty="0"/>
              <a:t>GRIGG, “The World’s Agricultural Labour Force 1800-1970”.</a:t>
            </a:r>
          </a:p>
          <a:p>
            <a:r>
              <a:rPr lang="en-GB" i="1" dirty="0"/>
              <a:t>[2] Bourdieu et al., ‘La dispersion </a:t>
            </a:r>
            <a:r>
              <a:rPr lang="en-GB" i="1" dirty="0" err="1"/>
              <a:t>spatiale</a:t>
            </a:r>
            <a:r>
              <a:rPr lang="en-GB" i="1" dirty="0"/>
              <a:t> des </a:t>
            </a:r>
            <a:r>
              <a:rPr lang="en-GB" i="1" dirty="0" err="1"/>
              <a:t>familles</a:t>
            </a:r>
            <a:r>
              <a:rPr lang="en-GB" i="1" dirty="0"/>
              <a:t>’.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43426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8825B-C961-7E45-9C49-DFA29AE79B45}"/>
              </a:ext>
            </a:extLst>
          </p:cNvPr>
          <p:cNvGrpSpPr/>
          <p:nvPr/>
        </p:nvGrpSpPr>
        <p:grpSpPr>
          <a:xfrm>
            <a:off x="4420715" y="640167"/>
            <a:ext cx="6780223" cy="5888084"/>
            <a:chOff x="4643136" y="931245"/>
            <a:chExt cx="6780223" cy="58880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463513-96F4-E34F-9455-BF011AF0A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954" y="4997232"/>
              <a:ext cx="767607" cy="0"/>
            </a:xfrm>
            <a:prstGeom prst="straightConnector1">
              <a:avLst/>
            </a:prstGeom>
            <a:ln w="38100">
              <a:solidFill>
                <a:srgbClr val="B828C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9228BA-FC9D-A441-9346-62B707D25473}"/>
                </a:ext>
              </a:extLst>
            </p:cNvPr>
            <p:cNvSpPr txBox="1"/>
            <p:nvPr/>
          </p:nvSpPr>
          <p:spPr>
            <a:xfrm>
              <a:off x="6383570" y="4812566"/>
              <a:ext cx="4385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>
                  <a:solidFill>
                    <a:srgbClr val="B828C5"/>
                  </a:solidFill>
                </a:rPr>
                <a:t>Coordination actions to maximize revenues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CDDE5E-A1B2-774D-8672-35FD01F65106}"/>
                </a:ext>
              </a:extLst>
            </p:cNvPr>
            <p:cNvGrpSpPr/>
            <p:nvPr/>
          </p:nvGrpSpPr>
          <p:grpSpPr>
            <a:xfrm>
              <a:off x="4643136" y="931245"/>
              <a:ext cx="6780223" cy="5888084"/>
              <a:chOff x="2270638" y="1556019"/>
              <a:chExt cx="6780223" cy="588808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EB5BF8-BD68-9D44-A346-2DA7CD4E329C}"/>
                  </a:ext>
                </a:extLst>
              </p:cNvPr>
              <p:cNvGrpSpPr/>
              <p:nvPr/>
            </p:nvGrpSpPr>
            <p:grpSpPr>
              <a:xfrm>
                <a:off x="2270638" y="1556019"/>
                <a:ext cx="6780223" cy="3745961"/>
                <a:chOff x="2147070" y="1857787"/>
                <a:chExt cx="6780223" cy="374596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888D3D6-41A1-714F-88CE-DE2F7C852BD9}"/>
                    </a:ext>
                  </a:extLst>
                </p:cNvPr>
                <p:cNvGrpSpPr/>
                <p:nvPr/>
              </p:nvGrpSpPr>
              <p:grpSpPr>
                <a:xfrm>
                  <a:off x="2147070" y="1857787"/>
                  <a:ext cx="6780223" cy="3745961"/>
                  <a:chOff x="2147070" y="1857787"/>
                  <a:chExt cx="6780223" cy="3745961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5921BE2-A41A-8641-ACD1-755E0F0E30C7}"/>
                      </a:ext>
                    </a:extLst>
                  </p:cNvPr>
                  <p:cNvSpPr/>
                  <p:nvPr/>
                </p:nvSpPr>
                <p:spPr>
                  <a:xfrm>
                    <a:off x="6010472" y="2686926"/>
                    <a:ext cx="2916821" cy="2916821"/>
                  </a:xfrm>
                  <a:prstGeom prst="ellipse">
                    <a:avLst/>
                  </a:prstGeom>
                  <a:solidFill>
                    <a:srgbClr val="C00000">
                      <a:alpha val="9804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9FC41B1-2512-C94D-A01B-59CF4288238C}"/>
                      </a:ext>
                    </a:extLst>
                  </p:cNvPr>
                  <p:cNvSpPr/>
                  <p:nvPr/>
                </p:nvSpPr>
                <p:spPr>
                  <a:xfrm>
                    <a:off x="2147070" y="2686927"/>
                    <a:ext cx="2916821" cy="2916821"/>
                  </a:xfrm>
                  <a:prstGeom prst="ellipse">
                    <a:avLst/>
                  </a:prstGeom>
                  <a:solidFill>
                    <a:srgbClr val="4472C4">
                      <a:alpha val="9804"/>
                    </a:srgb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6CEA478-9B98-0243-8419-09BA9F3C9DB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771" y="1857787"/>
                    <a:ext cx="2567415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#1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chemeClr val="accent1"/>
                        </a:solidFill>
                      </a:rPr>
                      <a:t>less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E6014A7-1E29-A948-BD8D-15F8B3EC9C4D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103" y="1857787"/>
                    <a:ext cx="241919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#2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rgbClr val="C00000"/>
                        </a:solidFill>
                      </a:rPr>
                      <a:t>more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D486F9B-BECD-3047-8370-92DBCCD124AB}"/>
                      </a:ext>
                    </a:extLst>
                  </p:cNvPr>
                  <p:cNvGrpSpPr/>
                  <p:nvPr/>
                </p:nvGrpSpPr>
                <p:grpSpPr>
                  <a:xfrm>
                    <a:off x="6859549" y="3405636"/>
                    <a:ext cx="1863952" cy="1762358"/>
                    <a:chOff x="9010390" y="1780131"/>
                    <a:chExt cx="1863952" cy="1762358"/>
                  </a:xfrm>
                </p:grpSpPr>
                <p:pic>
                  <p:nvPicPr>
                    <p:cNvPr id="9" name="Picture 14" descr="Solar cell  premium icon">
                      <a:extLst>
                        <a:ext uri="{FF2B5EF4-FFF2-40B4-BE49-F238E27FC236}">
                          <a16:creationId xmlns:a16="http://schemas.microsoft.com/office/drawing/2014/main" id="{1BA97F1C-D9D1-CE41-B256-B569B5D48A2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8A99241-31B5-7C40-8834-36765EC6CF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10390" y="1780131"/>
                      <a:ext cx="1426341" cy="1762358"/>
                      <a:chOff x="6730251" y="1397723"/>
                      <a:chExt cx="3044180" cy="3761328"/>
                    </a:xfrm>
                  </p:grpSpPr>
                  <p:pic>
                    <p:nvPicPr>
                      <p:cNvPr id="1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749BA0A8-29E9-984A-93C7-45231AE7C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5F27DDC-0267-454E-AB44-A748E721C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15" name="Straight Arrow Connector 14">
                        <a:extLst>
                          <a:ext uri="{FF2B5EF4-FFF2-40B4-BE49-F238E27FC236}">
                            <a16:creationId xmlns:a16="http://schemas.microsoft.com/office/drawing/2014/main" id="{B2223A95-AC9B-AF47-88BC-79095845CB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730251" y="2685481"/>
                        <a:ext cx="780573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81FEB644-8733-6B48-8BF8-49E04C2EBE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50602" y="2148300"/>
                        <a:ext cx="1646951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0B7F4EB6-1BEB-6542-9765-ED43E7B6FE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202917" y="2738228"/>
                        <a:ext cx="727777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1" name="Picture 14" descr="Solar cell  premium icon">
                      <a:extLst>
                        <a:ext uri="{FF2B5EF4-FFF2-40B4-BE49-F238E27FC236}">
                          <a16:creationId xmlns:a16="http://schemas.microsoft.com/office/drawing/2014/main" id="{20870594-CE69-2944-A593-50F21DD353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B1DF3FD6-DE3B-9740-9ADE-3022F2E57E72}"/>
                      </a:ext>
                    </a:extLst>
                  </p:cNvPr>
                  <p:cNvGrpSpPr/>
                  <p:nvPr/>
                </p:nvGrpSpPr>
                <p:grpSpPr>
                  <a:xfrm>
                    <a:off x="3296829" y="3441544"/>
                    <a:ext cx="1592357" cy="1762358"/>
                    <a:chOff x="9281985" y="1780131"/>
                    <a:chExt cx="1592357" cy="1762358"/>
                  </a:xfrm>
                </p:grpSpPr>
                <p:pic>
                  <p:nvPicPr>
                    <p:cNvPr id="19" name="Picture 14" descr="Solar cell  premium icon">
                      <a:extLst>
                        <a:ext uri="{FF2B5EF4-FFF2-40B4-BE49-F238E27FC236}">
                          <a16:creationId xmlns:a16="http://schemas.microsoft.com/office/drawing/2014/main" id="{C88970DE-0B81-DA46-9AC0-4D498D6950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8D8F0F8-14D9-BC47-A787-9880AFC73F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81985" y="1780131"/>
                      <a:ext cx="1154746" cy="1762358"/>
                      <a:chOff x="7309905" y="1397723"/>
                      <a:chExt cx="2464526" cy="3761328"/>
                    </a:xfrm>
                  </p:grpSpPr>
                  <p:pic>
                    <p:nvPicPr>
                      <p:cNvPr id="2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639AAF-6B87-064F-B3B3-127DEB507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D8989B-3B7E-CA4A-990C-2040E24B9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1" name="Picture 14" descr="Solar cell  premium icon">
                      <a:extLst>
                        <a:ext uri="{FF2B5EF4-FFF2-40B4-BE49-F238E27FC236}">
                          <a16:creationId xmlns:a16="http://schemas.microsoft.com/office/drawing/2014/main" id="{7B69FE9E-A1FE-724A-8746-4BF0A152A2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FE4BF809-8C0A-2742-8FC2-0029BBD4E049}"/>
                    </a:ext>
                  </a:extLst>
                </p:cNvPr>
                <p:cNvSpPr/>
                <p:nvPr/>
              </p:nvSpPr>
              <p:spPr>
                <a:xfrm>
                  <a:off x="3760042" y="3194251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7688509F-6AE5-124B-95AC-8DFCC7188E4B}"/>
                    </a:ext>
                  </a:extLst>
                </p:cNvPr>
                <p:cNvSpPr/>
                <p:nvPr/>
              </p:nvSpPr>
              <p:spPr>
                <a:xfrm>
                  <a:off x="3186624" y="4372164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937750E4-95AB-DB49-92B1-A0F1140AA200}"/>
                    </a:ext>
                  </a:extLst>
                </p:cNvPr>
                <p:cNvSpPr/>
                <p:nvPr/>
              </p:nvSpPr>
              <p:spPr>
                <a:xfrm>
                  <a:off x="7605449" y="3176330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pic>
              <p:nvPicPr>
                <p:cNvPr id="1026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D9C690D-2FDF-CE4E-AF46-BC5A55491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9054" y="4780515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E91BC858-E82C-CC4C-B4AD-06480BC646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38500" y="3610281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FE421C3-5708-D149-9488-16BBD22D3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75242" y="47280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15EB8420-DBB1-4048-BE24-58EBEAC979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9956" y="39733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0ADFD-F846-2140-840F-4F1E06E2A8CF}"/>
                  </a:ext>
                </a:extLst>
              </p:cNvPr>
              <p:cNvSpPr txBox="1"/>
              <p:nvPr/>
            </p:nvSpPr>
            <p:spPr>
              <a:xfrm>
                <a:off x="6362786" y="5966775"/>
                <a:ext cx="245932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Individual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Exchange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Temporal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Spatial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…</a:t>
                </a:r>
                <a:endParaRPr lang="fr-FR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685EC2-3C9C-6F4A-B78C-39ACF73B6FD9}"/>
                  </a:ext>
                </a:extLst>
              </p:cNvPr>
              <p:cNvSpPr txBox="1"/>
              <p:nvPr/>
            </p:nvSpPr>
            <p:spPr>
              <a:xfrm>
                <a:off x="2348146" y="5957588"/>
                <a:ext cx="251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 « Individual » actions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C1C11F-7E57-E544-951E-34309D227EFE}"/>
              </a:ext>
            </a:extLst>
          </p:cNvPr>
          <p:cNvCxnSpPr>
            <a:cxnSpLocks/>
          </p:cNvCxnSpPr>
          <p:nvPr/>
        </p:nvCxnSpPr>
        <p:spPr>
          <a:xfrm flipH="1" flipV="1">
            <a:off x="8925261" y="2816105"/>
            <a:ext cx="465791" cy="6727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>
            <a:off x="9266188" y="2707804"/>
            <a:ext cx="72751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768510" y="317508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>
            <a:off x="10458592" y="1808889"/>
            <a:ext cx="729498" cy="477126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997146" y="1433968"/>
            <a:ext cx="6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64" y="2310378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2AED982-5F67-964F-BFE7-5F4557D332F3}"/>
              </a:ext>
            </a:extLst>
          </p:cNvPr>
          <p:cNvGrpSpPr/>
          <p:nvPr/>
        </p:nvGrpSpPr>
        <p:grpSpPr>
          <a:xfrm rot="19923487">
            <a:off x="7734053" y="3515587"/>
            <a:ext cx="625033" cy="416690"/>
            <a:chOff x="9583838" y="345832"/>
            <a:chExt cx="625033" cy="41669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E231A0-8301-9240-A698-7CCA71B7137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8528936-CF92-5B42-9243-C61100969C90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2BAB46-2AB3-9941-9549-B39ED0F11360}"/>
              </a:ext>
            </a:extLst>
          </p:cNvPr>
          <p:cNvCxnSpPr>
            <a:cxnSpLocks/>
          </p:cNvCxnSpPr>
          <p:nvPr/>
        </p:nvCxnSpPr>
        <p:spPr>
          <a:xfrm flipV="1">
            <a:off x="8310862" y="3080953"/>
            <a:ext cx="793947" cy="4505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0C76E2-7428-694A-926C-635640255548}"/>
              </a:ext>
            </a:extLst>
          </p:cNvPr>
          <p:cNvCxnSpPr>
            <a:cxnSpLocks/>
          </p:cNvCxnSpPr>
          <p:nvPr/>
        </p:nvCxnSpPr>
        <p:spPr>
          <a:xfrm flipV="1">
            <a:off x="7539075" y="3863991"/>
            <a:ext cx="253832" cy="1440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9032016" y="3015724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3872E-FE49-AD4E-8EF7-B825B6A44CF6}"/>
              </a:ext>
            </a:extLst>
          </p:cNvPr>
          <p:cNvSpPr txBox="1"/>
          <p:nvPr/>
        </p:nvSpPr>
        <p:spPr>
          <a:xfrm>
            <a:off x="1025611" y="3632886"/>
            <a:ext cx="268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Boucle sur la </a:t>
            </a:r>
            <a:r>
              <a:rPr lang="en-AU" dirty="0" err="1"/>
              <a:t>communauté</a:t>
            </a:r>
            <a:endParaRPr lang="en-AU" dirty="0"/>
          </a:p>
          <a:p>
            <a:r>
              <a:rPr lang="en-AU" dirty="0"/>
              <a:t>Chiffre entre action</a:t>
            </a:r>
          </a:p>
        </p:txBody>
      </p:sp>
    </p:spTree>
    <p:extLst>
      <p:ext uri="{BB962C8B-B14F-4D97-AF65-F5344CB8AC3E}">
        <p14:creationId xmlns:p14="http://schemas.microsoft.com/office/powerpoint/2010/main" val="18571072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463513-96F4-E34F-9455-BF011AF0A99B}"/>
              </a:ext>
            </a:extLst>
          </p:cNvPr>
          <p:cNvCxnSpPr>
            <a:cxnSpLocks/>
          </p:cNvCxnSpPr>
          <p:nvPr/>
        </p:nvCxnSpPr>
        <p:spPr>
          <a:xfrm flipH="1">
            <a:off x="5370533" y="4706154"/>
            <a:ext cx="767607" cy="0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9228BA-FC9D-A441-9346-62B707D25473}"/>
              </a:ext>
            </a:extLst>
          </p:cNvPr>
          <p:cNvSpPr txBox="1"/>
          <p:nvPr/>
        </p:nvSpPr>
        <p:spPr>
          <a:xfrm>
            <a:off x="6161149" y="4521488"/>
            <a:ext cx="43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solidFill>
                  <a:srgbClr val="B828C5"/>
                </a:solidFill>
              </a:rPr>
              <a:t>Coordination actions to maximize revenues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921BE2-A41A-8641-ACD1-755E0F0E30C7}"/>
              </a:ext>
            </a:extLst>
          </p:cNvPr>
          <p:cNvSpPr/>
          <p:nvPr/>
        </p:nvSpPr>
        <p:spPr>
          <a:xfrm>
            <a:off x="8284117" y="1469306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FC41B1-2512-C94D-A01B-59CF4288238C}"/>
              </a:ext>
            </a:extLst>
          </p:cNvPr>
          <p:cNvSpPr/>
          <p:nvPr/>
        </p:nvSpPr>
        <p:spPr>
          <a:xfrm>
            <a:off x="4420715" y="1469307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EA478-9B98-0243-8419-09BA9F3C9DBF}"/>
              </a:ext>
            </a:extLst>
          </p:cNvPr>
          <p:cNvSpPr txBox="1"/>
          <p:nvPr/>
        </p:nvSpPr>
        <p:spPr>
          <a:xfrm>
            <a:off x="4595416" y="640167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#1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chemeClr val="accent1"/>
                </a:solidFill>
              </a:rPr>
              <a:t>less complex </a:t>
            </a:r>
            <a:r>
              <a:rPr lang="en-AU" sz="2000" dirty="0"/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14A7-1E29-A948-BD8D-15F8B3EC9C4D}"/>
              </a:ext>
            </a:extLst>
          </p:cNvPr>
          <p:cNvSpPr txBox="1"/>
          <p:nvPr/>
        </p:nvSpPr>
        <p:spPr>
          <a:xfrm>
            <a:off x="8511069" y="640167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#2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rgbClr val="C00000"/>
                </a:solidFill>
              </a:rPr>
              <a:t>more complex </a:t>
            </a:r>
            <a:r>
              <a:rPr lang="en-AU" sz="2000" dirty="0"/>
              <a:t>»</a:t>
            </a:r>
          </a:p>
        </p:txBody>
      </p:sp>
      <p:pic>
        <p:nvPicPr>
          <p:cNvPr id="9" name="Picture 14" descr="Solar cell  premium icon">
            <a:extLst>
              <a:ext uri="{FF2B5EF4-FFF2-40B4-BE49-F238E27FC236}">
                <a16:creationId xmlns:a16="http://schemas.microsoft.com/office/drawing/2014/main" id="{1BA97F1C-D9D1-CE41-B256-B569B5D4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05" y="2252561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ouse Free Icon - Icon-Icons.com">
            <a:extLst>
              <a:ext uri="{FF2B5EF4-FFF2-40B4-BE49-F238E27FC236}">
                <a16:creationId xmlns:a16="http://schemas.microsoft.com/office/drawing/2014/main" id="{749BA0A8-29E9-984A-93C7-45231AE7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89" y="3390647"/>
            <a:ext cx="559727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ouse Free Icon - Icon-Icons.com">
            <a:extLst>
              <a:ext uri="{FF2B5EF4-FFF2-40B4-BE49-F238E27FC236}">
                <a16:creationId xmlns:a16="http://schemas.microsoft.com/office/drawing/2014/main" id="{45F27DDC-0267-454E-AB44-A748E721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07" y="2188016"/>
            <a:ext cx="559728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Solar cell  premium icon">
            <a:extLst>
              <a:ext uri="{FF2B5EF4-FFF2-40B4-BE49-F238E27FC236}">
                <a16:creationId xmlns:a16="http://schemas.microsoft.com/office/drawing/2014/main" id="{20870594-CE69-2944-A593-50F21DD3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34" y="3436640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F3FD6-DE3B-9740-9ADE-3022F2E57E72}"/>
              </a:ext>
            </a:extLst>
          </p:cNvPr>
          <p:cNvGrpSpPr/>
          <p:nvPr/>
        </p:nvGrpSpPr>
        <p:grpSpPr>
          <a:xfrm>
            <a:off x="5570474" y="2223924"/>
            <a:ext cx="1592357" cy="1762358"/>
            <a:chOff x="9281985" y="1780131"/>
            <a:chExt cx="1592357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88970DE-0B81-DA46-9AC0-4D498D695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D8F0F8-14D9-BC47-A787-9880AFC73F9D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22" name="Picture 14" descr="House Free Icon - Icon-Icons.com">
                <a:extLst>
                  <a:ext uri="{FF2B5EF4-FFF2-40B4-BE49-F238E27FC236}">
                    <a16:creationId xmlns:a16="http://schemas.microsoft.com/office/drawing/2014/main" id="{4E639AAF-6B87-064F-B3B3-127DEB507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4" descr="House Free Icon - Icon-Icons.com">
                <a:extLst>
                  <a:ext uri="{FF2B5EF4-FFF2-40B4-BE49-F238E27FC236}">
                    <a16:creationId xmlns:a16="http://schemas.microsoft.com/office/drawing/2014/main" id="{4ED8989B-3B7E-CA4A-990C-2040E24B9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14" descr="Solar cell  premium icon">
              <a:extLst>
                <a:ext uri="{FF2B5EF4-FFF2-40B4-BE49-F238E27FC236}">
                  <a16:creationId xmlns:a16="http://schemas.microsoft.com/office/drawing/2014/main" id="{7B69FE9E-A1FE-724A-8746-4BF0A152A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FE4BF809-8C0A-2742-8FC2-0029BBD4E049}"/>
              </a:ext>
            </a:extLst>
          </p:cNvPr>
          <p:cNvSpPr/>
          <p:nvPr/>
        </p:nvSpPr>
        <p:spPr>
          <a:xfrm>
            <a:off x="6033687" y="1976631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688509F-6AE5-124B-95AC-8DFCC7188E4B}"/>
              </a:ext>
            </a:extLst>
          </p:cNvPr>
          <p:cNvSpPr/>
          <p:nvPr/>
        </p:nvSpPr>
        <p:spPr>
          <a:xfrm>
            <a:off x="5460269" y="3154544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37750E4-95AB-DB49-92B1-A0F1140AA200}"/>
              </a:ext>
            </a:extLst>
          </p:cNvPr>
          <p:cNvSpPr/>
          <p:nvPr/>
        </p:nvSpPr>
        <p:spPr>
          <a:xfrm>
            <a:off x="9879094" y="1958710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Battery, car battery icon - Free download on Iconfinder">
            <a:extLst>
              <a:ext uri="{FF2B5EF4-FFF2-40B4-BE49-F238E27FC236}">
                <a16:creationId xmlns:a16="http://schemas.microsoft.com/office/drawing/2014/main" id="{6D9C690D-2FDF-CE4E-AF46-BC5A5549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99" y="3562895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Battery, car battery icon - Free download on Iconfinder">
            <a:extLst>
              <a:ext uri="{FF2B5EF4-FFF2-40B4-BE49-F238E27FC236}">
                <a16:creationId xmlns:a16="http://schemas.microsoft.com/office/drawing/2014/main" id="{E91BC858-E82C-CC4C-B4AD-06480BC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45" y="2392661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ttery, car battery icon - Free download on Iconfinder">
            <a:extLst>
              <a:ext uri="{FF2B5EF4-FFF2-40B4-BE49-F238E27FC236}">
                <a16:creationId xmlns:a16="http://schemas.microsoft.com/office/drawing/2014/main" id="{6FE421C3-5708-D149-9488-16BBD22D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87" y="35104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attery, car battery icon - Free download on Iconfinder">
            <a:extLst>
              <a:ext uri="{FF2B5EF4-FFF2-40B4-BE49-F238E27FC236}">
                <a16:creationId xmlns:a16="http://schemas.microsoft.com/office/drawing/2014/main" id="{15EB8420-DBB1-4048-BE24-58EBEAC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601" y="27557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80ADFD-F846-2140-840F-4F1E06E2A8CF}"/>
              </a:ext>
            </a:extLst>
          </p:cNvPr>
          <p:cNvSpPr txBox="1"/>
          <p:nvPr/>
        </p:nvSpPr>
        <p:spPr>
          <a:xfrm>
            <a:off x="8512863" y="5050923"/>
            <a:ext cx="2517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« Individual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Collective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Temporal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Spatial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…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685EC2-3C9C-6F4A-B78C-39ACF73B6FD9}"/>
              </a:ext>
            </a:extLst>
          </p:cNvPr>
          <p:cNvSpPr txBox="1"/>
          <p:nvPr/>
        </p:nvSpPr>
        <p:spPr>
          <a:xfrm>
            <a:off x="4498223" y="504173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 « Individual » actions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 flipH="1" flipV="1">
            <a:off x="9420731" y="2241688"/>
            <a:ext cx="139272" cy="6122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953161" y="179475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 flipV="1">
            <a:off x="10753275" y="3991808"/>
            <a:ext cx="353984" cy="364003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730950" y="4342822"/>
            <a:ext cx="9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60" y="176630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10104882" y="3107739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F323AD7-1A2C-CB41-8AA7-65983F826A98}"/>
              </a:ext>
            </a:extLst>
          </p:cNvPr>
          <p:cNvSpPr/>
          <p:nvPr/>
        </p:nvSpPr>
        <p:spPr>
          <a:xfrm rot="20908414">
            <a:off x="8533781" y="1462719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53291-1566-7C45-A1B7-46D90BFAF090}"/>
              </a:ext>
            </a:extLst>
          </p:cNvPr>
          <p:cNvGrpSpPr/>
          <p:nvPr/>
        </p:nvGrpSpPr>
        <p:grpSpPr>
          <a:xfrm rot="1463722">
            <a:off x="8793144" y="2430951"/>
            <a:ext cx="625033" cy="416690"/>
            <a:chOff x="9583838" y="345832"/>
            <a:chExt cx="625033" cy="41669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32201A-AA54-B44E-A2DA-E569C090F1ED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84BF3D-501F-3E40-B229-2B633D600F46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FB801D3-7F5C-3A45-833B-E78692F840B9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9390274" y="2768375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2BE2B79-CA0A-EA47-B5FD-515F42307AEF}"/>
              </a:ext>
            </a:extLst>
          </p:cNvPr>
          <p:cNvCxnSpPr>
            <a:cxnSpLocks/>
          </p:cNvCxnSpPr>
          <p:nvPr/>
        </p:nvCxnSpPr>
        <p:spPr>
          <a:xfrm>
            <a:off x="8245870" y="2184921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3602ACF-6225-2F47-979C-0CD96D6C81A1}"/>
              </a:ext>
            </a:extLst>
          </p:cNvPr>
          <p:cNvSpPr/>
          <p:nvPr/>
        </p:nvSpPr>
        <p:spPr>
          <a:xfrm>
            <a:off x="9506843" y="278524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E817DB83-B19D-444F-85AA-D410F0D418C6}"/>
              </a:ext>
            </a:extLst>
          </p:cNvPr>
          <p:cNvSpPr/>
          <p:nvPr/>
        </p:nvSpPr>
        <p:spPr>
          <a:xfrm>
            <a:off x="9319831" y="3108583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31179-7B19-344A-8165-1190B566463E}"/>
              </a:ext>
            </a:extLst>
          </p:cNvPr>
          <p:cNvSpPr txBox="1"/>
          <p:nvPr/>
        </p:nvSpPr>
        <p:spPr>
          <a:xfrm>
            <a:off x="6086019" y="19800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ED4E4-8D5D-1D47-9BE5-2FDAFD02300C}"/>
              </a:ext>
            </a:extLst>
          </p:cNvPr>
          <p:cNvSpPr txBox="1"/>
          <p:nvPr/>
        </p:nvSpPr>
        <p:spPr>
          <a:xfrm>
            <a:off x="5518765" y="31767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19812E-2212-6344-9441-E77573C7B028}"/>
              </a:ext>
            </a:extLst>
          </p:cNvPr>
          <p:cNvSpPr txBox="1"/>
          <p:nvPr/>
        </p:nvSpPr>
        <p:spPr>
          <a:xfrm>
            <a:off x="9376874" y="311767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8C71A5-B13A-3846-8D66-14CC8AAF6F8F}"/>
              </a:ext>
            </a:extLst>
          </p:cNvPr>
          <p:cNvSpPr txBox="1"/>
          <p:nvPr/>
        </p:nvSpPr>
        <p:spPr>
          <a:xfrm>
            <a:off x="9933327" y="19495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52BDDE-5921-D443-8ADF-13B83EF8CD59}"/>
              </a:ext>
            </a:extLst>
          </p:cNvPr>
          <p:cNvSpPr txBox="1"/>
          <p:nvPr/>
        </p:nvSpPr>
        <p:spPr>
          <a:xfrm>
            <a:off x="7865102" y="143408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2, 3, 4</a:t>
            </a:r>
          </a:p>
        </p:txBody>
      </p:sp>
    </p:spTree>
    <p:extLst>
      <p:ext uri="{BB962C8B-B14F-4D97-AF65-F5344CB8AC3E}">
        <p14:creationId xmlns:p14="http://schemas.microsoft.com/office/powerpoint/2010/main" val="26120431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101B66E-1AEF-284A-8583-A1578739BA9F}"/>
              </a:ext>
            </a:extLst>
          </p:cNvPr>
          <p:cNvSpPr/>
          <p:nvPr/>
        </p:nvSpPr>
        <p:spPr>
          <a:xfrm>
            <a:off x="7196113" y="1071581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00F591-7241-614E-9D3C-9E1688C77644}"/>
              </a:ext>
            </a:extLst>
          </p:cNvPr>
          <p:cNvSpPr/>
          <p:nvPr/>
        </p:nvSpPr>
        <p:spPr>
          <a:xfrm>
            <a:off x="3332711" y="1071582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278C4-98D6-DE4A-A4B7-B5E3CD8E100A}"/>
              </a:ext>
            </a:extLst>
          </p:cNvPr>
          <p:cNvSpPr txBox="1"/>
          <p:nvPr/>
        </p:nvSpPr>
        <p:spPr>
          <a:xfrm>
            <a:off x="3507412" y="242442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#1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chemeClr val="accent1"/>
                </a:solidFill>
              </a:rPr>
              <a:t>less complex </a:t>
            </a:r>
            <a:r>
              <a:rPr lang="en-AU" sz="2000" u="sng" dirty="0"/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44CC1-EB71-5F4C-B8F1-5D0DB92598E9}"/>
              </a:ext>
            </a:extLst>
          </p:cNvPr>
          <p:cNvSpPr txBox="1"/>
          <p:nvPr/>
        </p:nvSpPr>
        <p:spPr>
          <a:xfrm>
            <a:off x="7393744" y="242442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#2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rgbClr val="C00000"/>
                </a:solidFill>
              </a:rPr>
              <a:t>more complex </a:t>
            </a:r>
            <a:r>
              <a:rPr lang="en-AU" sz="2000" u="sng" dirty="0"/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5A2F0-7D65-9643-97CC-8FC4F2C9D7FD}"/>
              </a:ext>
            </a:extLst>
          </p:cNvPr>
          <p:cNvSpPr txBox="1"/>
          <p:nvPr/>
        </p:nvSpPr>
        <p:spPr>
          <a:xfrm>
            <a:off x="3551338" y="4185173"/>
            <a:ext cx="2479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accent1"/>
                </a:solidFill>
              </a:rPr>
              <a:t>Individual 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chemeClr val="accent1"/>
              </a:solidFill>
            </a:endParaRPr>
          </a:p>
          <a:p>
            <a:r>
              <a:rPr lang="en-AU" dirty="0"/>
              <a:t>⇒ « Individual » actions</a:t>
            </a:r>
          </a:p>
          <a:p>
            <a:endParaRPr lang="en-AU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AAC2F-C825-DD48-BE4F-83E7A7421C90}"/>
              </a:ext>
            </a:extLst>
          </p:cNvPr>
          <p:cNvSpPr txBox="1"/>
          <p:nvPr/>
        </p:nvSpPr>
        <p:spPr>
          <a:xfrm>
            <a:off x="7495422" y="4185173"/>
            <a:ext cx="2479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C00000"/>
                </a:solidFill>
              </a:rPr>
              <a:t>Multiple houses</a:t>
            </a:r>
          </a:p>
          <a:p>
            <a:endParaRPr lang="en-AU" dirty="0"/>
          </a:p>
          <a:p>
            <a:r>
              <a:rPr lang="en-AU" dirty="0"/>
              <a:t>⇒ « Individual » actions</a:t>
            </a:r>
          </a:p>
          <a:p>
            <a:r>
              <a:rPr lang="en-AU" dirty="0"/>
              <a:t>⇒ « Exchange » actions</a:t>
            </a:r>
          </a:p>
          <a:p>
            <a:r>
              <a:rPr lang="en-AU" dirty="0"/>
              <a:t>⇒ « Temporal » actions</a:t>
            </a:r>
          </a:p>
          <a:p>
            <a:r>
              <a:rPr lang="en-AU" dirty="0"/>
              <a:t>⇒ « Spatial » actions</a:t>
            </a:r>
          </a:p>
          <a:p>
            <a:r>
              <a:rPr lang="en-AU" dirty="0"/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2A19E-0D5D-EE48-B0F1-4E96FFA4BDF9}"/>
              </a:ext>
            </a:extLst>
          </p:cNvPr>
          <p:cNvGrpSpPr/>
          <p:nvPr/>
        </p:nvGrpSpPr>
        <p:grpSpPr>
          <a:xfrm>
            <a:off x="7575497" y="1790291"/>
            <a:ext cx="2333645" cy="1762358"/>
            <a:chOff x="8540697" y="1780131"/>
            <a:chExt cx="2333645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F1D0C2E-2207-794F-8C74-3AB295BB2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21247B-09B0-2843-975E-F59C4A33B728}"/>
                </a:ext>
              </a:extLst>
            </p:cNvPr>
            <p:cNvGrpSpPr/>
            <p:nvPr/>
          </p:nvGrpSpPr>
          <p:grpSpPr>
            <a:xfrm>
              <a:off x="8540697" y="1780131"/>
              <a:ext cx="1896034" cy="1762358"/>
              <a:chOff x="5727805" y="1397723"/>
              <a:chExt cx="4046626" cy="3761328"/>
            </a:xfrm>
          </p:grpSpPr>
          <p:pic>
            <p:nvPicPr>
              <p:cNvPr id="4" name="Picture 14" descr="House Free Icon - Icon-Icons.com">
                <a:extLst>
                  <a:ext uri="{FF2B5EF4-FFF2-40B4-BE49-F238E27FC236}">
                    <a16:creationId xmlns:a16="http://schemas.microsoft.com/office/drawing/2014/main" id="{77581B98-4FCD-3E41-8B21-6F7FA363DC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14" descr="House Free Icon - Icon-Icons.com">
                <a:extLst>
                  <a:ext uri="{FF2B5EF4-FFF2-40B4-BE49-F238E27FC236}">
                    <a16:creationId xmlns:a16="http://schemas.microsoft.com/office/drawing/2014/main" id="{0C11D817-22E4-DC42-B639-57A19F7245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4" descr="House Free Icon - Icon-Icons.com">
                <a:extLst>
                  <a:ext uri="{FF2B5EF4-FFF2-40B4-BE49-F238E27FC236}">
                    <a16:creationId xmlns:a16="http://schemas.microsoft.com/office/drawing/2014/main" id="{6D58C758-8C51-6344-99D3-5392A9BFEA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7805" y="1397723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3F1CEB9-924A-F542-990A-A0F1FFA6B50E}"/>
                  </a:ext>
                </a:extLst>
              </p:cNvPr>
              <p:cNvCxnSpPr/>
              <p:nvPr/>
            </p:nvCxnSpPr>
            <p:spPr>
              <a:xfrm>
                <a:off x="6730252" y="2738228"/>
                <a:ext cx="780573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EBE7AFC-22E2-EA4E-9AA0-1D0A5B99F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02" y="2148300"/>
                <a:ext cx="16469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74E756-6A1C-184A-9A3C-F7F60918C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02917" y="2738228"/>
                <a:ext cx="727777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4" descr="Solar cell  premium icon">
              <a:extLst>
                <a:ext uri="{FF2B5EF4-FFF2-40B4-BE49-F238E27FC236}">
                  <a16:creationId xmlns:a16="http://schemas.microsoft.com/office/drawing/2014/main" id="{0F2C4021-3ABA-194F-A3AA-9A2C5F2FE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B393E2-D71D-6E46-A3B8-EB9D389E695D}"/>
              </a:ext>
            </a:extLst>
          </p:cNvPr>
          <p:cNvGrpSpPr/>
          <p:nvPr/>
        </p:nvGrpSpPr>
        <p:grpSpPr>
          <a:xfrm>
            <a:off x="4482470" y="1826199"/>
            <a:ext cx="1592357" cy="1762358"/>
            <a:chOff x="9281985" y="1780131"/>
            <a:chExt cx="1592357" cy="1762358"/>
          </a:xfrm>
        </p:grpSpPr>
        <p:pic>
          <p:nvPicPr>
            <p:cNvPr id="32" name="Picture 14" descr="Solar cell  premium icon">
              <a:extLst>
                <a:ext uri="{FF2B5EF4-FFF2-40B4-BE49-F238E27FC236}">
                  <a16:creationId xmlns:a16="http://schemas.microsoft.com/office/drawing/2014/main" id="{48BB432F-8CA1-9B48-BA18-1F4CBFD66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54D97C1-BDD6-7042-A866-6DEA4137AF89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35" name="Picture 14" descr="House Free Icon - Icon-Icons.com">
                <a:extLst>
                  <a:ext uri="{FF2B5EF4-FFF2-40B4-BE49-F238E27FC236}">
                    <a16:creationId xmlns:a16="http://schemas.microsoft.com/office/drawing/2014/main" id="{C4DDF7C2-180C-EB4A-ADC2-C35AEB7936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4" descr="House Free Icon - Icon-Icons.com">
                <a:extLst>
                  <a:ext uri="{FF2B5EF4-FFF2-40B4-BE49-F238E27FC236}">
                    <a16:creationId xmlns:a16="http://schemas.microsoft.com/office/drawing/2014/main" id="{75A88AFE-03C1-5D4C-ADE7-A329978EA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14" descr="Solar cell  premium icon">
              <a:extLst>
                <a:ext uri="{FF2B5EF4-FFF2-40B4-BE49-F238E27FC236}">
                  <a16:creationId xmlns:a16="http://schemas.microsoft.com/office/drawing/2014/main" id="{AD0CDA7B-23BC-6D46-AD8A-A8BD084AE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6B373A-D487-2245-9ED5-144A2B2A9BD6}"/>
              </a:ext>
            </a:extLst>
          </p:cNvPr>
          <p:cNvGrpSpPr/>
          <p:nvPr/>
        </p:nvGrpSpPr>
        <p:grpSpPr>
          <a:xfrm>
            <a:off x="858396" y="382119"/>
            <a:ext cx="2451243" cy="6345998"/>
            <a:chOff x="1727899" y="371959"/>
            <a:chExt cx="2451243" cy="6345998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538DF84-7697-164B-9E02-AE9E26959A18}"/>
                </a:ext>
              </a:extLst>
            </p:cNvPr>
            <p:cNvSpPr/>
            <p:nvPr/>
          </p:nvSpPr>
          <p:spPr>
            <a:xfrm>
              <a:off x="3435879" y="371959"/>
              <a:ext cx="743263" cy="4710927"/>
            </a:xfrm>
            <a:prstGeom prst="leftBrace">
              <a:avLst>
                <a:gd name="adj1" fmla="val 1279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9799CAE9-9BB8-1D4E-9FC1-557F88C55A9E}"/>
                </a:ext>
              </a:extLst>
            </p:cNvPr>
            <p:cNvSpPr/>
            <p:nvPr/>
          </p:nvSpPr>
          <p:spPr>
            <a:xfrm>
              <a:off x="3441686" y="5234609"/>
              <a:ext cx="737456" cy="1483348"/>
            </a:xfrm>
            <a:prstGeom prst="leftBrace">
              <a:avLst>
                <a:gd name="adj1" fmla="val 987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F57B66-A7FF-5547-95B7-6402194319DA}"/>
                </a:ext>
              </a:extLst>
            </p:cNvPr>
            <p:cNvSpPr txBox="1"/>
            <p:nvPr/>
          </p:nvSpPr>
          <p:spPr>
            <a:xfrm>
              <a:off x="1727899" y="2286642"/>
              <a:ext cx="1742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</a:t>
              </a:r>
              <a:r>
                <a:rPr lang="en-AU" sz="2000" b="1" dirty="0"/>
                <a:t> system </a:t>
              </a:r>
            </a:p>
            <a:p>
              <a:r>
                <a:rPr lang="en-AU" sz="2000" dirty="0"/>
                <a:t>at each scale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0468E3-5C9A-9545-9F48-6DAE106B92E6}"/>
                </a:ext>
              </a:extLst>
            </p:cNvPr>
            <p:cNvSpPr txBox="1"/>
            <p:nvPr/>
          </p:nvSpPr>
          <p:spPr>
            <a:xfrm>
              <a:off x="1733014" y="5138252"/>
              <a:ext cx="1952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 </a:t>
              </a:r>
              <a:r>
                <a:rPr lang="en-AU" sz="2000" b="1" dirty="0"/>
                <a:t>coordination</a:t>
              </a:r>
              <a:r>
                <a:rPr lang="en-AU" sz="2000" dirty="0"/>
                <a:t> at each scale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3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CF5CD4-0998-D041-BC8D-5200101A49C9}"/>
              </a:ext>
            </a:extLst>
          </p:cNvPr>
          <p:cNvSpPr/>
          <p:nvPr/>
        </p:nvSpPr>
        <p:spPr>
          <a:xfrm>
            <a:off x="5609215" y="2939813"/>
            <a:ext cx="784860" cy="725158"/>
          </a:xfrm>
          <a:prstGeom prst="rect">
            <a:avLst/>
          </a:prstGeom>
          <a:solidFill>
            <a:srgbClr val="ED7D31">
              <a:alpha val="2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CB8848-8616-E540-B581-C3E2987A842D}"/>
              </a:ext>
            </a:extLst>
          </p:cNvPr>
          <p:cNvCxnSpPr>
            <a:cxnSpLocks/>
          </p:cNvCxnSpPr>
          <p:nvPr/>
        </p:nvCxnSpPr>
        <p:spPr>
          <a:xfrm>
            <a:off x="4083691" y="3692667"/>
            <a:ext cx="30998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A8C9BB-1952-E248-B8F6-F99A4E34429C}"/>
              </a:ext>
            </a:extLst>
          </p:cNvPr>
          <p:cNvCxnSpPr>
            <a:cxnSpLocks/>
          </p:cNvCxnSpPr>
          <p:nvPr/>
        </p:nvCxnSpPr>
        <p:spPr>
          <a:xfrm flipV="1">
            <a:off x="482435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0DDAAE-7635-644F-AE5A-4DA1D0A91942}"/>
              </a:ext>
            </a:extLst>
          </p:cNvPr>
          <p:cNvCxnSpPr>
            <a:cxnSpLocks/>
          </p:cNvCxnSpPr>
          <p:nvPr/>
        </p:nvCxnSpPr>
        <p:spPr>
          <a:xfrm flipV="1">
            <a:off x="639407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0455E-C41F-A74A-91B8-514D0BB39271}"/>
              </a:ext>
            </a:extLst>
          </p:cNvPr>
          <p:cNvCxnSpPr>
            <a:cxnSpLocks/>
          </p:cNvCxnSpPr>
          <p:nvPr/>
        </p:nvCxnSpPr>
        <p:spPr>
          <a:xfrm flipV="1">
            <a:off x="5609218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7970F1D9-123C-8449-9266-A8DAF9C6419C}"/>
              </a:ext>
            </a:extLst>
          </p:cNvPr>
          <p:cNvSpPr/>
          <p:nvPr/>
        </p:nvSpPr>
        <p:spPr>
          <a:xfrm rot="16200000">
            <a:off x="5402344" y="1512199"/>
            <a:ext cx="413748" cy="1569715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FA424E-487D-F449-9B5F-14857243644A}"/>
              </a:ext>
            </a:extLst>
          </p:cNvPr>
          <p:cNvCxnSpPr/>
          <p:nvPr/>
        </p:nvCxnSpPr>
        <p:spPr>
          <a:xfrm>
            <a:off x="4824355" y="3317763"/>
            <a:ext cx="1569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C1675-EA8C-4148-AA8B-42FDA5DFC3A4}"/>
              </a:ext>
            </a:extLst>
          </p:cNvPr>
          <p:cNvCxnSpPr>
            <a:cxnSpLocks/>
          </p:cNvCxnSpPr>
          <p:nvPr/>
        </p:nvCxnSpPr>
        <p:spPr>
          <a:xfrm>
            <a:off x="5609215" y="2939811"/>
            <a:ext cx="78486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21EFB6-9252-CB44-9FB6-DE72B8418E44}"/>
              </a:ext>
            </a:extLst>
          </p:cNvPr>
          <p:cNvSpPr/>
          <p:nvPr/>
        </p:nvSpPr>
        <p:spPr>
          <a:xfrm>
            <a:off x="4824355" y="3317763"/>
            <a:ext cx="156972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84516-896B-414B-BE4E-8A04C740AF1C}"/>
              </a:ext>
            </a:extLst>
          </p:cNvPr>
          <p:cNvSpPr txBox="1"/>
          <p:nvPr/>
        </p:nvSpPr>
        <p:spPr>
          <a:xfrm>
            <a:off x="4642242" y="1469432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 30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= 100%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47E9E4D-F93F-BA40-A15D-942D8C4D105B}"/>
              </a:ext>
            </a:extLst>
          </p:cNvPr>
          <p:cNvSpPr/>
          <p:nvPr/>
        </p:nvSpPr>
        <p:spPr>
          <a:xfrm rot="5400000">
            <a:off x="5119383" y="3778147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31D911-F0F4-C441-9A07-123AAA36DC12}"/>
              </a:ext>
            </a:extLst>
          </p:cNvPr>
          <p:cNvSpPr/>
          <p:nvPr/>
        </p:nvSpPr>
        <p:spPr>
          <a:xfrm rot="5400000">
            <a:off x="5914911" y="3791086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85B6A-65A2-7C45-8BE8-EEC88A89F3E8}"/>
              </a:ext>
            </a:extLst>
          </p:cNvPr>
          <p:cNvSpPr txBox="1"/>
          <p:nvPr/>
        </p:nvSpPr>
        <p:spPr>
          <a:xfrm>
            <a:off x="3955677" y="367084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 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F88B7-5983-B348-B760-16DF6F6B02D5}"/>
              </a:ext>
            </a:extLst>
          </p:cNvPr>
          <p:cNvSpPr txBox="1"/>
          <p:nvPr/>
        </p:nvSpPr>
        <p:spPr>
          <a:xfrm>
            <a:off x="6373201" y="366497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10:30 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810F3-3466-4C4D-A6B3-6DF8C10B4439}"/>
              </a:ext>
            </a:extLst>
          </p:cNvPr>
          <p:cNvSpPr txBox="1"/>
          <p:nvPr/>
        </p:nvSpPr>
        <p:spPr>
          <a:xfrm>
            <a:off x="4723012" y="4381518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rgbClr val="C00000"/>
                </a:solidFill>
              </a:rPr>
              <a:t> 15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rgbClr val="C00000"/>
                </a:solidFill>
              </a:rPr>
              <a:t>= 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534F26-B29D-3449-B0C8-4E310FCB0F5E}"/>
              </a:ext>
            </a:extLst>
          </p:cNvPr>
          <p:cNvSpPr txBox="1"/>
          <p:nvPr/>
        </p:nvSpPr>
        <p:spPr>
          <a:xfrm>
            <a:off x="4214355" y="32650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C625-5BFE-AD46-9A7A-DDEF4F0DB8BA}"/>
              </a:ext>
            </a:extLst>
          </p:cNvPr>
          <p:cNvSpPr txBox="1"/>
          <p:nvPr/>
        </p:nvSpPr>
        <p:spPr>
          <a:xfrm>
            <a:off x="6498003" y="32444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21C727-923B-0A45-B5E8-A8A4FC7E1404}"/>
              </a:ext>
            </a:extLst>
          </p:cNvPr>
          <p:cNvSpPr txBox="1"/>
          <p:nvPr/>
        </p:nvSpPr>
        <p:spPr>
          <a:xfrm>
            <a:off x="4791663" y="292331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F528F"/>
                </a:solidFill>
              </a:rPr>
              <a:t>load(t)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5365C-87F4-2E44-BBA0-B27EA23FD03D}"/>
              </a:ext>
            </a:extLst>
          </p:cNvPr>
          <p:cNvSpPr txBox="1"/>
          <p:nvPr/>
        </p:nvSpPr>
        <p:spPr>
          <a:xfrm>
            <a:off x="5590018" y="254660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D7D31"/>
                </a:solidFill>
              </a:rPr>
              <a:t>prod(t)</a:t>
            </a:r>
          </a:p>
        </p:txBody>
      </p:sp>
    </p:spTree>
    <p:extLst>
      <p:ext uri="{BB962C8B-B14F-4D97-AF65-F5344CB8AC3E}">
        <p14:creationId xmlns:p14="http://schemas.microsoft.com/office/powerpoint/2010/main" val="16772141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EF00E-34DE-0349-9204-23A48D48C489}"/>
              </a:ext>
            </a:extLst>
          </p:cNvPr>
          <p:cNvSpPr txBox="1"/>
          <p:nvPr/>
        </p:nvSpPr>
        <p:spPr>
          <a:xfrm>
            <a:off x="3759920" y="1758558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1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29692CF-A369-5942-9D18-CD10B55C0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45032"/>
              </p:ext>
            </p:extLst>
          </p:nvPr>
        </p:nvGraphicFramePr>
        <p:xfrm>
          <a:off x="4687668" y="1670149"/>
          <a:ext cx="2108082" cy="158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694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5023D0-4E37-2E4A-9A47-B7C75664A34D}"/>
              </a:ext>
            </a:extLst>
          </p:cNvPr>
          <p:cNvSpPr txBox="1"/>
          <p:nvPr/>
        </p:nvSpPr>
        <p:spPr>
          <a:xfrm>
            <a:off x="3759920" y="282699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AD880-5CAD-B844-9BF3-77E7A1D4A512}"/>
              </a:ext>
            </a:extLst>
          </p:cNvPr>
          <p:cNvSpPr txBox="1"/>
          <p:nvPr/>
        </p:nvSpPr>
        <p:spPr>
          <a:xfrm>
            <a:off x="3974313" y="22077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5176C-6930-2B43-9D06-57F6214CFB89}"/>
              </a:ext>
            </a:extLst>
          </p:cNvPr>
          <p:cNvSpPr txBox="1"/>
          <p:nvPr/>
        </p:nvSpPr>
        <p:spPr>
          <a:xfrm>
            <a:off x="4550979" y="1262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205A6-4190-7542-9B97-39A074D7D910}"/>
              </a:ext>
            </a:extLst>
          </p:cNvPr>
          <p:cNvSpPr txBox="1"/>
          <p:nvPr/>
        </p:nvSpPr>
        <p:spPr>
          <a:xfrm>
            <a:off x="6007761" y="12302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0787-EE50-2040-8AEA-3FEB51BB9295}"/>
              </a:ext>
            </a:extLst>
          </p:cNvPr>
          <p:cNvSpPr txBox="1"/>
          <p:nvPr/>
        </p:nvSpPr>
        <p:spPr>
          <a:xfrm>
            <a:off x="5542262" y="12447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A3D66-DD96-3845-AAA9-4BE29EB9FCA8}"/>
              </a:ext>
            </a:extLst>
          </p:cNvPr>
          <p:cNvSpPr txBox="1"/>
          <p:nvPr/>
        </p:nvSpPr>
        <p:spPr>
          <a:xfrm>
            <a:off x="8167589" y="5659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88830-EE19-BB49-9D19-093DDFB5D141}"/>
              </a:ext>
            </a:extLst>
          </p:cNvPr>
          <p:cNvSpPr txBox="1"/>
          <p:nvPr/>
        </p:nvSpPr>
        <p:spPr>
          <a:xfrm>
            <a:off x="6944432" y="173517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9EE0B-5A07-4644-ABF5-BE71535EE12D}"/>
              </a:ext>
            </a:extLst>
          </p:cNvPr>
          <p:cNvSpPr txBox="1"/>
          <p:nvPr/>
        </p:nvSpPr>
        <p:spPr>
          <a:xfrm>
            <a:off x="6944432" y="227557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5FC20-5C74-7948-8A7A-9C558AFA65B2}"/>
              </a:ext>
            </a:extLst>
          </p:cNvPr>
          <p:cNvSpPr txBox="1"/>
          <p:nvPr/>
        </p:nvSpPr>
        <p:spPr>
          <a:xfrm>
            <a:off x="6944432" y="281596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39A11-6D78-0848-A45B-EF168C34E549}"/>
              </a:ext>
            </a:extLst>
          </p:cNvPr>
          <p:cNvCxnSpPr>
            <a:cxnSpLocks/>
          </p:cNvCxnSpPr>
          <p:nvPr/>
        </p:nvCxnSpPr>
        <p:spPr>
          <a:xfrm>
            <a:off x="5687824" y="3530636"/>
            <a:ext cx="0" cy="158064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9353B4FE-DFB9-B046-A565-32459E428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26010"/>
              </p:ext>
            </p:extLst>
          </p:nvPr>
        </p:nvGraphicFramePr>
        <p:xfrm>
          <a:off x="3750447" y="4414923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BBD6F3-45AB-AF4F-B2E3-D553DA1EE4AE}"/>
              </a:ext>
            </a:extLst>
          </p:cNvPr>
          <p:cNvCxnSpPr>
            <a:cxnSpLocks/>
          </p:cNvCxnSpPr>
          <p:nvPr/>
        </p:nvCxnSpPr>
        <p:spPr>
          <a:xfrm>
            <a:off x="3823416" y="5492321"/>
            <a:ext cx="4879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F15FAA-268D-DC45-BAB1-895BDBD64468}"/>
              </a:ext>
            </a:extLst>
          </p:cNvPr>
          <p:cNvSpPr txBox="1"/>
          <p:nvPr/>
        </p:nvSpPr>
        <p:spPr>
          <a:xfrm>
            <a:off x="3995098" y="568483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12:15 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52E5C-036D-A741-95DC-29DE76F8CCC6}"/>
              </a:ext>
            </a:extLst>
          </p:cNvPr>
          <p:cNvSpPr txBox="1"/>
          <p:nvPr/>
        </p:nvSpPr>
        <p:spPr>
          <a:xfrm>
            <a:off x="5313961" y="567698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12:30 pm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F8F4C-162B-0F4F-A392-69F4D24F17C4}"/>
              </a:ext>
            </a:extLst>
          </p:cNvPr>
          <p:cNvSpPr txBox="1"/>
          <p:nvPr/>
        </p:nvSpPr>
        <p:spPr>
          <a:xfrm>
            <a:off x="6632824" y="565913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1:00 pm</a:t>
            </a:r>
          </a:p>
        </p:txBody>
      </p:sp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73E1254B-BA3D-8E41-8F8F-CEB95AF5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49166"/>
              </p:ext>
            </p:extLst>
          </p:nvPr>
        </p:nvGraphicFramePr>
        <p:xfrm>
          <a:off x="6573584" y="4408857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F5FC31E-1CB4-6E44-9C2D-A8CDEF6E5DEE}"/>
              </a:ext>
            </a:extLst>
          </p:cNvPr>
          <p:cNvSpPr txBox="1"/>
          <p:nvPr/>
        </p:nvSpPr>
        <p:spPr>
          <a:xfrm>
            <a:off x="7995907" y="46273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F8F71-38F1-5C47-A4F2-CA6505D4BB97}"/>
              </a:ext>
            </a:extLst>
          </p:cNvPr>
          <p:cNvSpPr txBox="1"/>
          <p:nvPr/>
        </p:nvSpPr>
        <p:spPr>
          <a:xfrm>
            <a:off x="3528047" y="622865"/>
            <a:ext cx="154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u="sng" dirty="0"/>
              <a:t>Sharing keys: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9B87E-09DD-2F48-9BD4-F67FCD8B7C2D}"/>
              </a:ext>
            </a:extLst>
          </p:cNvPr>
          <p:cNvCxnSpPr/>
          <p:nvPr/>
        </p:nvCxnSpPr>
        <p:spPr>
          <a:xfrm>
            <a:off x="431469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54EF0C-F09B-D640-95A2-17193345B48B}"/>
              </a:ext>
            </a:extLst>
          </p:cNvPr>
          <p:cNvCxnSpPr/>
          <p:nvPr/>
        </p:nvCxnSpPr>
        <p:spPr>
          <a:xfrm>
            <a:off x="5687824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686DA0-F9AF-4142-ACB5-4D0B8F372C1F}"/>
              </a:ext>
            </a:extLst>
          </p:cNvPr>
          <p:cNvCxnSpPr/>
          <p:nvPr/>
        </p:nvCxnSpPr>
        <p:spPr>
          <a:xfrm>
            <a:off x="710795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686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4" descr="House Free Icon - Icon-Icons.com">
            <a:extLst>
              <a:ext uri="{FF2B5EF4-FFF2-40B4-BE49-F238E27FC236}">
                <a16:creationId xmlns:a16="http://schemas.microsoft.com/office/drawing/2014/main" id="{723C44D2-6D22-CF4F-A0F6-F35071CD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84" y="4670504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House Free Icon - Icon-Icons.com">
            <a:extLst>
              <a:ext uri="{FF2B5EF4-FFF2-40B4-BE49-F238E27FC236}">
                <a16:creationId xmlns:a16="http://schemas.microsoft.com/office/drawing/2014/main" id="{FDA50B64-74EC-8F4C-B310-CEAA1E1C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19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use Free Icon - Icon-Icons.com">
            <a:extLst>
              <a:ext uri="{FF2B5EF4-FFF2-40B4-BE49-F238E27FC236}">
                <a16:creationId xmlns:a16="http://schemas.microsoft.com/office/drawing/2014/main" id="{A5C8477F-7655-6F4F-9DE2-37C7FCB3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84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557DB-FA11-2545-A8B4-A6D31C1AC033}"/>
              </a:ext>
            </a:extLst>
          </p:cNvPr>
          <p:cNvCxnSpPr/>
          <p:nvPr/>
        </p:nvCxnSpPr>
        <p:spPr>
          <a:xfrm>
            <a:off x="4774131" y="3444284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C44F46-A134-A44C-850B-188A507E2E2B}"/>
              </a:ext>
            </a:extLst>
          </p:cNvPr>
          <p:cNvCxnSpPr>
            <a:cxnSpLocks/>
          </p:cNvCxnSpPr>
          <p:nvPr/>
        </p:nvCxnSpPr>
        <p:spPr>
          <a:xfrm>
            <a:off x="4994481" y="2854356"/>
            <a:ext cx="164695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0EB699-0C26-9F49-AA8B-5001673EE07E}"/>
              </a:ext>
            </a:extLst>
          </p:cNvPr>
          <p:cNvCxnSpPr>
            <a:cxnSpLocks/>
          </p:cNvCxnSpPr>
          <p:nvPr/>
        </p:nvCxnSpPr>
        <p:spPr>
          <a:xfrm flipH="1">
            <a:off x="6246796" y="3444284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/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blipFill>
                <a:blip r:embed="rId4"/>
                <a:stretch>
                  <a:fillRect l="-31206" t="-145205" r="-12766" b="-19863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529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A558D2F2-8D26-BE4D-8CFF-0468629FFB9A}"/>
              </a:ext>
            </a:extLst>
          </p:cNvPr>
          <p:cNvSpPr/>
          <p:nvPr/>
        </p:nvSpPr>
        <p:spPr>
          <a:xfrm rot="10270955">
            <a:off x="6867555" y="3926631"/>
            <a:ext cx="1585528" cy="725327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1577436"/>
              <a:gd name="connsiteY0" fmla="*/ 0 h 661432"/>
              <a:gd name="connsiteX1" fmla="*/ 1577436 w 1577436"/>
              <a:gd name="connsiteY1" fmla="*/ 244923 h 661432"/>
              <a:gd name="connsiteX2" fmla="*/ 1237193 w 1577436"/>
              <a:gd name="connsiteY2" fmla="*/ 566402 h 661432"/>
              <a:gd name="connsiteX3" fmla="*/ 3523 w 1577436"/>
              <a:gd name="connsiteY3" fmla="*/ 268690 h 661432"/>
              <a:gd name="connsiteX4" fmla="*/ 0 w 1577436"/>
              <a:gd name="connsiteY4" fmla="*/ 0 h 661432"/>
              <a:gd name="connsiteX0" fmla="*/ 0 w 1577436"/>
              <a:gd name="connsiteY0" fmla="*/ 0 h 715733"/>
              <a:gd name="connsiteX1" fmla="*/ 1577436 w 1577436"/>
              <a:gd name="connsiteY1" fmla="*/ 244923 h 715733"/>
              <a:gd name="connsiteX2" fmla="*/ 1237193 w 1577436"/>
              <a:gd name="connsiteY2" fmla="*/ 566402 h 715733"/>
              <a:gd name="connsiteX3" fmla="*/ 369703 w 1577436"/>
              <a:gd name="connsiteY3" fmla="*/ 497648 h 715733"/>
              <a:gd name="connsiteX4" fmla="*/ 0 w 1577436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528" h="725327">
                <a:moveTo>
                  <a:pt x="0" y="0"/>
                </a:moveTo>
                <a:cubicBezTo>
                  <a:pt x="528509" y="79668"/>
                  <a:pt x="1061365" y="131319"/>
                  <a:pt x="1585528" y="239005"/>
                </a:cubicBezTo>
                <a:cubicBezTo>
                  <a:pt x="1452186" y="335901"/>
                  <a:pt x="1305320" y="459560"/>
                  <a:pt x="1191906" y="580897"/>
                </a:cubicBezTo>
                <a:cubicBezTo>
                  <a:pt x="709800" y="850256"/>
                  <a:pt x="681689" y="696122"/>
                  <a:pt x="369703" y="497648"/>
                </a:cubicBezTo>
                <a:cubicBezTo>
                  <a:pt x="368529" y="408085"/>
                  <a:pt x="1174" y="89563"/>
                  <a:pt x="0" y="0"/>
                </a:cubicBez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62CC-C41C-3447-BD7A-8DEAB2862AD7}"/>
              </a:ext>
            </a:extLst>
          </p:cNvPr>
          <p:cNvSpPr/>
          <p:nvPr/>
        </p:nvSpPr>
        <p:spPr>
          <a:xfrm>
            <a:off x="4821166" y="4232263"/>
            <a:ext cx="2055922" cy="721309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922" h="721309">
                <a:moveTo>
                  <a:pt x="0" y="0"/>
                </a:moveTo>
                <a:lnTo>
                  <a:pt x="2055922" y="304800"/>
                </a:lnTo>
                <a:cubicBezTo>
                  <a:pt x="1942508" y="411960"/>
                  <a:pt x="1829093" y="504942"/>
                  <a:pt x="1715679" y="626279"/>
                </a:cubicBezTo>
                <a:cubicBezTo>
                  <a:pt x="1233573" y="895638"/>
                  <a:pt x="793995" y="527041"/>
                  <a:pt x="482009" y="328567"/>
                </a:cubicBezTo>
                <a:lnTo>
                  <a:pt x="0" y="0"/>
                </a:ln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BD5FB-B1DF-924C-AF47-643AD0B3AFF4}"/>
              </a:ext>
            </a:extLst>
          </p:cNvPr>
          <p:cNvSpPr/>
          <p:nvPr/>
        </p:nvSpPr>
        <p:spPr>
          <a:xfrm>
            <a:off x="6885526" y="4528874"/>
            <a:ext cx="2002872" cy="1296958"/>
          </a:xfrm>
          <a:custGeom>
            <a:avLst/>
            <a:gdLst>
              <a:gd name="connsiteX0" fmla="*/ 0 w 1513774"/>
              <a:gd name="connsiteY0" fmla="*/ 0 h 1026500"/>
              <a:gd name="connsiteX1" fmla="*/ 1513774 w 1513774"/>
              <a:gd name="connsiteY1" fmla="*/ 0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1513774"/>
              <a:gd name="connsiteY0" fmla="*/ 0 h 1026500"/>
              <a:gd name="connsiteX1" fmla="*/ 1506686 w 1513774"/>
              <a:gd name="connsiteY1" fmla="*/ 14177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1100 h 1296958"/>
              <a:gd name="connsiteX1" fmla="*/ 1608732 w 2002872"/>
              <a:gd name="connsiteY1" fmla="*/ 4178 h 1296958"/>
              <a:gd name="connsiteX2" fmla="*/ 1995784 w 2002872"/>
              <a:gd name="connsiteY2" fmla="*/ 284635 h 1296958"/>
              <a:gd name="connsiteX3" fmla="*/ 2002872 w 2002872"/>
              <a:gd name="connsiteY3" fmla="*/ 1296958 h 1296958"/>
              <a:gd name="connsiteX4" fmla="*/ 489098 w 2002872"/>
              <a:gd name="connsiteY4" fmla="*/ 1296958 h 1296958"/>
              <a:gd name="connsiteX5" fmla="*/ 0 w 2002872"/>
              <a:gd name="connsiteY5" fmla="*/ 1100 h 129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2872" h="1296958">
                <a:moveTo>
                  <a:pt x="0" y="1100"/>
                </a:moveTo>
                <a:cubicBezTo>
                  <a:pt x="432281" y="58833"/>
                  <a:pt x="1183540" y="-18113"/>
                  <a:pt x="1608732" y="4178"/>
                </a:cubicBezTo>
                <a:cubicBezTo>
                  <a:pt x="1711759" y="52771"/>
                  <a:pt x="1857315" y="257308"/>
                  <a:pt x="1995784" y="284635"/>
                </a:cubicBezTo>
                <a:cubicBezTo>
                  <a:pt x="1998147" y="622076"/>
                  <a:pt x="2000509" y="959517"/>
                  <a:pt x="2002872" y="1296958"/>
                </a:cubicBezTo>
                <a:lnTo>
                  <a:pt x="489098" y="1296958"/>
                </a:lnTo>
                <a:cubicBezTo>
                  <a:pt x="276447" y="886270"/>
                  <a:pt x="134680" y="454318"/>
                  <a:pt x="0" y="1100"/>
                </a:cubicBezTo>
                <a:close/>
              </a:path>
            </a:pathLst>
          </a:custGeom>
          <a:solidFill>
            <a:srgbClr val="9F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695271" y="4032866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318172" y="4238008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801298" y="2195088"/>
            <a:ext cx="2069643" cy="2347023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440495"/>
              <a:gd name="connsiteX1" fmla="*/ 1051726 w 2069643"/>
              <a:gd name="connsiteY1" fmla="*/ 0 h 2440495"/>
              <a:gd name="connsiteX2" fmla="*/ 1471545 w 2069643"/>
              <a:gd name="connsiteY2" fmla="*/ 529719 h 2440495"/>
              <a:gd name="connsiteX3" fmla="*/ 2069643 w 2069643"/>
              <a:gd name="connsiteY3" fmla="*/ 2347023 h 2440495"/>
              <a:gd name="connsiteX4" fmla="*/ 1111242 w 2069643"/>
              <a:gd name="connsiteY4" fmla="*/ 2199134 h 2440495"/>
              <a:gd name="connsiteX5" fmla="*/ 0 w 2069643"/>
              <a:gd name="connsiteY5" fmla="*/ 2036472 h 2440495"/>
              <a:gd name="connsiteX6" fmla="*/ 552091 w 2069643"/>
              <a:gd name="connsiteY6" fmla="*/ 518218 h 2440495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347023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752649" y="2293822"/>
                  <a:pt x="1484537" y="2272158"/>
                  <a:pt x="1111242" y="2199134"/>
                </a:cubicBezTo>
                <a:cubicBezTo>
                  <a:pt x="793720" y="2141223"/>
                  <a:pt x="236229" y="2115008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710622" y="2004467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472729" y="5836768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721774" y="3933268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316398" y="2194034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 rot="16200000">
            <a:off x="1766744" y="2549215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316398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755961" y="587281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937835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566769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588220" y="587281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7241917" y="5872819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5216652" y="3294713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7223521" y="4885996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349228" y="5016284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FC8C0D-FD32-8440-BA60-244BC866828A}"/>
              </a:ext>
            </a:extLst>
          </p:cNvPr>
          <p:cNvGrpSpPr/>
          <p:nvPr/>
        </p:nvGrpSpPr>
        <p:grpSpPr>
          <a:xfrm>
            <a:off x="2864240" y="2055976"/>
            <a:ext cx="2021593" cy="674107"/>
            <a:chOff x="2958623" y="6107095"/>
            <a:chExt cx="2021593" cy="6741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8A16B9-E56B-D04E-B54F-241E471F6E06}"/>
                </a:ext>
              </a:extLst>
            </p:cNvPr>
            <p:cNvCxnSpPr/>
            <p:nvPr/>
          </p:nvCxnSpPr>
          <p:spPr>
            <a:xfrm>
              <a:off x="2958623" y="6294540"/>
              <a:ext cx="4572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D2F46A-FA3A-714D-B1E9-3F57FB0511AA}"/>
                </a:ext>
              </a:extLst>
            </p:cNvPr>
            <p:cNvCxnSpPr/>
            <p:nvPr/>
          </p:nvCxnSpPr>
          <p:spPr>
            <a:xfrm>
              <a:off x="2958623" y="6596536"/>
              <a:ext cx="457208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CCB891-0F4C-1141-AE7F-2C843CB1B7DA}"/>
                </a:ext>
              </a:extLst>
            </p:cNvPr>
            <p:cNvSpPr txBox="1"/>
            <p:nvPr/>
          </p:nvSpPr>
          <p:spPr>
            <a:xfrm>
              <a:off x="3518854" y="6107095"/>
              <a:ext cx="146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Consumption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93C7AA-6137-EB46-95CA-3214A40859F0}"/>
                </a:ext>
              </a:extLst>
            </p:cNvPr>
            <p:cNvSpPr txBox="1"/>
            <p:nvPr/>
          </p:nvSpPr>
          <p:spPr>
            <a:xfrm>
              <a:off x="3518854" y="6411870"/>
              <a:ext cx="1236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Production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08C40DC1-F049-0548-AFA1-E7988382D30E}"/>
              </a:ext>
            </a:extLst>
          </p:cNvPr>
          <p:cNvSpPr/>
          <p:nvPr/>
        </p:nvSpPr>
        <p:spPr>
          <a:xfrm rot="20261185">
            <a:off x="5979637" y="3729391"/>
            <a:ext cx="1722153" cy="2092096"/>
          </a:xfrm>
          <a:prstGeom prst="arc">
            <a:avLst>
              <a:gd name="adj1" fmla="val 13084183"/>
              <a:gd name="adj2" fmla="val 203789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EF0A2A-E929-D647-B0DD-B5611734C70F}"/>
              </a:ext>
            </a:extLst>
          </p:cNvPr>
          <p:cNvCxnSpPr>
            <a:cxnSpLocks/>
          </p:cNvCxnSpPr>
          <p:nvPr/>
        </p:nvCxnSpPr>
        <p:spPr>
          <a:xfrm flipV="1">
            <a:off x="6757419" y="2040556"/>
            <a:ext cx="0" cy="1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32DF7C-0703-A94F-AA73-DEBD41E7711A}"/>
              </a:ext>
            </a:extLst>
          </p:cNvPr>
          <p:cNvGrpSpPr/>
          <p:nvPr/>
        </p:nvGrpSpPr>
        <p:grpSpPr>
          <a:xfrm>
            <a:off x="3893856" y="653323"/>
            <a:ext cx="4945107" cy="1279570"/>
            <a:chOff x="5756489" y="713198"/>
            <a:chExt cx="4945107" cy="1279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635A0C-ABFB-4347-B516-DCB2ABE73914}"/>
                </a:ext>
              </a:extLst>
            </p:cNvPr>
            <p:cNvSpPr txBox="1"/>
            <p:nvPr/>
          </p:nvSpPr>
          <p:spPr>
            <a:xfrm>
              <a:off x="5756489" y="1069438"/>
              <a:ext cx="4945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self-sufficiency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revenues (time-of-use, grid services, …)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Lower GHG emissions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B6802-C744-794F-91DE-9541B34EDC48}"/>
                </a:ext>
              </a:extLst>
            </p:cNvPr>
            <p:cNvSpPr txBox="1"/>
            <p:nvPr/>
          </p:nvSpPr>
          <p:spPr>
            <a:xfrm>
              <a:off x="5756490" y="713198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u="sng"/>
                <a:t>Objectives: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01057-4436-D04D-9E38-364D69D6307D}"/>
              </a:ext>
            </a:extLst>
          </p:cNvPr>
          <p:cNvSpPr/>
          <p:nvPr/>
        </p:nvSpPr>
        <p:spPr>
          <a:xfrm>
            <a:off x="3844417" y="604478"/>
            <a:ext cx="4994544" cy="142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E5200F-0E64-1746-9C1B-793642E6E515}"/>
              </a:ext>
            </a:extLst>
          </p:cNvPr>
          <p:cNvCxnSpPr>
            <a:cxnSpLocks/>
          </p:cNvCxnSpPr>
          <p:nvPr/>
        </p:nvCxnSpPr>
        <p:spPr>
          <a:xfrm flipH="1">
            <a:off x="6757419" y="2961537"/>
            <a:ext cx="1048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85B7C75-DB0A-B64F-A034-4C47FE84558A}"/>
              </a:ext>
            </a:extLst>
          </p:cNvPr>
          <p:cNvSpPr/>
          <p:nvPr/>
        </p:nvSpPr>
        <p:spPr>
          <a:xfrm>
            <a:off x="7802135" y="2268725"/>
            <a:ext cx="2333267" cy="1566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02AABD-FF47-034C-9350-72D89DD12084}"/>
              </a:ext>
            </a:extLst>
          </p:cNvPr>
          <p:cNvSpPr txBox="1"/>
          <p:nvPr/>
        </p:nvSpPr>
        <p:spPr>
          <a:xfrm>
            <a:off x="7802135" y="22772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/>
              <a:t>Means: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4C4D7-8584-7E49-8E8F-8A77B86C07EF}"/>
              </a:ext>
            </a:extLst>
          </p:cNvPr>
          <p:cNvSpPr txBox="1"/>
          <p:nvPr/>
        </p:nvSpPr>
        <p:spPr>
          <a:xfrm>
            <a:off x="7840647" y="2616135"/>
            <a:ext cx="229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Shapeable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Deferable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Nudges (human)</a:t>
            </a:r>
          </a:p>
        </p:txBody>
      </p:sp>
    </p:spTree>
    <p:extLst>
      <p:ext uri="{BB962C8B-B14F-4D97-AF65-F5344CB8AC3E}">
        <p14:creationId xmlns:p14="http://schemas.microsoft.com/office/powerpoint/2010/main" val="18526075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D61466-330C-6649-B3F0-19231865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95250"/>
            <a:ext cx="79121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57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505F5097-A2D1-D229-CC1C-044AC1581E38}"/>
              </a:ext>
            </a:extLst>
          </p:cNvPr>
          <p:cNvGrpSpPr/>
          <p:nvPr/>
        </p:nvGrpSpPr>
        <p:grpSpPr>
          <a:xfrm>
            <a:off x="2962275" y="1524000"/>
            <a:ext cx="6467475" cy="3619500"/>
            <a:chOff x="2962275" y="1524000"/>
            <a:chExt cx="64674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95595F1B-CD99-3843-CDE1-67552917F0E1}"/>
                </a:ext>
              </a:extLst>
            </p:cNvPr>
            <p:cNvGrpSpPr/>
            <p:nvPr/>
          </p:nvGrpSpPr>
          <p:grpSpPr>
            <a:xfrm>
              <a:off x="4126420" y="1524000"/>
              <a:ext cx="5173979" cy="3619500"/>
              <a:chOff x="4126420" y="1524000"/>
              <a:chExt cx="517397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21C7A5B-5089-7459-3337-1E8CF449AF81}"/>
                  </a:ext>
                </a:extLst>
              </p:cNvPr>
              <p:cNvSpPr/>
              <p:nvPr/>
            </p:nvSpPr>
            <p:spPr>
              <a:xfrm>
                <a:off x="4126420" y="1524000"/>
                <a:ext cx="9525" cy="3619500"/>
              </a:xfrm>
              <a:custGeom>
                <a:avLst/>
                <a:gdLst>
                  <a:gd name="connsiteX0" fmla="*/ 193 w 9525"/>
                  <a:gd name="connsiteY0" fmla="*/ 0 h 3619500"/>
                  <a:gd name="connsiteX1" fmla="*/ 19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93" y="0"/>
                    </a:moveTo>
                    <a:lnTo>
                      <a:pt x="19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8445BB4-9AB6-BC21-CD36-35DA007B0B03}"/>
                  </a:ext>
                </a:extLst>
              </p:cNvPr>
              <p:cNvSpPr/>
              <p:nvPr/>
            </p:nvSpPr>
            <p:spPr>
              <a:xfrm>
                <a:off x="5419915" y="1524000"/>
                <a:ext cx="9525" cy="3619500"/>
              </a:xfrm>
              <a:custGeom>
                <a:avLst/>
                <a:gdLst>
                  <a:gd name="connsiteX0" fmla="*/ 329 w 9525"/>
                  <a:gd name="connsiteY0" fmla="*/ 0 h 3619500"/>
                  <a:gd name="connsiteX1" fmla="*/ 32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29" y="0"/>
                    </a:moveTo>
                    <a:lnTo>
                      <a:pt x="32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062D80-29A7-58C2-538A-75E346ECF69C}"/>
                  </a:ext>
                </a:extLst>
              </p:cNvPr>
              <p:cNvSpPr/>
              <p:nvPr/>
            </p:nvSpPr>
            <p:spPr>
              <a:xfrm>
                <a:off x="6713410" y="1524000"/>
                <a:ext cx="9525" cy="3619500"/>
              </a:xfrm>
              <a:custGeom>
                <a:avLst/>
                <a:gdLst>
                  <a:gd name="connsiteX0" fmla="*/ 465 w 9525"/>
                  <a:gd name="connsiteY0" fmla="*/ 0 h 3619500"/>
                  <a:gd name="connsiteX1" fmla="*/ 46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65" y="0"/>
                    </a:moveTo>
                    <a:lnTo>
                      <a:pt x="46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1AA11E4-4CBF-4A7B-159C-2E9617683432}"/>
                  </a:ext>
                </a:extLst>
              </p:cNvPr>
              <p:cNvSpPr/>
              <p:nvPr/>
            </p:nvSpPr>
            <p:spPr>
              <a:xfrm>
                <a:off x="8006905" y="1524000"/>
                <a:ext cx="9525" cy="3619500"/>
              </a:xfrm>
              <a:custGeom>
                <a:avLst/>
                <a:gdLst>
                  <a:gd name="connsiteX0" fmla="*/ 601 w 9525"/>
                  <a:gd name="connsiteY0" fmla="*/ 0 h 3619500"/>
                  <a:gd name="connsiteX1" fmla="*/ 60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1" y="0"/>
                    </a:moveTo>
                    <a:lnTo>
                      <a:pt x="60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24ED4F3-8131-2E75-7FA5-273EA23CC4B1}"/>
                  </a:ext>
                </a:extLst>
              </p:cNvPr>
              <p:cNvSpPr/>
              <p:nvPr/>
            </p:nvSpPr>
            <p:spPr>
              <a:xfrm>
                <a:off x="9300400" y="1524000"/>
                <a:ext cx="9525" cy="3619500"/>
              </a:xfrm>
              <a:custGeom>
                <a:avLst/>
                <a:gdLst>
                  <a:gd name="connsiteX0" fmla="*/ 736 w 9525"/>
                  <a:gd name="connsiteY0" fmla="*/ 0 h 3619500"/>
                  <a:gd name="connsiteX1" fmla="*/ 73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6" y="0"/>
                    </a:moveTo>
                    <a:lnTo>
                      <a:pt x="73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A9733580-7CD6-1E74-C007-294A1797B0A8}"/>
                </a:ext>
              </a:extLst>
            </p:cNvPr>
            <p:cNvGrpSpPr/>
            <p:nvPr/>
          </p:nvGrpSpPr>
          <p:grpSpPr>
            <a:xfrm>
              <a:off x="2962275" y="1546479"/>
              <a:ext cx="6467475" cy="3147441"/>
              <a:chOff x="2962275" y="1546479"/>
              <a:chExt cx="6467475" cy="3147441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FD4345B-03EF-F171-DF6B-F58102C7AE5B}"/>
                  </a:ext>
                </a:extLst>
              </p:cNvPr>
              <p:cNvSpPr/>
              <p:nvPr/>
            </p:nvSpPr>
            <p:spPr>
              <a:xfrm>
                <a:off x="2962275" y="4693920"/>
                <a:ext cx="6467475" cy="9525"/>
              </a:xfrm>
              <a:custGeom>
                <a:avLst/>
                <a:gdLst>
                  <a:gd name="connsiteX0" fmla="*/ 0 w 6467475"/>
                  <a:gd name="connsiteY0" fmla="*/ 383 h 9525"/>
                  <a:gd name="connsiteX1" fmla="*/ 6467475 w 6467475"/>
                  <a:gd name="connsiteY1" fmla="*/ 3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83"/>
                    </a:moveTo>
                    <a:lnTo>
                      <a:pt x="6467475" y="3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301BD92-64BE-F59D-2BD2-3ADDB73C6A23}"/>
                  </a:ext>
                </a:extLst>
              </p:cNvPr>
              <p:cNvSpPr/>
              <p:nvPr/>
            </p:nvSpPr>
            <p:spPr>
              <a:xfrm>
                <a:off x="2962275" y="4244244"/>
                <a:ext cx="6467475" cy="9525"/>
              </a:xfrm>
              <a:custGeom>
                <a:avLst/>
                <a:gdLst>
                  <a:gd name="connsiteX0" fmla="*/ 0 w 6467475"/>
                  <a:gd name="connsiteY0" fmla="*/ 336 h 9525"/>
                  <a:gd name="connsiteX1" fmla="*/ 6467475 w 6467475"/>
                  <a:gd name="connsiteY1" fmla="*/ 3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6"/>
                    </a:moveTo>
                    <a:lnTo>
                      <a:pt x="6467475" y="3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FACF591-D5F4-1F17-8D97-706B1B7CD1D0}"/>
                  </a:ext>
                </a:extLst>
              </p:cNvPr>
              <p:cNvSpPr/>
              <p:nvPr/>
            </p:nvSpPr>
            <p:spPr>
              <a:xfrm>
                <a:off x="2962275" y="3794664"/>
                <a:ext cx="6467475" cy="9525"/>
              </a:xfrm>
              <a:custGeom>
                <a:avLst/>
                <a:gdLst>
                  <a:gd name="connsiteX0" fmla="*/ 0 w 6467475"/>
                  <a:gd name="connsiteY0" fmla="*/ 288 h 9525"/>
                  <a:gd name="connsiteX1" fmla="*/ 6467475 w 6467475"/>
                  <a:gd name="connsiteY1" fmla="*/ 2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88"/>
                    </a:moveTo>
                    <a:lnTo>
                      <a:pt x="6467475" y="2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DD8584B-586E-5B3F-2A0E-A9F538A5AB1B}"/>
                  </a:ext>
                </a:extLst>
              </p:cNvPr>
              <p:cNvSpPr/>
              <p:nvPr/>
            </p:nvSpPr>
            <p:spPr>
              <a:xfrm>
                <a:off x="2962275" y="3344989"/>
                <a:ext cx="6467475" cy="9525"/>
              </a:xfrm>
              <a:custGeom>
                <a:avLst/>
                <a:gdLst>
                  <a:gd name="connsiteX0" fmla="*/ 0 w 6467475"/>
                  <a:gd name="connsiteY0" fmla="*/ 241 h 9525"/>
                  <a:gd name="connsiteX1" fmla="*/ 6467475 w 6467475"/>
                  <a:gd name="connsiteY1" fmla="*/ 2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41"/>
                    </a:moveTo>
                    <a:lnTo>
                      <a:pt x="6467475" y="2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7DD8CF8-88E8-8786-0D99-537B0E97209A}"/>
                  </a:ext>
                </a:extLst>
              </p:cNvPr>
              <p:cNvSpPr/>
              <p:nvPr/>
            </p:nvSpPr>
            <p:spPr>
              <a:xfrm>
                <a:off x="2962275" y="2895409"/>
                <a:ext cx="6467475" cy="9525"/>
              </a:xfrm>
              <a:custGeom>
                <a:avLst/>
                <a:gdLst>
                  <a:gd name="connsiteX0" fmla="*/ 0 w 6467475"/>
                  <a:gd name="connsiteY0" fmla="*/ 194 h 9525"/>
                  <a:gd name="connsiteX1" fmla="*/ 6467475 w 6467475"/>
                  <a:gd name="connsiteY1" fmla="*/ 1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94"/>
                    </a:moveTo>
                    <a:lnTo>
                      <a:pt x="6467475" y="1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8059E5-1172-9047-DF55-8CF1A804EFBD}"/>
                  </a:ext>
                </a:extLst>
              </p:cNvPr>
              <p:cNvSpPr/>
              <p:nvPr/>
            </p:nvSpPr>
            <p:spPr>
              <a:xfrm>
                <a:off x="2962275" y="2445734"/>
                <a:ext cx="6467475" cy="9525"/>
              </a:xfrm>
              <a:custGeom>
                <a:avLst/>
                <a:gdLst>
                  <a:gd name="connsiteX0" fmla="*/ 0 w 6467475"/>
                  <a:gd name="connsiteY0" fmla="*/ 147 h 9525"/>
                  <a:gd name="connsiteX1" fmla="*/ 6467475 w 6467475"/>
                  <a:gd name="connsiteY1" fmla="*/ 14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7"/>
                    </a:moveTo>
                    <a:lnTo>
                      <a:pt x="6467475" y="14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027E0BD-A611-D0C4-06C3-242BA7E3025F}"/>
                  </a:ext>
                </a:extLst>
              </p:cNvPr>
              <p:cNvSpPr/>
              <p:nvPr/>
            </p:nvSpPr>
            <p:spPr>
              <a:xfrm>
                <a:off x="2962275" y="1996154"/>
                <a:ext cx="6467475" cy="9525"/>
              </a:xfrm>
              <a:custGeom>
                <a:avLst/>
                <a:gdLst>
                  <a:gd name="connsiteX0" fmla="*/ 0 w 6467475"/>
                  <a:gd name="connsiteY0" fmla="*/ 100 h 9525"/>
                  <a:gd name="connsiteX1" fmla="*/ 6467475 w 6467475"/>
                  <a:gd name="connsiteY1" fmla="*/ 1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00"/>
                    </a:moveTo>
                    <a:lnTo>
                      <a:pt x="6467475" y="1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01BAD42-E4C2-7524-848A-310D82969D8C}"/>
                  </a:ext>
                </a:extLst>
              </p:cNvPr>
              <p:cNvSpPr/>
              <p:nvPr/>
            </p:nvSpPr>
            <p:spPr>
              <a:xfrm>
                <a:off x="2962275" y="1546479"/>
                <a:ext cx="6467475" cy="9525"/>
              </a:xfrm>
              <a:custGeom>
                <a:avLst/>
                <a:gdLst>
                  <a:gd name="connsiteX0" fmla="*/ 0 w 6467475"/>
                  <a:gd name="connsiteY0" fmla="*/ 52 h 9525"/>
                  <a:gd name="connsiteX1" fmla="*/ 6467475 w 6467475"/>
                  <a:gd name="connsiteY1" fmla="*/ 5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"/>
                    </a:moveTo>
                    <a:lnTo>
                      <a:pt x="6467475" y="5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0B8F82-86E0-3A61-3FDD-C1A6BDA6B36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07A13CC-71AC-C6D9-1BF7-C6D65DA9CBE1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5314C1-079E-0A31-E6D6-706F687E10D0}"/>
              </a:ext>
            </a:extLst>
          </p:cNvPr>
          <p:cNvSpPr/>
          <p:nvPr/>
        </p:nvSpPr>
        <p:spPr>
          <a:xfrm>
            <a:off x="2962275" y="1806702"/>
            <a:ext cx="6467475" cy="3331368"/>
          </a:xfrm>
          <a:custGeom>
            <a:avLst/>
            <a:gdLst>
              <a:gd name="connsiteX0" fmla="*/ 71 w 6467475"/>
              <a:gd name="connsiteY0" fmla="*/ 3331419 h 3331368"/>
              <a:gd name="connsiteX1" fmla="*/ 646819 w 6467475"/>
              <a:gd name="connsiteY1" fmla="*/ 3281603 h 3331368"/>
              <a:gd name="connsiteX2" fmla="*/ 1293566 w 6467475"/>
              <a:gd name="connsiteY2" fmla="*/ 3176352 h 3331368"/>
              <a:gd name="connsiteX3" fmla="*/ 1940314 w 6467475"/>
              <a:gd name="connsiteY3" fmla="*/ 3007283 h 3331368"/>
              <a:gd name="connsiteX4" fmla="*/ 2587061 w 6467475"/>
              <a:gd name="connsiteY4" fmla="*/ 2781826 h 3331368"/>
              <a:gd name="connsiteX5" fmla="*/ 3233809 w 6467475"/>
              <a:gd name="connsiteY5" fmla="*/ 2506078 h 3331368"/>
              <a:gd name="connsiteX6" fmla="*/ 3880556 w 6467475"/>
              <a:gd name="connsiteY6" fmla="*/ 2148223 h 3331368"/>
              <a:gd name="connsiteX7" fmla="*/ 4527304 w 6467475"/>
              <a:gd name="connsiteY7" fmla="*/ 1734648 h 3331368"/>
              <a:gd name="connsiteX8" fmla="*/ 5174051 w 6467475"/>
              <a:gd name="connsiteY8" fmla="*/ 1235157 h 3331368"/>
              <a:gd name="connsiteX9" fmla="*/ 6467546 w 6467475"/>
              <a:gd name="connsiteY9" fmla="*/ 50 h 333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67475" h="3331368">
                <a:moveTo>
                  <a:pt x="71" y="3331419"/>
                </a:moveTo>
                <a:lnTo>
                  <a:pt x="646819" y="3281603"/>
                </a:lnTo>
                <a:lnTo>
                  <a:pt x="1293566" y="3176352"/>
                </a:lnTo>
                <a:lnTo>
                  <a:pt x="1940314" y="3007283"/>
                </a:lnTo>
                <a:lnTo>
                  <a:pt x="2587061" y="2781826"/>
                </a:lnTo>
                <a:lnTo>
                  <a:pt x="3233809" y="2506078"/>
                </a:lnTo>
                <a:lnTo>
                  <a:pt x="3880556" y="2148223"/>
                </a:lnTo>
                <a:lnTo>
                  <a:pt x="4527304" y="1734648"/>
                </a:lnTo>
                <a:lnTo>
                  <a:pt x="5174051" y="1235157"/>
                </a:lnTo>
                <a:lnTo>
                  <a:pt x="6467546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5FD343-89ED-1A3F-7327-0BF5CCA27A5E}"/>
              </a:ext>
            </a:extLst>
          </p:cNvPr>
          <p:cNvSpPr/>
          <p:nvPr/>
        </p:nvSpPr>
        <p:spPr>
          <a:xfrm>
            <a:off x="2943225" y="515302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BA672B7-021C-DF54-9067-3A89C5C73537}"/>
              </a:ext>
            </a:extLst>
          </p:cNvPr>
          <p:cNvSpPr/>
          <p:nvPr/>
        </p:nvSpPr>
        <p:spPr>
          <a:xfrm>
            <a:off x="2952750" y="1524000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A6CD373B-8472-EEEE-E4D2-07670C5A8F88}"/>
              </a:ext>
            </a:extLst>
          </p:cNvPr>
          <p:cNvGrpSpPr/>
          <p:nvPr/>
        </p:nvGrpSpPr>
        <p:grpSpPr>
          <a:xfrm>
            <a:off x="3930205" y="5143499"/>
            <a:ext cx="5618845" cy="338554"/>
            <a:chOff x="3930205" y="5143499"/>
            <a:chExt cx="5618845" cy="338554"/>
          </a:xfrm>
          <a:solidFill>
            <a:srgbClr val="2A3F5F"/>
          </a:solidFill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B1A6B-E75D-99A3-1F90-3ED3A7607957}"/>
                </a:ext>
              </a:extLst>
            </p:cNvPr>
            <p:cNvSpPr txBox="1"/>
            <p:nvPr/>
          </p:nvSpPr>
          <p:spPr>
            <a:xfrm>
              <a:off x="393020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9BB5F8-9A41-BA75-2144-6FCBD8AFE72F}"/>
                </a:ext>
              </a:extLst>
            </p:cNvPr>
            <p:cNvSpPr txBox="1"/>
            <p:nvPr/>
          </p:nvSpPr>
          <p:spPr>
            <a:xfrm>
              <a:off x="522370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2C25C2-104E-789D-7764-47F2548E1BA6}"/>
                </a:ext>
              </a:extLst>
            </p:cNvPr>
            <p:cNvSpPr txBox="1"/>
            <p:nvPr/>
          </p:nvSpPr>
          <p:spPr>
            <a:xfrm>
              <a:off x="651719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0BA7FB-E353-23BD-6178-B87CF45D7B13}"/>
                </a:ext>
              </a:extLst>
            </p:cNvPr>
            <p:cNvSpPr txBox="1"/>
            <p:nvPr/>
          </p:nvSpPr>
          <p:spPr>
            <a:xfrm>
              <a:off x="781069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B6EF2-8BEF-1F89-654F-AD8BC856D12D}"/>
                </a:ext>
              </a:extLst>
            </p:cNvPr>
            <p:cNvSpPr txBox="1"/>
            <p:nvPr/>
          </p:nvSpPr>
          <p:spPr>
            <a:xfrm>
              <a:off x="9051798" y="514349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FE8DB068-85D5-8304-6873-582A81A4A3C0}"/>
              </a:ext>
            </a:extLst>
          </p:cNvPr>
          <p:cNvGrpSpPr/>
          <p:nvPr/>
        </p:nvGrpSpPr>
        <p:grpSpPr>
          <a:xfrm>
            <a:off x="2559860" y="1355128"/>
            <a:ext cx="393637" cy="3935575"/>
            <a:chOff x="2606040" y="1373600"/>
            <a:chExt cx="393637" cy="3935575"/>
          </a:xfrm>
          <a:solidFill>
            <a:srgbClr val="2A3F5F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1177A7-9E2B-0D66-AC12-792DB6D30794}"/>
                </a:ext>
              </a:extLst>
            </p:cNvPr>
            <p:cNvSpPr txBox="1"/>
            <p:nvPr/>
          </p:nvSpPr>
          <p:spPr>
            <a:xfrm>
              <a:off x="2710815" y="497062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2028B6-B432-2FF1-3879-696559A1F7FB}"/>
                </a:ext>
              </a:extLst>
            </p:cNvPr>
            <p:cNvSpPr txBox="1"/>
            <p:nvPr/>
          </p:nvSpPr>
          <p:spPr>
            <a:xfrm>
              <a:off x="2710815" y="45210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A6B173-677B-DA44-D504-9C92AFEBA311}"/>
                </a:ext>
              </a:extLst>
            </p:cNvPr>
            <p:cNvSpPr txBox="1"/>
            <p:nvPr/>
          </p:nvSpPr>
          <p:spPr>
            <a:xfrm>
              <a:off x="2710815" y="407136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DA5862-C737-08E4-C0D5-06E2EA5C2CE2}"/>
                </a:ext>
              </a:extLst>
            </p:cNvPr>
            <p:cNvSpPr txBox="1"/>
            <p:nvPr/>
          </p:nvSpPr>
          <p:spPr>
            <a:xfrm>
              <a:off x="2710815" y="36217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0BFAD8-B914-671D-BE92-056305D2E536}"/>
                </a:ext>
              </a:extLst>
            </p:cNvPr>
            <p:cNvSpPr txBox="1"/>
            <p:nvPr/>
          </p:nvSpPr>
          <p:spPr>
            <a:xfrm>
              <a:off x="2710815" y="31721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423FB9-F0BD-1A2D-4BBA-7C3A7E72299A}"/>
                </a:ext>
              </a:extLst>
            </p:cNvPr>
            <p:cNvSpPr txBox="1"/>
            <p:nvPr/>
          </p:nvSpPr>
          <p:spPr>
            <a:xfrm>
              <a:off x="2606040" y="272253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304CE9-81D9-9DEE-7D55-424CCA42A6FF}"/>
                </a:ext>
              </a:extLst>
            </p:cNvPr>
            <p:cNvSpPr txBox="1"/>
            <p:nvPr/>
          </p:nvSpPr>
          <p:spPr>
            <a:xfrm>
              <a:off x="2606040" y="227285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69B3DC-7856-941F-D463-CB6C77E18BF4}"/>
                </a:ext>
              </a:extLst>
            </p:cNvPr>
            <p:cNvSpPr txBox="1"/>
            <p:nvPr/>
          </p:nvSpPr>
          <p:spPr>
            <a:xfrm>
              <a:off x="2606040" y="1823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C83047-2013-08A4-3CB2-0785D0B8AD2A}"/>
                </a:ext>
              </a:extLst>
            </p:cNvPr>
            <p:cNvSpPr txBox="1"/>
            <p:nvPr/>
          </p:nvSpPr>
          <p:spPr>
            <a:xfrm>
              <a:off x="2606040" y="13736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67B2C25-0B0F-585A-50C5-3B77A58B4E52}"/>
              </a:ext>
            </a:extLst>
          </p:cNvPr>
          <p:cNvSpPr txBox="1"/>
          <p:nvPr/>
        </p:nvSpPr>
        <p:spPr>
          <a:xfrm>
            <a:off x="4913947" y="5430172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6849BD-C23C-0D20-9AE2-E522FB1359B7}"/>
              </a:ext>
            </a:extLst>
          </p:cNvPr>
          <p:cNvSpPr txBox="1"/>
          <p:nvPr/>
        </p:nvSpPr>
        <p:spPr>
          <a:xfrm rot="16200000">
            <a:off x="1491131" y="3059807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DE8A1D-5269-5478-46CD-4348870DCDA0}"/>
              </a:ext>
            </a:extLst>
          </p:cNvPr>
          <p:cNvCxnSpPr>
            <a:cxnSpLocks/>
          </p:cNvCxnSpPr>
          <p:nvPr/>
        </p:nvCxnSpPr>
        <p:spPr>
          <a:xfrm flipV="1">
            <a:off x="9309925" y="1895417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1201A8-7CBD-6E9D-F6AC-233E1A943A8F}"/>
              </a:ext>
            </a:extLst>
          </p:cNvPr>
          <p:cNvCxnSpPr>
            <a:cxnSpLocks/>
          </p:cNvCxnSpPr>
          <p:nvPr/>
        </p:nvCxnSpPr>
        <p:spPr>
          <a:xfrm>
            <a:off x="2971053" y="1944709"/>
            <a:ext cx="6324585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7B8F68E-E6F5-ED4F-1CFB-7F6EC1F87B55}"/>
              </a:ext>
            </a:extLst>
          </p:cNvPr>
          <p:cNvSpPr txBox="1"/>
          <p:nvPr/>
        </p:nvSpPr>
        <p:spPr>
          <a:xfrm>
            <a:off x="6087753" y="1607448"/>
            <a:ext cx="30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14 minutes for 100 households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50307D-4736-24E0-451D-B0D7798BE387}"/>
              </a:ext>
            </a:extLst>
          </p:cNvPr>
          <p:cNvSpPr txBox="1"/>
          <p:nvPr/>
        </p:nvSpPr>
        <p:spPr>
          <a:xfrm>
            <a:off x="332509" y="295887"/>
            <a:ext cx="326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Optimization time for a full week</a:t>
            </a:r>
          </a:p>
        </p:txBody>
      </p:sp>
    </p:spTree>
    <p:extLst>
      <p:ext uri="{BB962C8B-B14F-4D97-AF65-F5344CB8AC3E}">
        <p14:creationId xmlns:p14="http://schemas.microsoft.com/office/powerpoint/2010/main" val="68255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4005B9C7-FA7E-1245-935C-F80618D7C553}"/>
              </a:ext>
            </a:extLst>
          </p:cNvPr>
          <p:cNvSpPr/>
          <p:nvPr/>
        </p:nvSpPr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32F1F224-EFA3-2749-9F88-A2643810FD03}"/>
              </a:ext>
            </a:extLst>
          </p:cNvPr>
          <p:cNvGrpSpPr/>
          <p:nvPr/>
        </p:nvGrpSpPr>
        <p:grpSpPr>
          <a:xfrm>
            <a:off x="2453121" y="1797049"/>
            <a:ext cx="6343650" cy="2476500"/>
            <a:chOff x="2453121" y="1797049"/>
            <a:chExt cx="6343650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FF4ADDB-74CA-AF4C-BBE4-9AF30D0E878F}"/>
                </a:ext>
              </a:extLst>
            </p:cNvPr>
            <p:cNvGrpSpPr/>
            <p:nvPr/>
          </p:nvGrpSpPr>
          <p:grpSpPr>
            <a:xfrm>
              <a:off x="3510396" y="1797049"/>
              <a:ext cx="4229100" cy="2476500"/>
              <a:chOff x="3510396" y="1797049"/>
              <a:chExt cx="4229100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F26F37-A6FA-684D-AF9D-43C1227CD2D8}"/>
                  </a:ext>
                </a:extLst>
              </p:cNvPr>
              <p:cNvSpPr/>
              <p:nvPr/>
            </p:nvSpPr>
            <p:spPr>
              <a:xfrm>
                <a:off x="3510396" y="1797049"/>
                <a:ext cx="9525" cy="2476500"/>
              </a:xfrm>
              <a:custGeom>
                <a:avLst/>
                <a:gdLst>
                  <a:gd name="connsiteX0" fmla="*/ 178 w 9525"/>
                  <a:gd name="connsiteY0" fmla="*/ 0 h 2476500"/>
                  <a:gd name="connsiteX1" fmla="*/ 17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78" y="0"/>
                    </a:moveTo>
                    <a:lnTo>
                      <a:pt x="17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5B61A00-569F-E543-869D-C1F217260AD1}"/>
                  </a:ext>
                </a:extLst>
              </p:cNvPr>
              <p:cNvSpPr/>
              <p:nvPr/>
            </p:nvSpPr>
            <p:spPr>
              <a:xfrm>
                <a:off x="4567671" y="1797049"/>
                <a:ext cx="9525" cy="2476500"/>
              </a:xfrm>
              <a:custGeom>
                <a:avLst/>
                <a:gdLst>
                  <a:gd name="connsiteX0" fmla="*/ 289 w 9525"/>
                  <a:gd name="connsiteY0" fmla="*/ 0 h 2476500"/>
                  <a:gd name="connsiteX1" fmla="*/ 28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89" y="0"/>
                    </a:moveTo>
                    <a:lnTo>
                      <a:pt x="28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FD3B771-E6CC-2640-A379-8AB44C4D4FE9}"/>
                  </a:ext>
                </a:extLst>
              </p:cNvPr>
              <p:cNvSpPr/>
              <p:nvPr/>
            </p:nvSpPr>
            <p:spPr>
              <a:xfrm>
                <a:off x="5624946" y="1797049"/>
                <a:ext cx="9525" cy="2476500"/>
              </a:xfrm>
              <a:custGeom>
                <a:avLst/>
                <a:gdLst>
                  <a:gd name="connsiteX0" fmla="*/ 400 w 9525"/>
                  <a:gd name="connsiteY0" fmla="*/ 0 h 2476500"/>
                  <a:gd name="connsiteX1" fmla="*/ 40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00" y="0"/>
                    </a:moveTo>
                    <a:lnTo>
                      <a:pt x="40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B4AE0E3-F6CC-A74F-B0D7-6A17D0251F26}"/>
                  </a:ext>
                </a:extLst>
              </p:cNvPr>
              <p:cNvSpPr/>
              <p:nvPr/>
            </p:nvSpPr>
            <p:spPr>
              <a:xfrm>
                <a:off x="6682221" y="1797049"/>
                <a:ext cx="9525" cy="2476500"/>
              </a:xfrm>
              <a:custGeom>
                <a:avLst/>
                <a:gdLst>
                  <a:gd name="connsiteX0" fmla="*/ 511 w 9525"/>
                  <a:gd name="connsiteY0" fmla="*/ 0 h 2476500"/>
                  <a:gd name="connsiteX1" fmla="*/ 51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11" y="0"/>
                    </a:moveTo>
                    <a:lnTo>
                      <a:pt x="51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9B85D76-18A7-154D-AA3A-6CFB2707BB86}"/>
                  </a:ext>
                </a:extLst>
              </p:cNvPr>
              <p:cNvSpPr/>
              <p:nvPr/>
            </p:nvSpPr>
            <p:spPr>
              <a:xfrm>
                <a:off x="7739496" y="1797049"/>
                <a:ext cx="9525" cy="2476500"/>
              </a:xfrm>
              <a:custGeom>
                <a:avLst/>
                <a:gdLst>
                  <a:gd name="connsiteX0" fmla="*/ 622 w 9525"/>
                  <a:gd name="connsiteY0" fmla="*/ 0 h 2476500"/>
                  <a:gd name="connsiteX1" fmla="*/ 6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22" y="0"/>
                    </a:moveTo>
                    <a:lnTo>
                      <a:pt x="6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0DDE0ECF-F1AA-814B-A7FC-A73E5E97131D}"/>
                </a:ext>
              </a:extLst>
            </p:cNvPr>
            <p:cNvGrpSpPr/>
            <p:nvPr/>
          </p:nvGrpSpPr>
          <p:grpSpPr>
            <a:xfrm>
              <a:off x="2453121" y="1837625"/>
              <a:ext cx="6343650" cy="2029968"/>
              <a:chOff x="2453121" y="1837625"/>
              <a:chExt cx="6343650" cy="2029968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05051BE-7D34-0047-A0B2-DC07CDDE8BA3}"/>
                  </a:ext>
                </a:extLst>
              </p:cNvPr>
              <p:cNvSpPr/>
              <p:nvPr/>
            </p:nvSpPr>
            <p:spPr>
              <a:xfrm>
                <a:off x="2453121" y="3867593"/>
                <a:ext cx="6343650" cy="9525"/>
              </a:xfrm>
              <a:custGeom>
                <a:avLst/>
                <a:gdLst>
                  <a:gd name="connsiteX0" fmla="*/ 0 w 6343650"/>
                  <a:gd name="connsiteY0" fmla="*/ 267 h 9525"/>
                  <a:gd name="connsiteX1" fmla="*/ 6343650 w 6343650"/>
                  <a:gd name="connsiteY1" fmla="*/ 2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67"/>
                    </a:moveTo>
                    <a:lnTo>
                      <a:pt x="6343650" y="2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954D605-8350-554E-BDB7-FA2D47B54558}"/>
                  </a:ext>
                </a:extLst>
              </p:cNvPr>
              <p:cNvSpPr/>
              <p:nvPr/>
            </p:nvSpPr>
            <p:spPr>
              <a:xfrm>
                <a:off x="2453121" y="3461542"/>
                <a:ext cx="6343650" cy="9525"/>
              </a:xfrm>
              <a:custGeom>
                <a:avLst/>
                <a:gdLst>
                  <a:gd name="connsiteX0" fmla="*/ 0 w 6343650"/>
                  <a:gd name="connsiteY0" fmla="*/ 225 h 9525"/>
                  <a:gd name="connsiteX1" fmla="*/ 6343650 w 6343650"/>
                  <a:gd name="connsiteY1" fmla="*/ 2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25"/>
                    </a:moveTo>
                    <a:lnTo>
                      <a:pt x="6343650" y="2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84DE6F-3AE2-9342-BF2A-C49FD44C7C71}"/>
                  </a:ext>
                </a:extLst>
              </p:cNvPr>
              <p:cNvSpPr/>
              <p:nvPr/>
            </p:nvSpPr>
            <p:spPr>
              <a:xfrm>
                <a:off x="2453121" y="3055587"/>
                <a:ext cx="6343650" cy="9525"/>
              </a:xfrm>
              <a:custGeom>
                <a:avLst/>
                <a:gdLst>
                  <a:gd name="connsiteX0" fmla="*/ 0 w 6343650"/>
                  <a:gd name="connsiteY0" fmla="*/ 182 h 9525"/>
                  <a:gd name="connsiteX1" fmla="*/ 6343650 w 6343650"/>
                  <a:gd name="connsiteY1" fmla="*/ 1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82"/>
                    </a:moveTo>
                    <a:lnTo>
                      <a:pt x="6343650" y="1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B28DDD9-C156-654D-94CE-7C0468A005FA}"/>
                  </a:ext>
                </a:extLst>
              </p:cNvPr>
              <p:cNvSpPr/>
              <p:nvPr/>
            </p:nvSpPr>
            <p:spPr>
              <a:xfrm>
                <a:off x="2453121" y="2649631"/>
                <a:ext cx="6343650" cy="9525"/>
              </a:xfrm>
              <a:custGeom>
                <a:avLst/>
                <a:gdLst>
                  <a:gd name="connsiteX0" fmla="*/ 0 w 6343650"/>
                  <a:gd name="connsiteY0" fmla="*/ 140 h 9525"/>
                  <a:gd name="connsiteX1" fmla="*/ 6343650 w 6343650"/>
                  <a:gd name="connsiteY1" fmla="*/ 14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40"/>
                    </a:moveTo>
                    <a:lnTo>
                      <a:pt x="6343650" y="14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EE3E697-C124-0A4C-8CB0-6E5B6CB298CB}"/>
                  </a:ext>
                </a:extLst>
              </p:cNvPr>
              <p:cNvSpPr/>
              <p:nvPr/>
            </p:nvSpPr>
            <p:spPr>
              <a:xfrm>
                <a:off x="2453121" y="2243676"/>
                <a:ext cx="6343650" cy="9525"/>
              </a:xfrm>
              <a:custGeom>
                <a:avLst/>
                <a:gdLst>
                  <a:gd name="connsiteX0" fmla="*/ 0 w 6343650"/>
                  <a:gd name="connsiteY0" fmla="*/ 97 h 9525"/>
                  <a:gd name="connsiteX1" fmla="*/ 6343650 w 6343650"/>
                  <a:gd name="connsiteY1" fmla="*/ 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97"/>
                    </a:moveTo>
                    <a:lnTo>
                      <a:pt x="6343650" y="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17733AF-7322-F042-B0A3-A4AA13EE8E92}"/>
                  </a:ext>
                </a:extLst>
              </p:cNvPr>
              <p:cNvSpPr/>
              <p:nvPr/>
            </p:nvSpPr>
            <p:spPr>
              <a:xfrm>
                <a:off x="2453121" y="1837625"/>
                <a:ext cx="6343650" cy="9525"/>
              </a:xfrm>
              <a:custGeom>
                <a:avLst/>
                <a:gdLst>
                  <a:gd name="connsiteX0" fmla="*/ 0 w 6343650"/>
                  <a:gd name="connsiteY0" fmla="*/ 54 h 9525"/>
                  <a:gd name="connsiteX1" fmla="*/ 6343650 w 6343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54"/>
                    </a:moveTo>
                    <a:lnTo>
                      <a:pt x="6343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B2F08222-CF36-014B-B9A7-33059DB4C06B}"/>
              </a:ext>
            </a:extLst>
          </p:cNvPr>
          <p:cNvSpPr/>
          <p:nvPr/>
        </p:nvSpPr>
        <p:spPr>
          <a:xfrm>
            <a:off x="2453121" y="4273551"/>
            <a:ext cx="6343650" cy="9525"/>
          </a:xfrm>
          <a:custGeom>
            <a:avLst/>
            <a:gdLst>
              <a:gd name="connsiteX0" fmla="*/ 0 w 6343650"/>
              <a:gd name="connsiteY0" fmla="*/ 310 h 9525"/>
              <a:gd name="connsiteX1" fmla="*/ 6343650 w 6343650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43650" h="9525">
                <a:moveTo>
                  <a:pt x="0" y="310"/>
                </a:moveTo>
                <a:lnTo>
                  <a:pt x="6343650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9F713A5-80B3-2347-B92B-6FD50DD109BB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0328D63-DDBB-ED44-A4FD-C330804A7EDD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15E8B3F-9117-4A46-9414-95A38BD9C420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2049039-E133-BB4F-BAEF-300726E573B1}"/>
              </a:ext>
            </a:extLst>
          </p:cNvPr>
          <p:cNvSpPr/>
          <p:nvPr/>
        </p:nvSpPr>
        <p:spPr>
          <a:xfrm>
            <a:off x="2443598" y="179704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F5B10-3C14-A348-8BF2-9A75C946694E}"/>
              </a:ext>
            </a:extLst>
          </p:cNvPr>
          <p:cNvSpPr txBox="1"/>
          <p:nvPr/>
        </p:nvSpPr>
        <p:spPr>
          <a:xfrm>
            <a:off x="22197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 dirty="0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3169C-0FF3-D146-96F1-64805CE59C84}"/>
              </a:ext>
            </a:extLst>
          </p:cNvPr>
          <p:cNvSpPr txBox="1"/>
          <p:nvPr/>
        </p:nvSpPr>
        <p:spPr>
          <a:xfrm>
            <a:off x="19911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1,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80F94-9F47-1549-9FE2-84AFC1AE9AB6}"/>
              </a:ext>
            </a:extLst>
          </p:cNvPr>
          <p:cNvSpPr txBox="1"/>
          <p:nvPr/>
        </p:nvSpPr>
        <p:spPr>
          <a:xfrm>
            <a:off x="32770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5611B-7187-C147-BF4F-245D3F73AF7E}"/>
              </a:ext>
            </a:extLst>
          </p:cNvPr>
          <p:cNvSpPr txBox="1"/>
          <p:nvPr/>
        </p:nvSpPr>
        <p:spPr>
          <a:xfrm>
            <a:off x="433431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F8213-FDD8-024D-AABF-83317A144FA0}"/>
              </a:ext>
            </a:extLst>
          </p:cNvPr>
          <p:cNvSpPr txBox="1"/>
          <p:nvPr/>
        </p:nvSpPr>
        <p:spPr>
          <a:xfrm>
            <a:off x="410570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2, 2014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7092F-C974-FF4C-9625-0661B7846A75}"/>
              </a:ext>
            </a:extLst>
          </p:cNvPr>
          <p:cNvSpPr txBox="1"/>
          <p:nvPr/>
        </p:nvSpPr>
        <p:spPr>
          <a:xfrm>
            <a:off x="539158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C0071-64D3-124E-9867-C23A819236E2}"/>
              </a:ext>
            </a:extLst>
          </p:cNvPr>
          <p:cNvSpPr txBox="1"/>
          <p:nvPr/>
        </p:nvSpPr>
        <p:spPr>
          <a:xfrm>
            <a:off x="64488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24172-C1F1-2748-B968-9A229982EAAA}"/>
              </a:ext>
            </a:extLst>
          </p:cNvPr>
          <p:cNvSpPr txBox="1"/>
          <p:nvPr/>
        </p:nvSpPr>
        <p:spPr>
          <a:xfrm>
            <a:off x="62202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3, 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1C19B-24B7-584F-8B58-E94DA6002B05}"/>
              </a:ext>
            </a:extLst>
          </p:cNvPr>
          <p:cNvSpPr txBox="1"/>
          <p:nvPr/>
        </p:nvSpPr>
        <p:spPr>
          <a:xfrm>
            <a:off x="75061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7BF480-1ACE-0F44-BEA0-E61431571445}"/>
              </a:ext>
            </a:extLst>
          </p:cNvPr>
          <p:cNvSpPr txBox="1"/>
          <p:nvPr/>
        </p:nvSpPr>
        <p:spPr>
          <a:xfrm>
            <a:off x="833317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5D6E47-CE5B-4941-B15A-D7DB703E953B}"/>
              </a:ext>
            </a:extLst>
          </p:cNvPr>
          <p:cNvSpPr txBox="1"/>
          <p:nvPr/>
        </p:nvSpPr>
        <p:spPr>
          <a:xfrm>
            <a:off x="7861170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4, 2014</a:t>
            </a:r>
          </a:p>
        </p:txBody>
      </p: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12E57D6A-6694-2B43-9146-776D8059905A}"/>
              </a:ext>
            </a:extLst>
          </p:cNvPr>
          <p:cNvGrpSpPr/>
          <p:nvPr/>
        </p:nvGrpSpPr>
        <p:grpSpPr>
          <a:xfrm>
            <a:off x="2201661" y="1664746"/>
            <a:ext cx="288862" cy="2747548"/>
            <a:chOff x="2201661" y="1664746"/>
            <a:chExt cx="288862" cy="2747548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324B74-368C-ED49-A302-10E6B5C7A630}"/>
                </a:ext>
              </a:extLst>
            </p:cNvPr>
            <p:cNvSpPr txBox="1"/>
            <p:nvPr/>
          </p:nvSpPr>
          <p:spPr>
            <a:xfrm>
              <a:off x="2201661" y="4100670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5FFD94-E017-E34A-BEDA-E3E567CA419F}"/>
                </a:ext>
              </a:extLst>
            </p:cNvPr>
            <p:cNvSpPr txBox="1"/>
            <p:nvPr/>
          </p:nvSpPr>
          <p:spPr>
            <a:xfrm>
              <a:off x="2201661" y="3694714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A6173B-DC12-6A42-B892-7A3F0F00A33D}"/>
                </a:ext>
              </a:extLst>
            </p:cNvPr>
            <p:cNvSpPr txBox="1"/>
            <p:nvPr/>
          </p:nvSpPr>
          <p:spPr>
            <a:xfrm>
              <a:off x="2201661" y="3288663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BFBA7B-FB82-C04C-9186-59A1F26307A9}"/>
                </a:ext>
              </a:extLst>
            </p:cNvPr>
            <p:cNvSpPr txBox="1"/>
            <p:nvPr/>
          </p:nvSpPr>
          <p:spPr>
            <a:xfrm>
              <a:off x="2201661" y="2882708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747B5-EBB3-7E44-A49E-D6FD5CF1117F}"/>
                </a:ext>
              </a:extLst>
            </p:cNvPr>
            <p:cNvSpPr txBox="1"/>
            <p:nvPr/>
          </p:nvSpPr>
          <p:spPr>
            <a:xfrm>
              <a:off x="2201661" y="2476752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71CAED-A079-C34B-9F8A-DC2282750567}"/>
                </a:ext>
              </a:extLst>
            </p:cNvPr>
            <p:cNvSpPr txBox="1"/>
            <p:nvPr/>
          </p:nvSpPr>
          <p:spPr>
            <a:xfrm>
              <a:off x="2201661" y="2070797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ACF4F8-0C97-C249-BCB2-4367D985DAB9}"/>
                </a:ext>
              </a:extLst>
            </p:cNvPr>
            <p:cNvSpPr txBox="1"/>
            <p:nvPr/>
          </p:nvSpPr>
          <p:spPr>
            <a:xfrm>
              <a:off x="2201661" y="1664746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1B673553-CD9E-D044-A0DD-0077973C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3113067-85E1-A94A-B91B-6620640AAF3C}"/>
              </a:ext>
            </a:extLst>
          </p:cNvPr>
          <p:cNvSpPr txBox="1"/>
          <p:nvPr/>
        </p:nvSpPr>
        <p:spPr>
          <a:xfrm rot="16200000">
            <a:off x="1271471" y="285164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0E549-8A82-E643-94D7-40C5D1A380D5}"/>
              </a:ext>
            </a:extLst>
          </p:cNvPr>
          <p:cNvSpPr txBox="1"/>
          <p:nvPr/>
        </p:nvSpPr>
        <p:spPr>
          <a:xfrm>
            <a:off x="7098396" y="2068439"/>
            <a:ext cx="18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425DB-73E0-C944-BE98-75D277A4490C}"/>
              </a:ext>
            </a:extLst>
          </p:cNvPr>
          <p:cNvCxnSpPr>
            <a:cxnSpLocks/>
          </p:cNvCxnSpPr>
          <p:nvPr/>
        </p:nvCxnSpPr>
        <p:spPr>
          <a:xfrm>
            <a:off x="7741822" y="2381075"/>
            <a:ext cx="0" cy="124259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8213F66-FF63-4142-AD03-940513172130}"/>
              </a:ext>
            </a:extLst>
          </p:cNvPr>
          <p:cNvSpPr txBox="1"/>
          <p:nvPr/>
        </p:nvSpPr>
        <p:spPr>
          <a:xfrm>
            <a:off x="3598363" y="2445231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6352D2-9ED3-8A48-AB7B-9A41AD9BE5A4}"/>
              </a:ext>
            </a:extLst>
          </p:cNvPr>
          <p:cNvCxnSpPr>
            <a:cxnSpLocks/>
          </p:cNvCxnSpPr>
          <p:nvPr/>
        </p:nvCxnSpPr>
        <p:spPr>
          <a:xfrm>
            <a:off x="4149958" y="2797663"/>
            <a:ext cx="0" cy="345566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0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15773</TotalTime>
  <Words>4802</Words>
  <Application>Microsoft Macintosh PowerPoint</Application>
  <PresentationFormat>Widescreen</PresentationFormat>
  <Paragraphs>1745</Paragraphs>
  <Slides>84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Open Sans</vt:lpstr>
      <vt:lpstr>Office Theme</vt:lpstr>
      <vt:lpstr>Chapter 1 Introduction: Local energy communities ?</vt:lpstr>
      <vt:lpstr>PowerPoint Presentation</vt:lpstr>
      <vt:lpstr>PowerPoint Presentation</vt:lpstr>
      <vt:lpstr>PowerPoint Presentation</vt:lpstr>
      <vt:lpstr>Chapter 2 What does it means to “self-consume”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3 How to coordinate  self-consumption  within communities? Part 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4 How to coordinate  self-consumption  within communities? Part II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6 Are more solar panels always better?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Conclusion</vt:lpstr>
      <vt:lpstr>Annex 1 City radius ?</vt:lpstr>
      <vt:lpstr>PowerPoint Presentation</vt:lpstr>
      <vt:lpstr>PowerPoint Presentation</vt:lpstr>
      <vt:lpstr>PowerPoint Presentation</vt:lpstr>
      <vt:lpstr>PowerPoint Presentation</vt:lpstr>
      <vt:lpstr>Archives / backup slides Random stuffs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Coignard</dc:creator>
  <cp:lastModifiedBy>Jonathan Coignard</cp:lastModifiedBy>
  <cp:revision>790</cp:revision>
  <dcterms:created xsi:type="dcterms:W3CDTF">2022-02-10T12:18:24Z</dcterms:created>
  <dcterms:modified xsi:type="dcterms:W3CDTF">2022-09-11T13:06:52Z</dcterms:modified>
</cp:coreProperties>
</file>