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07/12/2014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Etude fonctionnelle de RW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Création et entretien de la base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Avant toute utilisateur, le client voudra pouvoir entrer manuellement, et, entretenir manuellement sa base de données de chars.</a:t>
            </a:r>
          </a:p>
          <a:p>
            <a:r>
              <a:rPr lang="fr-FR" dirty="0" smtClean="0"/>
              <a:t>Il faudra donc penser à lui donner un outil adéquat</a:t>
            </a:r>
          </a:p>
          <a:p>
            <a:r>
              <a:rPr lang="fr-FR" dirty="0" smtClean="0"/>
              <a:t>Cette entrée de char se passe ainsi :</a:t>
            </a:r>
          </a:p>
          <a:p>
            <a:pPr lvl="1"/>
            <a:r>
              <a:rPr lang="fr-FR" dirty="0" smtClean="0"/>
              <a:t>Ajout / Modification de nouvelle nation ( si ajoutée)</a:t>
            </a:r>
          </a:p>
          <a:p>
            <a:pPr lvl="1"/>
            <a:r>
              <a:rPr lang="fr-FR" dirty="0" smtClean="0"/>
              <a:t>Ajout / Modification des chars d’une nation</a:t>
            </a:r>
          </a:p>
          <a:p>
            <a:pPr lvl="1"/>
            <a:r>
              <a:rPr lang="fr-FR" dirty="0" smtClean="0"/>
              <a:t>Ajout / Modification des chars d’un type donnée</a:t>
            </a:r>
          </a:p>
          <a:p>
            <a:pPr lvl="1"/>
            <a:r>
              <a:rPr lang="fr-FR" dirty="0" smtClean="0"/>
              <a:t>Ajout / modification des chars d’un </a:t>
            </a:r>
            <a:r>
              <a:rPr lang="fr-FR" dirty="0" err="1" smtClean="0"/>
              <a:t>tier</a:t>
            </a:r>
            <a:r>
              <a:rPr lang="fr-FR" dirty="0" smtClean="0"/>
              <a:t> données</a:t>
            </a:r>
          </a:p>
          <a:p>
            <a:pPr lvl="1"/>
            <a:r>
              <a:rPr lang="fr-FR" dirty="0" smtClean="0"/>
              <a:t>Liaison entre le canons du chars et les autres éléments du char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d’élément de char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parallèle de l’ajout de char, il faudra ajouter des éléments :</a:t>
            </a:r>
          </a:p>
          <a:p>
            <a:pPr lvl="1"/>
            <a:r>
              <a:rPr lang="fr-FR" dirty="0" smtClean="0"/>
              <a:t>Canons,</a:t>
            </a:r>
          </a:p>
          <a:p>
            <a:pPr lvl="1"/>
            <a:r>
              <a:rPr lang="fr-FR" dirty="0" smtClean="0"/>
              <a:t>Tourelle,</a:t>
            </a:r>
          </a:p>
          <a:p>
            <a:pPr lvl="1"/>
            <a:r>
              <a:rPr lang="fr-FR" dirty="0" smtClean="0"/>
              <a:t>Moteur,</a:t>
            </a:r>
          </a:p>
          <a:p>
            <a:pPr lvl="1"/>
            <a:r>
              <a:rPr lang="fr-FR" dirty="0" smtClean="0"/>
              <a:t>Chenille</a:t>
            </a:r>
          </a:p>
          <a:p>
            <a:pPr lvl="1"/>
            <a:r>
              <a:rPr lang="fr-FR" smtClean="0"/>
              <a:t>Radio</a:t>
            </a:r>
            <a:endParaRPr lang="fr-F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Suppression d’élément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Lors de la saisie, l’utilisateur aura aussi certainement besoin de supprimer un élément ajouté, ou, une liaison de trop…</a:t>
            </a:r>
          </a:p>
          <a:p>
            <a:pPr>
              <a:buNone/>
            </a:pPr>
            <a:r>
              <a:rPr lang="fr-FR" dirty="0" smtClean="0"/>
              <a:t>Il faudra donc lui permettre d’ajouter au bon endroit un élément pour supprimer la liaison entre élément et char, ou, un char et/ </a:t>
            </a:r>
            <a:r>
              <a:rPr lang="fr-FR" smtClean="0"/>
              <a:t>ou élément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175</Words>
  <PresentationFormat>Affichage à l'écran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Etude fonctionnelle de RW</vt:lpstr>
      <vt:lpstr>Création et entretien de la base de données</vt:lpstr>
      <vt:lpstr>Ajout d’élément de char </vt:lpstr>
      <vt:lpstr>Suppression d’élément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fonctionnelle de RW</dc:title>
  <dc:creator>Esekios2</dc:creator>
  <cp:lastModifiedBy>Esekios2</cp:lastModifiedBy>
  <cp:revision>2</cp:revision>
  <dcterms:created xsi:type="dcterms:W3CDTF">2014-12-07T01:17:20Z</dcterms:created>
  <dcterms:modified xsi:type="dcterms:W3CDTF">2014-12-07T01:25:19Z</dcterms:modified>
</cp:coreProperties>
</file>