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D8A87E-26FC-4096-B9CD-CE44FE412FC9}" type="datetimeFigureOut">
              <a:rPr lang="fr-FR" smtClean="0"/>
              <a:pPr/>
              <a:t>10/03/2016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AB8617-4474-4995-9959-F3BEC6A546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k\Downloads\FormulaireConnex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5191125" cy="473392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Login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ranck\Downloads\Crud_Oeuv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7920880" cy="5472608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251520" y="260648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Formulaire Œuvre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Franck\Downloads\position_sal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7272808" cy="4752528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Position dans la Salle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k\Download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73410"/>
            <a:ext cx="7632848" cy="569595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51520" y="260648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Statistiques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ranck\Downloads\Accueil_menu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7507287" cy="473392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603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Menu Administrateur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ranck\Downloads\Accueil_menu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77838"/>
            <a:ext cx="7488237" cy="4743450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Menu Utilisateur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Franck\Downloads\Menu_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7560840" cy="536257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Gestion des Utilisateurs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260648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Formulaire Utilisateur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Franck\Downloads\Crud_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052736"/>
            <a:ext cx="7776864" cy="553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Franck\Downloads\Menu_Ex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7617345" cy="5517232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251520" y="260648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Gestion des Expositions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Franck\Downloads\CRUD_Exp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7200800" cy="566124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51520" y="260648"/>
            <a:ext cx="6647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Formulaire Exposition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260648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Gestion des Œuvres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Franck\Downloads\Menu_Oeuv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632848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60648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latin typeface="Courier New" pitchFamily="49" charset="0"/>
                <a:cs typeface="Courier New" pitchFamily="49" charset="0"/>
              </a:rPr>
              <a:t>Impression du </a:t>
            </a:r>
            <a:r>
              <a:rPr lang="fr-FR" sz="4000" b="1" dirty="0" err="1" smtClean="0">
                <a:latin typeface="Courier New" pitchFamily="49" charset="0"/>
                <a:cs typeface="Courier New" pitchFamily="49" charset="0"/>
              </a:rPr>
              <a:t>FlashCode</a:t>
            </a:r>
            <a:endParaRPr lang="fr-FR" sz="4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descr="C:\Users\Franck\Downloads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7488832" cy="5455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28</Words>
  <Application>Microsoft Office PowerPoint</Application>
  <PresentationFormat>Affichage à l'écran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Franck Courtois</dc:creator>
  <cp:lastModifiedBy>Franck Courtois</cp:lastModifiedBy>
  <cp:revision>23</cp:revision>
  <dcterms:created xsi:type="dcterms:W3CDTF">2016-03-09T20:33:29Z</dcterms:created>
  <dcterms:modified xsi:type="dcterms:W3CDTF">2016-03-10T22:04:08Z</dcterms:modified>
</cp:coreProperties>
</file>