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6" r:id="rId6"/>
    <p:sldId id="259" r:id="rId7"/>
    <p:sldId id="268" r:id="rId8"/>
    <p:sldId id="270" r:id="rId9"/>
    <p:sldId id="269" r:id="rId10"/>
    <p:sldId id="271" r:id="rId11"/>
    <p:sldId id="272" r:id="rId12"/>
    <p:sldId id="273" r:id="rId13"/>
    <p:sldId id="275" r:id="rId14"/>
    <p:sldId id="263" r:id="rId15"/>
    <p:sldId id="274" r:id="rId16"/>
    <p:sldId id="278" r:id="rId17"/>
    <p:sldId id="265" r:id="rId18"/>
    <p:sldId id="276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7" autoAdjust="0"/>
    <p:restoredTop sz="94638" autoAdjust="0"/>
  </p:normalViewPr>
  <p:slideViewPr>
    <p:cSldViewPr>
      <p:cViewPr varScale="1">
        <p:scale>
          <a:sx n="86" d="100"/>
          <a:sy n="86" d="100"/>
        </p:scale>
        <p:origin x="-9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26"/>
  <c:chart>
    <c:title>
      <c:tx>
        <c:rich>
          <a:bodyPr/>
          <a:lstStyle/>
          <a:p>
            <a:pPr>
              <a:defRPr/>
            </a:pPr>
            <a:r>
              <a:rPr lang="en-US"/>
              <a:t>Heures consacrées au projet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Heures consacré aux projet</c:v>
                </c:pt>
              </c:strCache>
            </c:strRef>
          </c:tx>
          <c:cat>
            <c:strRef>
              <c:f>Feuil1!$A$2:$A$3</c:f>
              <c:strCache>
                <c:ptCount val="2"/>
                <c:pt idx="0">
                  <c:v>Temps travaillé ( 448 h)</c:v>
                </c:pt>
                <c:pt idx="1">
                  <c:v>Temps estimé (329 h)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448</c:v>
                </c:pt>
                <c:pt idx="1">
                  <c:v>329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ABD04-6C61-4F09-B8D1-8F6E293459E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27688EEC-DB0C-4B8D-8570-B8029B8E3A40}">
      <dgm:prSet phldrT="[Texte]"/>
      <dgm:spPr/>
      <dgm:t>
        <a:bodyPr/>
        <a:lstStyle/>
        <a:p>
          <a:r>
            <a:rPr lang="fr-FR" dirty="0" smtClean="0"/>
            <a:t>Directeur M. FIORET</a:t>
          </a:r>
          <a:endParaRPr lang="fr-FR" dirty="0"/>
        </a:p>
      </dgm:t>
    </dgm:pt>
    <dgm:pt modelId="{21C9866A-A5C1-464E-81BF-E4E9507A9ED5}" type="parTrans" cxnId="{B7030E96-5490-4DEE-B15B-6994F5B80476}">
      <dgm:prSet/>
      <dgm:spPr/>
      <dgm:t>
        <a:bodyPr/>
        <a:lstStyle/>
        <a:p>
          <a:endParaRPr lang="fr-FR"/>
        </a:p>
      </dgm:t>
    </dgm:pt>
    <dgm:pt modelId="{02F6CD9E-30AD-4AFB-8576-E7F9F13B3292}" type="sibTrans" cxnId="{B7030E96-5490-4DEE-B15B-6994F5B80476}">
      <dgm:prSet/>
      <dgm:spPr/>
      <dgm:t>
        <a:bodyPr/>
        <a:lstStyle/>
        <a:p>
          <a:endParaRPr lang="fr-FR"/>
        </a:p>
      </dgm:t>
    </dgm:pt>
    <dgm:pt modelId="{C79F8703-E141-4D7E-A5D9-222F9AEE25AB}">
      <dgm:prSet phldrT="[Texte]"/>
      <dgm:spPr/>
      <dgm:t>
        <a:bodyPr/>
        <a:lstStyle/>
        <a:p>
          <a:r>
            <a:rPr lang="fr-FR" dirty="0" smtClean="0"/>
            <a:t>Responsables</a:t>
          </a:r>
          <a:endParaRPr lang="fr-FR" dirty="0"/>
        </a:p>
      </dgm:t>
    </dgm:pt>
    <dgm:pt modelId="{CD3ED180-70E1-46F2-B129-93780624F8D6}" type="parTrans" cxnId="{F44B253D-EA45-4177-8134-4C288FECAF34}">
      <dgm:prSet/>
      <dgm:spPr/>
      <dgm:t>
        <a:bodyPr/>
        <a:lstStyle/>
        <a:p>
          <a:endParaRPr lang="fr-FR"/>
        </a:p>
      </dgm:t>
    </dgm:pt>
    <dgm:pt modelId="{27EBAE8D-98A7-4C16-98BA-769A6D0DAFC8}" type="sibTrans" cxnId="{F44B253D-EA45-4177-8134-4C288FECAF34}">
      <dgm:prSet/>
      <dgm:spPr/>
      <dgm:t>
        <a:bodyPr/>
        <a:lstStyle/>
        <a:p>
          <a:endParaRPr lang="fr-FR"/>
        </a:p>
      </dgm:t>
    </dgm:pt>
    <dgm:pt modelId="{E84B637D-7157-4139-99A1-979A5D876BBD}">
      <dgm:prSet phldrT="[Texte]"/>
      <dgm:spPr/>
      <dgm:t>
        <a:bodyPr/>
        <a:lstStyle/>
        <a:p>
          <a:r>
            <a:rPr lang="fr-FR" dirty="0" smtClean="0"/>
            <a:t>Assistantes (4)</a:t>
          </a:r>
          <a:endParaRPr lang="fr-FR" dirty="0"/>
        </a:p>
      </dgm:t>
    </dgm:pt>
    <dgm:pt modelId="{B1FFB267-5D61-4E48-9D73-FA5B71729887}" type="parTrans" cxnId="{FF418C4E-DF3F-49E6-85C1-CEFB8BDFE2B2}">
      <dgm:prSet/>
      <dgm:spPr/>
      <dgm:t>
        <a:bodyPr/>
        <a:lstStyle/>
        <a:p>
          <a:endParaRPr lang="fr-FR"/>
        </a:p>
      </dgm:t>
    </dgm:pt>
    <dgm:pt modelId="{84A6E4F6-E816-4DAF-AAB0-63C607E1E1B9}" type="sibTrans" cxnId="{FF418C4E-DF3F-49E6-85C1-CEFB8BDFE2B2}">
      <dgm:prSet/>
      <dgm:spPr/>
      <dgm:t>
        <a:bodyPr/>
        <a:lstStyle/>
        <a:p>
          <a:endParaRPr lang="fr-FR"/>
        </a:p>
      </dgm:t>
    </dgm:pt>
    <dgm:pt modelId="{EF196442-4C15-42B5-904E-B76499DB35A7}">
      <dgm:prSet phldrT="[Texte]"/>
      <dgm:spPr/>
      <dgm:t>
        <a:bodyPr/>
        <a:lstStyle/>
        <a:p>
          <a:r>
            <a:rPr lang="fr-FR" dirty="0" smtClean="0"/>
            <a:t>Chargés de communication (4)</a:t>
          </a:r>
          <a:endParaRPr lang="fr-FR" dirty="0"/>
        </a:p>
      </dgm:t>
    </dgm:pt>
    <dgm:pt modelId="{C0C9B587-4D1B-4A3D-AE6D-B4CDAA5D01D1}" type="parTrans" cxnId="{563B8611-EB4C-40E4-8A84-8CA7C46A6310}">
      <dgm:prSet/>
      <dgm:spPr/>
      <dgm:t>
        <a:bodyPr/>
        <a:lstStyle/>
        <a:p>
          <a:endParaRPr lang="fr-FR"/>
        </a:p>
      </dgm:t>
    </dgm:pt>
    <dgm:pt modelId="{A6744A39-0453-46E9-99BB-B619B3845DFB}" type="sibTrans" cxnId="{563B8611-EB4C-40E4-8A84-8CA7C46A6310}">
      <dgm:prSet/>
      <dgm:spPr/>
      <dgm:t>
        <a:bodyPr/>
        <a:lstStyle/>
        <a:p>
          <a:endParaRPr lang="fr-FR"/>
        </a:p>
      </dgm:t>
    </dgm:pt>
    <dgm:pt modelId="{A65700E8-31E1-4D87-AA0D-D77640E045CF}">
      <dgm:prSet phldrT="[Texte]"/>
      <dgm:spPr/>
      <dgm:t>
        <a:bodyPr/>
        <a:lstStyle/>
        <a:p>
          <a:r>
            <a:rPr lang="fr-FR" dirty="0" smtClean="0"/>
            <a:t>Communication Mlle LECOURT</a:t>
          </a:r>
          <a:endParaRPr lang="fr-FR" dirty="0"/>
        </a:p>
      </dgm:t>
    </dgm:pt>
    <dgm:pt modelId="{88BA8098-C681-4EC2-B203-3D1F7CC3FA2A}" type="parTrans" cxnId="{0E4EE64B-B1B8-4C46-AEC3-6A68F8F48A06}">
      <dgm:prSet/>
      <dgm:spPr/>
      <dgm:t>
        <a:bodyPr/>
        <a:lstStyle/>
        <a:p>
          <a:endParaRPr lang="fr-FR"/>
        </a:p>
      </dgm:t>
    </dgm:pt>
    <dgm:pt modelId="{60BF75A7-E869-49D7-B70A-5E2FF81B3775}" type="sibTrans" cxnId="{0E4EE64B-B1B8-4C46-AEC3-6A68F8F48A06}">
      <dgm:prSet/>
      <dgm:spPr/>
      <dgm:t>
        <a:bodyPr/>
        <a:lstStyle/>
        <a:p>
          <a:endParaRPr lang="fr-FR"/>
        </a:p>
      </dgm:t>
    </dgm:pt>
    <dgm:pt modelId="{D894E58A-8624-48A5-BEB6-4B52F5ED1165}">
      <dgm:prSet phldrT="[Texte]"/>
      <dgm:spPr/>
      <dgm:t>
        <a:bodyPr/>
        <a:lstStyle/>
        <a:p>
          <a:r>
            <a:rPr lang="fr-FR" dirty="0" smtClean="0"/>
            <a:t>Technique M. DUBRAC</a:t>
          </a:r>
          <a:endParaRPr lang="fr-FR" dirty="0"/>
        </a:p>
      </dgm:t>
    </dgm:pt>
    <dgm:pt modelId="{59274850-EA1F-4CFC-A15D-4835B00F2D6F}" type="parTrans" cxnId="{87CF02BF-BF2C-41DE-B02B-4FA4A24BAA7F}">
      <dgm:prSet/>
      <dgm:spPr/>
      <dgm:t>
        <a:bodyPr/>
        <a:lstStyle/>
        <a:p>
          <a:endParaRPr lang="fr-FR"/>
        </a:p>
      </dgm:t>
    </dgm:pt>
    <dgm:pt modelId="{88D8FEFF-246E-4466-9661-0AB93EA3BE20}" type="sibTrans" cxnId="{87CF02BF-BF2C-41DE-B02B-4FA4A24BAA7F}">
      <dgm:prSet/>
      <dgm:spPr/>
      <dgm:t>
        <a:bodyPr/>
        <a:lstStyle/>
        <a:p>
          <a:endParaRPr lang="fr-FR"/>
        </a:p>
      </dgm:t>
    </dgm:pt>
    <dgm:pt modelId="{46ED8F0B-BC52-4264-9EEA-B157D6F5B79C}">
      <dgm:prSet phldrT="[Texte]"/>
      <dgm:spPr/>
      <dgm:t>
        <a:bodyPr/>
        <a:lstStyle/>
        <a:p>
          <a:r>
            <a:rPr lang="fr-FR" dirty="0" smtClean="0"/>
            <a:t>Techniciens (7)</a:t>
          </a:r>
          <a:endParaRPr lang="fr-FR" dirty="0"/>
        </a:p>
      </dgm:t>
    </dgm:pt>
    <dgm:pt modelId="{C2EEBC80-AED7-437C-8917-8334E55B5E15}" type="sibTrans" cxnId="{20C5F942-0BD8-48B5-B6CC-0305E0039E1F}">
      <dgm:prSet/>
      <dgm:spPr/>
      <dgm:t>
        <a:bodyPr/>
        <a:lstStyle/>
        <a:p>
          <a:endParaRPr lang="fr-FR"/>
        </a:p>
      </dgm:t>
    </dgm:pt>
    <dgm:pt modelId="{B017B7D9-3E31-4FE5-924C-3DF141D22347}" type="parTrans" cxnId="{20C5F942-0BD8-48B5-B6CC-0305E0039E1F}">
      <dgm:prSet/>
      <dgm:spPr/>
      <dgm:t>
        <a:bodyPr/>
        <a:lstStyle/>
        <a:p>
          <a:endParaRPr lang="fr-FR"/>
        </a:p>
      </dgm:t>
    </dgm:pt>
    <dgm:pt modelId="{AD3E2F24-39FC-4174-B1F3-E4F42D40D0FB}">
      <dgm:prSet phldrT="[Texte]"/>
      <dgm:spPr/>
      <dgm:t>
        <a:bodyPr/>
        <a:lstStyle/>
        <a:p>
          <a:r>
            <a:rPr lang="fr-FR" dirty="0" smtClean="0"/>
            <a:t>Traductrices</a:t>
          </a:r>
          <a:endParaRPr lang="fr-FR" dirty="0"/>
        </a:p>
      </dgm:t>
    </dgm:pt>
    <dgm:pt modelId="{520057D6-D60A-4FBF-874E-512BA4A1705B}" type="parTrans" cxnId="{7B4524A9-34DD-495D-9EAB-D676AA220095}">
      <dgm:prSet/>
      <dgm:spPr/>
      <dgm:t>
        <a:bodyPr/>
        <a:lstStyle/>
        <a:p>
          <a:endParaRPr lang="fr-FR"/>
        </a:p>
      </dgm:t>
    </dgm:pt>
    <dgm:pt modelId="{40A96B96-0E0F-4E32-9FC3-2F6C4DC6387B}" type="sibTrans" cxnId="{7B4524A9-34DD-495D-9EAB-D676AA220095}">
      <dgm:prSet/>
      <dgm:spPr/>
      <dgm:t>
        <a:bodyPr/>
        <a:lstStyle/>
        <a:p>
          <a:endParaRPr lang="fr-FR"/>
        </a:p>
      </dgm:t>
    </dgm:pt>
    <dgm:pt modelId="{B7F2A398-652C-4E5F-A917-655B50F783D3}">
      <dgm:prSet phldrT="[Texte]"/>
      <dgm:spPr/>
      <dgm:t>
        <a:bodyPr/>
        <a:lstStyle/>
        <a:p>
          <a:r>
            <a:rPr lang="fr-FR" dirty="0" smtClean="0"/>
            <a:t>Français, Anglais, Allemand</a:t>
          </a:r>
          <a:endParaRPr lang="fr-FR" dirty="0"/>
        </a:p>
      </dgm:t>
    </dgm:pt>
    <dgm:pt modelId="{90B16788-A7C4-4BC3-A36D-EE4D49030ACA}" type="parTrans" cxnId="{1419FB80-0F95-4108-B684-E84489910D9D}">
      <dgm:prSet/>
      <dgm:spPr/>
      <dgm:t>
        <a:bodyPr/>
        <a:lstStyle/>
        <a:p>
          <a:endParaRPr lang="fr-FR"/>
        </a:p>
      </dgm:t>
    </dgm:pt>
    <dgm:pt modelId="{6C550D77-A81A-49AE-AF31-1E6AF06B1CC9}" type="sibTrans" cxnId="{1419FB80-0F95-4108-B684-E84489910D9D}">
      <dgm:prSet/>
      <dgm:spPr/>
      <dgm:t>
        <a:bodyPr/>
        <a:lstStyle/>
        <a:p>
          <a:endParaRPr lang="fr-FR"/>
        </a:p>
      </dgm:t>
    </dgm:pt>
    <dgm:pt modelId="{5C5CF0A5-B9DC-409E-A6CF-03A32384F136}">
      <dgm:prSet phldrT="[Texte]"/>
      <dgm:spPr/>
      <dgm:t>
        <a:bodyPr/>
        <a:lstStyle/>
        <a:p>
          <a:r>
            <a:rPr lang="fr-FR" dirty="0" smtClean="0"/>
            <a:t>Français, Russe, Chinois</a:t>
          </a:r>
          <a:endParaRPr lang="fr-FR" dirty="0"/>
        </a:p>
      </dgm:t>
    </dgm:pt>
    <dgm:pt modelId="{6CF7A799-8973-422B-B9AD-E2111FD73DF6}" type="parTrans" cxnId="{0817B71A-F29B-453B-95B2-93C99DFA69FD}">
      <dgm:prSet/>
      <dgm:spPr/>
      <dgm:t>
        <a:bodyPr/>
        <a:lstStyle/>
        <a:p>
          <a:endParaRPr lang="fr-FR"/>
        </a:p>
      </dgm:t>
    </dgm:pt>
    <dgm:pt modelId="{A853ED1E-D6B0-489E-B660-1E9513713F6C}" type="sibTrans" cxnId="{0817B71A-F29B-453B-95B2-93C99DFA69FD}">
      <dgm:prSet/>
      <dgm:spPr/>
      <dgm:t>
        <a:bodyPr/>
        <a:lstStyle/>
        <a:p>
          <a:endParaRPr lang="fr-FR"/>
        </a:p>
      </dgm:t>
    </dgm:pt>
    <dgm:pt modelId="{B009D471-80EE-46F7-82B9-494F115BDD20}" type="pres">
      <dgm:prSet presAssocID="{BB1ABD04-6C61-4F09-B8D1-8F6E293459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A6DE5C-4DFA-41FF-AEDB-0D9EEC55A1AA}" type="pres">
      <dgm:prSet presAssocID="{27688EEC-DB0C-4B8D-8570-B8029B8E3A40}" presName="root1" presStyleCnt="0"/>
      <dgm:spPr/>
    </dgm:pt>
    <dgm:pt modelId="{8627C515-E781-4B86-ABCC-FA7C66D575E9}" type="pres">
      <dgm:prSet presAssocID="{27688EEC-DB0C-4B8D-8570-B8029B8E3A40}" presName="LevelOneTextNode" presStyleLbl="node0" presStyleIdx="0" presStyleCnt="1" custLinFactNeighborX="-77329" custLinFactNeighborY="-280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36BCD9-BAB4-4E4C-8F65-AFD2E874FA33}" type="pres">
      <dgm:prSet presAssocID="{27688EEC-DB0C-4B8D-8570-B8029B8E3A40}" presName="level2hierChild" presStyleCnt="0"/>
      <dgm:spPr/>
    </dgm:pt>
    <dgm:pt modelId="{66398457-0C07-4DF5-8866-38FF73CB7E4C}" type="pres">
      <dgm:prSet presAssocID="{CD3ED180-70E1-46F2-B129-93780624F8D6}" presName="conn2-1" presStyleLbl="parChTrans1D2" presStyleIdx="0" presStyleCnt="5"/>
      <dgm:spPr/>
    </dgm:pt>
    <dgm:pt modelId="{AF868B4A-E461-4289-81D3-57A24D08431E}" type="pres">
      <dgm:prSet presAssocID="{CD3ED180-70E1-46F2-B129-93780624F8D6}" presName="connTx" presStyleLbl="parChTrans1D2" presStyleIdx="0" presStyleCnt="5"/>
      <dgm:spPr/>
    </dgm:pt>
    <dgm:pt modelId="{72BC9A37-3628-494A-9A55-06A253F5C746}" type="pres">
      <dgm:prSet presAssocID="{C79F8703-E141-4D7E-A5D9-222F9AEE25AB}" presName="root2" presStyleCnt="0"/>
      <dgm:spPr/>
    </dgm:pt>
    <dgm:pt modelId="{C5F7004B-A715-4BF6-B502-B379ECFDD391}" type="pres">
      <dgm:prSet presAssocID="{C79F8703-E141-4D7E-A5D9-222F9AEE25AB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1EEE812-2896-4813-B8E6-56C4DC8D0BDA}" type="pres">
      <dgm:prSet presAssocID="{C79F8703-E141-4D7E-A5D9-222F9AEE25AB}" presName="level3hierChild" presStyleCnt="0"/>
      <dgm:spPr/>
    </dgm:pt>
    <dgm:pt modelId="{BA4770AB-2BA0-49CC-AEDF-D49A55E0A99E}" type="pres">
      <dgm:prSet presAssocID="{88BA8098-C681-4EC2-B203-3D1F7CC3FA2A}" presName="conn2-1" presStyleLbl="parChTrans1D3" presStyleIdx="0" presStyleCnt="4"/>
      <dgm:spPr/>
    </dgm:pt>
    <dgm:pt modelId="{FD95CF44-69DB-42FD-AF05-3BBBA3331741}" type="pres">
      <dgm:prSet presAssocID="{88BA8098-C681-4EC2-B203-3D1F7CC3FA2A}" presName="connTx" presStyleLbl="parChTrans1D3" presStyleIdx="0" presStyleCnt="4"/>
      <dgm:spPr/>
    </dgm:pt>
    <dgm:pt modelId="{D74DDC34-FA67-42E0-83D3-0DF93966FE06}" type="pres">
      <dgm:prSet presAssocID="{A65700E8-31E1-4D87-AA0D-D77640E045CF}" presName="root2" presStyleCnt="0"/>
      <dgm:spPr/>
    </dgm:pt>
    <dgm:pt modelId="{25BADFF4-D50C-488F-9A0C-A92B869C3098}" type="pres">
      <dgm:prSet presAssocID="{A65700E8-31E1-4D87-AA0D-D77640E045CF}" presName="LevelTwoTextNode" presStyleLbl="node3" presStyleIdx="0" presStyleCnt="4" custLinFactNeighborX="46635" custLinFactNeighborY="-4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1BFD8E2-96FA-498B-907B-6DE9FFA597C4}" type="pres">
      <dgm:prSet presAssocID="{A65700E8-31E1-4D87-AA0D-D77640E045CF}" presName="level3hierChild" presStyleCnt="0"/>
      <dgm:spPr/>
    </dgm:pt>
    <dgm:pt modelId="{5C72ED61-B9D2-4CF9-B5BD-E5C2CFC9FBDF}" type="pres">
      <dgm:prSet presAssocID="{59274850-EA1F-4CFC-A15D-4835B00F2D6F}" presName="conn2-1" presStyleLbl="parChTrans1D3" presStyleIdx="1" presStyleCnt="4"/>
      <dgm:spPr/>
    </dgm:pt>
    <dgm:pt modelId="{F93BFD64-D078-455F-969D-5E6591BE18CD}" type="pres">
      <dgm:prSet presAssocID="{59274850-EA1F-4CFC-A15D-4835B00F2D6F}" presName="connTx" presStyleLbl="parChTrans1D3" presStyleIdx="1" presStyleCnt="4"/>
      <dgm:spPr/>
    </dgm:pt>
    <dgm:pt modelId="{7BBA3BDD-DA62-4B4B-94DA-85B0BF800098}" type="pres">
      <dgm:prSet presAssocID="{D894E58A-8624-48A5-BEB6-4B52F5ED1165}" presName="root2" presStyleCnt="0"/>
      <dgm:spPr/>
    </dgm:pt>
    <dgm:pt modelId="{A7EEEF47-EC8A-4949-A118-2C79CDF3FCBF}" type="pres">
      <dgm:prSet presAssocID="{D894E58A-8624-48A5-BEB6-4B52F5ED1165}" presName="LevelTwoTextNode" presStyleLbl="node3" presStyleIdx="1" presStyleCnt="4" custLinFactNeighborX="46635" custLinFactNeighborY="335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79DBDE3-1199-4A51-91B4-D50E3FF2CFAD}" type="pres">
      <dgm:prSet presAssocID="{D894E58A-8624-48A5-BEB6-4B52F5ED1165}" presName="level3hierChild" presStyleCnt="0"/>
      <dgm:spPr/>
    </dgm:pt>
    <dgm:pt modelId="{72E06507-AE4E-4198-ABE2-5A5469D02BFA}" type="pres">
      <dgm:prSet presAssocID="{B1FFB267-5D61-4E48-9D73-FA5B71729887}" presName="conn2-1" presStyleLbl="parChTrans1D2" presStyleIdx="1" presStyleCnt="5"/>
      <dgm:spPr/>
    </dgm:pt>
    <dgm:pt modelId="{EA8DBFFE-66D5-41AD-B9CC-B086C167C630}" type="pres">
      <dgm:prSet presAssocID="{B1FFB267-5D61-4E48-9D73-FA5B71729887}" presName="connTx" presStyleLbl="parChTrans1D2" presStyleIdx="1" presStyleCnt="5"/>
      <dgm:spPr/>
    </dgm:pt>
    <dgm:pt modelId="{FA8CFEDA-81B2-45E9-A205-64E5881383C4}" type="pres">
      <dgm:prSet presAssocID="{E84B637D-7157-4139-99A1-979A5D876BBD}" presName="root2" presStyleCnt="0"/>
      <dgm:spPr/>
    </dgm:pt>
    <dgm:pt modelId="{2C28BED3-36E5-4A72-86F1-1116DE9222D5}" type="pres">
      <dgm:prSet presAssocID="{E84B637D-7157-4139-99A1-979A5D876BBD}" presName="LevelTwoTextNode" presStyleLbl="node2" presStyleIdx="1" presStyleCnt="5" custLinFactNeighborX="-2475" custLinFactNeighborY="31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96FC6F-CE55-4E20-908A-0E7233419B82}" type="pres">
      <dgm:prSet presAssocID="{E84B637D-7157-4139-99A1-979A5D876BBD}" presName="level3hierChild" presStyleCnt="0"/>
      <dgm:spPr/>
    </dgm:pt>
    <dgm:pt modelId="{0A0A7B45-B433-400A-8E29-C5BDA2152730}" type="pres">
      <dgm:prSet presAssocID="{B017B7D9-3E31-4FE5-924C-3DF141D22347}" presName="conn2-1" presStyleLbl="parChTrans1D2" presStyleIdx="2" presStyleCnt="5"/>
      <dgm:spPr/>
    </dgm:pt>
    <dgm:pt modelId="{C1BCE5F3-528B-4C6E-95A8-3348093CDC28}" type="pres">
      <dgm:prSet presAssocID="{B017B7D9-3E31-4FE5-924C-3DF141D22347}" presName="connTx" presStyleLbl="parChTrans1D2" presStyleIdx="2" presStyleCnt="5"/>
      <dgm:spPr/>
    </dgm:pt>
    <dgm:pt modelId="{8C4BC712-69A2-4806-BF0C-E95850EBAA5B}" type="pres">
      <dgm:prSet presAssocID="{46ED8F0B-BC52-4264-9EEA-B157D6F5B79C}" presName="root2" presStyleCnt="0"/>
      <dgm:spPr/>
    </dgm:pt>
    <dgm:pt modelId="{E984CCED-80F0-4125-9F3D-D6F9D140888B}" type="pres">
      <dgm:prSet presAssocID="{46ED8F0B-BC52-4264-9EEA-B157D6F5B79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C481EF-AE36-493B-A4E9-0E69C6C32891}" type="pres">
      <dgm:prSet presAssocID="{46ED8F0B-BC52-4264-9EEA-B157D6F5B79C}" presName="level3hierChild" presStyleCnt="0"/>
      <dgm:spPr/>
    </dgm:pt>
    <dgm:pt modelId="{A4C25A37-7139-435B-B96E-B69EB0C577DC}" type="pres">
      <dgm:prSet presAssocID="{C0C9B587-4D1B-4A3D-AE6D-B4CDAA5D01D1}" presName="conn2-1" presStyleLbl="parChTrans1D2" presStyleIdx="3" presStyleCnt="5"/>
      <dgm:spPr/>
    </dgm:pt>
    <dgm:pt modelId="{086C212F-89B1-47D5-8ADE-E48C96879DC0}" type="pres">
      <dgm:prSet presAssocID="{C0C9B587-4D1B-4A3D-AE6D-B4CDAA5D01D1}" presName="connTx" presStyleLbl="parChTrans1D2" presStyleIdx="3" presStyleCnt="5"/>
      <dgm:spPr/>
    </dgm:pt>
    <dgm:pt modelId="{0062F348-9D59-4C26-86F7-BB9DB28ACB47}" type="pres">
      <dgm:prSet presAssocID="{EF196442-4C15-42B5-904E-B76499DB35A7}" presName="root2" presStyleCnt="0"/>
      <dgm:spPr/>
    </dgm:pt>
    <dgm:pt modelId="{BAD94CD8-93DC-4C46-A272-6AD306B3A8E8}" type="pres">
      <dgm:prSet presAssocID="{EF196442-4C15-42B5-904E-B76499DB35A7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8368E3-3F41-4E36-AB65-AD2CE25CC9C6}" type="pres">
      <dgm:prSet presAssocID="{EF196442-4C15-42B5-904E-B76499DB35A7}" presName="level3hierChild" presStyleCnt="0"/>
      <dgm:spPr/>
    </dgm:pt>
    <dgm:pt modelId="{53743FDE-653D-497D-8AF6-ED08D15D1389}" type="pres">
      <dgm:prSet presAssocID="{520057D6-D60A-4FBF-874E-512BA4A1705B}" presName="conn2-1" presStyleLbl="parChTrans1D2" presStyleIdx="4" presStyleCnt="5"/>
      <dgm:spPr/>
    </dgm:pt>
    <dgm:pt modelId="{CE8949E4-9F63-4E6B-BD78-67F3313F513B}" type="pres">
      <dgm:prSet presAssocID="{520057D6-D60A-4FBF-874E-512BA4A1705B}" presName="connTx" presStyleLbl="parChTrans1D2" presStyleIdx="4" presStyleCnt="5"/>
      <dgm:spPr/>
    </dgm:pt>
    <dgm:pt modelId="{57C44C05-5BF4-4763-ACEF-E013E7F3EB84}" type="pres">
      <dgm:prSet presAssocID="{AD3E2F24-39FC-4174-B1F3-E4F42D40D0FB}" presName="root2" presStyleCnt="0"/>
      <dgm:spPr/>
    </dgm:pt>
    <dgm:pt modelId="{339C37B8-A7D5-4D25-AE6B-5315B59068FC}" type="pres">
      <dgm:prSet presAssocID="{AD3E2F24-39FC-4174-B1F3-E4F42D40D0F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6C797E7-ED7A-4CC6-A8F2-ECB7E7F763EC}" type="pres">
      <dgm:prSet presAssocID="{AD3E2F24-39FC-4174-B1F3-E4F42D40D0FB}" presName="level3hierChild" presStyleCnt="0"/>
      <dgm:spPr/>
    </dgm:pt>
    <dgm:pt modelId="{5A99860D-F54C-4EAF-A1D9-775AEE2CD585}" type="pres">
      <dgm:prSet presAssocID="{90B16788-A7C4-4BC3-A36D-EE4D49030ACA}" presName="conn2-1" presStyleLbl="parChTrans1D3" presStyleIdx="2" presStyleCnt="4"/>
      <dgm:spPr/>
    </dgm:pt>
    <dgm:pt modelId="{E27BAC41-BDAB-4AE3-99ED-056EDEECF7DC}" type="pres">
      <dgm:prSet presAssocID="{90B16788-A7C4-4BC3-A36D-EE4D49030ACA}" presName="connTx" presStyleLbl="parChTrans1D3" presStyleIdx="2" presStyleCnt="4"/>
      <dgm:spPr/>
    </dgm:pt>
    <dgm:pt modelId="{0D95DEFA-4BD2-4F23-9B50-CE520AF87F11}" type="pres">
      <dgm:prSet presAssocID="{B7F2A398-652C-4E5F-A917-655B50F783D3}" presName="root2" presStyleCnt="0"/>
      <dgm:spPr/>
    </dgm:pt>
    <dgm:pt modelId="{3B85AFF5-8B1A-4745-8AC1-C0B9397ACEBA}" type="pres">
      <dgm:prSet presAssocID="{B7F2A398-652C-4E5F-A917-655B50F783D3}" presName="LevelTwoTextNode" presStyleLbl="node3" presStyleIdx="2" presStyleCnt="4" custLinFactNeighborX="4069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4F0F63-D929-4536-B353-550930ACB4F6}" type="pres">
      <dgm:prSet presAssocID="{B7F2A398-652C-4E5F-A917-655B50F783D3}" presName="level3hierChild" presStyleCnt="0"/>
      <dgm:spPr/>
    </dgm:pt>
    <dgm:pt modelId="{971761DB-EA1C-4774-AA91-DE12EFF81C29}" type="pres">
      <dgm:prSet presAssocID="{6CF7A799-8973-422B-B9AD-E2111FD73DF6}" presName="conn2-1" presStyleLbl="parChTrans1D3" presStyleIdx="3" presStyleCnt="4"/>
      <dgm:spPr/>
    </dgm:pt>
    <dgm:pt modelId="{98E235FF-CDBB-4D9E-88E2-A9897154051D}" type="pres">
      <dgm:prSet presAssocID="{6CF7A799-8973-422B-B9AD-E2111FD73DF6}" presName="connTx" presStyleLbl="parChTrans1D3" presStyleIdx="3" presStyleCnt="4"/>
      <dgm:spPr/>
    </dgm:pt>
    <dgm:pt modelId="{63B8FFC8-9823-46E8-8A3E-3385BDA13834}" type="pres">
      <dgm:prSet presAssocID="{5C5CF0A5-B9DC-409E-A6CF-03A32384F136}" presName="root2" presStyleCnt="0"/>
      <dgm:spPr/>
    </dgm:pt>
    <dgm:pt modelId="{E2F9D473-AB15-4E7F-9E38-1E372A56F3A6}" type="pres">
      <dgm:prSet presAssocID="{5C5CF0A5-B9DC-409E-A6CF-03A32384F136}" presName="LevelTwoTextNode" presStyleLbl="node3" presStyleIdx="3" presStyleCnt="4" custLinFactNeighborX="4168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8891109-7BA6-4F24-AEB3-12BAC6577EDB}" type="pres">
      <dgm:prSet presAssocID="{5C5CF0A5-B9DC-409E-A6CF-03A32384F136}" presName="level3hierChild" presStyleCnt="0"/>
      <dgm:spPr/>
    </dgm:pt>
  </dgm:ptLst>
  <dgm:cxnLst>
    <dgm:cxn modelId="{2FE21054-BB2B-47AA-A2F4-A6ED2153E71B}" type="presOf" srcId="{B7F2A398-652C-4E5F-A917-655B50F783D3}" destId="{3B85AFF5-8B1A-4745-8AC1-C0B9397ACEBA}" srcOrd="0" destOrd="0" presId="urn:microsoft.com/office/officeart/2005/8/layout/hierarchy2"/>
    <dgm:cxn modelId="{B7030E96-5490-4DEE-B15B-6994F5B80476}" srcId="{BB1ABD04-6C61-4F09-B8D1-8F6E293459E4}" destId="{27688EEC-DB0C-4B8D-8570-B8029B8E3A40}" srcOrd="0" destOrd="0" parTransId="{21C9866A-A5C1-464E-81BF-E4E9507A9ED5}" sibTransId="{02F6CD9E-30AD-4AFB-8576-E7F9F13B3292}"/>
    <dgm:cxn modelId="{B8F1EE6B-5B39-43B4-8B66-5F9D3AFD2CA4}" type="presOf" srcId="{BB1ABD04-6C61-4F09-B8D1-8F6E293459E4}" destId="{B009D471-80EE-46F7-82B9-494F115BDD20}" srcOrd="0" destOrd="0" presId="urn:microsoft.com/office/officeart/2005/8/layout/hierarchy2"/>
    <dgm:cxn modelId="{99173922-FCCF-4504-9C8A-BD70A9D0F6B5}" type="presOf" srcId="{6CF7A799-8973-422B-B9AD-E2111FD73DF6}" destId="{98E235FF-CDBB-4D9E-88E2-A9897154051D}" srcOrd="1" destOrd="0" presId="urn:microsoft.com/office/officeart/2005/8/layout/hierarchy2"/>
    <dgm:cxn modelId="{7B4524A9-34DD-495D-9EAB-D676AA220095}" srcId="{27688EEC-DB0C-4B8D-8570-B8029B8E3A40}" destId="{AD3E2F24-39FC-4174-B1F3-E4F42D40D0FB}" srcOrd="4" destOrd="0" parTransId="{520057D6-D60A-4FBF-874E-512BA4A1705B}" sibTransId="{40A96B96-0E0F-4E32-9FC3-2F6C4DC6387B}"/>
    <dgm:cxn modelId="{1419FB80-0F95-4108-B684-E84489910D9D}" srcId="{AD3E2F24-39FC-4174-B1F3-E4F42D40D0FB}" destId="{B7F2A398-652C-4E5F-A917-655B50F783D3}" srcOrd="0" destOrd="0" parTransId="{90B16788-A7C4-4BC3-A36D-EE4D49030ACA}" sibTransId="{6C550D77-A81A-49AE-AF31-1E6AF06B1CC9}"/>
    <dgm:cxn modelId="{D4FB2A1B-7812-48CC-9FED-EEA55D7B3530}" type="presOf" srcId="{C0C9B587-4D1B-4A3D-AE6D-B4CDAA5D01D1}" destId="{086C212F-89B1-47D5-8ADE-E48C96879DC0}" srcOrd="1" destOrd="0" presId="urn:microsoft.com/office/officeart/2005/8/layout/hierarchy2"/>
    <dgm:cxn modelId="{0E4EE64B-B1B8-4C46-AEC3-6A68F8F48A06}" srcId="{C79F8703-E141-4D7E-A5D9-222F9AEE25AB}" destId="{A65700E8-31E1-4D87-AA0D-D77640E045CF}" srcOrd="0" destOrd="0" parTransId="{88BA8098-C681-4EC2-B203-3D1F7CC3FA2A}" sibTransId="{60BF75A7-E869-49D7-B70A-5E2FF81B3775}"/>
    <dgm:cxn modelId="{3996D36D-7F6A-4D2F-A936-6E7A1468C829}" type="presOf" srcId="{6CF7A799-8973-422B-B9AD-E2111FD73DF6}" destId="{971761DB-EA1C-4774-AA91-DE12EFF81C29}" srcOrd="0" destOrd="0" presId="urn:microsoft.com/office/officeart/2005/8/layout/hierarchy2"/>
    <dgm:cxn modelId="{D498EE1C-AF0E-4947-BF2D-AD656D15F620}" type="presOf" srcId="{CD3ED180-70E1-46F2-B129-93780624F8D6}" destId="{66398457-0C07-4DF5-8866-38FF73CB7E4C}" srcOrd="0" destOrd="0" presId="urn:microsoft.com/office/officeart/2005/8/layout/hierarchy2"/>
    <dgm:cxn modelId="{59B32683-018E-4371-B2DA-BFBF42A08FAD}" type="presOf" srcId="{B017B7D9-3E31-4FE5-924C-3DF141D22347}" destId="{C1BCE5F3-528B-4C6E-95A8-3348093CDC28}" srcOrd="1" destOrd="0" presId="urn:microsoft.com/office/officeart/2005/8/layout/hierarchy2"/>
    <dgm:cxn modelId="{AA6BA1A5-6947-42DF-9002-387E76312BC8}" type="presOf" srcId="{AD3E2F24-39FC-4174-B1F3-E4F42D40D0FB}" destId="{339C37B8-A7D5-4D25-AE6B-5315B59068FC}" srcOrd="0" destOrd="0" presId="urn:microsoft.com/office/officeart/2005/8/layout/hierarchy2"/>
    <dgm:cxn modelId="{A12A9629-248C-4251-BEEC-2C1E31B952FF}" type="presOf" srcId="{520057D6-D60A-4FBF-874E-512BA4A1705B}" destId="{CE8949E4-9F63-4E6B-BD78-67F3313F513B}" srcOrd="1" destOrd="0" presId="urn:microsoft.com/office/officeart/2005/8/layout/hierarchy2"/>
    <dgm:cxn modelId="{0F0C9E4D-7384-45EB-A9FA-7C8A7B10702C}" type="presOf" srcId="{B1FFB267-5D61-4E48-9D73-FA5B71729887}" destId="{72E06507-AE4E-4198-ABE2-5A5469D02BFA}" srcOrd="0" destOrd="0" presId="urn:microsoft.com/office/officeart/2005/8/layout/hierarchy2"/>
    <dgm:cxn modelId="{3897FB31-2291-47D6-9EC9-B71F29C19B9F}" type="presOf" srcId="{46ED8F0B-BC52-4264-9EEA-B157D6F5B79C}" destId="{E984CCED-80F0-4125-9F3D-D6F9D140888B}" srcOrd="0" destOrd="0" presId="urn:microsoft.com/office/officeart/2005/8/layout/hierarchy2"/>
    <dgm:cxn modelId="{20C5F942-0BD8-48B5-B6CC-0305E0039E1F}" srcId="{27688EEC-DB0C-4B8D-8570-B8029B8E3A40}" destId="{46ED8F0B-BC52-4264-9EEA-B157D6F5B79C}" srcOrd="2" destOrd="0" parTransId="{B017B7D9-3E31-4FE5-924C-3DF141D22347}" sibTransId="{C2EEBC80-AED7-437C-8917-8334E55B5E15}"/>
    <dgm:cxn modelId="{B37F83D7-B13A-4A23-AD25-777F7D704DEB}" type="presOf" srcId="{90B16788-A7C4-4BC3-A36D-EE4D49030ACA}" destId="{5A99860D-F54C-4EAF-A1D9-775AEE2CD585}" srcOrd="0" destOrd="0" presId="urn:microsoft.com/office/officeart/2005/8/layout/hierarchy2"/>
    <dgm:cxn modelId="{D0D5C3D9-0205-4B95-9D1B-F69B926410DF}" type="presOf" srcId="{C79F8703-E141-4D7E-A5D9-222F9AEE25AB}" destId="{C5F7004B-A715-4BF6-B502-B379ECFDD391}" srcOrd="0" destOrd="0" presId="urn:microsoft.com/office/officeart/2005/8/layout/hierarchy2"/>
    <dgm:cxn modelId="{0817B71A-F29B-453B-95B2-93C99DFA69FD}" srcId="{AD3E2F24-39FC-4174-B1F3-E4F42D40D0FB}" destId="{5C5CF0A5-B9DC-409E-A6CF-03A32384F136}" srcOrd="1" destOrd="0" parTransId="{6CF7A799-8973-422B-B9AD-E2111FD73DF6}" sibTransId="{A853ED1E-D6B0-489E-B660-1E9513713F6C}"/>
    <dgm:cxn modelId="{26A47D54-37DD-4B6C-A9FD-4FBB2050ED2B}" type="presOf" srcId="{88BA8098-C681-4EC2-B203-3D1F7CC3FA2A}" destId="{BA4770AB-2BA0-49CC-AEDF-D49A55E0A99E}" srcOrd="0" destOrd="0" presId="urn:microsoft.com/office/officeart/2005/8/layout/hierarchy2"/>
    <dgm:cxn modelId="{F85B26D9-3BEE-4623-993E-C48B2034B437}" type="presOf" srcId="{59274850-EA1F-4CFC-A15D-4835B00F2D6F}" destId="{5C72ED61-B9D2-4CF9-B5BD-E5C2CFC9FBDF}" srcOrd="0" destOrd="0" presId="urn:microsoft.com/office/officeart/2005/8/layout/hierarchy2"/>
    <dgm:cxn modelId="{933318EB-AB96-4D88-BDD9-1D24138242DE}" type="presOf" srcId="{E84B637D-7157-4139-99A1-979A5D876BBD}" destId="{2C28BED3-36E5-4A72-86F1-1116DE9222D5}" srcOrd="0" destOrd="0" presId="urn:microsoft.com/office/officeart/2005/8/layout/hierarchy2"/>
    <dgm:cxn modelId="{F5693AAF-36E2-43CA-97A3-97065B8EF6B6}" type="presOf" srcId="{5C5CF0A5-B9DC-409E-A6CF-03A32384F136}" destId="{E2F9D473-AB15-4E7F-9E38-1E372A56F3A6}" srcOrd="0" destOrd="0" presId="urn:microsoft.com/office/officeart/2005/8/layout/hierarchy2"/>
    <dgm:cxn modelId="{F44B253D-EA45-4177-8134-4C288FECAF34}" srcId="{27688EEC-DB0C-4B8D-8570-B8029B8E3A40}" destId="{C79F8703-E141-4D7E-A5D9-222F9AEE25AB}" srcOrd="0" destOrd="0" parTransId="{CD3ED180-70E1-46F2-B129-93780624F8D6}" sibTransId="{27EBAE8D-98A7-4C16-98BA-769A6D0DAFC8}"/>
    <dgm:cxn modelId="{E6B80B25-61D6-45ED-B350-EE24FE3107AE}" type="presOf" srcId="{88BA8098-C681-4EC2-B203-3D1F7CC3FA2A}" destId="{FD95CF44-69DB-42FD-AF05-3BBBA3331741}" srcOrd="1" destOrd="0" presId="urn:microsoft.com/office/officeart/2005/8/layout/hierarchy2"/>
    <dgm:cxn modelId="{2268DD4E-2C31-4B65-9992-A5A073C28965}" type="presOf" srcId="{B017B7D9-3E31-4FE5-924C-3DF141D22347}" destId="{0A0A7B45-B433-400A-8E29-C5BDA2152730}" srcOrd="0" destOrd="0" presId="urn:microsoft.com/office/officeart/2005/8/layout/hierarchy2"/>
    <dgm:cxn modelId="{87CF02BF-BF2C-41DE-B02B-4FA4A24BAA7F}" srcId="{C79F8703-E141-4D7E-A5D9-222F9AEE25AB}" destId="{D894E58A-8624-48A5-BEB6-4B52F5ED1165}" srcOrd="1" destOrd="0" parTransId="{59274850-EA1F-4CFC-A15D-4835B00F2D6F}" sibTransId="{88D8FEFF-246E-4466-9661-0AB93EA3BE20}"/>
    <dgm:cxn modelId="{D791E562-AB2B-4235-9D2E-464083832C67}" type="presOf" srcId="{520057D6-D60A-4FBF-874E-512BA4A1705B}" destId="{53743FDE-653D-497D-8AF6-ED08D15D1389}" srcOrd="0" destOrd="0" presId="urn:microsoft.com/office/officeart/2005/8/layout/hierarchy2"/>
    <dgm:cxn modelId="{BDB750E8-24E4-452A-A88F-BD23F69D394F}" type="presOf" srcId="{A65700E8-31E1-4D87-AA0D-D77640E045CF}" destId="{25BADFF4-D50C-488F-9A0C-A92B869C3098}" srcOrd="0" destOrd="0" presId="urn:microsoft.com/office/officeart/2005/8/layout/hierarchy2"/>
    <dgm:cxn modelId="{81728EBE-2F63-4195-84F9-94C6ECF01740}" type="presOf" srcId="{90B16788-A7C4-4BC3-A36D-EE4D49030ACA}" destId="{E27BAC41-BDAB-4AE3-99ED-056EDEECF7DC}" srcOrd="1" destOrd="0" presId="urn:microsoft.com/office/officeart/2005/8/layout/hierarchy2"/>
    <dgm:cxn modelId="{2495834B-D017-4A9C-8450-2D50E959EF62}" type="presOf" srcId="{CD3ED180-70E1-46F2-B129-93780624F8D6}" destId="{AF868B4A-E461-4289-81D3-57A24D08431E}" srcOrd="1" destOrd="0" presId="urn:microsoft.com/office/officeart/2005/8/layout/hierarchy2"/>
    <dgm:cxn modelId="{4EE0BEAF-3D76-4778-9951-0CFC4450A9E7}" type="presOf" srcId="{C0C9B587-4D1B-4A3D-AE6D-B4CDAA5D01D1}" destId="{A4C25A37-7139-435B-B96E-B69EB0C577DC}" srcOrd="0" destOrd="0" presId="urn:microsoft.com/office/officeart/2005/8/layout/hierarchy2"/>
    <dgm:cxn modelId="{563B8611-EB4C-40E4-8A84-8CA7C46A6310}" srcId="{27688EEC-DB0C-4B8D-8570-B8029B8E3A40}" destId="{EF196442-4C15-42B5-904E-B76499DB35A7}" srcOrd="3" destOrd="0" parTransId="{C0C9B587-4D1B-4A3D-AE6D-B4CDAA5D01D1}" sibTransId="{A6744A39-0453-46E9-99BB-B619B3845DFB}"/>
    <dgm:cxn modelId="{7209A66D-5761-4499-8403-DF7830D0D420}" type="presOf" srcId="{EF196442-4C15-42B5-904E-B76499DB35A7}" destId="{BAD94CD8-93DC-4C46-A272-6AD306B3A8E8}" srcOrd="0" destOrd="0" presId="urn:microsoft.com/office/officeart/2005/8/layout/hierarchy2"/>
    <dgm:cxn modelId="{82DC8D91-1A73-4D2E-8A50-2DAA1B091B97}" type="presOf" srcId="{59274850-EA1F-4CFC-A15D-4835B00F2D6F}" destId="{F93BFD64-D078-455F-969D-5E6591BE18CD}" srcOrd="1" destOrd="0" presId="urn:microsoft.com/office/officeart/2005/8/layout/hierarchy2"/>
    <dgm:cxn modelId="{E0FA6795-9075-4BFC-91E5-C00542C51A2E}" type="presOf" srcId="{B1FFB267-5D61-4E48-9D73-FA5B71729887}" destId="{EA8DBFFE-66D5-41AD-B9CC-B086C167C630}" srcOrd="1" destOrd="0" presId="urn:microsoft.com/office/officeart/2005/8/layout/hierarchy2"/>
    <dgm:cxn modelId="{2D312540-1043-4E5D-B6BD-EA087581F191}" type="presOf" srcId="{27688EEC-DB0C-4B8D-8570-B8029B8E3A40}" destId="{8627C515-E781-4B86-ABCC-FA7C66D575E9}" srcOrd="0" destOrd="0" presId="urn:microsoft.com/office/officeart/2005/8/layout/hierarchy2"/>
    <dgm:cxn modelId="{C236049C-15FB-428F-8919-658FF54B96FD}" type="presOf" srcId="{D894E58A-8624-48A5-BEB6-4B52F5ED1165}" destId="{A7EEEF47-EC8A-4949-A118-2C79CDF3FCBF}" srcOrd="0" destOrd="0" presId="urn:microsoft.com/office/officeart/2005/8/layout/hierarchy2"/>
    <dgm:cxn modelId="{FF418C4E-DF3F-49E6-85C1-CEFB8BDFE2B2}" srcId="{27688EEC-DB0C-4B8D-8570-B8029B8E3A40}" destId="{E84B637D-7157-4139-99A1-979A5D876BBD}" srcOrd="1" destOrd="0" parTransId="{B1FFB267-5D61-4E48-9D73-FA5B71729887}" sibTransId="{84A6E4F6-E816-4DAF-AAB0-63C607E1E1B9}"/>
    <dgm:cxn modelId="{C766F23F-5A2D-48B4-9AF4-D88B09F63A85}" type="presParOf" srcId="{B009D471-80EE-46F7-82B9-494F115BDD20}" destId="{F4A6DE5C-4DFA-41FF-AEDB-0D9EEC55A1AA}" srcOrd="0" destOrd="0" presId="urn:microsoft.com/office/officeart/2005/8/layout/hierarchy2"/>
    <dgm:cxn modelId="{721596C5-6D73-46B7-863A-41E95C0C808C}" type="presParOf" srcId="{F4A6DE5C-4DFA-41FF-AEDB-0D9EEC55A1AA}" destId="{8627C515-E781-4B86-ABCC-FA7C66D575E9}" srcOrd="0" destOrd="0" presId="urn:microsoft.com/office/officeart/2005/8/layout/hierarchy2"/>
    <dgm:cxn modelId="{81DD6323-5429-40A2-AAF8-DB6F92AED22C}" type="presParOf" srcId="{F4A6DE5C-4DFA-41FF-AEDB-0D9EEC55A1AA}" destId="{2336BCD9-BAB4-4E4C-8F65-AFD2E874FA33}" srcOrd="1" destOrd="0" presId="urn:microsoft.com/office/officeart/2005/8/layout/hierarchy2"/>
    <dgm:cxn modelId="{086FDFCC-4EC9-40AF-8CD7-904FB7757BEB}" type="presParOf" srcId="{2336BCD9-BAB4-4E4C-8F65-AFD2E874FA33}" destId="{66398457-0C07-4DF5-8866-38FF73CB7E4C}" srcOrd="0" destOrd="0" presId="urn:microsoft.com/office/officeart/2005/8/layout/hierarchy2"/>
    <dgm:cxn modelId="{B3F3CDF7-1512-4DC6-9F35-9E65278B5C1E}" type="presParOf" srcId="{66398457-0C07-4DF5-8866-38FF73CB7E4C}" destId="{AF868B4A-E461-4289-81D3-57A24D08431E}" srcOrd="0" destOrd="0" presId="urn:microsoft.com/office/officeart/2005/8/layout/hierarchy2"/>
    <dgm:cxn modelId="{0DD5B1CB-F2A5-4EDE-910E-81F6CB30092E}" type="presParOf" srcId="{2336BCD9-BAB4-4E4C-8F65-AFD2E874FA33}" destId="{72BC9A37-3628-494A-9A55-06A253F5C746}" srcOrd="1" destOrd="0" presId="urn:microsoft.com/office/officeart/2005/8/layout/hierarchy2"/>
    <dgm:cxn modelId="{731D0689-4459-46FE-ADBE-9A1D6E8897D8}" type="presParOf" srcId="{72BC9A37-3628-494A-9A55-06A253F5C746}" destId="{C5F7004B-A715-4BF6-B502-B379ECFDD391}" srcOrd="0" destOrd="0" presId="urn:microsoft.com/office/officeart/2005/8/layout/hierarchy2"/>
    <dgm:cxn modelId="{0C44E27A-5FC9-4E63-B6A9-85B1B1943B4E}" type="presParOf" srcId="{72BC9A37-3628-494A-9A55-06A253F5C746}" destId="{71EEE812-2896-4813-B8E6-56C4DC8D0BDA}" srcOrd="1" destOrd="0" presId="urn:microsoft.com/office/officeart/2005/8/layout/hierarchy2"/>
    <dgm:cxn modelId="{7A3394D4-FE06-4DBA-A60B-AC2C9EC60E7D}" type="presParOf" srcId="{71EEE812-2896-4813-B8E6-56C4DC8D0BDA}" destId="{BA4770AB-2BA0-49CC-AEDF-D49A55E0A99E}" srcOrd="0" destOrd="0" presId="urn:microsoft.com/office/officeart/2005/8/layout/hierarchy2"/>
    <dgm:cxn modelId="{B34FFFA4-F85A-4D59-83DD-68A0C6D3A32C}" type="presParOf" srcId="{BA4770AB-2BA0-49CC-AEDF-D49A55E0A99E}" destId="{FD95CF44-69DB-42FD-AF05-3BBBA3331741}" srcOrd="0" destOrd="0" presId="urn:microsoft.com/office/officeart/2005/8/layout/hierarchy2"/>
    <dgm:cxn modelId="{C09A77F4-13FB-40CC-BC9B-7A51D3EBA8FD}" type="presParOf" srcId="{71EEE812-2896-4813-B8E6-56C4DC8D0BDA}" destId="{D74DDC34-FA67-42E0-83D3-0DF93966FE06}" srcOrd="1" destOrd="0" presId="urn:microsoft.com/office/officeart/2005/8/layout/hierarchy2"/>
    <dgm:cxn modelId="{21F3F543-055A-47EA-A054-0699851324BF}" type="presParOf" srcId="{D74DDC34-FA67-42E0-83D3-0DF93966FE06}" destId="{25BADFF4-D50C-488F-9A0C-A92B869C3098}" srcOrd="0" destOrd="0" presId="urn:microsoft.com/office/officeart/2005/8/layout/hierarchy2"/>
    <dgm:cxn modelId="{7ACC4E45-6B8F-4D81-9677-5482692D6290}" type="presParOf" srcId="{D74DDC34-FA67-42E0-83D3-0DF93966FE06}" destId="{D1BFD8E2-96FA-498B-907B-6DE9FFA597C4}" srcOrd="1" destOrd="0" presId="urn:microsoft.com/office/officeart/2005/8/layout/hierarchy2"/>
    <dgm:cxn modelId="{61A3B24D-B6A3-4978-8769-2852202D4A96}" type="presParOf" srcId="{71EEE812-2896-4813-B8E6-56C4DC8D0BDA}" destId="{5C72ED61-B9D2-4CF9-B5BD-E5C2CFC9FBDF}" srcOrd="2" destOrd="0" presId="urn:microsoft.com/office/officeart/2005/8/layout/hierarchy2"/>
    <dgm:cxn modelId="{AFA51953-B804-49CF-9B61-2E29032069F4}" type="presParOf" srcId="{5C72ED61-B9D2-4CF9-B5BD-E5C2CFC9FBDF}" destId="{F93BFD64-D078-455F-969D-5E6591BE18CD}" srcOrd="0" destOrd="0" presId="urn:microsoft.com/office/officeart/2005/8/layout/hierarchy2"/>
    <dgm:cxn modelId="{F2B91F3B-488F-44BB-B329-E205081D0D81}" type="presParOf" srcId="{71EEE812-2896-4813-B8E6-56C4DC8D0BDA}" destId="{7BBA3BDD-DA62-4B4B-94DA-85B0BF800098}" srcOrd="3" destOrd="0" presId="urn:microsoft.com/office/officeart/2005/8/layout/hierarchy2"/>
    <dgm:cxn modelId="{B7F5F9C2-D5BE-4440-AA35-9E7BFC91CDE2}" type="presParOf" srcId="{7BBA3BDD-DA62-4B4B-94DA-85B0BF800098}" destId="{A7EEEF47-EC8A-4949-A118-2C79CDF3FCBF}" srcOrd="0" destOrd="0" presId="urn:microsoft.com/office/officeart/2005/8/layout/hierarchy2"/>
    <dgm:cxn modelId="{BA1A896B-AD52-4D27-A901-E17CE2C7F26D}" type="presParOf" srcId="{7BBA3BDD-DA62-4B4B-94DA-85B0BF800098}" destId="{979DBDE3-1199-4A51-91B4-D50E3FF2CFAD}" srcOrd="1" destOrd="0" presId="urn:microsoft.com/office/officeart/2005/8/layout/hierarchy2"/>
    <dgm:cxn modelId="{0EAB68C2-2440-4198-80A4-8D26B6C2AB44}" type="presParOf" srcId="{2336BCD9-BAB4-4E4C-8F65-AFD2E874FA33}" destId="{72E06507-AE4E-4198-ABE2-5A5469D02BFA}" srcOrd="2" destOrd="0" presId="urn:microsoft.com/office/officeart/2005/8/layout/hierarchy2"/>
    <dgm:cxn modelId="{7B61B361-312B-4BA0-AA73-F58C7613F451}" type="presParOf" srcId="{72E06507-AE4E-4198-ABE2-5A5469D02BFA}" destId="{EA8DBFFE-66D5-41AD-B9CC-B086C167C630}" srcOrd="0" destOrd="0" presId="urn:microsoft.com/office/officeart/2005/8/layout/hierarchy2"/>
    <dgm:cxn modelId="{781360DD-ABE2-4E6F-9DC3-96386DF156ED}" type="presParOf" srcId="{2336BCD9-BAB4-4E4C-8F65-AFD2E874FA33}" destId="{FA8CFEDA-81B2-45E9-A205-64E5881383C4}" srcOrd="3" destOrd="0" presId="urn:microsoft.com/office/officeart/2005/8/layout/hierarchy2"/>
    <dgm:cxn modelId="{ACEBAFA7-315C-4816-A146-386C0BD216F3}" type="presParOf" srcId="{FA8CFEDA-81B2-45E9-A205-64E5881383C4}" destId="{2C28BED3-36E5-4A72-86F1-1116DE9222D5}" srcOrd="0" destOrd="0" presId="urn:microsoft.com/office/officeart/2005/8/layout/hierarchy2"/>
    <dgm:cxn modelId="{B624F982-B473-454B-AA36-3BB2DCC9EBC8}" type="presParOf" srcId="{FA8CFEDA-81B2-45E9-A205-64E5881383C4}" destId="{BF96FC6F-CE55-4E20-908A-0E7233419B82}" srcOrd="1" destOrd="0" presId="urn:microsoft.com/office/officeart/2005/8/layout/hierarchy2"/>
    <dgm:cxn modelId="{07AC3B3E-F0AA-49EB-AC63-1556EE9E9CCC}" type="presParOf" srcId="{2336BCD9-BAB4-4E4C-8F65-AFD2E874FA33}" destId="{0A0A7B45-B433-400A-8E29-C5BDA2152730}" srcOrd="4" destOrd="0" presId="urn:microsoft.com/office/officeart/2005/8/layout/hierarchy2"/>
    <dgm:cxn modelId="{A789DEDF-F0B8-4DE3-BAE3-7D7B40376650}" type="presParOf" srcId="{0A0A7B45-B433-400A-8E29-C5BDA2152730}" destId="{C1BCE5F3-528B-4C6E-95A8-3348093CDC28}" srcOrd="0" destOrd="0" presId="urn:microsoft.com/office/officeart/2005/8/layout/hierarchy2"/>
    <dgm:cxn modelId="{2EA042F1-CADA-4435-AEC4-3E3BED0244C6}" type="presParOf" srcId="{2336BCD9-BAB4-4E4C-8F65-AFD2E874FA33}" destId="{8C4BC712-69A2-4806-BF0C-E95850EBAA5B}" srcOrd="5" destOrd="0" presId="urn:microsoft.com/office/officeart/2005/8/layout/hierarchy2"/>
    <dgm:cxn modelId="{F12DD70F-13EF-48B2-94CF-9CBC962D0373}" type="presParOf" srcId="{8C4BC712-69A2-4806-BF0C-E95850EBAA5B}" destId="{E984CCED-80F0-4125-9F3D-D6F9D140888B}" srcOrd="0" destOrd="0" presId="urn:microsoft.com/office/officeart/2005/8/layout/hierarchy2"/>
    <dgm:cxn modelId="{2A56D9C3-CA36-460A-93F3-C22ECE2A62EA}" type="presParOf" srcId="{8C4BC712-69A2-4806-BF0C-E95850EBAA5B}" destId="{D6C481EF-AE36-493B-A4E9-0E69C6C32891}" srcOrd="1" destOrd="0" presId="urn:microsoft.com/office/officeart/2005/8/layout/hierarchy2"/>
    <dgm:cxn modelId="{1ACE8C99-6DAD-44FB-B1B2-47E4D1005270}" type="presParOf" srcId="{2336BCD9-BAB4-4E4C-8F65-AFD2E874FA33}" destId="{A4C25A37-7139-435B-B96E-B69EB0C577DC}" srcOrd="6" destOrd="0" presId="urn:microsoft.com/office/officeart/2005/8/layout/hierarchy2"/>
    <dgm:cxn modelId="{64DB1FFA-BA7D-4EDC-BF67-9FC987E10F89}" type="presParOf" srcId="{A4C25A37-7139-435B-B96E-B69EB0C577DC}" destId="{086C212F-89B1-47D5-8ADE-E48C96879DC0}" srcOrd="0" destOrd="0" presId="urn:microsoft.com/office/officeart/2005/8/layout/hierarchy2"/>
    <dgm:cxn modelId="{7437CA6F-6729-4A54-852A-B2A995B7C11B}" type="presParOf" srcId="{2336BCD9-BAB4-4E4C-8F65-AFD2E874FA33}" destId="{0062F348-9D59-4C26-86F7-BB9DB28ACB47}" srcOrd="7" destOrd="0" presId="urn:microsoft.com/office/officeart/2005/8/layout/hierarchy2"/>
    <dgm:cxn modelId="{5F6926A8-608B-46E1-854E-4F438ACA018B}" type="presParOf" srcId="{0062F348-9D59-4C26-86F7-BB9DB28ACB47}" destId="{BAD94CD8-93DC-4C46-A272-6AD306B3A8E8}" srcOrd="0" destOrd="0" presId="urn:microsoft.com/office/officeart/2005/8/layout/hierarchy2"/>
    <dgm:cxn modelId="{FF16396C-E131-4F3A-8E08-B4DCC5D86DC9}" type="presParOf" srcId="{0062F348-9D59-4C26-86F7-BB9DB28ACB47}" destId="{C28368E3-3F41-4E36-AB65-AD2CE25CC9C6}" srcOrd="1" destOrd="0" presId="urn:microsoft.com/office/officeart/2005/8/layout/hierarchy2"/>
    <dgm:cxn modelId="{5DC8CC79-57A3-472A-9F81-1ABA593F4784}" type="presParOf" srcId="{2336BCD9-BAB4-4E4C-8F65-AFD2E874FA33}" destId="{53743FDE-653D-497D-8AF6-ED08D15D1389}" srcOrd="8" destOrd="0" presId="urn:microsoft.com/office/officeart/2005/8/layout/hierarchy2"/>
    <dgm:cxn modelId="{2ECFFF0C-B4F6-4533-9854-99F6FD781051}" type="presParOf" srcId="{53743FDE-653D-497D-8AF6-ED08D15D1389}" destId="{CE8949E4-9F63-4E6B-BD78-67F3313F513B}" srcOrd="0" destOrd="0" presId="urn:microsoft.com/office/officeart/2005/8/layout/hierarchy2"/>
    <dgm:cxn modelId="{25018CE5-E8F2-4586-93FD-262D136BF17A}" type="presParOf" srcId="{2336BCD9-BAB4-4E4C-8F65-AFD2E874FA33}" destId="{57C44C05-5BF4-4763-ACEF-E013E7F3EB84}" srcOrd="9" destOrd="0" presId="urn:microsoft.com/office/officeart/2005/8/layout/hierarchy2"/>
    <dgm:cxn modelId="{1F89CC5E-153E-4E63-B01E-C966DBE7F2B9}" type="presParOf" srcId="{57C44C05-5BF4-4763-ACEF-E013E7F3EB84}" destId="{339C37B8-A7D5-4D25-AE6B-5315B59068FC}" srcOrd="0" destOrd="0" presId="urn:microsoft.com/office/officeart/2005/8/layout/hierarchy2"/>
    <dgm:cxn modelId="{7246C7EF-46F2-4D65-B593-656331AB35E4}" type="presParOf" srcId="{57C44C05-5BF4-4763-ACEF-E013E7F3EB84}" destId="{56C797E7-ED7A-4CC6-A8F2-ECB7E7F763EC}" srcOrd="1" destOrd="0" presId="urn:microsoft.com/office/officeart/2005/8/layout/hierarchy2"/>
    <dgm:cxn modelId="{B88FE816-0BE3-48EE-91F9-027228214E64}" type="presParOf" srcId="{56C797E7-ED7A-4CC6-A8F2-ECB7E7F763EC}" destId="{5A99860D-F54C-4EAF-A1D9-775AEE2CD585}" srcOrd="0" destOrd="0" presId="urn:microsoft.com/office/officeart/2005/8/layout/hierarchy2"/>
    <dgm:cxn modelId="{3A613855-8985-4FE4-A6C7-7E756806ED61}" type="presParOf" srcId="{5A99860D-F54C-4EAF-A1D9-775AEE2CD585}" destId="{E27BAC41-BDAB-4AE3-99ED-056EDEECF7DC}" srcOrd="0" destOrd="0" presId="urn:microsoft.com/office/officeart/2005/8/layout/hierarchy2"/>
    <dgm:cxn modelId="{EDF2BA1C-D045-44D3-B621-5CEA5D5BE24E}" type="presParOf" srcId="{56C797E7-ED7A-4CC6-A8F2-ECB7E7F763EC}" destId="{0D95DEFA-4BD2-4F23-9B50-CE520AF87F11}" srcOrd="1" destOrd="0" presId="urn:microsoft.com/office/officeart/2005/8/layout/hierarchy2"/>
    <dgm:cxn modelId="{1D70AB42-F857-444A-ACBF-0099B1C38B4A}" type="presParOf" srcId="{0D95DEFA-4BD2-4F23-9B50-CE520AF87F11}" destId="{3B85AFF5-8B1A-4745-8AC1-C0B9397ACEBA}" srcOrd="0" destOrd="0" presId="urn:microsoft.com/office/officeart/2005/8/layout/hierarchy2"/>
    <dgm:cxn modelId="{30631FF8-8549-481A-8629-47B5429880C5}" type="presParOf" srcId="{0D95DEFA-4BD2-4F23-9B50-CE520AF87F11}" destId="{4F4F0F63-D929-4536-B353-550930ACB4F6}" srcOrd="1" destOrd="0" presId="urn:microsoft.com/office/officeart/2005/8/layout/hierarchy2"/>
    <dgm:cxn modelId="{037811E5-71CC-4520-A8F5-5619280C2698}" type="presParOf" srcId="{56C797E7-ED7A-4CC6-A8F2-ECB7E7F763EC}" destId="{971761DB-EA1C-4774-AA91-DE12EFF81C29}" srcOrd="2" destOrd="0" presId="urn:microsoft.com/office/officeart/2005/8/layout/hierarchy2"/>
    <dgm:cxn modelId="{0079EBB4-12CE-4A20-85EA-8E4EE29C196F}" type="presParOf" srcId="{971761DB-EA1C-4774-AA91-DE12EFF81C29}" destId="{98E235FF-CDBB-4D9E-88E2-A9897154051D}" srcOrd="0" destOrd="0" presId="urn:microsoft.com/office/officeart/2005/8/layout/hierarchy2"/>
    <dgm:cxn modelId="{E9EADB3C-A5EC-46C6-875E-F18A1464260E}" type="presParOf" srcId="{56C797E7-ED7A-4CC6-A8F2-ECB7E7F763EC}" destId="{63B8FFC8-9823-46E8-8A3E-3385BDA13834}" srcOrd="3" destOrd="0" presId="urn:microsoft.com/office/officeart/2005/8/layout/hierarchy2"/>
    <dgm:cxn modelId="{FDDF7DD6-022F-4FB3-BC60-E52D8635EAF8}" type="presParOf" srcId="{63B8FFC8-9823-46E8-8A3E-3385BDA13834}" destId="{E2F9D473-AB15-4E7F-9E38-1E372A56F3A6}" srcOrd="0" destOrd="0" presId="urn:microsoft.com/office/officeart/2005/8/layout/hierarchy2"/>
    <dgm:cxn modelId="{C7016FE8-2F39-4CB7-AC68-D565199E83EB}" type="presParOf" srcId="{63B8FFC8-9823-46E8-8A3E-3385BDA13834}" destId="{F8891109-7BA6-4F24-AEB3-12BAC6577EDB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93F4C-E150-4708-9E66-0399B23A3496}" type="doc">
      <dgm:prSet loTypeId="urn:microsoft.com/office/officeart/2005/8/layout/radial5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189C5079-E2DF-4175-8278-6DA41FDED2F7}">
      <dgm:prSet phldrT="[Texte]"/>
      <dgm:spPr/>
      <dgm:t>
        <a:bodyPr/>
        <a:lstStyle/>
        <a:p>
          <a:r>
            <a:rPr lang="fr-FR" dirty="0" smtClean="0"/>
            <a:t>La demande</a:t>
          </a:r>
          <a:endParaRPr lang="fr-FR" dirty="0"/>
        </a:p>
      </dgm:t>
    </dgm:pt>
    <dgm:pt modelId="{8AC6B3C8-A237-43CF-9F54-51A3ADE67162}" type="parTrans" cxnId="{D676683C-FEF1-48BC-AF97-AF90B18F06EC}">
      <dgm:prSet/>
      <dgm:spPr/>
      <dgm:t>
        <a:bodyPr/>
        <a:lstStyle/>
        <a:p>
          <a:endParaRPr lang="fr-FR"/>
        </a:p>
      </dgm:t>
    </dgm:pt>
    <dgm:pt modelId="{76255E2E-7714-4478-B933-69D16291C706}" type="sibTrans" cxnId="{D676683C-FEF1-48BC-AF97-AF90B18F06EC}">
      <dgm:prSet/>
      <dgm:spPr/>
      <dgm:t>
        <a:bodyPr/>
        <a:lstStyle/>
        <a:p>
          <a:endParaRPr lang="fr-FR"/>
        </a:p>
      </dgm:t>
    </dgm:pt>
    <dgm:pt modelId="{4CB10BC1-F4A2-456C-8544-639644C614F2}">
      <dgm:prSet phldrT="[Texte]"/>
      <dgm:spPr/>
      <dgm:t>
        <a:bodyPr/>
        <a:lstStyle/>
        <a:p>
          <a:r>
            <a:rPr lang="fr-FR" dirty="0" smtClean="0"/>
            <a:t>Création d’expositions</a:t>
          </a:r>
          <a:endParaRPr lang="fr-FR" dirty="0"/>
        </a:p>
      </dgm:t>
    </dgm:pt>
    <dgm:pt modelId="{0CC24A74-CB25-4656-AA3F-001A446E6A0A}" type="parTrans" cxnId="{0DAE8FEF-60E2-4CB6-ACD1-E49131221B44}">
      <dgm:prSet/>
      <dgm:spPr/>
      <dgm:t>
        <a:bodyPr/>
        <a:lstStyle/>
        <a:p>
          <a:endParaRPr lang="fr-FR"/>
        </a:p>
      </dgm:t>
    </dgm:pt>
    <dgm:pt modelId="{09D64679-519D-4A5A-88ED-7C7114D08CB0}" type="sibTrans" cxnId="{0DAE8FEF-60E2-4CB6-ACD1-E49131221B44}">
      <dgm:prSet/>
      <dgm:spPr/>
      <dgm:t>
        <a:bodyPr/>
        <a:lstStyle/>
        <a:p>
          <a:endParaRPr lang="fr-FR"/>
        </a:p>
      </dgm:t>
    </dgm:pt>
    <dgm:pt modelId="{059AD2F3-21A5-45C3-8956-172A8EBC7547}">
      <dgm:prSet phldrT="[Texte]"/>
      <dgm:spPr/>
      <dgm:t>
        <a:bodyPr/>
        <a:lstStyle/>
        <a:p>
          <a:r>
            <a:rPr lang="fr-FR" dirty="0" smtClean="0"/>
            <a:t>Création d’œuvres</a:t>
          </a:r>
          <a:endParaRPr lang="fr-FR" dirty="0"/>
        </a:p>
      </dgm:t>
    </dgm:pt>
    <dgm:pt modelId="{CBA2F7B5-1274-437E-95CF-1AC4A211C448}" type="parTrans" cxnId="{8BD36CBA-4D2D-4D55-9C1E-D0C87D0A183A}">
      <dgm:prSet/>
      <dgm:spPr/>
      <dgm:t>
        <a:bodyPr/>
        <a:lstStyle/>
        <a:p>
          <a:endParaRPr lang="fr-FR"/>
        </a:p>
      </dgm:t>
    </dgm:pt>
    <dgm:pt modelId="{F9480334-6AF7-4DE0-BF86-7311FE50ED88}" type="sibTrans" cxnId="{8BD36CBA-4D2D-4D55-9C1E-D0C87D0A183A}">
      <dgm:prSet/>
      <dgm:spPr/>
      <dgm:t>
        <a:bodyPr/>
        <a:lstStyle/>
        <a:p>
          <a:endParaRPr lang="fr-FR"/>
        </a:p>
      </dgm:t>
    </dgm:pt>
    <dgm:pt modelId="{B02A7935-A469-4B53-B91E-8D3CCBFAAD60}">
      <dgm:prSet phldrT="[Texte]"/>
      <dgm:spPr/>
      <dgm:t>
        <a:bodyPr/>
        <a:lstStyle/>
        <a:p>
          <a:r>
            <a:rPr lang="fr-FR" dirty="0" smtClean="0"/>
            <a:t>Consulter les statistiques</a:t>
          </a:r>
          <a:endParaRPr lang="fr-FR" dirty="0"/>
        </a:p>
      </dgm:t>
    </dgm:pt>
    <dgm:pt modelId="{C7D2179C-9975-41F3-AD3F-DF8A1175ECA1}" type="parTrans" cxnId="{D2142335-CD0C-494F-A004-E47F6CA9579B}">
      <dgm:prSet/>
      <dgm:spPr/>
      <dgm:t>
        <a:bodyPr/>
        <a:lstStyle/>
        <a:p>
          <a:endParaRPr lang="fr-FR"/>
        </a:p>
      </dgm:t>
    </dgm:pt>
    <dgm:pt modelId="{DC2372D6-5E02-4CBE-8219-12CAE225334F}" type="sibTrans" cxnId="{D2142335-CD0C-494F-A004-E47F6CA9579B}">
      <dgm:prSet/>
      <dgm:spPr/>
      <dgm:t>
        <a:bodyPr/>
        <a:lstStyle/>
        <a:p>
          <a:endParaRPr lang="fr-FR"/>
        </a:p>
      </dgm:t>
    </dgm:pt>
    <dgm:pt modelId="{BC698E6D-3451-481D-85FC-08BA01B42F27}">
      <dgm:prSet phldrT="[Texte]"/>
      <dgm:spPr/>
      <dgm:t>
        <a:bodyPr/>
        <a:lstStyle/>
        <a:p>
          <a:r>
            <a:rPr lang="fr-FR" dirty="0" smtClean="0"/>
            <a:t>Elaborer un système d’alerte</a:t>
          </a:r>
          <a:endParaRPr lang="fr-FR" dirty="0"/>
        </a:p>
      </dgm:t>
    </dgm:pt>
    <dgm:pt modelId="{FEB83ACE-1991-4529-84A2-45B37B40AA19}" type="parTrans" cxnId="{51C1D81F-950F-408B-B987-98B10CAEBAA4}">
      <dgm:prSet/>
      <dgm:spPr/>
      <dgm:t>
        <a:bodyPr/>
        <a:lstStyle/>
        <a:p>
          <a:endParaRPr lang="fr-FR"/>
        </a:p>
      </dgm:t>
    </dgm:pt>
    <dgm:pt modelId="{7A8E94F6-BAB6-45DA-AA1F-C7CBE0111AAF}" type="sibTrans" cxnId="{51C1D81F-950F-408B-B987-98B10CAEBAA4}">
      <dgm:prSet/>
      <dgm:spPr/>
      <dgm:t>
        <a:bodyPr/>
        <a:lstStyle/>
        <a:p>
          <a:endParaRPr lang="fr-FR"/>
        </a:p>
      </dgm:t>
    </dgm:pt>
    <dgm:pt modelId="{998C274B-EC37-48CB-94A2-9EA1CC06A907}" type="pres">
      <dgm:prSet presAssocID="{26893F4C-E150-4708-9E66-0399B23A34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A2E804-DC05-4044-B4E2-2DF283BFB978}" type="pres">
      <dgm:prSet presAssocID="{189C5079-E2DF-4175-8278-6DA41FDED2F7}" presName="centerShape" presStyleLbl="node0" presStyleIdx="0" presStyleCnt="1"/>
      <dgm:spPr/>
      <dgm:t>
        <a:bodyPr/>
        <a:lstStyle/>
        <a:p>
          <a:endParaRPr lang="fr-FR"/>
        </a:p>
      </dgm:t>
    </dgm:pt>
    <dgm:pt modelId="{E6B79438-0840-4421-891A-078BFFAAE737}" type="pres">
      <dgm:prSet presAssocID="{0CC24A74-CB25-4656-AA3F-001A446E6A0A}" presName="parTrans" presStyleLbl="sibTrans2D1" presStyleIdx="0" presStyleCnt="4"/>
      <dgm:spPr/>
    </dgm:pt>
    <dgm:pt modelId="{0D5A0555-CF6F-4F44-878E-33DC489BAD22}" type="pres">
      <dgm:prSet presAssocID="{0CC24A74-CB25-4656-AA3F-001A446E6A0A}" presName="connectorText" presStyleLbl="sibTrans2D1" presStyleIdx="0" presStyleCnt="4"/>
      <dgm:spPr/>
    </dgm:pt>
    <dgm:pt modelId="{5F921E6E-B881-46A6-9388-A34A0B4B7E9C}" type="pres">
      <dgm:prSet presAssocID="{4CB10BC1-F4A2-456C-8544-639644C614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F5C5A0-537D-4BAB-BED5-41EC5B83DD88}" type="pres">
      <dgm:prSet presAssocID="{CBA2F7B5-1274-437E-95CF-1AC4A211C448}" presName="parTrans" presStyleLbl="sibTrans2D1" presStyleIdx="1" presStyleCnt="4"/>
      <dgm:spPr/>
    </dgm:pt>
    <dgm:pt modelId="{D7683AC6-B472-42B4-A94E-FE00519A1842}" type="pres">
      <dgm:prSet presAssocID="{CBA2F7B5-1274-437E-95CF-1AC4A211C448}" presName="connectorText" presStyleLbl="sibTrans2D1" presStyleIdx="1" presStyleCnt="4"/>
      <dgm:spPr/>
    </dgm:pt>
    <dgm:pt modelId="{54C993B8-E729-4FBC-963A-FA093822E1BB}" type="pres">
      <dgm:prSet presAssocID="{059AD2F3-21A5-45C3-8956-172A8EBC75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8195D-B46D-466E-A2A4-3D7CA6804C73}" type="pres">
      <dgm:prSet presAssocID="{C7D2179C-9975-41F3-AD3F-DF8A1175ECA1}" presName="parTrans" presStyleLbl="sibTrans2D1" presStyleIdx="2" presStyleCnt="4"/>
      <dgm:spPr/>
    </dgm:pt>
    <dgm:pt modelId="{CE3EDD9A-B8B1-4EA7-BFC9-911E12CB8BD7}" type="pres">
      <dgm:prSet presAssocID="{C7D2179C-9975-41F3-AD3F-DF8A1175ECA1}" presName="connectorText" presStyleLbl="sibTrans2D1" presStyleIdx="2" presStyleCnt="4"/>
      <dgm:spPr/>
    </dgm:pt>
    <dgm:pt modelId="{E9B2F387-F160-4B2D-AD22-E2BB8B621A1A}" type="pres">
      <dgm:prSet presAssocID="{B02A7935-A469-4B53-B91E-8D3CCBFAAD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25A607-E7A6-42E5-92EA-E394CEA83C57}" type="pres">
      <dgm:prSet presAssocID="{FEB83ACE-1991-4529-84A2-45B37B40AA19}" presName="parTrans" presStyleLbl="sibTrans2D1" presStyleIdx="3" presStyleCnt="4"/>
      <dgm:spPr/>
    </dgm:pt>
    <dgm:pt modelId="{76577FE3-912C-4931-A029-B353BB735900}" type="pres">
      <dgm:prSet presAssocID="{FEB83ACE-1991-4529-84A2-45B37B40AA19}" presName="connectorText" presStyleLbl="sibTrans2D1" presStyleIdx="3" presStyleCnt="4"/>
      <dgm:spPr/>
    </dgm:pt>
    <dgm:pt modelId="{06574692-CC42-4EE7-A1EB-612FB8C23F1C}" type="pres">
      <dgm:prSet presAssocID="{BC698E6D-3451-481D-85FC-08BA01B42F2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64149BE-ABA6-4397-ABD8-311EBF6BD3ED}" type="presOf" srcId="{CBA2F7B5-1274-437E-95CF-1AC4A211C448}" destId="{47F5C5A0-537D-4BAB-BED5-41EC5B83DD88}" srcOrd="0" destOrd="0" presId="urn:microsoft.com/office/officeart/2005/8/layout/radial5"/>
    <dgm:cxn modelId="{8EA7418F-1432-4FAF-8E5E-5CE98CFCDF96}" type="presOf" srcId="{B02A7935-A469-4B53-B91E-8D3CCBFAAD60}" destId="{E9B2F387-F160-4B2D-AD22-E2BB8B621A1A}" srcOrd="0" destOrd="0" presId="urn:microsoft.com/office/officeart/2005/8/layout/radial5"/>
    <dgm:cxn modelId="{D676683C-FEF1-48BC-AF97-AF90B18F06EC}" srcId="{26893F4C-E150-4708-9E66-0399B23A3496}" destId="{189C5079-E2DF-4175-8278-6DA41FDED2F7}" srcOrd="0" destOrd="0" parTransId="{8AC6B3C8-A237-43CF-9F54-51A3ADE67162}" sibTransId="{76255E2E-7714-4478-B933-69D16291C706}"/>
    <dgm:cxn modelId="{0DAE8FEF-60E2-4CB6-ACD1-E49131221B44}" srcId="{189C5079-E2DF-4175-8278-6DA41FDED2F7}" destId="{4CB10BC1-F4A2-456C-8544-639644C614F2}" srcOrd="0" destOrd="0" parTransId="{0CC24A74-CB25-4656-AA3F-001A446E6A0A}" sibTransId="{09D64679-519D-4A5A-88ED-7C7114D08CB0}"/>
    <dgm:cxn modelId="{02A7CEEF-3590-4C60-88A0-DEE30DE6A157}" type="presOf" srcId="{C7D2179C-9975-41F3-AD3F-DF8A1175ECA1}" destId="{CE3EDD9A-B8B1-4EA7-BFC9-911E12CB8BD7}" srcOrd="1" destOrd="0" presId="urn:microsoft.com/office/officeart/2005/8/layout/radial5"/>
    <dgm:cxn modelId="{79E69E3E-EC78-4585-9EC3-83424D47D2F1}" type="presOf" srcId="{C7D2179C-9975-41F3-AD3F-DF8A1175ECA1}" destId="{C528195D-B46D-466E-A2A4-3D7CA6804C73}" srcOrd="0" destOrd="0" presId="urn:microsoft.com/office/officeart/2005/8/layout/radial5"/>
    <dgm:cxn modelId="{CEF63860-68A6-4BF8-85E8-52F5562E1EB4}" type="presOf" srcId="{CBA2F7B5-1274-437E-95CF-1AC4A211C448}" destId="{D7683AC6-B472-42B4-A94E-FE00519A1842}" srcOrd="1" destOrd="0" presId="urn:microsoft.com/office/officeart/2005/8/layout/radial5"/>
    <dgm:cxn modelId="{D6E57336-6A00-462E-90F4-E45A7BBB7106}" type="presOf" srcId="{4CB10BC1-F4A2-456C-8544-639644C614F2}" destId="{5F921E6E-B881-46A6-9388-A34A0B4B7E9C}" srcOrd="0" destOrd="0" presId="urn:microsoft.com/office/officeart/2005/8/layout/radial5"/>
    <dgm:cxn modelId="{6D275DA7-0DB8-4165-A13C-8438289A2463}" type="presOf" srcId="{0CC24A74-CB25-4656-AA3F-001A446E6A0A}" destId="{0D5A0555-CF6F-4F44-878E-33DC489BAD22}" srcOrd="1" destOrd="0" presId="urn:microsoft.com/office/officeart/2005/8/layout/radial5"/>
    <dgm:cxn modelId="{A0681FC5-2A78-4A03-B57C-4AE9E0D7A27B}" type="presOf" srcId="{FEB83ACE-1991-4529-84A2-45B37B40AA19}" destId="{76577FE3-912C-4931-A029-B353BB735900}" srcOrd="1" destOrd="0" presId="urn:microsoft.com/office/officeart/2005/8/layout/radial5"/>
    <dgm:cxn modelId="{22C918D2-47DC-40AC-8BDE-573030C45F34}" type="presOf" srcId="{059AD2F3-21A5-45C3-8956-172A8EBC7547}" destId="{54C993B8-E729-4FBC-963A-FA093822E1BB}" srcOrd="0" destOrd="0" presId="urn:microsoft.com/office/officeart/2005/8/layout/radial5"/>
    <dgm:cxn modelId="{D2142335-CD0C-494F-A004-E47F6CA9579B}" srcId="{189C5079-E2DF-4175-8278-6DA41FDED2F7}" destId="{B02A7935-A469-4B53-B91E-8D3CCBFAAD60}" srcOrd="2" destOrd="0" parTransId="{C7D2179C-9975-41F3-AD3F-DF8A1175ECA1}" sibTransId="{DC2372D6-5E02-4CBE-8219-12CAE225334F}"/>
    <dgm:cxn modelId="{1B766B80-F180-4C99-A58F-DA4EFB10242B}" type="presOf" srcId="{189C5079-E2DF-4175-8278-6DA41FDED2F7}" destId="{F3A2E804-DC05-4044-B4E2-2DF283BFB978}" srcOrd="0" destOrd="0" presId="urn:microsoft.com/office/officeart/2005/8/layout/radial5"/>
    <dgm:cxn modelId="{3E072A07-8FBA-4F11-895D-7A7C63C40771}" type="presOf" srcId="{0CC24A74-CB25-4656-AA3F-001A446E6A0A}" destId="{E6B79438-0840-4421-891A-078BFFAAE737}" srcOrd="0" destOrd="0" presId="urn:microsoft.com/office/officeart/2005/8/layout/radial5"/>
    <dgm:cxn modelId="{8BD36CBA-4D2D-4D55-9C1E-D0C87D0A183A}" srcId="{189C5079-E2DF-4175-8278-6DA41FDED2F7}" destId="{059AD2F3-21A5-45C3-8956-172A8EBC7547}" srcOrd="1" destOrd="0" parTransId="{CBA2F7B5-1274-437E-95CF-1AC4A211C448}" sibTransId="{F9480334-6AF7-4DE0-BF86-7311FE50ED88}"/>
    <dgm:cxn modelId="{51C1D81F-950F-408B-B987-98B10CAEBAA4}" srcId="{189C5079-E2DF-4175-8278-6DA41FDED2F7}" destId="{BC698E6D-3451-481D-85FC-08BA01B42F27}" srcOrd="3" destOrd="0" parTransId="{FEB83ACE-1991-4529-84A2-45B37B40AA19}" sibTransId="{7A8E94F6-BAB6-45DA-AA1F-C7CBE0111AAF}"/>
    <dgm:cxn modelId="{080E769A-7C46-43AC-9BDD-1343B60231FD}" type="presOf" srcId="{BC698E6D-3451-481D-85FC-08BA01B42F27}" destId="{06574692-CC42-4EE7-A1EB-612FB8C23F1C}" srcOrd="0" destOrd="0" presId="urn:microsoft.com/office/officeart/2005/8/layout/radial5"/>
    <dgm:cxn modelId="{8EE2ABB8-5C8C-418E-A9F7-EEF6F295E0BA}" type="presOf" srcId="{26893F4C-E150-4708-9E66-0399B23A3496}" destId="{998C274B-EC37-48CB-94A2-9EA1CC06A907}" srcOrd="0" destOrd="0" presId="urn:microsoft.com/office/officeart/2005/8/layout/radial5"/>
    <dgm:cxn modelId="{68BA037A-9FD2-40FE-BE53-1D72D5378274}" type="presOf" srcId="{FEB83ACE-1991-4529-84A2-45B37B40AA19}" destId="{D125A607-E7A6-42E5-92EA-E394CEA83C57}" srcOrd="0" destOrd="0" presId="urn:microsoft.com/office/officeart/2005/8/layout/radial5"/>
    <dgm:cxn modelId="{2DE9F08A-8587-437F-8007-E77F9AF59963}" type="presParOf" srcId="{998C274B-EC37-48CB-94A2-9EA1CC06A907}" destId="{F3A2E804-DC05-4044-B4E2-2DF283BFB978}" srcOrd="0" destOrd="0" presId="urn:microsoft.com/office/officeart/2005/8/layout/radial5"/>
    <dgm:cxn modelId="{3AF11F19-0A93-413C-99E7-3E591E2EDEC3}" type="presParOf" srcId="{998C274B-EC37-48CB-94A2-9EA1CC06A907}" destId="{E6B79438-0840-4421-891A-078BFFAAE737}" srcOrd="1" destOrd="0" presId="urn:microsoft.com/office/officeart/2005/8/layout/radial5"/>
    <dgm:cxn modelId="{440A7B11-EAD2-4E6E-B9B4-84D3EA1AC656}" type="presParOf" srcId="{E6B79438-0840-4421-891A-078BFFAAE737}" destId="{0D5A0555-CF6F-4F44-878E-33DC489BAD22}" srcOrd="0" destOrd="0" presId="urn:microsoft.com/office/officeart/2005/8/layout/radial5"/>
    <dgm:cxn modelId="{50B0B9A1-91D9-4E43-AFFF-09C4D54A76BA}" type="presParOf" srcId="{998C274B-EC37-48CB-94A2-9EA1CC06A907}" destId="{5F921E6E-B881-46A6-9388-A34A0B4B7E9C}" srcOrd="2" destOrd="0" presId="urn:microsoft.com/office/officeart/2005/8/layout/radial5"/>
    <dgm:cxn modelId="{9829B1BB-1E69-4628-9996-06B08D83CF58}" type="presParOf" srcId="{998C274B-EC37-48CB-94A2-9EA1CC06A907}" destId="{47F5C5A0-537D-4BAB-BED5-41EC5B83DD88}" srcOrd="3" destOrd="0" presId="urn:microsoft.com/office/officeart/2005/8/layout/radial5"/>
    <dgm:cxn modelId="{7850C4AA-4DC9-419C-850D-16C8B7270F72}" type="presParOf" srcId="{47F5C5A0-537D-4BAB-BED5-41EC5B83DD88}" destId="{D7683AC6-B472-42B4-A94E-FE00519A1842}" srcOrd="0" destOrd="0" presId="urn:microsoft.com/office/officeart/2005/8/layout/radial5"/>
    <dgm:cxn modelId="{D199263A-7BDE-4572-83EB-2D851210754C}" type="presParOf" srcId="{998C274B-EC37-48CB-94A2-9EA1CC06A907}" destId="{54C993B8-E729-4FBC-963A-FA093822E1BB}" srcOrd="4" destOrd="0" presId="urn:microsoft.com/office/officeart/2005/8/layout/radial5"/>
    <dgm:cxn modelId="{F4D9A77E-AB4F-483D-B8D5-427E40A95913}" type="presParOf" srcId="{998C274B-EC37-48CB-94A2-9EA1CC06A907}" destId="{C528195D-B46D-466E-A2A4-3D7CA6804C73}" srcOrd="5" destOrd="0" presId="urn:microsoft.com/office/officeart/2005/8/layout/radial5"/>
    <dgm:cxn modelId="{9B42BD87-E782-46FD-88D6-E233A65F3F25}" type="presParOf" srcId="{C528195D-B46D-466E-A2A4-3D7CA6804C73}" destId="{CE3EDD9A-B8B1-4EA7-BFC9-911E12CB8BD7}" srcOrd="0" destOrd="0" presId="urn:microsoft.com/office/officeart/2005/8/layout/radial5"/>
    <dgm:cxn modelId="{A8BADCC4-D6FA-49D4-A067-14F5ABF52790}" type="presParOf" srcId="{998C274B-EC37-48CB-94A2-9EA1CC06A907}" destId="{E9B2F387-F160-4B2D-AD22-E2BB8B621A1A}" srcOrd="6" destOrd="0" presId="urn:microsoft.com/office/officeart/2005/8/layout/radial5"/>
    <dgm:cxn modelId="{662B0604-2EFD-41D9-89E8-A986CC966CD1}" type="presParOf" srcId="{998C274B-EC37-48CB-94A2-9EA1CC06A907}" destId="{D125A607-E7A6-42E5-92EA-E394CEA83C57}" srcOrd="7" destOrd="0" presId="urn:microsoft.com/office/officeart/2005/8/layout/radial5"/>
    <dgm:cxn modelId="{22CCD079-B349-4708-9479-A1A4EC074D18}" type="presParOf" srcId="{D125A607-E7A6-42E5-92EA-E394CEA83C57}" destId="{76577FE3-912C-4931-A029-B353BB735900}" srcOrd="0" destOrd="0" presId="urn:microsoft.com/office/officeart/2005/8/layout/radial5"/>
    <dgm:cxn modelId="{01108859-CCA0-4F2C-A361-BDB751136AB3}" type="presParOf" srcId="{998C274B-EC37-48CB-94A2-9EA1CC06A907}" destId="{06574692-CC42-4EE7-A1EB-612FB8C23F1C}" srcOrd="8" destOrd="0" presId="urn:microsoft.com/office/officeart/2005/8/layout/radial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C114B4-9F5E-4FB1-94B5-2407A53E1225}" type="doc">
      <dgm:prSet loTypeId="urn:microsoft.com/office/officeart/2005/8/layout/cycle6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7E31AFE-EDD4-4A25-ACE2-03A0448263DD}">
      <dgm:prSet phldrT="[Texte]"/>
      <dgm:spPr/>
      <dgm:t>
        <a:bodyPr/>
        <a:lstStyle/>
        <a:p>
          <a:r>
            <a:rPr lang="fr-FR" dirty="0" smtClean="0"/>
            <a:t>Accès œuvre via des </a:t>
          </a:r>
          <a:r>
            <a:rPr lang="fr-FR" dirty="0" err="1" smtClean="0"/>
            <a:t>flashcodes</a:t>
          </a:r>
          <a:endParaRPr lang="fr-FR" dirty="0"/>
        </a:p>
      </dgm:t>
    </dgm:pt>
    <dgm:pt modelId="{688C971D-27E1-4D4B-8AE6-9B40188785B3}" type="parTrans" cxnId="{7E9EC406-C7B6-4954-BEE1-9DF80A75E3A0}">
      <dgm:prSet/>
      <dgm:spPr/>
      <dgm:t>
        <a:bodyPr/>
        <a:lstStyle/>
        <a:p>
          <a:endParaRPr lang="fr-FR"/>
        </a:p>
      </dgm:t>
    </dgm:pt>
    <dgm:pt modelId="{97229654-7BB8-4838-968A-9181BF876C1A}" type="sibTrans" cxnId="{7E9EC406-C7B6-4954-BEE1-9DF80A75E3A0}">
      <dgm:prSet/>
      <dgm:spPr/>
      <dgm:t>
        <a:bodyPr/>
        <a:lstStyle/>
        <a:p>
          <a:endParaRPr lang="fr-FR"/>
        </a:p>
      </dgm:t>
    </dgm:pt>
    <dgm:pt modelId="{21C5DEC9-7B4E-4E90-AB52-2C9B69073799}">
      <dgm:prSet phldrT="[Texte]"/>
      <dgm:spPr/>
      <dgm:t>
        <a:bodyPr/>
        <a:lstStyle/>
        <a:p>
          <a:r>
            <a:rPr lang="fr-FR" dirty="0" smtClean="0"/>
            <a:t>Système de rôle (</a:t>
          </a:r>
          <a:r>
            <a:rPr lang="fr-FR" dirty="0" err="1" smtClean="0"/>
            <a:t>Admin</a:t>
          </a:r>
          <a:r>
            <a:rPr lang="fr-FR" dirty="0" smtClean="0"/>
            <a:t> / Utilisateur)</a:t>
          </a:r>
          <a:endParaRPr lang="fr-FR" dirty="0"/>
        </a:p>
      </dgm:t>
    </dgm:pt>
    <dgm:pt modelId="{EAE011DD-A6C1-4BE2-98F0-4DBB57627369}" type="parTrans" cxnId="{98498F04-16AD-4545-8FC8-92FC155580A6}">
      <dgm:prSet/>
      <dgm:spPr/>
      <dgm:t>
        <a:bodyPr/>
        <a:lstStyle/>
        <a:p>
          <a:endParaRPr lang="fr-FR"/>
        </a:p>
      </dgm:t>
    </dgm:pt>
    <dgm:pt modelId="{E21C39BA-34E2-4EC7-BFCC-EC16CBBCCC8C}" type="sibTrans" cxnId="{98498F04-16AD-4545-8FC8-92FC155580A6}">
      <dgm:prSet/>
      <dgm:spPr/>
      <dgm:t>
        <a:bodyPr/>
        <a:lstStyle/>
        <a:p>
          <a:endParaRPr lang="fr-FR"/>
        </a:p>
      </dgm:t>
    </dgm:pt>
    <dgm:pt modelId="{A4ABCC47-1646-4D5D-8CEA-8D5AA764E56B}">
      <dgm:prSet phldrT="[Texte]"/>
      <dgm:spPr/>
      <dgm:t>
        <a:bodyPr/>
        <a:lstStyle/>
        <a:p>
          <a:r>
            <a:rPr lang="fr-FR" dirty="0" smtClean="0"/>
            <a:t>Gestion des œuvres</a:t>
          </a:r>
          <a:endParaRPr lang="fr-FR" dirty="0"/>
        </a:p>
      </dgm:t>
    </dgm:pt>
    <dgm:pt modelId="{9C9048DF-E0B1-488B-BB32-8C57AAA09826}" type="parTrans" cxnId="{BCAD898A-4721-4F54-8905-3E7CD245E805}">
      <dgm:prSet/>
      <dgm:spPr/>
      <dgm:t>
        <a:bodyPr/>
        <a:lstStyle/>
        <a:p>
          <a:endParaRPr lang="fr-FR"/>
        </a:p>
      </dgm:t>
    </dgm:pt>
    <dgm:pt modelId="{9A172A4C-D345-4F44-A383-4957A69BE915}" type="sibTrans" cxnId="{BCAD898A-4721-4F54-8905-3E7CD245E805}">
      <dgm:prSet/>
      <dgm:spPr/>
      <dgm:t>
        <a:bodyPr/>
        <a:lstStyle/>
        <a:p>
          <a:endParaRPr lang="fr-FR"/>
        </a:p>
      </dgm:t>
    </dgm:pt>
    <dgm:pt modelId="{41BEA33D-223C-47D2-B4FA-F024D4F747E3}">
      <dgm:prSet phldrT="[Texte]"/>
      <dgm:spPr/>
      <dgm:t>
        <a:bodyPr/>
        <a:lstStyle/>
        <a:p>
          <a:r>
            <a:rPr lang="fr-FR" dirty="0" smtClean="0"/>
            <a:t>Visualisation de œuvre sur plan du bâtiment</a:t>
          </a:r>
          <a:endParaRPr lang="fr-FR" dirty="0"/>
        </a:p>
      </dgm:t>
    </dgm:pt>
    <dgm:pt modelId="{77DCDAA8-4995-40B4-8237-0D23BA6CF94F}" type="parTrans" cxnId="{27A31B0D-9951-4915-95EA-D6028E178A17}">
      <dgm:prSet/>
      <dgm:spPr/>
      <dgm:t>
        <a:bodyPr/>
        <a:lstStyle/>
        <a:p>
          <a:endParaRPr lang="fr-FR"/>
        </a:p>
      </dgm:t>
    </dgm:pt>
    <dgm:pt modelId="{C038D8FA-F121-4A54-988A-115239F8FE82}" type="sibTrans" cxnId="{27A31B0D-9951-4915-95EA-D6028E178A17}">
      <dgm:prSet/>
      <dgm:spPr/>
      <dgm:t>
        <a:bodyPr/>
        <a:lstStyle/>
        <a:p>
          <a:endParaRPr lang="fr-FR"/>
        </a:p>
      </dgm:t>
    </dgm:pt>
    <dgm:pt modelId="{C51FD92A-E28A-4BA0-81B5-62495210534A}">
      <dgm:prSet phldrT="[Texte]"/>
      <dgm:spPr/>
      <dgm:t>
        <a:bodyPr/>
        <a:lstStyle/>
        <a:p>
          <a:r>
            <a:rPr lang="fr-FR" dirty="0" smtClean="0"/>
            <a:t>Envoi d’email pour le mot de passe oublier</a:t>
          </a:r>
          <a:endParaRPr lang="fr-FR" dirty="0"/>
        </a:p>
      </dgm:t>
    </dgm:pt>
    <dgm:pt modelId="{9C64C8E5-D686-47E0-9431-A571950A908D}" type="parTrans" cxnId="{3A0C2E95-8C6E-460F-A302-12E9DD56207C}">
      <dgm:prSet/>
      <dgm:spPr/>
      <dgm:t>
        <a:bodyPr/>
        <a:lstStyle/>
        <a:p>
          <a:endParaRPr lang="fr-FR"/>
        </a:p>
      </dgm:t>
    </dgm:pt>
    <dgm:pt modelId="{D7356FFF-CBA4-4FBE-94F6-7B41D272DD6A}" type="sibTrans" cxnId="{3A0C2E95-8C6E-460F-A302-12E9DD56207C}">
      <dgm:prSet/>
      <dgm:spPr/>
      <dgm:t>
        <a:bodyPr/>
        <a:lstStyle/>
        <a:p>
          <a:endParaRPr lang="fr-FR"/>
        </a:p>
      </dgm:t>
    </dgm:pt>
    <dgm:pt modelId="{0F65E961-DF69-4AD3-9756-BB4D216C1F0D}">
      <dgm:prSet phldrT="[Texte]"/>
      <dgm:spPr/>
      <dgm:t>
        <a:bodyPr/>
        <a:lstStyle/>
        <a:p>
          <a:r>
            <a:rPr lang="fr-FR" dirty="0" smtClean="0"/>
            <a:t>Générer des </a:t>
          </a:r>
          <a:r>
            <a:rPr lang="fr-FR" dirty="0" err="1" smtClean="0"/>
            <a:t>flashcode</a:t>
          </a:r>
          <a:endParaRPr lang="fr-FR" dirty="0"/>
        </a:p>
      </dgm:t>
    </dgm:pt>
    <dgm:pt modelId="{026B6F63-3E0B-4811-8696-B41AABE4E93E}" type="parTrans" cxnId="{FBD24425-EECB-4541-A198-58AE6C6F9045}">
      <dgm:prSet/>
      <dgm:spPr/>
      <dgm:t>
        <a:bodyPr/>
        <a:lstStyle/>
        <a:p>
          <a:endParaRPr lang="fr-FR"/>
        </a:p>
      </dgm:t>
    </dgm:pt>
    <dgm:pt modelId="{27C686F7-D7AE-4D75-BE2B-7336D6519D4F}" type="sibTrans" cxnId="{FBD24425-EECB-4541-A198-58AE6C6F9045}">
      <dgm:prSet/>
      <dgm:spPr/>
      <dgm:t>
        <a:bodyPr/>
        <a:lstStyle/>
        <a:p>
          <a:endParaRPr lang="fr-FR"/>
        </a:p>
      </dgm:t>
    </dgm:pt>
    <dgm:pt modelId="{98D0523C-7639-4B30-83A3-46B9ED640F50}">
      <dgm:prSet phldrT="[Texte]"/>
      <dgm:spPr/>
      <dgm:t>
        <a:bodyPr/>
        <a:lstStyle/>
        <a:p>
          <a:r>
            <a:rPr lang="fr-FR" dirty="0" smtClean="0"/>
            <a:t>Impression liste œuvre</a:t>
          </a:r>
          <a:endParaRPr lang="fr-FR" dirty="0"/>
        </a:p>
      </dgm:t>
    </dgm:pt>
    <dgm:pt modelId="{827AF074-A3B7-4845-8477-9DE32808C67D}" type="parTrans" cxnId="{313E0527-0FE7-4BF8-AECF-3A6CD4425736}">
      <dgm:prSet/>
      <dgm:spPr/>
      <dgm:t>
        <a:bodyPr/>
        <a:lstStyle/>
        <a:p>
          <a:endParaRPr lang="fr-FR"/>
        </a:p>
      </dgm:t>
    </dgm:pt>
    <dgm:pt modelId="{0DD5E51F-23F1-4B98-9EB7-3AC3D510A453}" type="sibTrans" cxnId="{313E0527-0FE7-4BF8-AECF-3A6CD4425736}">
      <dgm:prSet/>
      <dgm:spPr/>
      <dgm:t>
        <a:bodyPr/>
        <a:lstStyle/>
        <a:p>
          <a:endParaRPr lang="fr-FR"/>
        </a:p>
      </dgm:t>
    </dgm:pt>
    <dgm:pt modelId="{3F48E87F-9F17-4CF1-BDA1-98C334BC68A8}">
      <dgm:prSet phldrT="[Texte]"/>
      <dgm:spPr/>
      <dgm:t>
        <a:bodyPr/>
        <a:lstStyle/>
        <a:p>
          <a:r>
            <a:rPr lang="fr-FR" dirty="0" smtClean="0"/>
            <a:t>Affichage des statistiques</a:t>
          </a:r>
          <a:endParaRPr lang="fr-FR" dirty="0"/>
        </a:p>
      </dgm:t>
    </dgm:pt>
    <dgm:pt modelId="{DF6DFB8E-F09C-47B8-9999-43EA61653908}" type="parTrans" cxnId="{631D7A07-F48D-4BCC-805E-001A0A8AEC0B}">
      <dgm:prSet/>
      <dgm:spPr/>
      <dgm:t>
        <a:bodyPr/>
        <a:lstStyle/>
        <a:p>
          <a:endParaRPr lang="fr-FR"/>
        </a:p>
      </dgm:t>
    </dgm:pt>
    <dgm:pt modelId="{859CBF45-C7D5-4771-BB55-ADE321758370}" type="sibTrans" cxnId="{631D7A07-F48D-4BCC-805E-001A0A8AEC0B}">
      <dgm:prSet/>
      <dgm:spPr/>
      <dgm:t>
        <a:bodyPr/>
        <a:lstStyle/>
        <a:p>
          <a:endParaRPr lang="fr-FR"/>
        </a:p>
      </dgm:t>
    </dgm:pt>
    <dgm:pt modelId="{02564F33-DACD-4131-AE06-8FD3D8234F9D}" type="pres">
      <dgm:prSet presAssocID="{DAC114B4-9F5E-4FB1-94B5-2407A53E1225}" presName="cycle" presStyleCnt="0">
        <dgm:presLayoutVars>
          <dgm:dir/>
          <dgm:resizeHandles val="exact"/>
        </dgm:presLayoutVars>
      </dgm:prSet>
      <dgm:spPr/>
    </dgm:pt>
    <dgm:pt modelId="{BA481C87-48C8-434C-A596-3AAC6FE82EA2}" type="pres">
      <dgm:prSet presAssocID="{57E31AFE-EDD4-4A25-ACE2-03A0448263D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FBC061-032A-4AB1-B7BB-836D41B52C47}" type="pres">
      <dgm:prSet presAssocID="{57E31AFE-EDD4-4A25-ACE2-03A0448263DD}" presName="spNode" presStyleCnt="0"/>
      <dgm:spPr/>
    </dgm:pt>
    <dgm:pt modelId="{2806771E-FE70-4DA5-9614-02DC787D2F4B}" type="pres">
      <dgm:prSet presAssocID="{97229654-7BB8-4838-968A-9181BF876C1A}" presName="sibTrans" presStyleLbl="sibTrans1D1" presStyleIdx="0" presStyleCnt="8"/>
      <dgm:spPr/>
    </dgm:pt>
    <dgm:pt modelId="{BE9AA7BB-53F9-44A3-91B5-4EE3D131FE3B}" type="pres">
      <dgm:prSet presAssocID="{21C5DEC9-7B4E-4E90-AB52-2C9B6907379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32C374-AB52-4F68-ACA7-1D936615871F}" type="pres">
      <dgm:prSet presAssocID="{21C5DEC9-7B4E-4E90-AB52-2C9B69073799}" presName="spNode" presStyleCnt="0"/>
      <dgm:spPr/>
    </dgm:pt>
    <dgm:pt modelId="{2EE8357C-3431-4ED7-9A42-9E71FA6A297B}" type="pres">
      <dgm:prSet presAssocID="{E21C39BA-34E2-4EC7-BFCC-EC16CBBCCC8C}" presName="sibTrans" presStyleLbl="sibTrans1D1" presStyleIdx="1" presStyleCnt="8"/>
      <dgm:spPr/>
    </dgm:pt>
    <dgm:pt modelId="{6BE714A4-3B4A-4ED0-96A7-4172432B09D1}" type="pres">
      <dgm:prSet presAssocID="{A4ABCC47-1646-4D5D-8CEA-8D5AA764E56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BA3FB4-4668-4A01-93C5-572EF3D32208}" type="pres">
      <dgm:prSet presAssocID="{A4ABCC47-1646-4D5D-8CEA-8D5AA764E56B}" presName="spNode" presStyleCnt="0"/>
      <dgm:spPr/>
    </dgm:pt>
    <dgm:pt modelId="{4C9C8B83-D1D7-4FA0-828E-261928F8418F}" type="pres">
      <dgm:prSet presAssocID="{9A172A4C-D345-4F44-A383-4957A69BE915}" presName="sibTrans" presStyleLbl="sibTrans1D1" presStyleIdx="2" presStyleCnt="8"/>
      <dgm:spPr/>
    </dgm:pt>
    <dgm:pt modelId="{516528FA-CBCC-4C6E-8C62-9F9677AD8BBE}" type="pres">
      <dgm:prSet presAssocID="{41BEA33D-223C-47D2-B4FA-F024D4F747E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75141B-E8BE-4D4A-9D75-1FB07E57ADF8}" type="pres">
      <dgm:prSet presAssocID="{41BEA33D-223C-47D2-B4FA-F024D4F747E3}" presName="spNode" presStyleCnt="0"/>
      <dgm:spPr/>
    </dgm:pt>
    <dgm:pt modelId="{25314A2F-7D7E-49A7-A4BB-0AB76BB02DC0}" type="pres">
      <dgm:prSet presAssocID="{C038D8FA-F121-4A54-988A-115239F8FE82}" presName="sibTrans" presStyleLbl="sibTrans1D1" presStyleIdx="3" presStyleCnt="8"/>
      <dgm:spPr/>
    </dgm:pt>
    <dgm:pt modelId="{ED3A5B2E-6803-4048-8E87-8D9EE3500BCB}" type="pres">
      <dgm:prSet presAssocID="{C51FD92A-E28A-4BA0-81B5-62495210534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30D7B-CCFC-433E-81FE-FACA9B2357AE}" type="pres">
      <dgm:prSet presAssocID="{C51FD92A-E28A-4BA0-81B5-62495210534A}" presName="spNode" presStyleCnt="0"/>
      <dgm:spPr/>
    </dgm:pt>
    <dgm:pt modelId="{12E5F5E7-77C5-48C1-8A5A-A653AAC2F7DD}" type="pres">
      <dgm:prSet presAssocID="{D7356FFF-CBA4-4FBE-94F6-7B41D272DD6A}" presName="sibTrans" presStyleLbl="sibTrans1D1" presStyleIdx="4" presStyleCnt="8"/>
      <dgm:spPr/>
    </dgm:pt>
    <dgm:pt modelId="{04CB9AE6-C878-41AF-A18F-66AF26428DBD}" type="pres">
      <dgm:prSet presAssocID="{0F65E961-DF69-4AD3-9756-BB4D216C1F0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775A9D-6043-4ED6-B342-CCC93433E3AD}" type="pres">
      <dgm:prSet presAssocID="{0F65E961-DF69-4AD3-9756-BB4D216C1F0D}" presName="spNode" presStyleCnt="0"/>
      <dgm:spPr/>
    </dgm:pt>
    <dgm:pt modelId="{F3493088-6B9E-438E-98AB-067A6DE761CC}" type="pres">
      <dgm:prSet presAssocID="{27C686F7-D7AE-4D75-BE2B-7336D6519D4F}" presName="sibTrans" presStyleLbl="sibTrans1D1" presStyleIdx="5" presStyleCnt="8"/>
      <dgm:spPr/>
    </dgm:pt>
    <dgm:pt modelId="{AAC660DA-0546-4999-BA84-2EC6836E443E}" type="pres">
      <dgm:prSet presAssocID="{98D0523C-7639-4B30-83A3-46B9ED640F5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22F7BA-79C0-45D6-88B4-7ED05EDCF56B}" type="pres">
      <dgm:prSet presAssocID="{98D0523C-7639-4B30-83A3-46B9ED640F50}" presName="spNode" presStyleCnt="0"/>
      <dgm:spPr/>
    </dgm:pt>
    <dgm:pt modelId="{0E8F67CF-231F-4D01-B342-1C1D2D809BD7}" type="pres">
      <dgm:prSet presAssocID="{0DD5E51F-23F1-4B98-9EB7-3AC3D510A453}" presName="sibTrans" presStyleLbl="sibTrans1D1" presStyleIdx="6" presStyleCnt="8"/>
      <dgm:spPr/>
    </dgm:pt>
    <dgm:pt modelId="{9BD104D6-F5F3-46BB-B00A-E95C2D4A3D73}" type="pres">
      <dgm:prSet presAssocID="{3F48E87F-9F17-4CF1-BDA1-98C334BC68A8}" presName="node" presStyleLbl="node1" presStyleIdx="7" presStyleCnt="8">
        <dgm:presLayoutVars>
          <dgm:bulletEnabled val="1"/>
        </dgm:presLayoutVars>
      </dgm:prSet>
      <dgm:spPr/>
    </dgm:pt>
    <dgm:pt modelId="{22F72D6A-CF07-4CB6-8B1A-C49BD0CE7561}" type="pres">
      <dgm:prSet presAssocID="{3F48E87F-9F17-4CF1-BDA1-98C334BC68A8}" presName="spNode" presStyleCnt="0"/>
      <dgm:spPr/>
    </dgm:pt>
    <dgm:pt modelId="{61623872-FD37-41B2-AED9-2EDA5457468D}" type="pres">
      <dgm:prSet presAssocID="{859CBF45-C7D5-4771-BB55-ADE321758370}" presName="sibTrans" presStyleLbl="sibTrans1D1" presStyleIdx="7" presStyleCnt="8"/>
      <dgm:spPr/>
    </dgm:pt>
  </dgm:ptLst>
  <dgm:cxnLst>
    <dgm:cxn modelId="{C15CAF19-DBB2-46E5-AADA-9D8E7095E88D}" type="presOf" srcId="{0DD5E51F-23F1-4B98-9EB7-3AC3D510A453}" destId="{0E8F67CF-231F-4D01-B342-1C1D2D809BD7}" srcOrd="0" destOrd="0" presId="urn:microsoft.com/office/officeart/2005/8/layout/cycle6"/>
    <dgm:cxn modelId="{BCAD898A-4721-4F54-8905-3E7CD245E805}" srcId="{DAC114B4-9F5E-4FB1-94B5-2407A53E1225}" destId="{A4ABCC47-1646-4D5D-8CEA-8D5AA764E56B}" srcOrd="2" destOrd="0" parTransId="{9C9048DF-E0B1-488B-BB32-8C57AAA09826}" sibTransId="{9A172A4C-D345-4F44-A383-4957A69BE915}"/>
    <dgm:cxn modelId="{EE1FFFE2-86AF-4DAF-BE00-D31A2D476F73}" type="presOf" srcId="{E21C39BA-34E2-4EC7-BFCC-EC16CBBCCC8C}" destId="{2EE8357C-3431-4ED7-9A42-9E71FA6A297B}" srcOrd="0" destOrd="0" presId="urn:microsoft.com/office/officeart/2005/8/layout/cycle6"/>
    <dgm:cxn modelId="{282657C2-D793-4302-AEB0-45F7F0A9276E}" type="presOf" srcId="{A4ABCC47-1646-4D5D-8CEA-8D5AA764E56B}" destId="{6BE714A4-3B4A-4ED0-96A7-4172432B09D1}" srcOrd="0" destOrd="0" presId="urn:microsoft.com/office/officeart/2005/8/layout/cycle6"/>
    <dgm:cxn modelId="{631D7A07-F48D-4BCC-805E-001A0A8AEC0B}" srcId="{DAC114B4-9F5E-4FB1-94B5-2407A53E1225}" destId="{3F48E87F-9F17-4CF1-BDA1-98C334BC68A8}" srcOrd="7" destOrd="0" parTransId="{DF6DFB8E-F09C-47B8-9999-43EA61653908}" sibTransId="{859CBF45-C7D5-4771-BB55-ADE321758370}"/>
    <dgm:cxn modelId="{93336831-5D8C-45B3-BE5D-1102112BF403}" type="presOf" srcId="{97229654-7BB8-4838-968A-9181BF876C1A}" destId="{2806771E-FE70-4DA5-9614-02DC787D2F4B}" srcOrd="0" destOrd="0" presId="urn:microsoft.com/office/officeart/2005/8/layout/cycle6"/>
    <dgm:cxn modelId="{F866879E-4BE9-42C3-9EAE-CD4ED3205711}" type="presOf" srcId="{21C5DEC9-7B4E-4E90-AB52-2C9B69073799}" destId="{BE9AA7BB-53F9-44A3-91B5-4EE3D131FE3B}" srcOrd="0" destOrd="0" presId="urn:microsoft.com/office/officeart/2005/8/layout/cycle6"/>
    <dgm:cxn modelId="{98498F04-16AD-4545-8FC8-92FC155580A6}" srcId="{DAC114B4-9F5E-4FB1-94B5-2407A53E1225}" destId="{21C5DEC9-7B4E-4E90-AB52-2C9B69073799}" srcOrd="1" destOrd="0" parTransId="{EAE011DD-A6C1-4BE2-98F0-4DBB57627369}" sibTransId="{E21C39BA-34E2-4EC7-BFCC-EC16CBBCCC8C}"/>
    <dgm:cxn modelId="{30151FC7-1E2B-4A8F-AF6B-20B6EBB7BCC6}" type="presOf" srcId="{9A172A4C-D345-4F44-A383-4957A69BE915}" destId="{4C9C8B83-D1D7-4FA0-828E-261928F8418F}" srcOrd="0" destOrd="0" presId="urn:microsoft.com/office/officeart/2005/8/layout/cycle6"/>
    <dgm:cxn modelId="{AC046ABE-87F4-4C41-BAC9-DC183A1494F9}" type="presOf" srcId="{0F65E961-DF69-4AD3-9756-BB4D216C1F0D}" destId="{04CB9AE6-C878-41AF-A18F-66AF26428DBD}" srcOrd="0" destOrd="0" presId="urn:microsoft.com/office/officeart/2005/8/layout/cycle6"/>
    <dgm:cxn modelId="{7C7A1FF0-707B-4F7E-B551-2C540E1B2063}" type="presOf" srcId="{D7356FFF-CBA4-4FBE-94F6-7B41D272DD6A}" destId="{12E5F5E7-77C5-48C1-8A5A-A653AAC2F7DD}" srcOrd="0" destOrd="0" presId="urn:microsoft.com/office/officeart/2005/8/layout/cycle6"/>
    <dgm:cxn modelId="{BD25CC6E-45EB-43C2-8278-6A624E85B1C2}" type="presOf" srcId="{57E31AFE-EDD4-4A25-ACE2-03A0448263DD}" destId="{BA481C87-48C8-434C-A596-3AAC6FE82EA2}" srcOrd="0" destOrd="0" presId="urn:microsoft.com/office/officeart/2005/8/layout/cycle6"/>
    <dgm:cxn modelId="{83DD32A9-3A53-4CFB-AF8B-F2FCC60C9EFC}" type="presOf" srcId="{3F48E87F-9F17-4CF1-BDA1-98C334BC68A8}" destId="{9BD104D6-F5F3-46BB-B00A-E95C2D4A3D73}" srcOrd="0" destOrd="0" presId="urn:microsoft.com/office/officeart/2005/8/layout/cycle6"/>
    <dgm:cxn modelId="{7E9EC406-C7B6-4954-BEE1-9DF80A75E3A0}" srcId="{DAC114B4-9F5E-4FB1-94B5-2407A53E1225}" destId="{57E31AFE-EDD4-4A25-ACE2-03A0448263DD}" srcOrd="0" destOrd="0" parTransId="{688C971D-27E1-4D4B-8AE6-9B40188785B3}" sibTransId="{97229654-7BB8-4838-968A-9181BF876C1A}"/>
    <dgm:cxn modelId="{313E0527-0FE7-4BF8-AECF-3A6CD4425736}" srcId="{DAC114B4-9F5E-4FB1-94B5-2407A53E1225}" destId="{98D0523C-7639-4B30-83A3-46B9ED640F50}" srcOrd="6" destOrd="0" parTransId="{827AF074-A3B7-4845-8477-9DE32808C67D}" sibTransId="{0DD5E51F-23F1-4B98-9EB7-3AC3D510A453}"/>
    <dgm:cxn modelId="{602E7B4F-A40C-41F1-B7C4-E6D832BD96EA}" type="presOf" srcId="{C51FD92A-E28A-4BA0-81B5-62495210534A}" destId="{ED3A5B2E-6803-4048-8E87-8D9EE3500BCB}" srcOrd="0" destOrd="0" presId="urn:microsoft.com/office/officeart/2005/8/layout/cycle6"/>
    <dgm:cxn modelId="{FBD24425-EECB-4541-A198-58AE6C6F9045}" srcId="{DAC114B4-9F5E-4FB1-94B5-2407A53E1225}" destId="{0F65E961-DF69-4AD3-9756-BB4D216C1F0D}" srcOrd="5" destOrd="0" parTransId="{026B6F63-3E0B-4811-8696-B41AABE4E93E}" sibTransId="{27C686F7-D7AE-4D75-BE2B-7336D6519D4F}"/>
    <dgm:cxn modelId="{D0A40ECF-7CEB-423F-9D27-31327CAB2EEC}" type="presOf" srcId="{DAC114B4-9F5E-4FB1-94B5-2407A53E1225}" destId="{02564F33-DACD-4131-AE06-8FD3D8234F9D}" srcOrd="0" destOrd="0" presId="urn:microsoft.com/office/officeart/2005/8/layout/cycle6"/>
    <dgm:cxn modelId="{27A31B0D-9951-4915-95EA-D6028E178A17}" srcId="{DAC114B4-9F5E-4FB1-94B5-2407A53E1225}" destId="{41BEA33D-223C-47D2-B4FA-F024D4F747E3}" srcOrd="3" destOrd="0" parTransId="{77DCDAA8-4995-40B4-8237-0D23BA6CF94F}" sibTransId="{C038D8FA-F121-4A54-988A-115239F8FE82}"/>
    <dgm:cxn modelId="{CF873C2B-0413-4433-A4D8-F3F5441174ED}" type="presOf" srcId="{C038D8FA-F121-4A54-988A-115239F8FE82}" destId="{25314A2F-7D7E-49A7-A4BB-0AB76BB02DC0}" srcOrd="0" destOrd="0" presId="urn:microsoft.com/office/officeart/2005/8/layout/cycle6"/>
    <dgm:cxn modelId="{3A0C2E95-8C6E-460F-A302-12E9DD56207C}" srcId="{DAC114B4-9F5E-4FB1-94B5-2407A53E1225}" destId="{C51FD92A-E28A-4BA0-81B5-62495210534A}" srcOrd="4" destOrd="0" parTransId="{9C64C8E5-D686-47E0-9431-A571950A908D}" sibTransId="{D7356FFF-CBA4-4FBE-94F6-7B41D272DD6A}"/>
    <dgm:cxn modelId="{5606A138-AD42-40CA-9D0A-41EB48E2E4EA}" type="presOf" srcId="{27C686F7-D7AE-4D75-BE2B-7336D6519D4F}" destId="{F3493088-6B9E-438E-98AB-067A6DE761CC}" srcOrd="0" destOrd="0" presId="urn:microsoft.com/office/officeart/2005/8/layout/cycle6"/>
    <dgm:cxn modelId="{02614308-C31E-4F39-9380-A566B102ED0B}" type="presOf" srcId="{859CBF45-C7D5-4771-BB55-ADE321758370}" destId="{61623872-FD37-41B2-AED9-2EDA5457468D}" srcOrd="0" destOrd="0" presId="urn:microsoft.com/office/officeart/2005/8/layout/cycle6"/>
    <dgm:cxn modelId="{5F592AB9-F294-4FB9-9A14-FE2CCE4C61C6}" type="presOf" srcId="{98D0523C-7639-4B30-83A3-46B9ED640F50}" destId="{AAC660DA-0546-4999-BA84-2EC6836E443E}" srcOrd="0" destOrd="0" presId="urn:microsoft.com/office/officeart/2005/8/layout/cycle6"/>
    <dgm:cxn modelId="{7481E0B6-1934-4099-8E7F-2815F4865AD6}" type="presOf" srcId="{41BEA33D-223C-47D2-B4FA-F024D4F747E3}" destId="{516528FA-CBCC-4C6E-8C62-9F9677AD8BBE}" srcOrd="0" destOrd="0" presId="urn:microsoft.com/office/officeart/2005/8/layout/cycle6"/>
    <dgm:cxn modelId="{FF39912C-5A22-4C7C-B79B-9A8968458CB2}" type="presParOf" srcId="{02564F33-DACD-4131-AE06-8FD3D8234F9D}" destId="{BA481C87-48C8-434C-A596-3AAC6FE82EA2}" srcOrd="0" destOrd="0" presId="urn:microsoft.com/office/officeart/2005/8/layout/cycle6"/>
    <dgm:cxn modelId="{84F3BAD9-A139-4AFE-96EF-7E7CC936DB77}" type="presParOf" srcId="{02564F33-DACD-4131-AE06-8FD3D8234F9D}" destId="{B7FBC061-032A-4AB1-B7BB-836D41B52C47}" srcOrd="1" destOrd="0" presId="urn:microsoft.com/office/officeart/2005/8/layout/cycle6"/>
    <dgm:cxn modelId="{A63E5344-1182-46CA-86F9-E06339E9FDA3}" type="presParOf" srcId="{02564F33-DACD-4131-AE06-8FD3D8234F9D}" destId="{2806771E-FE70-4DA5-9614-02DC787D2F4B}" srcOrd="2" destOrd="0" presId="urn:microsoft.com/office/officeart/2005/8/layout/cycle6"/>
    <dgm:cxn modelId="{1CA84F5A-A020-4D0A-91F9-361AF312B210}" type="presParOf" srcId="{02564F33-DACD-4131-AE06-8FD3D8234F9D}" destId="{BE9AA7BB-53F9-44A3-91B5-4EE3D131FE3B}" srcOrd="3" destOrd="0" presId="urn:microsoft.com/office/officeart/2005/8/layout/cycle6"/>
    <dgm:cxn modelId="{F8DAD813-0BD9-43E6-9F8F-1670C3752570}" type="presParOf" srcId="{02564F33-DACD-4131-AE06-8FD3D8234F9D}" destId="{0A32C374-AB52-4F68-ACA7-1D936615871F}" srcOrd="4" destOrd="0" presId="urn:microsoft.com/office/officeart/2005/8/layout/cycle6"/>
    <dgm:cxn modelId="{0B43BEC2-6259-41F3-92F8-8E25B2CD2ECF}" type="presParOf" srcId="{02564F33-DACD-4131-AE06-8FD3D8234F9D}" destId="{2EE8357C-3431-4ED7-9A42-9E71FA6A297B}" srcOrd="5" destOrd="0" presId="urn:microsoft.com/office/officeart/2005/8/layout/cycle6"/>
    <dgm:cxn modelId="{5AF170BB-178D-4808-B5A3-9C382DA71EFA}" type="presParOf" srcId="{02564F33-DACD-4131-AE06-8FD3D8234F9D}" destId="{6BE714A4-3B4A-4ED0-96A7-4172432B09D1}" srcOrd="6" destOrd="0" presId="urn:microsoft.com/office/officeart/2005/8/layout/cycle6"/>
    <dgm:cxn modelId="{C6EC4A56-5AD5-49BC-9B6C-8175F586736A}" type="presParOf" srcId="{02564F33-DACD-4131-AE06-8FD3D8234F9D}" destId="{A7BA3FB4-4668-4A01-93C5-572EF3D32208}" srcOrd="7" destOrd="0" presId="urn:microsoft.com/office/officeart/2005/8/layout/cycle6"/>
    <dgm:cxn modelId="{90572C9D-C7A8-44EF-AEE1-EBF91C987074}" type="presParOf" srcId="{02564F33-DACD-4131-AE06-8FD3D8234F9D}" destId="{4C9C8B83-D1D7-4FA0-828E-261928F8418F}" srcOrd="8" destOrd="0" presId="urn:microsoft.com/office/officeart/2005/8/layout/cycle6"/>
    <dgm:cxn modelId="{226154A1-1CAB-47B8-9800-0C2E11AA891A}" type="presParOf" srcId="{02564F33-DACD-4131-AE06-8FD3D8234F9D}" destId="{516528FA-CBCC-4C6E-8C62-9F9677AD8BBE}" srcOrd="9" destOrd="0" presId="urn:microsoft.com/office/officeart/2005/8/layout/cycle6"/>
    <dgm:cxn modelId="{E4660E0E-4A08-40F7-829C-0C4344B1ECF5}" type="presParOf" srcId="{02564F33-DACD-4131-AE06-8FD3D8234F9D}" destId="{2775141B-E8BE-4D4A-9D75-1FB07E57ADF8}" srcOrd="10" destOrd="0" presId="urn:microsoft.com/office/officeart/2005/8/layout/cycle6"/>
    <dgm:cxn modelId="{9AA03D97-907D-42D9-B1A8-F0714D09E82A}" type="presParOf" srcId="{02564F33-DACD-4131-AE06-8FD3D8234F9D}" destId="{25314A2F-7D7E-49A7-A4BB-0AB76BB02DC0}" srcOrd="11" destOrd="0" presId="urn:microsoft.com/office/officeart/2005/8/layout/cycle6"/>
    <dgm:cxn modelId="{0BAEA952-0B03-4BDC-A9F2-2989399BFC36}" type="presParOf" srcId="{02564F33-DACD-4131-AE06-8FD3D8234F9D}" destId="{ED3A5B2E-6803-4048-8E87-8D9EE3500BCB}" srcOrd="12" destOrd="0" presId="urn:microsoft.com/office/officeart/2005/8/layout/cycle6"/>
    <dgm:cxn modelId="{D4239B4A-0627-4316-A5EB-9AB46D6776CD}" type="presParOf" srcId="{02564F33-DACD-4131-AE06-8FD3D8234F9D}" destId="{41830D7B-CCFC-433E-81FE-FACA9B2357AE}" srcOrd="13" destOrd="0" presId="urn:microsoft.com/office/officeart/2005/8/layout/cycle6"/>
    <dgm:cxn modelId="{B53F014D-1620-4F70-8533-45628BED62E4}" type="presParOf" srcId="{02564F33-DACD-4131-AE06-8FD3D8234F9D}" destId="{12E5F5E7-77C5-48C1-8A5A-A653AAC2F7DD}" srcOrd="14" destOrd="0" presId="urn:microsoft.com/office/officeart/2005/8/layout/cycle6"/>
    <dgm:cxn modelId="{CB1EE375-BE9F-4D60-BD54-27AC125D43B8}" type="presParOf" srcId="{02564F33-DACD-4131-AE06-8FD3D8234F9D}" destId="{04CB9AE6-C878-41AF-A18F-66AF26428DBD}" srcOrd="15" destOrd="0" presId="urn:microsoft.com/office/officeart/2005/8/layout/cycle6"/>
    <dgm:cxn modelId="{61CF9369-B55D-4ED9-A7F4-43CF1FC727E5}" type="presParOf" srcId="{02564F33-DACD-4131-AE06-8FD3D8234F9D}" destId="{3D775A9D-6043-4ED6-B342-CCC93433E3AD}" srcOrd="16" destOrd="0" presId="urn:microsoft.com/office/officeart/2005/8/layout/cycle6"/>
    <dgm:cxn modelId="{DF06F6BC-E5B8-4F9C-B064-1C1B0E0CA032}" type="presParOf" srcId="{02564F33-DACD-4131-AE06-8FD3D8234F9D}" destId="{F3493088-6B9E-438E-98AB-067A6DE761CC}" srcOrd="17" destOrd="0" presId="urn:microsoft.com/office/officeart/2005/8/layout/cycle6"/>
    <dgm:cxn modelId="{11381D3E-002B-43DF-A4A3-A52B64101072}" type="presParOf" srcId="{02564F33-DACD-4131-AE06-8FD3D8234F9D}" destId="{AAC660DA-0546-4999-BA84-2EC6836E443E}" srcOrd="18" destOrd="0" presId="urn:microsoft.com/office/officeart/2005/8/layout/cycle6"/>
    <dgm:cxn modelId="{0731FDE5-61AE-4814-8F95-8872052A416F}" type="presParOf" srcId="{02564F33-DACD-4131-AE06-8FD3D8234F9D}" destId="{C322F7BA-79C0-45D6-88B4-7ED05EDCF56B}" srcOrd="19" destOrd="0" presId="urn:microsoft.com/office/officeart/2005/8/layout/cycle6"/>
    <dgm:cxn modelId="{8284889C-22D3-4C6A-9806-F79EA2FDCF55}" type="presParOf" srcId="{02564F33-DACD-4131-AE06-8FD3D8234F9D}" destId="{0E8F67CF-231F-4D01-B342-1C1D2D809BD7}" srcOrd="20" destOrd="0" presId="urn:microsoft.com/office/officeart/2005/8/layout/cycle6"/>
    <dgm:cxn modelId="{76DE6022-4A67-4314-8199-305ECF9E9955}" type="presParOf" srcId="{02564F33-DACD-4131-AE06-8FD3D8234F9D}" destId="{9BD104D6-F5F3-46BB-B00A-E95C2D4A3D73}" srcOrd="21" destOrd="0" presId="urn:microsoft.com/office/officeart/2005/8/layout/cycle6"/>
    <dgm:cxn modelId="{C362C79D-EB13-4FF3-A8BA-A713B13B4876}" type="presParOf" srcId="{02564F33-DACD-4131-AE06-8FD3D8234F9D}" destId="{22F72D6A-CF07-4CB6-8B1A-C49BD0CE7561}" srcOrd="22" destOrd="0" presId="urn:microsoft.com/office/officeart/2005/8/layout/cycle6"/>
    <dgm:cxn modelId="{5FDBC1EB-7B73-421E-803F-BB43461C301D}" type="presParOf" srcId="{02564F33-DACD-4131-AE06-8FD3D8234F9D}" destId="{61623872-FD37-41B2-AED9-2EDA5457468D}" srcOrd="23" destOrd="0" presId="urn:microsoft.com/office/officeart/2005/8/layout/cycle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492AE8-8CA1-491B-B2E5-4AD4F7B61FC3}" type="doc">
      <dgm:prSet loTypeId="urn:microsoft.com/office/officeart/2005/8/layout/radial6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E19DB081-485F-4E5E-927F-5414DB76FEB2}">
      <dgm:prSet phldrT="[Texte]"/>
      <dgm:spPr/>
      <dgm:t>
        <a:bodyPr/>
        <a:lstStyle/>
        <a:p>
          <a:r>
            <a:rPr lang="fr-FR" dirty="0" smtClean="0"/>
            <a:t>La demande</a:t>
          </a:r>
          <a:endParaRPr lang="fr-FR" dirty="0"/>
        </a:p>
      </dgm:t>
    </dgm:pt>
    <dgm:pt modelId="{4F24EFB4-321E-4BC0-B723-AED519CB7C30}" type="parTrans" cxnId="{ED6B1915-53D4-4ED8-BAD8-FA6CBC9F6BF2}">
      <dgm:prSet/>
      <dgm:spPr/>
      <dgm:t>
        <a:bodyPr/>
        <a:lstStyle/>
        <a:p>
          <a:endParaRPr lang="fr-FR"/>
        </a:p>
      </dgm:t>
    </dgm:pt>
    <dgm:pt modelId="{607E31A0-87F1-4572-8216-83E80A11A451}" type="sibTrans" cxnId="{ED6B1915-53D4-4ED8-BAD8-FA6CBC9F6BF2}">
      <dgm:prSet/>
      <dgm:spPr/>
      <dgm:t>
        <a:bodyPr/>
        <a:lstStyle/>
        <a:p>
          <a:endParaRPr lang="fr-FR"/>
        </a:p>
      </dgm:t>
    </dgm:pt>
    <dgm:pt modelId="{498DD56C-6353-4666-A568-1D089DC9E39F}">
      <dgm:prSet phldrT="[Texte]"/>
      <dgm:spPr/>
      <dgm:t>
        <a:bodyPr/>
        <a:lstStyle/>
        <a:p>
          <a:r>
            <a:rPr lang="fr-FR" dirty="0" smtClean="0"/>
            <a:t>Site intranet</a:t>
          </a:r>
          <a:endParaRPr lang="fr-FR" dirty="0"/>
        </a:p>
      </dgm:t>
    </dgm:pt>
    <dgm:pt modelId="{27C98A57-EF99-470F-8BA2-18622525D5AC}" type="parTrans" cxnId="{12565EA0-E686-4657-B6EE-73AF30E410D0}">
      <dgm:prSet/>
      <dgm:spPr/>
      <dgm:t>
        <a:bodyPr/>
        <a:lstStyle/>
        <a:p>
          <a:endParaRPr lang="fr-FR"/>
        </a:p>
      </dgm:t>
    </dgm:pt>
    <dgm:pt modelId="{E0154E6F-DA26-4EC7-8B28-3051BF870629}" type="sibTrans" cxnId="{12565EA0-E686-4657-B6EE-73AF30E410D0}">
      <dgm:prSet/>
      <dgm:spPr/>
      <dgm:t>
        <a:bodyPr/>
        <a:lstStyle/>
        <a:p>
          <a:endParaRPr lang="fr-FR"/>
        </a:p>
      </dgm:t>
    </dgm:pt>
    <dgm:pt modelId="{1AC188EB-A670-4E85-B670-C42A63D43901}">
      <dgm:prSet phldrT="[Texte]"/>
      <dgm:spPr/>
      <dgm:t>
        <a:bodyPr/>
        <a:lstStyle/>
        <a:p>
          <a:r>
            <a:rPr lang="fr-FR" dirty="0" smtClean="0"/>
            <a:t>Multilingue</a:t>
          </a:r>
          <a:endParaRPr lang="fr-FR" dirty="0"/>
        </a:p>
      </dgm:t>
    </dgm:pt>
    <dgm:pt modelId="{595C50F3-4B6C-4BAC-B87E-1BBB03232F18}" type="parTrans" cxnId="{231DDAB9-7A80-4969-AF17-F5BE51FE6145}">
      <dgm:prSet/>
      <dgm:spPr/>
      <dgm:t>
        <a:bodyPr/>
        <a:lstStyle/>
        <a:p>
          <a:endParaRPr lang="fr-FR"/>
        </a:p>
      </dgm:t>
    </dgm:pt>
    <dgm:pt modelId="{72B55120-93E2-48E3-90FA-04295FEF6279}" type="sibTrans" cxnId="{231DDAB9-7A80-4969-AF17-F5BE51FE6145}">
      <dgm:prSet/>
      <dgm:spPr/>
      <dgm:t>
        <a:bodyPr/>
        <a:lstStyle/>
        <a:p>
          <a:endParaRPr lang="fr-FR"/>
        </a:p>
      </dgm:t>
    </dgm:pt>
    <dgm:pt modelId="{F8C87050-3A00-4AEC-B710-6C11C9C99A08}">
      <dgm:prSet phldrT="[Texte]"/>
      <dgm:spPr/>
      <dgm:t>
        <a:bodyPr/>
        <a:lstStyle/>
        <a:p>
          <a:r>
            <a:rPr lang="fr-FR" dirty="0" smtClean="0"/>
            <a:t>Accès aux œuvres via des </a:t>
          </a:r>
          <a:r>
            <a:rPr lang="fr-FR" dirty="0" err="1" smtClean="0"/>
            <a:t>flashcodes</a:t>
          </a:r>
          <a:endParaRPr lang="fr-FR" dirty="0"/>
        </a:p>
      </dgm:t>
    </dgm:pt>
    <dgm:pt modelId="{9E7AA90D-412D-4527-BB6C-C93D79D8E63A}" type="parTrans" cxnId="{53D890AE-1A78-4B66-BEB4-8445AF258394}">
      <dgm:prSet/>
      <dgm:spPr/>
      <dgm:t>
        <a:bodyPr/>
        <a:lstStyle/>
        <a:p>
          <a:endParaRPr lang="fr-FR"/>
        </a:p>
      </dgm:t>
    </dgm:pt>
    <dgm:pt modelId="{336E4883-D99A-42F7-ADEF-07890CE76DF3}" type="sibTrans" cxnId="{53D890AE-1A78-4B66-BEB4-8445AF258394}">
      <dgm:prSet/>
      <dgm:spPr/>
      <dgm:t>
        <a:bodyPr/>
        <a:lstStyle/>
        <a:p>
          <a:endParaRPr lang="fr-FR"/>
        </a:p>
      </dgm:t>
    </dgm:pt>
    <dgm:pt modelId="{F9C31FC6-4052-4A96-B6D2-A835D1F4CE30}">
      <dgm:prSet phldrT="[Texte]"/>
      <dgm:spPr/>
      <dgm:t>
        <a:bodyPr/>
        <a:lstStyle/>
        <a:p>
          <a:r>
            <a:rPr lang="fr-FR" dirty="0" smtClean="0"/>
            <a:t>Responsive</a:t>
          </a:r>
          <a:endParaRPr lang="fr-FR" dirty="0"/>
        </a:p>
      </dgm:t>
    </dgm:pt>
    <dgm:pt modelId="{DCBF9AA7-CEA3-4411-B4C8-BC00844DBA41}" type="parTrans" cxnId="{33ECBAE3-A63C-4B20-B87D-E76DBD52E215}">
      <dgm:prSet/>
      <dgm:spPr/>
      <dgm:t>
        <a:bodyPr/>
        <a:lstStyle/>
        <a:p>
          <a:endParaRPr lang="fr-FR"/>
        </a:p>
      </dgm:t>
    </dgm:pt>
    <dgm:pt modelId="{9683401D-D386-4B7A-BC2B-576A30698AED}" type="sibTrans" cxnId="{33ECBAE3-A63C-4B20-B87D-E76DBD52E215}">
      <dgm:prSet/>
      <dgm:spPr/>
      <dgm:t>
        <a:bodyPr/>
        <a:lstStyle/>
        <a:p>
          <a:endParaRPr lang="fr-FR"/>
        </a:p>
      </dgm:t>
    </dgm:pt>
    <dgm:pt modelId="{869D30AD-0E5E-4CCD-AB61-67A608620EF3}" type="pres">
      <dgm:prSet presAssocID="{68492AE8-8CA1-491B-B2E5-4AD4F7B61FC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1A397C8-DC45-4A04-81DD-88E3D205B4F3}" type="pres">
      <dgm:prSet presAssocID="{E19DB081-485F-4E5E-927F-5414DB76FEB2}" presName="centerShape" presStyleLbl="node0" presStyleIdx="0" presStyleCnt="1"/>
      <dgm:spPr/>
    </dgm:pt>
    <dgm:pt modelId="{26894072-5AAE-48DD-AFFA-ED917243B169}" type="pres">
      <dgm:prSet presAssocID="{498DD56C-6353-4666-A568-1D089DC9E39F}" presName="node" presStyleLbl="node1" presStyleIdx="0" presStyleCnt="4">
        <dgm:presLayoutVars>
          <dgm:bulletEnabled val="1"/>
        </dgm:presLayoutVars>
      </dgm:prSet>
      <dgm:spPr/>
    </dgm:pt>
    <dgm:pt modelId="{622FFCCF-4AEC-469A-9E43-010B17251B2D}" type="pres">
      <dgm:prSet presAssocID="{498DD56C-6353-4666-A568-1D089DC9E39F}" presName="dummy" presStyleCnt="0"/>
      <dgm:spPr/>
    </dgm:pt>
    <dgm:pt modelId="{E6BA5B4A-30F9-45E6-B40D-84805F0A2418}" type="pres">
      <dgm:prSet presAssocID="{E0154E6F-DA26-4EC7-8B28-3051BF870629}" presName="sibTrans" presStyleLbl="sibTrans2D1" presStyleIdx="0" presStyleCnt="4"/>
      <dgm:spPr/>
    </dgm:pt>
    <dgm:pt modelId="{D8772F26-5FC1-4417-9743-8F998E585853}" type="pres">
      <dgm:prSet presAssocID="{1AC188EB-A670-4E85-B670-C42A63D4390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15019B-608E-4823-BFF4-55F30950F9A3}" type="pres">
      <dgm:prSet presAssocID="{1AC188EB-A670-4E85-B670-C42A63D43901}" presName="dummy" presStyleCnt="0"/>
      <dgm:spPr/>
    </dgm:pt>
    <dgm:pt modelId="{F0F8790B-C82B-405E-8083-F881B7C136C2}" type="pres">
      <dgm:prSet presAssocID="{72B55120-93E2-48E3-90FA-04295FEF6279}" presName="sibTrans" presStyleLbl="sibTrans2D1" presStyleIdx="1" presStyleCnt="4"/>
      <dgm:spPr/>
    </dgm:pt>
    <dgm:pt modelId="{DE81AE15-3BEA-426D-8B38-D2B13A941205}" type="pres">
      <dgm:prSet presAssocID="{F8C87050-3A00-4AEC-B710-6C11C9C99A0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9ACF74-1872-47D1-BF43-E266226E0D4A}" type="pres">
      <dgm:prSet presAssocID="{F8C87050-3A00-4AEC-B710-6C11C9C99A08}" presName="dummy" presStyleCnt="0"/>
      <dgm:spPr/>
    </dgm:pt>
    <dgm:pt modelId="{84B2E0D9-3BDB-4FBD-AE51-E828590E83CF}" type="pres">
      <dgm:prSet presAssocID="{336E4883-D99A-42F7-ADEF-07890CE76DF3}" presName="sibTrans" presStyleLbl="sibTrans2D1" presStyleIdx="2" presStyleCnt="4"/>
      <dgm:spPr/>
    </dgm:pt>
    <dgm:pt modelId="{78EED09E-D0DA-4660-B253-DC09F6206081}" type="pres">
      <dgm:prSet presAssocID="{F9C31FC6-4052-4A96-B6D2-A835D1F4CE3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048169-66C5-4D22-8C54-C89BE2A900FA}" type="pres">
      <dgm:prSet presAssocID="{F9C31FC6-4052-4A96-B6D2-A835D1F4CE30}" presName="dummy" presStyleCnt="0"/>
      <dgm:spPr/>
    </dgm:pt>
    <dgm:pt modelId="{7E273E71-5010-431E-A2B2-E1035EDD1926}" type="pres">
      <dgm:prSet presAssocID="{9683401D-D386-4B7A-BC2B-576A30698AED}" presName="sibTrans" presStyleLbl="sibTrans2D1" presStyleIdx="3" presStyleCnt="4"/>
      <dgm:spPr/>
    </dgm:pt>
  </dgm:ptLst>
  <dgm:cxnLst>
    <dgm:cxn modelId="{CBF2EBAD-46FE-4275-BD67-9211628C895D}" type="presOf" srcId="{E19DB081-485F-4E5E-927F-5414DB76FEB2}" destId="{41A397C8-DC45-4A04-81DD-88E3D205B4F3}" srcOrd="0" destOrd="0" presId="urn:microsoft.com/office/officeart/2005/8/layout/radial6"/>
    <dgm:cxn modelId="{231DDAB9-7A80-4969-AF17-F5BE51FE6145}" srcId="{E19DB081-485F-4E5E-927F-5414DB76FEB2}" destId="{1AC188EB-A670-4E85-B670-C42A63D43901}" srcOrd="1" destOrd="0" parTransId="{595C50F3-4B6C-4BAC-B87E-1BBB03232F18}" sibTransId="{72B55120-93E2-48E3-90FA-04295FEF6279}"/>
    <dgm:cxn modelId="{ED6B1915-53D4-4ED8-BAD8-FA6CBC9F6BF2}" srcId="{68492AE8-8CA1-491B-B2E5-4AD4F7B61FC3}" destId="{E19DB081-485F-4E5E-927F-5414DB76FEB2}" srcOrd="0" destOrd="0" parTransId="{4F24EFB4-321E-4BC0-B723-AED519CB7C30}" sibTransId="{607E31A0-87F1-4572-8216-83E80A11A451}"/>
    <dgm:cxn modelId="{6D9D2B81-AE1E-4955-924B-FFDAB4ACFBB4}" type="presOf" srcId="{498DD56C-6353-4666-A568-1D089DC9E39F}" destId="{26894072-5AAE-48DD-AFFA-ED917243B169}" srcOrd="0" destOrd="0" presId="urn:microsoft.com/office/officeart/2005/8/layout/radial6"/>
    <dgm:cxn modelId="{C26627FF-057C-48AA-9C33-E45C2283B012}" type="presOf" srcId="{72B55120-93E2-48E3-90FA-04295FEF6279}" destId="{F0F8790B-C82B-405E-8083-F881B7C136C2}" srcOrd="0" destOrd="0" presId="urn:microsoft.com/office/officeart/2005/8/layout/radial6"/>
    <dgm:cxn modelId="{910C6C02-A4A5-44C0-80EE-13178A052D9D}" type="presOf" srcId="{F8C87050-3A00-4AEC-B710-6C11C9C99A08}" destId="{DE81AE15-3BEA-426D-8B38-D2B13A941205}" srcOrd="0" destOrd="0" presId="urn:microsoft.com/office/officeart/2005/8/layout/radial6"/>
    <dgm:cxn modelId="{F7BB8D12-400A-495E-AE21-46649AE6CAAB}" type="presOf" srcId="{1AC188EB-A670-4E85-B670-C42A63D43901}" destId="{D8772F26-5FC1-4417-9743-8F998E585853}" srcOrd="0" destOrd="0" presId="urn:microsoft.com/office/officeart/2005/8/layout/radial6"/>
    <dgm:cxn modelId="{1E9B983E-1F59-43AC-BCC3-88A1F25BA730}" type="presOf" srcId="{9683401D-D386-4B7A-BC2B-576A30698AED}" destId="{7E273E71-5010-431E-A2B2-E1035EDD1926}" srcOrd="0" destOrd="0" presId="urn:microsoft.com/office/officeart/2005/8/layout/radial6"/>
    <dgm:cxn modelId="{BCE5BE04-2243-4ACF-8493-D9AE7F7BA041}" type="presOf" srcId="{F9C31FC6-4052-4A96-B6D2-A835D1F4CE30}" destId="{78EED09E-D0DA-4660-B253-DC09F6206081}" srcOrd="0" destOrd="0" presId="urn:microsoft.com/office/officeart/2005/8/layout/radial6"/>
    <dgm:cxn modelId="{33ECBAE3-A63C-4B20-B87D-E76DBD52E215}" srcId="{E19DB081-485F-4E5E-927F-5414DB76FEB2}" destId="{F9C31FC6-4052-4A96-B6D2-A835D1F4CE30}" srcOrd="3" destOrd="0" parTransId="{DCBF9AA7-CEA3-4411-B4C8-BC00844DBA41}" sibTransId="{9683401D-D386-4B7A-BC2B-576A30698AED}"/>
    <dgm:cxn modelId="{EDAF32A3-AA8E-4EC0-A1A0-48824FDF9E7F}" type="presOf" srcId="{68492AE8-8CA1-491B-B2E5-4AD4F7B61FC3}" destId="{869D30AD-0E5E-4CCD-AB61-67A608620EF3}" srcOrd="0" destOrd="0" presId="urn:microsoft.com/office/officeart/2005/8/layout/radial6"/>
    <dgm:cxn modelId="{53D890AE-1A78-4B66-BEB4-8445AF258394}" srcId="{E19DB081-485F-4E5E-927F-5414DB76FEB2}" destId="{F8C87050-3A00-4AEC-B710-6C11C9C99A08}" srcOrd="2" destOrd="0" parTransId="{9E7AA90D-412D-4527-BB6C-C93D79D8E63A}" sibTransId="{336E4883-D99A-42F7-ADEF-07890CE76DF3}"/>
    <dgm:cxn modelId="{12565EA0-E686-4657-B6EE-73AF30E410D0}" srcId="{E19DB081-485F-4E5E-927F-5414DB76FEB2}" destId="{498DD56C-6353-4666-A568-1D089DC9E39F}" srcOrd="0" destOrd="0" parTransId="{27C98A57-EF99-470F-8BA2-18622525D5AC}" sibTransId="{E0154E6F-DA26-4EC7-8B28-3051BF870629}"/>
    <dgm:cxn modelId="{3AE13D61-B296-4377-B91F-CD54C4A61427}" type="presOf" srcId="{336E4883-D99A-42F7-ADEF-07890CE76DF3}" destId="{84B2E0D9-3BDB-4FBD-AE51-E828590E83CF}" srcOrd="0" destOrd="0" presId="urn:microsoft.com/office/officeart/2005/8/layout/radial6"/>
    <dgm:cxn modelId="{D1D68485-7D35-4EF2-B310-BCC235E337CD}" type="presOf" srcId="{E0154E6F-DA26-4EC7-8B28-3051BF870629}" destId="{E6BA5B4A-30F9-45E6-B40D-84805F0A2418}" srcOrd="0" destOrd="0" presId="urn:microsoft.com/office/officeart/2005/8/layout/radial6"/>
    <dgm:cxn modelId="{CB9C09F7-51D4-489B-8F34-B7FBC05451C8}" type="presParOf" srcId="{869D30AD-0E5E-4CCD-AB61-67A608620EF3}" destId="{41A397C8-DC45-4A04-81DD-88E3D205B4F3}" srcOrd="0" destOrd="0" presId="urn:microsoft.com/office/officeart/2005/8/layout/radial6"/>
    <dgm:cxn modelId="{90F3A8DB-A89D-460A-99C7-FD3903CF9B01}" type="presParOf" srcId="{869D30AD-0E5E-4CCD-AB61-67A608620EF3}" destId="{26894072-5AAE-48DD-AFFA-ED917243B169}" srcOrd="1" destOrd="0" presId="urn:microsoft.com/office/officeart/2005/8/layout/radial6"/>
    <dgm:cxn modelId="{523ABBAF-EFA7-4A21-8D76-D787FBF97F21}" type="presParOf" srcId="{869D30AD-0E5E-4CCD-AB61-67A608620EF3}" destId="{622FFCCF-4AEC-469A-9E43-010B17251B2D}" srcOrd="2" destOrd="0" presId="urn:microsoft.com/office/officeart/2005/8/layout/radial6"/>
    <dgm:cxn modelId="{CC67F492-B878-433B-A5A9-EC18714272FC}" type="presParOf" srcId="{869D30AD-0E5E-4CCD-AB61-67A608620EF3}" destId="{E6BA5B4A-30F9-45E6-B40D-84805F0A2418}" srcOrd="3" destOrd="0" presId="urn:microsoft.com/office/officeart/2005/8/layout/radial6"/>
    <dgm:cxn modelId="{6FC5D5CA-964E-4B80-B278-62A178631521}" type="presParOf" srcId="{869D30AD-0E5E-4CCD-AB61-67A608620EF3}" destId="{D8772F26-5FC1-4417-9743-8F998E585853}" srcOrd="4" destOrd="0" presId="urn:microsoft.com/office/officeart/2005/8/layout/radial6"/>
    <dgm:cxn modelId="{8717853C-DC41-4963-BBD8-02E7B56FB4F9}" type="presParOf" srcId="{869D30AD-0E5E-4CCD-AB61-67A608620EF3}" destId="{CA15019B-608E-4823-BFF4-55F30950F9A3}" srcOrd="5" destOrd="0" presId="urn:microsoft.com/office/officeart/2005/8/layout/radial6"/>
    <dgm:cxn modelId="{69FD9653-F00D-43BF-AD40-03E4E01C1753}" type="presParOf" srcId="{869D30AD-0E5E-4CCD-AB61-67A608620EF3}" destId="{F0F8790B-C82B-405E-8083-F881B7C136C2}" srcOrd="6" destOrd="0" presId="urn:microsoft.com/office/officeart/2005/8/layout/radial6"/>
    <dgm:cxn modelId="{FDB4AEBF-115D-4C12-A18F-6A27F4E0BCA8}" type="presParOf" srcId="{869D30AD-0E5E-4CCD-AB61-67A608620EF3}" destId="{DE81AE15-3BEA-426D-8B38-D2B13A941205}" srcOrd="7" destOrd="0" presId="urn:microsoft.com/office/officeart/2005/8/layout/radial6"/>
    <dgm:cxn modelId="{9771801D-0D6F-448C-9698-E8AA7EBEFCE9}" type="presParOf" srcId="{869D30AD-0E5E-4CCD-AB61-67A608620EF3}" destId="{5A9ACF74-1872-47D1-BF43-E266226E0D4A}" srcOrd="8" destOrd="0" presId="urn:microsoft.com/office/officeart/2005/8/layout/radial6"/>
    <dgm:cxn modelId="{35187A7F-7EAE-4D52-BE5A-CE54CD72248C}" type="presParOf" srcId="{869D30AD-0E5E-4CCD-AB61-67A608620EF3}" destId="{84B2E0D9-3BDB-4FBD-AE51-E828590E83CF}" srcOrd="9" destOrd="0" presId="urn:microsoft.com/office/officeart/2005/8/layout/radial6"/>
    <dgm:cxn modelId="{761C025E-0011-449C-A261-9508741B5AAD}" type="presParOf" srcId="{869D30AD-0E5E-4CCD-AB61-67A608620EF3}" destId="{78EED09E-D0DA-4660-B253-DC09F6206081}" srcOrd="10" destOrd="0" presId="urn:microsoft.com/office/officeart/2005/8/layout/radial6"/>
    <dgm:cxn modelId="{D8334B61-4909-470C-8171-A996993B131E}" type="presParOf" srcId="{869D30AD-0E5E-4CCD-AB61-67A608620EF3}" destId="{28048169-66C5-4D22-8C54-C89BE2A900FA}" srcOrd="11" destOrd="0" presId="urn:microsoft.com/office/officeart/2005/8/layout/radial6"/>
    <dgm:cxn modelId="{C35132DD-54AE-4C45-87D0-BC1C850E8D2C}" type="presParOf" srcId="{869D30AD-0E5E-4CCD-AB61-67A608620EF3}" destId="{7E273E71-5010-431E-A2B2-E1035EDD1926}" srcOrd="12" destOrd="0" presId="urn:microsoft.com/office/officeart/2005/8/layout/radial6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D168F7-F9F2-4B21-A408-7256AA056F49}" type="doc">
      <dgm:prSet loTypeId="urn:microsoft.com/office/officeart/2005/8/layout/radial3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0CF6C2F7-EEBE-4E36-BE05-CFF2854A07C6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1E0C3C-DD25-48C2-B5AF-6723D0CB5793}" type="parTrans" cxnId="{CF5C1ED2-715B-40CD-8049-AE67207F7903}">
      <dgm:prSet/>
      <dgm:spPr/>
      <dgm:t>
        <a:bodyPr/>
        <a:lstStyle/>
        <a:p>
          <a:endParaRPr lang="fr-FR"/>
        </a:p>
      </dgm:t>
    </dgm:pt>
    <dgm:pt modelId="{AFF78592-F8B0-4E46-B5B5-225B1120E06F}" type="sibTrans" cxnId="{CF5C1ED2-715B-40CD-8049-AE67207F7903}">
      <dgm:prSet/>
      <dgm:spPr/>
      <dgm:t>
        <a:bodyPr/>
        <a:lstStyle/>
        <a:p>
          <a:endParaRPr lang="fr-FR"/>
        </a:p>
      </dgm:t>
    </dgm:pt>
    <dgm:pt modelId="{BFADB267-1AC1-4F85-B9AD-0AE2661EDF63}">
      <dgm:prSet phldrT="[Texte]"/>
      <dgm:spPr/>
      <dgm:t>
        <a:bodyPr/>
        <a:lstStyle/>
        <a:p>
          <a:r>
            <a:rPr lang="fr-FR" dirty="0" smtClean="0"/>
            <a:t>Accès aux œuvre via </a:t>
          </a:r>
          <a:r>
            <a:rPr lang="fr-FR" dirty="0" err="1" smtClean="0"/>
            <a:t>flashcode</a:t>
          </a:r>
          <a:endParaRPr lang="fr-FR" dirty="0"/>
        </a:p>
      </dgm:t>
    </dgm:pt>
    <dgm:pt modelId="{05F32279-5E3C-49F7-B45C-1DF191106393}" type="parTrans" cxnId="{0FBAAE4D-38F1-4F4E-9F31-124E9803F950}">
      <dgm:prSet/>
      <dgm:spPr/>
      <dgm:t>
        <a:bodyPr/>
        <a:lstStyle/>
        <a:p>
          <a:endParaRPr lang="fr-FR"/>
        </a:p>
      </dgm:t>
    </dgm:pt>
    <dgm:pt modelId="{5F8CBBD6-092A-4C2F-BEA3-1CA0C3A0C3B5}" type="sibTrans" cxnId="{0FBAAE4D-38F1-4F4E-9F31-124E9803F950}">
      <dgm:prSet/>
      <dgm:spPr/>
      <dgm:t>
        <a:bodyPr/>
        <a:lstStyle/>
        <a:p>
          <a:endParaRPr lang="fr-FR"/>
        </a:p>
      </dgm:t>
    </dgm:pt>
    <dgm:pt modelId="{80F8DA0B-D804-4444-9B9B-41CDE10EC6F1}">
      <dgm:prSet phldrT="[Texte]"/>
      <dgm:spPr/>
      <dgm:t>
        <a:bodyPr/>
        <a:lstStyle/>
        <a:p>
          <a:r>
            <a:rPr lang="fr-FR" dirty="0" smtClean="0"/>
            <a:t>Possibilité de visionner le contenu additionnels des œuvres</a:t>
          </a:r>
          <a:endParaRPr lang="fr-FR" dirty="0"/>
        </a:p>
      </dgm:t>
    </dgm:pt>
    <dgm:pt modelId="{3B5DD971-FF83-42F5-9C10-120511845E96}" type="parTrans" cxnId="{1F5620F0-0A91-4F65-A474-24972426C76A}">
      <dgm:prSet/>
      <dgm:spPr/>
      <dgm:t>
        <a:bodyPr/>
        <a:lstStyle/>
        <a:p>
          <a:endParaRPr lang="fr-FR"/>
        </a:p>
      </dgm:t>
    </dgm:pt>
    <dgm:pt modelId="{6B516AC7-9FDB-460C-A2A4-7DC60D229CB2}" type="sibTrans" cxnId="{1F5620F0-0A91-4F65-A474-24972426C76A}">
      <dgm:prSet/>
      <dgm:spPr/>
      <dgm:t>
        <a:bodyPr/>
        <a:lstStyle/>
        <a:p>
          <a:endParaRPr lang="fr-FR"/>
        </a:p>
      </dgm:t>
    </dgm:pt>
    <dgm:pt modelId="{176FC4CC-F5C0-4C11-80B3-67388873D6B3}">
      <dgm:prSet phldrT="[Texte]"/>
      <dgm:spPr/>
      <dgm:t>
        <a:bodyPr/>
        <a:lstStyle/>
        <a:p>
          <a:r>
            <a:rPr lang="fr-FR" dirty="0" smtClean="0"/>
            <a:t>Garder la langue choisi si l’on sort du site et l’on revient</a:t>
          </a:r>
          <a:endParaRPr lang="fr-FR" dirty="0"/>
        </a:p>
      </dgm:t>
    </dgm:pt>
    <dgm:pt modelId="{4413CE76-0484-45A1-9F49-D3C57B26E324}" type="parTrans" cxnId="{EC11C240-485E-40D5-B226-1B88F9888964}">
      <dgm:prSet/>
      <dgm:spPr/>
      <dgm:t>
        <a:bodyPr/>
        <a:lstStyle/>
        <a:p>
          <a:endParaRPr lang="fr-FR"/>
        </a:p>
      </dgm:t>
    </dgm:pt>
    <dgm:pt modelId="{CF1C3D59-B3A2-41D0-A075-4BCC4A283C65}" type="sibTrans" cxnId="{EC11C240-485E-40D5-B226-1B88F9888964}">
      <dgm:prSet/>
      <dgm:spPr/>
      <dgm:t>
        <a:bodyPr/>
        <a:lstStyle/>
        <a:p>
          <a:endParaRPr lang="fr-FR"/>
        </a:p>
      </dgm:t>
    </dgm:pt>
    <dgm:pt modelId="{6AA6B36A-0D46-462E-A049-601F04529DAA}">
      <dgm:prSet phldrT="[Texte]"/>
      <dgm:spPr/>
      <dgm:t>
        <a:bodyPr/>
        <a:lstStyle/>
        <a:p>
          <a:r>
            <a:rPr lang="fr-FR" dirty="0" smtClean="0"/>
            <a:t>Site accessible en plusieurs langue</a:t>
          </a:r>
          <a:endParaRPr lang="fr-FR" dirty="0"/>
        </a:p>
      </dgm:t>
    </dgm:pt>
    <dgm:pt modelId="{55B0782B-CFB9-4024-A4A2-62DEFDCDF605}" type="parTrans" cxnId="{0BBA8E84-2A80-42F1-8A4B-4F69E3030B3B}">
      <dgm:prSet/>
      <dgm:spPr/>
      <dgm:t>
        <a:bodyPr/>
        <a:lstStyle/>
        <a:p>
          <a:endParaRPr lang="fr-FR"/>
        </a:p>
      </dgm:t>
    </dgm:pt>
    <dgm:pt modelId="{2ABAAF42-F4C4-46D7-9F49-4DAFED7972E1}" type="sibTrans" cxnId="{0BBA8E84-2A80-42F1-8A4B-4F69E3030B3B}">
      <dgm:prSet/>
      <dgm:spPr/>
      <dgm:t>
        <a:bodyPr/>
        <a:lstStyle/>
        <a:p>
          <a:endParaRPr lang="fr-FR"/>
        </a:p>
      </dgm:t>
    </dgm:pt>
    <dgm:pt modelId="{89D38F7A-A583-402D-8D81-CD8EE39AF5E6}">
      <dgm:prSet phldrT="[Texte]"/>
      <dgm:spPr/>
      <dgm:t>
        <a:bodyPr/>
        <a:lstStyle/>
        <a:p>
          <a:r>
            <a:rPr lang="fr-FR" dirty="0" smtClean="0"/>
            <a:t>Compter le nombre de consultation</a:t>
          </a:r>
          <a:endParaRPr lang="fr-FR" dirty="0"/>
        </a:p>
      </dgm:t>
    </dgm:pt>
    <dgm:pt modelId="{23F71808-AF94-48AB-A2CC-89BEAA563044}" type="parTrans" cxnId="{C98F8818-385B-4B1C-8410-E23512CACFE9}">
      <dgm:prSet/>
      <dgm:spPr/>
      <dgm:t>
        <a:bodyPr/>
        <a:lstStyle/>
        <a:p>
          <a:endParaRPr lang="fr-FR"/>
        </a:p>
      </dgm:t>
    </dgm:pt>
    <dgm:pt modelId="{CCE73871-6AEA-4FAC-A689-836B2AEBF4CE}" type="sibTrans" cxnId="{C98F8818-385B-4B1C-8410-E23512CACFE9}">
      <dgm:prSet/>
      <dgm:spPr/>
      <dgm:t>
        <a:bodyPr/>
        <a:lstStyle/>
        <a:p>
          <a:endParaRPr lang="fr-FR"/>
        </a:p>
      </dgm:t>
    </dgm:pt>
    <dgm:pt modelId="{996C765D-0F7B-4732-A213-910C8AC53B64}" type="pres">
      <dgm:prSet presAssocID="{0FD168F7-F9F2-4B21-A408-7256AA056F49}" presName="composite" presStyleCnt="0">
        <dgm:presLayoutVars>
          <dgm:chMax val="1"/>
          <dgm:dir/>
          <dgm:resizeHandles val="exact"/>
        </dgm:presLayoutVars>
      </dgm:prSet>
      <dgm:spPr/>
    </dgm:pt>
    <dgm:pt modelId="{1D8B51F5-6669-46B8-AACB-257FB6DD84C7}" type="pres">
      <dgm:prSet presAssocID="{0FD168F7-F9F2-4B21-A408-7256AA056F49}" presName="radial" presStyleCnt="0">
        <dgm:presLayoutVars>
          <dgm:animLvl val="ctr"/>
        </dgm:presLayoutVars>
      </dgm:prSet>
      <dgm:spPr/>
    </dgm:pt>
    <dgm:pt modelId="{DFF3ACB1-E3E1-4B97-854C-E4904CAF2626}" type="pres">
      <dgm:prSet presAssocID="{0CF6C2F7-EEBE-4E36-BE05-CFF2854A07C6}" presName="centerShape" presStyleLbl="vennNode1" presStyleIdx="0" presStyleCnt="6"/>
      <dgm:spPr/>
    </dgm:pt>
    <dgm:pt modelId="{E3DB4831-2FE2-457E-A35A-C4EFE849F1F3}" type="pres">
      <dgm:prSet presAssocID="{BFADB267-1AC1-4F85-B9AD-0AE2661EDF63}" presName="node" presStyleLbl="vennNode1" presStyleIdx="1" presStyleCnt="6">
        <dgm:presLayoutVars>
          <dgm:bulletEnabled val="1"/>
        </dgm:presLayoutVars>
      </dgm:prSet>
      <dgm:spPr/>
    </dgm:pt>
    <dgm:pt modelId="{211372DA-2E2E-4DA7-9B26-E4FFC3E489A4}" type="pres">
      <dgm:prSet presAssocID="{80F8DA0B-D804-4444-9B9B-41CDE10EC6F1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4F8957-168E-4D4E-9004-2C9098EE6A91}" type="pres">
      <dgm:prSet presAssocID="{176FC4CC-F5C0-4C11-80B3-67388873D6B3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634D1E-372C-4F1A-A229-E1E288A2A90E}" type="pres">
      <dgm:prSet presAssocID="{6AA6B36A-0D46-462E-A049-601F04529DAA}" presName="node" presStyleLbl="vennNode1" presStyleIdx="4" presStyleCnt="6">
        <dgm:presLayoutVars>
          <dgm:bulletEnabled val="1"/>
        </dgm:presLayoutVars>
      </dgm:prSet>
      <dgm:spPr/>
    </dgm:pt>
    <dgm:pt modelId="{D0C952B2-309C-4508-B0C3-9285CB070055}" type="pres">
      <dgm:prSet presAssocID="{89D38F7A-A583-402D-8D81-CD8EE39AF5E6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BBA8E84-2A80-42F1-8A4B-4F69E3030B3B}" srcId="{0CF6C2F7-EEBE-4E36-BE05-CFF2854A07C6}" destId="{6AA6B36A-0D46-462E-A049-601F04529DAA}" srcOrd="3" destOrd="0" parTransId="{55B0782B-CFB9-4024-A4A2-62DEFDCDF605}" sibTransId="{2ABAAF42-F4C4-46D7-9F49-4DAFED7972E1}"/>
    <dgm:cxn modelId="{CF5C1ED2-715B-40CD-8049-AE67207F7903}" srcId="{0FD168F7-F9F2-4B21-A408-7256AA056F49}" destId="{0CF6C2F7-EEBE-4E36-BE05-CFF2854A07C6}" srcOrd="0" destOrd="0" parTransId="{BD1E0C3C-DD25-48C2-B5AF-6723D0CB5793}" sibTransId="{AFF78592-F8B0-4E46-B5B5-225B1120E06F}"/>
    <dgm:cxn modelId="{EC11C240-485E-40D5-B226-1B88F9888964}" srcId="{0CF6C2F7-EEBE-4E36-BE05-CFF2854A07C6}" destId="{176FC4CC-F5C0-4C11-80B3-67388873D6B3}" srcOrd="2" destOrd="0" parTransId="{4413CE76-0484-45A1-9F49-D3C57B26E324}" sibTransId="{CF1C3D59-B3A2-41D0-A075-4BCC4A283C65}"/>
    <dgm:cxn modelId="{C98F8818-385B-4B1C-8410-E23512CACFE9}" srcId="{0CF6C2F7-EEBE-4E36-BE05-CFF2854A07C6}" destId="{89D38F7A-A583-402D-8D81-CD8EE39AF5E6}" srcOrd="4" destOrd="0" parTransId="{23F71808-AF94-48AB-A2CC-89BEAA563044}" sibTransId="{CCE73871-6AEA-4FAC-A689-836B2AEBF4CE}"/>
    <dgm:cxn modelId="{1F5620F0-0A91-4F65-A474-24972426C76A}" srcId="{0CF6C2F7-EEBE-4E36-BE05-CFF2854A07C6}" destId="{80F8DA0B-D804-4444-9B9B-41CDE10EC6F1}" srcOrd="1" destOrd="0" parTransId="{3B5DD971-FF83-42F5-9C10-120511845E96}" sibTransId="{6B516AC7-9FDB-460C-A2A4-7DC60D229CB2}"/>
    <dgm:cxn modelId="{0FBAAE4D-38F1-4F4E-9F31-124E9803F950}" srcId="{0CF6C2F7-EEBE-4E36-BE05-CFF2854A07C6}" destId="{BFADB267-1AC1-4F85-B9AD-0AE2661EDF63}" srcOrd="0" destOrd="0" parTransId="{05F32279-5E3C-49F7-B45C-1DF191106393}" sibTransId="{5F8CBBD6-092A-4C2F-BEA3-1CA0C3A0C3B5}"/>
    <dgm:cxn modelId="{379EC84E-1C57-45F4-B00F-35DA55A45B5E}" type="presOf" srcId="{6AA6B36A-0D46-462E-A049-601F04529DAA}" destId="{75634D1E-372C-4F1A-A229-E1E288A2A90E}" srcOrd="0" destOrd="0" presId="urn:microsoft.com/office/officeart/2005/8/layout/radial3"/>
    <dgm:cxn modelId="{60C9E1FB-515A-4EC0-858F-3A5A52F8F0B4}" type="presOf" srcId="{0CF6C2F7-EEBE-4E36-BE05-CFF2854A07C6}" destId="{DFF3ACB1-E3E1-4B97-854C-E4904CAF2626}" srcOrd="0" destOrd="0" presId="urn:microsoft.com/office/officeart/2005/8/layout/radial3"/>
    <dgm:cxn modelId="{2F8E6CEF-C893-430F-AA39-406A8A0BFD57}" type="presOf" srcId="{0FD168F7-F9F2-4B21-A408-7256AA056F49}" destId="{996C765D-0F7B-4732-A213-910C8AC53B64}" srcOrd="0" destOrd="0" presId="urn:microsoft.com/office/officeart/2005/8/layout/radial3"/>
    <dgm:cxn modelId="{1EA97872-9A30-4E43-B35E-171B4E989FF2}" type="presOf" srcId="{176FC4CC-F5C0-4C11-80B3-67388873D6B3}" destId="{FD4F8957-168E-4D4E-9004-2C9098EE6A91}" srcOrd="0" destOrd="0" presId="urn:microsoft.com/office/officeart/2005/8/layout/radial3"/>
    <dgm:cxn modelId="{0F1C331C-4FD6-414D-A4FB-3E600A0B4419}" type="presOf" srcId="{89D38F7A-A583-402D-8D81-CD8EE39AF5E6}" destId="{D0C952B2-309C-4508-B0C3-9285CB070055}" srcOrd="0" destOrd="0" presId="urn:microsoft.com/office/officeart/2005/8/layout/radial3"/>
    <dgm:cxn modelId="{CD2C88EA-DBA7-4F2F-BB82-60E9B28885DF}" type="presOf" srcId="{BFADB267-1AC1-4F85-B9AD-0AE2661EDF63}" destId="{E3DB4831-2FE2-457E-A35A-C4EFE849F1F3}" srcOrd="0" destOrd="0" presId="urn:microsoft.com/office/officeart/2005/8/layout/radial3"/>
    <dgm:cxn modelId="{E9F61827-D4EA-491C-9864-FAE4B9531E68}" type="presOf" srcId="{80F8DA0B-D804-4444-9B9B-41CDE10EC6F1}" destId="{211372DA-2E2E-4DA7-9B26-E4FFC3E489A4}" srcOrd="0" destOrd="0" presId="urn:microsoft.com/office/officeart/2005/8/layout/radial3"/>
    <dgm:cxn modelId="{7128CD63-4DE5-412D-8222-EC14239362D1}" type="presParOf" srcId="{996C765D-0F7B-4732-A213-910C8AC53B64}" destId="{1D8B51F5-6669-46B8-AACB-257FB6DD84C7}" srcOrd="0" destOrd="0" presId="urn:microsoft.com/office/officeart/2005/8/layout/radial3"/>
    <dgm:cxn modelId="{C13B44BF-4852-4347-9238-CBE686DC32D6}" type="presParOf" srcId="{1D8B51F5-6669-46B8-AACB-257FB6DD84C7}" destId="{DFF3ACB1-E3E1-4B97-854C-E4904CAF2626}" srcOrd="0" destOrd="0" presId="urn:microsoft.com/office/officeart/2005/8/layout/radial3"/>
    <dgm:cxn modelId="{BFE87EA7-4594-41F2-9AC2-A8AB31C52CCF}" type="presParOf" srcId="{1D8B51F5-6669-46B8-AACB-257FB6DD84C7}" destId="{E3DB4831-2FE2-457E-A35A-C4EFE849F1F3}" srcOrd="1" destOrd="0" presId="urn:microsoft.com/office/officeart/2005/8/layout/radial3"/>
    <dgm:cxn modelId="{F7086E47-3D0B-4849-8D7A-C5D970D50378}" type="presParOf" srcId="{1D8B51F5-6669-46B8-AACB-257FB6DD84C7}" destId="{211372DA-2E2E-4DA7-9B26-E4FFC3E489A4}" srcOrd="2" destOrd="0" presId="urn:microsoft.com/office/officeart/2005/8/layout/radial3"/>
    <dgm:cxn modelId="{CB194E34-26D9-47C0-9AB6-2136C59D9059}" type="presParOf" srcId="{1D8B51F5-6669-46B8-AACB-257FB6DD84C7}" destId="{FD4F8957-168E-4D4E-9004-2C9098EE6A91}" srcOrd="3" destOrd="0" presId="urn:microsoft.com/office/officeart/2005/8/layout/radial3"/>
    <dgm:cxn modelId="{7AD062D3-FC1F-407B-8EA0-FF888698D2B9}" type="presParOf" srcId="{1D8B51F5-6669-46B8-AACB-257FB6DD84C7}" destId="{75634D1E-372C-4F1A-A229-E1E288A2A90E}" srcOrd="4" destOrd="0" presId="urn:microsoft.com/office/officeart/2005/8/layout/radial3"/>
    <dgm:cxn modelId="{BDC4462A-6C17-47F6-9BE7-8C29458E92AF}" type="presParOf" srcId="{1D8B51F5-6669-46B8-AACB-257FB6DD84C7}" destId="{D0C952B2-309C-4508-B0C3-9285CB070055}" srcOrd="5" destOrd="0" presId="urn:microsoft.com/office/officeart/2005/8/layout/radial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ED342-3A3F-4784-B66D-A9F28790BD46}" type="datetimeFigureOut">
              <a:rPr lang="fr-FR" smtClean="0"/>
              <a:t>25/07/2016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1F5EB-67AC-4312-84B0-4FE1BE5A9E8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25/07/2016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5852" y="500042"/>
            <a:ext cx="7406640" cy="831974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432560" y="5857892"/>
            <a:ext cx="7406640" cy="864556"/>
          </a:xfrm>
        </p:spPr>
        <p:txBody>
          <a:bodyPr/>
          <a:lstStyle/>
          <a:p>
            <a:r>
              <a:rPr lang="fr-FR" dirty="0" smtClean="0"/>
              <a:t>Présenté par Franck Courtois et Jonathan </a:t>
            </a:r>
            <a:r>
              <a:rPr lang="fr-FR" dirty="0" err="1" smtClean="0"/>
              <a:t>Pouvreau</a:t>
            </a:r>
            <a:endParaRPr lang="fr-FR" dirty="0"/>
          </a:p>
        </p:txBody>
      </p:sp>
      <p:pic>
        <p:nvPicPr>
          <p:cNvPr id="5" name="Image 4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1428736"/>
            <a:ext cx="5715010" cy="381000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diffusion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lang="fr-FR" dirty="0" smtClean="0"/>
              <a:t>ccueil : 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71678"/>
            <a:ext cx="6500858" cy="42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diffusion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diffusion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groupe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Outils utilisés :</a:t>
            </a:r>
          </a:p>
          <a:p>
            <a:pPr lvl="1"/>
            <a:r>
              <a:rPr lang="fr-FR" dirty="0" smtClean="0"/>
              <a:t>Git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Framework Symfony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Pencil</a:t>
            </a:r>
            <a:r>
              <a:rPr lang="fr-FR" dirty="0" smtClean="0"/>
              <a:t> (maquettage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Sublime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smtClean="0"/>
              <a:t>2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WampServer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pic>
        <p:nvPicPr>
          <p:cNvPr id="14338" name="Picture 2" descr="Afficher l'image d'orig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785926"/>
            <a:ext cx="1000132" cy="1000139"/>
          </a:xfrm>
          <a:prstGeom prst="rect">
            <a:avLst/>
          </a:prstGeom>
          <a:noFill/>
        </p:spPr>
      </p:pic>
      <p:sp>
        <p:nvSpPr>
          <p:cNvPr id="14340" name="AutoShape 4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2" name="AutoShape 6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4" name="AutoShape 8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6" name="AutoShape 10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714620"/>
            <a:ext cx="1285884" cy="124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9" name="AutoShape 13" descr="Résultat de recherche d'images pour &quot;sublime tex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4572008"/>
            <a:ext cx="107157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5572140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80" y="3714752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Volume horaire</a:t>
            </a:r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Documentations techniques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Document fournis par l’association</a:t>
            </a:r>
          </a:p>
          <a:p>
            <a:pPr lvl="1"/>
            <a:r>
              <a:rPr lang="fr-FR" dirty="0" smtClean="0"/>
              <a:t>Cahier des charges fonctionnels</a:t>
            </a:r>
          </a:p>
          <a:p>
            <a:r>
              <a:rPr lang="fr-FR" dirty="0" smtClean="0"/>
              <a:t>Cahier </a:t>
            </a:r>
            <a:r>
              <a:rPr lang="fr-FR" dirty="0" smtClean="0"/>
              <a:t>des charges</a:t>
            </a:r>
          </a:p>
          <a:p>
            <a:r>
              <a:rPr lang="fr-FR" dirty="0" smtClean="0"/>
              <a:t>Diagramme de Pert</a:t>
            </a:r>
          </a:p>
          <a:p>
            <a:r>
              <a:rPr lang="fr-FR" dirty="0" smtClean="0"/>
              <a:t>Cas d’utilisation</a:t>
            </a:r>
          </a:p>
          <a:p>
            <a:r>
              <a:rPr lang="fr-FR" dirty="0" smtClean="0"/>
              <a:t>Diagramme de séquence</a:t>
            </a:r>
          </a:p>
          <a:p>
            <a:r>
              <a:rPr lang="fr-FR" dirty="0" smtClean="0"/>
              <a:t>Modèle Conceptuel de Données</a:t>
            </a:r>
          </a:p>
          <a:p>
            <a:r>
              <a:rPr lang="fr-FR" dirty="0" smtClean="0"/>
              <a:t>Cahier des charges techniques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de l’application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Avez – vous des questions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I – Présentation </a:t>
            </a:r>
            <a:r>
              <a:rPr lang="fr-FR" dirty="0" smtClean="0"/>
              <a:t>de </a:t>
            </a:r>
            <a:r>
              <a:rPr lang="fr-FR" dirty="0" smtClean="0"/>
              <a:t>la </a:t>
            </a:r>
            <a:r>
              <a:rPr lang="fr-FR" dirty="0" smtClean="0"/>
              <a:t>demande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II – </a:t>
            </a:r>
            <a:r>
              <a:rPr lang="fr-FR" dirty="0" smtClean="0"/>
              <a:t>Organisation du travail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III – Documentations techniques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IV - Démonstration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DEMANDE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Association Grand Angle </a:t>
            </a:r>
          </a:p>
          <a:p>
            <a:pPr lvl="1"/>
            <a:r>
              <a:rPr lang="fr-FR" dirty="0" smtClean="0"/>
              <a:t>Gère depuis 1996 un espace d'exposition</a:t>
            </a:r>
          </a:p>
          <a:p>
            <a:pPr lvl="1"/>
            <a:r>
              <a:rPr lang="fr-FR" dirty="0" smtClean="0"/>
              <a:t>Bâtiment </a:t>
            </a:r>
            <a:r>
              <a:rPr lang="fr-FR" dirty="0" smtClean="0"/>
              <a:t>à la pointe de la technologie en terme de matériel </a:t>
            </a:r>
            <a:r>
              <a:rPr lang="fr-FR" dirty="0" smtClean="0"/>
              <a:t>informatique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multiples points d'accès WIFI haut-débit</a:t>
            </a:r>
          </a:p>
          <a:p>
            <a:endParaRPr lang="fr-FR" dirty="0"/>
          </a:p>
        </p:txBody>
      </p:sp>
      <p:pic>
        <p:nvPicPr>
          <p:cNvPr id="6" name="Image 5" descr="emplac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214686"/>
            <a:ext cx="5286412" cy="244689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Personnel de l’association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Emploie 25 personnes :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2071678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557358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besoins :</a:t>
            </a:r>
          </a:p>
          <a:p>
            <a:pPr lvl="1"/>
            <a:r>
              <a:rPr lang="fr-FR" dirty="0" smtClean="0"/>
              <a:t>Application en intranet avec 2 modules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Capable de gérer les QR Codes </a:t>
            </a:r>
          </a:p>
          <a:p>
            <a:pPr lvl="1"/>
            <a:r>
              <a:rPr lang="fr-FR" dirty="0" smtClean="0"/>
              <a:t>Système d’alerte (œuvre)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4572000" y="2786058"/>
            <a:ext cx="1000132" cy="11430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28794" y="3181368"/>
            <a:ext cx="1857388" cy="1071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71670" y="3324244"/>
            <a:ext cx="157163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Module de Gestion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6050" y="4181500"/>
            <a:ext cx="14287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7422" y="4467252"/>
            <a:ext cx="938218" cy="80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Connecteur droit avec flèche 9"/>
          <p:cNvCxnSpPr>
            <a:stCxn id="5" idx="3"/>
            <a:endCxn id="4" idx="2"/>
          </p:cNvCxnSpPr>
          <p:nvPr/>
        </p:nvCxnSpPr>
        <p:spPr>
          <a:xfrm flipV="1">
            <a:off x="3786182" y="3357562"/>
            <a:ext cx="785818" cy="359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6858016" y="3181368"/>
            <a:ext cx="1000132" cy="12858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929454" y="3324244"/>
            <a:ext cx="857256" cy="10001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Module de Diffusion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12" idx="1"/>
            <a:endCxn id="4" idx="4"/>
          </p:cNvCxnSpPr>
          <p:nvPr/>
        </p:nvCxnSpPr>
        <p:spPr>
          <a:xfrm rot="10800000">
            <a:off x="5572132" y="3357562"/>
            <a:ext cx="1285884" cy="46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57290" y="2643182"/>
            <a:ext cx="7358114" cy="242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Jonathan\AppData\Local\Microsoft\Windows\INetCache\IE\Y1S2D058\qr-cod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4214818"/>
            <a:ext cx="714360" cy="714360"/>
          </a:xfrm>
          <a:prstGeom prst="rect">
            <a:avLst/>
          </a:prstGeom>
          <a:noFill/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4000504"/>
            <a:ext cx="1428760" cy="952507"/>
          </a:xfrm>
          <a:prstGeom prst="rect">
            <a:avLst/>
          </a:prstGeom>
          <a:noFill/>
        </p:spPr>
      </p:pic>
      <p:cxnSp>
        <p:nvCxnSpPr>
          <p:cNvPr id="32" name="Connecteur droit avec flèche 31"/>
          <p:cNvCxnSpPr>
            <a:stCxn id="2052" idx="3"/>
            <a:endCxn id="2050" idx="1"/>
          </p:cNvCxnSpPr>
          <p:nvPr/>
        </p:nvCxnSpPr>
        <p:spPr>
          <a:xfrm>
            <a:off x="5357818" y="4476758"/>
            <a:ext cx="571504" cy="9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050" idx="3"/>
            <a:endCxn id="13" idx="2"/>
          </p:cNvCxnSpPr>
          <p:nvPr/>
        </p:nvCxnSpPr>
        <p:spPr>
          <a:xfrm flipV="1">
            <a:off x="6643682" y="4324376"/>
            <a:ext cx="714400" cy="247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gestion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</a:t>
            </a:r>
            <a:r>
              <a:rPr lang="fr-FR" dirty="0" smtClean="0"/>
              <a:t>tatistiques des </a:t>
            </a:r>
            <a:r>
              <a:rPr lang="fr-FR" dirty="0" err="1" smtClean="0"/>
              <a:t>oeuvres</a:t>
            </a:r>
            <a:r>
              <a:rPr lang="fr-FR" dirty="0" smtClean="0"/>
              <a:t>  :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7000892" cy="446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gestion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de gestion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4286248" y="3429000"/>
            <a:ext cx="2000264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Fonctionnalités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360</TotalTime>
  <Words>311</Words>
  <PresentationFormat>Affichage à l'écran (4:3)</PresentationFormat>
  <Paragraphs>108</Paragraphs>
  <Slides>19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Solstice</vt:lpstr>
      <vt:lpstr>Présentation du projet</vt:lpstr>
      <vt:lpstr>Sommaire</vt:lpstr>
      <vt:lpstr>Présentation DE LA DEMANDE</vt:lpstr>
      <vt:lpstr>Contexte Général</vt:lpstr>
      <vt:lpstr>Personnel de l’association</vt:lpstr>
      <vt:lpstr>Contexte Général</vt:lpstr>
      <vt:lpstr>Module de gestion</vt:lpstr>
      <vt:lpstr>Module de gestion</vt:lpstr>
      <vt:lpstr>Module de gestion</vt:lpstr>
      <vt:lpstr>Module de diffusion</vt:lpstr>
      <vt:lpstr>Module de diffusion</vt:lpstr>
      <vt:lpstr>Module de diffusion</vt:lpstr>
      <vt:lpstr>Présentation du groupe</vt:lpstr>
      <vt:lpstr>Organisation du travail </vt:lpstr>
      <vt:lpstr>Volume horaire</vt:lpstr>
      <vt:lpstr>Documentations techniques</vt:lpstr>
      <vt:lpstr>Dossier technique</vt:lpstr>
      <vt:lpstr>Démonstration de l’application</vt:lpstr>
      <vt:lpstr>Avez – vous des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Jonathan</dc:creator>
  <cp:lastModifiedBy>Jonathan</cp:lastModifiedBy>
  <cp:revision>48</cp:revision>
  <dcterms:created xsi:type="dcterms:W3CDTF">2016-07-25T11:30:26Z</dcterms:created>
  <dcterms:modified xsi:type="dcterms:W3CDTF">2016-07-25T22:11:45Z</dcterms:modified>
</cp:coreProperties>
</file>