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D8A87E-26FC-4096-B9CD-CE44FE412FC9}" type="datetimeFigureOut">
              <a:rPr lang="fr-FR" smtClean="0"/>
              <a:pPr/>
              <a:t>09/03/2016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k\Downloads\FormulaireConnex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191125" cy="473392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Login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anck\Downloads\Crud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920880" cy="5472608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251520" y="26064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Œuvre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Franck\Downloads\position_sal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7272808" cy="4752528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Position dans la Salle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ranck\Downloads\Accueil_menu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7507287" cy="473392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Menu Administrateur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anck\Downloads\Accueil_menu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77838"/>
            <a:ext cx="7488237" cy="474345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Menu Utilisateur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ranck\Downloads\Menu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7560840" cy="536257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Utilisateurs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Utilisateur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Franck\Downloads\Crud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052736"/>
            <a:ext cx="7776864" cy="553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ranck\Downloads\Menu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7617345" cy="5517232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Expositions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Franck\Downloads\CRUD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7200800" cy="566124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51520" y="260648"/>
            <a:ext cx="6647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Exposition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Œuvres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Franck\Downloads\Menu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632848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60648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Impression du </a:t>
            </a:r>
            <a:r>
              <a:rPr lang="fr-FR" sz="4000" b="1" dirty="0" err="1" smtClean="0">
                <a:latin typeface="Courier New" pitchFamily="49" charset="0"/>
                <a:cs typeface="Courier New" pitchFamily="49" charset="0"/>
              </a:rPr>
              <a:t>FlashCode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C:\Users\Franck\Downloads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7488832" cy="5455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</TotalTime>
  <Words>27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Franck Courtois</dc:creator>
  <cp:lastModifiedBy>Franck Courtois</cp:lastModifiedBy>
  <cp:revision>20</cp:revision>
  <dcterms:created xsi:type="dcterms:W3CDTF">2016-03-09T20:33:29Z</dcterms:created>
  <dcterms:modified xsi:type="dcterms:W3CDTF">2016-03-09T23:58:51Z</dcterms:modified>
</cp:coreProperties>
</file>