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A87E-26FC-4096-B9CD-CE44FE412FC9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8617-4474-4995-9959-F3BEC6A546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A87E-26FC-4096-B9CD-CE44FE412FC9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8617-4474-4995-9959-F3BEC6A546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A87E-26FC-4096-B9CD-CE44FE412FC9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8617-4474-4995-9959-F3BEC6A546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A87E-26FC-4096-B9CD-CE44FE412FC9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8617-4474-4995-9959-F3BEC6A546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A87E-26FC-4096-B9CD-CE44FE412FC9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8617-4474-4995-9959-F3BEC6A546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A87E-26FC-4096-B9CD-CE44FE412FC9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8617-4474-4995-9959-F3BEC6A546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A87E-26FC-4096-B9CD-CE44FE412FC9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8617-4474-4995-9959-F3BEC6A546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A87E-26FC-4096-B9CD-CE44FE412FC9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8617-4474-4995-9959-F3BEC6A546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A87E-26FC-4096-B9CD-CE44FE412FC9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8617-4474-4995-9959-F3BEC6A546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A87E-26FC-4096-B9CD-CE44FE412FC9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8617-4474-4995-9959-F3BEC6A546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A87E-26FC-4096-B9CD-CE44FE412FC9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8617-4474-4995-9959-F3BEC6A546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8A87E-26FC-4096-B9CD-CE44FE412FC9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8617-4474-4995-9959-F3BEC6A546B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k\Downloads\FormulaireConnex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660400"/>
            <a:ext cx="5191125" cy="4733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Franck\Downloads\position_sal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173788" cy="3152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ranck\Downloads\Accueil_menuAdm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7507287" cy="4733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ranck\Downloads\Accueil_menu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7488237" cy="474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Franck\Downloads\Menu_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620688"/>
            <a:ext cx="8496944" cy="5362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Franck\Downloads\Crud_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8568952" cy="5381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Franck\Downloads\Menu_Exp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8553450" cy="6453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Franck\Downloads\CRUD_Exp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6632"/>
            <a:ext cx="5753100" cy="6669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Franck\Downloads\Menu_Oeuv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04664"/>
            <a:ext cx="8856984" cy="58649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Franck\Downloads\Crud_Oeuv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260648"/>
            <a:ext cx="889248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Affichage à l'écran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Franck Courtois</dc:creator>
  <cp:lastModifiedBy>Franck Courtois</cp:lastModifiedBy>
  <cp:revision>2</cp:revision>
  <dcterms:created xsi:type="dcterms:W3CDTF">2016-03-09T20:33:29Z</dcterms:created>
  <dcterms:modified xsi:type="dcterms:W3CDTF">2016-03-09T20:52:19Z</dcterms:modified>
</cp:coreProperties>
</file>