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5852" y="500042"/>
            <a:ext cx="7406640" cy="831974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1432560" y="5857892"/>
            <a:ext cx="7406640" cy="864556"/>
          </a:xfrm>
        </p:spPr>
        <p:txBody>
          <a:bodyPr/>
          <a:lstStyle/>
          <a:p>
            <a:r>
              <a:rPr lang="fr-FR" dirty="0" smtClean="0"/>
              <a:t>Présenté par Franck Courtois et Jonathan </a:t>
            </a:r>
            <a:r>
              <a:rPr lang="fr-FR" dirty="0" err="1" smtClean="0"/>
              <a:t>Pouvreau</a:t>
            </a:r>
            <a:endParaRPr lang="fr-FR" dirty="0"/>
          </a:p>
        </p:txBody>
      </p:sp>
      <p:pic>
        <p:nvPicPr>
          <p:cNvPr id="5" name="Image 4" descr="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1428736"/>
            <a:ext cx="5715010" cy="381000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</a:p>
          <a:p>
            <a:r>
              <a:rPr lang="fr-FR" dirty="0" smtClean="0"/>
              <a:t>Diagramme de Pert</a:t>
            </a:r>
          </a:p>
          <a:p>
            <a:r>
              <a:rPr lang="fr-FR" dirty="0" smtClean="0"/>
              <a:t>Cas d’utilisation</a:t>
            </a:r>
          </a:p>
          <a:p>
            <a:r>
              <a:rPr lang="fr-FR" dirty="0" smtClean="0"/>
              <a:t>Diagramme de séquence</a:t>
            </a:r>
          </a:p>
          <a:p>
            <a:r>
              <a:rPr lang="fr-FR" dirty="0" smtClean="0"/>
              <a:t>Modèle Conceptuel de Données</a:t>
            </a:r>
            <a:endParaRPr lang="fr-FR" dirty="0" smtClean="0"/>
          </a:p>
          <a:p>
            <a:r>
              <a:rPr lang="fr-FR" dirty="0" smtClean="0"/>
              <a:t>Cahier des charges techniques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I – Présentation </a:t>
            </a:r>
            <a:r>
              <a:rPr lang="fr-FR" dirty="0" smtClean="0"/>
              <a:t>du la demande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1 – Contexte </a:t>
            </a:r>
            <a:r>
              <a:rPr lang="fr-FR" dirty="0" smtClean="0"/>
              <a:t>général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2 </a:t>
            </a:r>
            <a:r>
              <a:rPr lang="fr-FR" dirty="0" smtClean="0"/>
              <a:t>– Module </a:t>
            </a:r>
            <a:r>
              <a:rPr lang="fr-FR" dirty="0" smtClean="0"/>
              <a:t>de gestion</a:t>
            </a:r>
          </a:p>
          <a:p>
            <a:pPr>
              <a:buNone/>
            </a:pPr>
            <a:r>
              <a:rPr lang="fr-FR" dirty="0" smtClean="0"/>
              <a:t>	3 – </a:t>
            </a:r>
            <a:r>
              <a:rPr lang="fr-FR" dirty="0" smtClean="0"/>
              <a:t>Module </a:t>
            </a:r>
            <a:r>
              <a:rPr lang="fr-FR" dirty="0" smtClean="0"/>
              <a:t>de </a:t>
            </a:r>
            <a:r>
              <a:rPr lang="fr-FR" dirty="0" smtClean="0"/>
              <a:t>diffusion</a:t>
            </a:r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II – Présentation du groupe</a:t>
            </a:r>
          </a:p>
          <a:p>
            <a:pPr>
              <a:buNone/>
            </a:pPr>
            <a:r>
              <a:rPr lang="fr-FR" dirty="0" smtClean="0"/>
              <a:t>	1 – Organisation du </a:t>
            </a:r>
            <a:r>
              <a:rPr lang="fr-FR" dirty="0" smtClean="0"/>
              <a:t>travail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	A – Outils utilisés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	B – Quelques chiffres</a:t>
            </a:r>
          </a:p>
          <a:p>
            <a:pPr>
              <a:buNone/>
            </a:pPr>
            <a:r>
              <a:rPr lang="fr-FR" dirty="0" smtClean="0"/>
              <a:t>	2 – Documentation technique </a:t>
            </a:r>
          </a:p>
          <a:p>
            <a:pPr>
              <a:buNone/>
            </a:pPr>
            <a:r>
              <a:rPr lang="fr-FR" dirty="0" smtClean="0"/>
              <a:t>		A – </a:t>
            </a:r>
            <a:r>
              <a:rPr lang="fr-FR" dirty="0" smtClean="0"/>
              <a:t>Diagramme de Pert / Use Case / Séquence 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	B – La base de données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	C – Cahier des charges techniques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Contexte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Association Grand Angle </a:t>
            </a:r>
          </a:p>
          <a:p>
            <a:pPr lvl="1"/>
            <a:r>
              <a:rPr lang="fr-FR" dirty="0" smtClean="0"/>
              <a:t>Gère depuis 1996 un espace d'exposition</a:t>
            </a:r>
          </a:p>
          <a:p>
            <a:pPr lvl="1"/>
            <a:r>
              <a:rPr lang="fr-FR" dirty="0" smtClean="0"/>
              <a:t>Emploie 25 personnes </a:t>
            </a:r>
          </a:p>
          <a:p>
            <a:pPr lvl="1"/>
            <a:r>
              <a:rPr lang="fr-FR" dirty="0" smtClean="0"/>
              <a:t>Bâtiment à la pointe de la technologie en terme de matériel informatique</a:t>
            </a:r>
          </a:p>
          <a:p>
            <a:pPr lvl="1"/>
            <a:r>
              <a:rPr lang="fr-FR" dirty="0" smtClean="0"/>
              <a:t>De multiples points d'accès WIFI haut-débit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Contexte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besoins 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Deux </a:t>
            </a:r>
            <a:r>
              <a:rPr lang="fr-FR" dirty="0" smtClean="0"/>
              <a:t>modules </a:t>
            </a:r>
            <a:r>
              <a:rPr lang="fr-FR" dirty="0" smtClean="0"/>
              <a:t>distincts :</a:t>
            </a:r>
          </a:p>
          <a:p>
            <a:pPr lvl="2"/>
            <a:r>
              <a:rPr lang="fr-FR" dirty="0" smtClean="0"/>
              <a:t>Module Gestion → « gérer les expositions »</a:t>
            </a:r>
          </a:p>
          <a:p>
            <a:pPr lvl="2"/>
            <a:r>
              <a:rPr lang="fr-FR" dirty="0" smtClean="0"/>
              <a:t>Module Diffusion → « visite interactive »</a:t>
            </a:r>
          </a:p>
          <a:p>
            <a:pPr lvl="1"/>
            <a:r>
              <a:rPr lang="fr-FR" dirty="0" smtClean="0"/>
              <a:t>Permettre aux personnels d'organiser et gérer une exposition ainsi que les œuvres associées</a:t>
            </a:r>
          </a:p>
          <a:p>
            <a:pPr lvl="1"/>
            <a:r>
              <a:rPr lang="fr-FR" dirty="0" smtClean="0"/>
              <a:t>Module </a:t>
            </a:r>
            <a:r>
              <a:rPr lang="fr-FR" dirty="0" smtClean="0"/>
              <a:t>de visite interactive → accès public </a:t>
            </a:r>
          </a:p>
          <a:p>
            <a:pPr lvl="1"/>
            <a:r>
              <a:rPr lang="fr-FR" dirty="0" smtClean="0"/>
              <a:t>Contenu traduit en 5 </a:t>
            </a:r>
            <a:r>
              <a:rPr lang="fr-FR" dirty="0" smtClean="0"/>
              <a:t>langues</a:t>
            </a: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de gestion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Descriptif</a:t>
            </a:r>
            <a:r>
              <a:rPr lang="fr-FR" dirty="0" smtClean="0"/>
              <a:t> :</a:t>
            </a:r>
          </a:p>
          <a:p>
            <a:pPr lvl="1"/>
            <a:r>
              <a:rPr lang="fr-FR" dirty="0" smtClean="0"/>
              <a:t>Design fluide et agréable</a:t>
            </a:r>
          </a:p>
          <a:p>
            <a:pPr lvl="1"/>
            <a:r>
              <a:rPr lang="fr-FR" dirty="0" smtClean="0"/>
              <a:t>Module uniquement en Français</a:t>
            </a:r>
          </a:p>
          <a:p>
            <a:pPr lvl="2"/>
            <a:endParaRPr lang="fr-FR" dirty="0" smtClean="0"/>
          </a:p>
          <a:p>
            <a:pPr lvl="2">
              <a:buFont typeface="Arial" pitchFamily="34" charset="0"/>
              <a:buChar char="•"/>
            </a:pP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de gestion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Fonctionnalités :</a:t>
            </a:r>
          </a:p>
          <a:p>
            <a:pPr lvl="1"/>
            <a:r>
              <a:rPr lang="fr-FR" dirty="0" smtClean="0"/>
              <a:t>Authentification</a:t>
            </a:r>
          </a:p>
          <a:p>
            <a:pPr lvl="1"/>
            <a:r>
              <a:rPr lang="fr-FR" dirty="0" smtClean="0"/>
              <a:t>Système </a:t>
            </a:r>
            <a:r>
              <a:rPr lang="fr-FR" dirty="0" smtClean="0"/>
              <a:t>de rôle  </a:t>
            </a:r>
            <a:r>
              <a:rPr lang="fr-FR" dirty="0" smtClean="0"/>
              <a:t>(</a:t>
            </a:r>
            <a:r>
              <a:rPr lang="fr-FR" dirty="0" err="1" smtClean="0"/>
              <a:t>Admin</a:t>
            </a:r>
            <a:r>
              <a:rPr lang="fr-FR" dirty="0" smtClean="0"/>
              <a:t> / Utilisateur)</a:t>
            </a:r>
            <a:endParaRPr lang="fr-FR" dirty="0" smtClean="0"/>
          </a:p>
          <a:p>
            <a:pPr lvl="1"/>
            <a:r>
              <a:rPr lang="fr-FR" dirty="0" smtClean="0"/>
              <a:t>Gestion des expositions avec cycles de vie</a:t>
            </a:r>
          </a:p>
          <a:p>
            <a:pPr lvl="1"/>
            <a:r>
              <a:rPr lang="fr-FR" dirty="0" smtClean="0"/>
              <a:t>Gestion des œuvres </a:t>
            </a:r>
          </a:p>
          <a:p>
            <a:pPr lvl="1"/>
            <a:r>
              <a:rPr lang="fr-FR" dirty="0" smtClean="0"/>
              <a:t>Visualisation des œuvres via un plan du </a:t>
            </a:r>
            <a:r>
              <a:rPr lang="fr-FR" dirty="0" smtClean="0"/>
              <a:t>bâtiment</a:t>
            </a:r>
          </a:p>
          <a:p>
            <a:pPr lvl="1"/>
            <a:r>
              <a:rPr lang="fr-FR" dirty="0" smtClean="0"/>
              <a:t>Envoie de mail </a:t>
            </a:r>
            <a:endParaRPr lang="fr-FR" dirty="0" smtClean="0"/>
          </a:p>
          <a:p>
            <a:pPr lvl="1"/>
            <a:r>
              <a:rPr lang="fr-FR" dirty="0" smtClean="0"/>
              <a:t>Générer des </a:t>
            </a:r>
            <a:r>
              <a:rPr lang="fr-FR" dirty="0" err="1" smtClean="0"/>
              <a:t>flashcodes</a:t>
            </a:r>
            <a:endParaRPr lang="fr-FR" dirty="0" smtClean="0"/>
          </a:p>
          <a:p>
            <a:pPr lvl="1"/>
            <a:r>
              <a:rPr lang="fr-FR" dirty="0" smtClean="0"/>
              <a:t>Impression de la </a:t>
            </a:r>
            <a:r>
              <a:rPr lang="fr-FR" dirty="0" smtClean="0"/>
              <a:t>liste des </a:t>
            </a:r>
            <a:r>
              <a:rPr lang="fr-FR" dirty="0" smtClean="0"/>
              <a:t>œuvres</a:t>
            </a:r>
          </a:p>
          <a:p>
            <a:pPr lvl="1"/>
            <a:r>
              <a:rPr lang="fr-FR" dirty="0" smtClean="0"/>
              <a:t>Affichage des statistiques (nombre de vue)</a:t>
            </a:r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</a:t>
            </a:r>
            <a:r>
              <a:rPr lang="fr-FR" dirty="0" smtClean="0"/>
              <a:t>de </a:t>
            </a:r>
            <a:r>
              <a:rPr lang="fr-FR" dirty="0" smtClean="0"/>
              <a:t>diffusion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Fonctionnalités :</a:t>
            </a:r>
          </a:p>
          <a:p>
            <a:pPr lvl="1"/>
            <a:r>
              <a:rPr lang="fr-FR" dirty="0" smtClean="0"/>
              <a:t>Accès aux œuvres via </a:t>
            </a:r>
            <a:r>
              <a:rPr lang="fr-FR" dirty="0" err="1" smtClean="0"/>
              <a:t>flashcode</a:t>
            </a:r>
            <a:endParaRPr lang="fr-FR" dirty="0" smtClean="0"/>
          </a:p>
          <a:p>
            <a:pPr lvl="1"/>
            <a:r>
              <a:rPr lang="fr-FR" dirty="0" smtClean="0"/>
              <a:t>Fiche des œuvres accessibles en plusieurs </a:t>
            </a:r>
            <a:r>
              <a:rPr lang="fr-FR" dirty="0" smtClean="0"/>
              <a:t>langues</a:t>
            </a:r>
          </a:p>
          <a:p>
            <a:pPr lvl="1"/>
            <a:r>
              <a:rPr lang="fr-FR" dirty="0" smtClean="0"/>
              <a:t>Détail du contenu additionnel des </a:t>
            </a:r>
            <a:r>
              <a:rPr lang="fr-FR" dirty="0" err="1" smtClean="0"/>
              <a:t>oeuvres</a:t>
            </a:r>
            <a:endParaRPr lang="fr-FR" dirty="0" smtClean="0"/>
          </a:p>
          <a:p>
            <a:pPr lvl="1"/>
            <a:r>
              <a:rPr lang="fr-FR" dirty="0" smtClean="0"/>
              <a:t>Choix de la langue sur le site (multi-langue)</a:t>
            </a:r>
            <a:endParaRPr lang="fr-FR" dirty="0" smtClean="0"/>
          </a:p>
          <a:p>
            <a:pPr lvl="1"/>
            <a:r>
              <a:rPr lang="fr-FR" dirty="0" smtClean="0"/>
              <a:t>Compter le nombre de consultations d’une exposition ou d’une œuvre</a:t>
            </a: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utilisés :</a:t>
            </a:r>
          </a:p>
          <a:p>
            <a:pPr lvl="1"/>
            <a:r>
              <a:rPr lang="fr-FR" dirty="0" smtClean="0"/>
              <a:t>Git</a:t>
            </a:r>
            <a:endParaRPr lang="fr-FR" dirty="0" smtClean="0"/>
          </a:p>
          <a:p>
            <a:pPr lvl="1"/>
            <a:r>
              <a:rPr lang="fr-FR" dirty="0" smtClean="0"/>
              <a:t>Framework Symfony </a:t>
            </a:r>
          </a:p>
          <a:p>
            <a:pPr lvl="1"/>
            <a:r>
              <a:rPr lang="fr-FR" dirty="0" err="1" smtClean="0"/>
              <a:t>Pencil</a:t>
            </a:r>
            <a:r>
              <a:rPr lang="fr-FR" dirty="0" smtClean="0"/>
              <a:t> (maquettage)</a:t>
            </a:r>
          </a:p>
          <a:p>
            <a:pPr lvl="1"/>
            <a:r>
              <a:rPr lang="fr-FR" dirty="0" smtClean="0"/>
              <a:t>Sublime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smtClean="0"/>
              <a:t>2</a:t>
            </a:r>
          </a:p>
          <a:p>
            <a:pPr lvl="1"/>
            <a:r>
              <a:rPr lang="fr-FR" dirty="0" err="1" smtClean="0"/>
              <a:t>WampServer</a:t>
            </a: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Quelques chiffres :</a:t>
            </a:r>
          </a:p>
          <a:p>
            <a:pPr lvl="1"/>
            <a:r>
              <a:rPr lang="fr-FR" dirty="0" smtClean="0"/>
              <a:t>Fréquence de travail :</a:t>
            </a:r>
          </a:p>
          <a:p>
            <a:pPr lvl="2"/>
            <a:r>
              <a:rPr lang="fr-FR" dirty="0" smtClean="0"/>
              <a:t>Quelques week-ends</a:t>
            </a:r>
          </a:p>
          <a:p>
            <a:pPr lvl="2"/>
            <a:r>
              <a:rPr lang="fr-FR" dirty="0" smtClean="0"/>
              <a:t>4 jours dans la semaine minimum</a:t>
            </a:r>
          </a:p>
          <a:p>
            <a:pPr lvl="1"/>
            <a:r>
              <a:rPr lang="fr-FR" dirty="0" smtClean="0"/>
              <a:t>Nombre d’heures :</a:t>
            </a:r>
          </a:p>
          <a:p>
            <a:pPr lvl="2"/>
            <a:r>
              <a:rPr lang="fr-FR" dirty="0" smtClean="0"/>
              <a:t>4 heures au moins 4 fois par semaine</a:t>
            </a:r>
          </a:p>
          <a:p>
            <a:pPr lvl="2"/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</TotalTime>
  <Words>171</Words>
  <PresentationFormat>Affichage à l'écran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Solstice</vt:lpstr>
      <vt:lpstr>Présentation du projet</vt:lpstr>
      <vt:lpstr>Programme</vt:lpstr>
      <vt:lpstr>Contexte Général</vt:lpstr>
      <vt:lpstr>Contexte Général</vt:lpstr>
      <vt:lpstr>Module de gestion</vt:lpstr>
      <vt:lpstr>Module de gestion</vt:lpstr>
      <vt:lpstr>Module de diffusion</vt:lpstr>
      <vt:lpstr>Organisation du travail </vt:lpstr>
      <vt:lpstr>Organisation du travail</vt:lpstr>
      <vt:lpstr>Documents techniques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Jonathan</dc:creator>
  <cp:lastModifiedBy>Jonathan</cp:lastModifiedBy>
  <cp:revision>14</cp:revision>
  <dcterms:created xsi:type="dcterms:W3CDTF">2016-07-25T11:30:26Z</dcterms:created>
  <dcterms:modified xsi:type="dcterms:W3CDTF">2016-07-25T13:15:20Z</dcterms:modified>
</cp:coreProperties>
</file>