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1D75-0754-4B7A-BC3C-07DAD6D5CF05}" type="datetimeFigureOut">
              <a:rPr lang="fr-FR" smtClean="0"/>
              <a:t>10/03/2016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A63D00E-60E2-4520-B05F-180F5EAD82D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1D75-0754-4B7A-BC3C-07DAD6D5CF05}" type="datetimeFigureOut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D00E-60E2-4520-B05F-180F5EAD82D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1D75-0754-4B7A-BC3C-07DAD6D5CF05}" type="datetimeFigureOut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D00E-60E2-4520-B05F-180F5EAD82D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1D75-0754-4B7A-BC3C-07DAD6D5CF05}" type="datetimeFigureOut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D00E-60E2-4520-B05F-180F5EAD82D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1D75-0754-4B7A-BC3C-07DAD6D5CF05}" type="datetimeFigureOut">
              <a:rPr lang="fr-FR" smtClean="0"/>
              <a:t>10/03/2016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A63D00E-60E2-4520-B05F-180F5EAD82DF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1D75-0754-4B7A-BC3C-07DAD6D5CF05}" type="datetimeFigureOut">
              <a:rPr lang="fr-FR" smtClean="0"/>
              <a:t>10/03/2016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D00E-60E2-4520-B05F-180F5EAD82D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1D75-0754-4B7A-BC3C-07DAD6D5CF05}" type="datetimeFigureOut">
              <a:rPr lang="fr-FR" smtClean="0"/>
              <a:t>10/03/2016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D00E-60E2-4520-B05F-180F5EAD82DF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1D75-0754-4B7A-BC3C-07DAD6D5CF05}" type="datetimeFigureOut">
              <a:rPr lang="fr-FR" smtClean="0"/>
              <a:t>10/03/2016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D00E-60E2-4520-B05F-180F5EAD82D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1D75-0754-4B7A-BC3C-07DAD6D5CF05}" type="datetimeFigureOut">
              <a:rPr lang="fr-FR" smtClean="0"/>
              <a:t>10/03/2016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D00E-60E2-4520-B05F-180F5EAD82D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1D75-0754-4B7A-BC3C-07DAD6D5CF05}" type="datetimeFigureOut">
              <a:rPr lang="fr-FR" smtClean="0"/>
              <a:t>10/03/2016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D00E-60E2-4520-B05F-180F5EAD82DF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1D75-0754-4B7A-BC3C-07DAD6D5CF05}" type="datetimeFigureOut">
              <a:rPr lang="fr-FR" smtClean="0"/>
              <a:t>10/03/2016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A63D00E-60E2-4520-B05F-180F5EAD82DF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921D75-0754-4B7A-BC3C-07DAD6D5CF05}" type="datetimeFigureOut">
              <a:rPr lang="fr-FR" smtClean="0"/>
              <a:t>10/03/2016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A63D00E-60E2-4520-B05F-180F5EAD82D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Diaporama Diffusion du contenu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Accueil :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8577284" cy="4731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8405818" cy="463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Œuvre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298"/>
            <a:ext cx="821533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Œuvre – Info Œuvre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8391552" cy="499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Info Exposition</a:t>
            </a:r>
            <a:endParaRPr lang="fr-F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8127"/>
            <a:ext cx="7772400" cy="4251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Position dans la salle :</a:t>
            </a:r>
            <a:endParaRPr lang="fr-F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70006"/>
            <a:ext cx="7772400" cy="432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</TotalTime>
  <Words>21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Capitaux</vt:lpstr>
      <vt:lpstr>Diaporama Diffusion du contenu</vt:lpstr>
      <vt:lpstr>Accueil :</vt:lpstr>
      <vt:lpstr>Agenda :</vt:lpstr>
      <vt:lpstr>Œuvre :</vt:lpstr>
      <vt:lpstr>Œuvre – Info Œuvre </vt:lpstr>
      <vt:lpstr>Info Exposition</vt:lpstr>
      <vt:lpstr>Position dans la salle :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Diaporama Diffusion du contenu</dc:title>
  <dc:creator>Jonathan</dc:creator>
  <cp:lastModifiedBy>Jonathan</cp:lastModifiedBy>
  <cp:revision>2</cp:revision>
  <dcterms:created xsi:type="dcterms:W3CDTF">2016-03-10T21:58:40Z</dcterms:created>
  <dcterms:modified xsi:type="dcterms:W3CDTF">2016-03-10T22:12:58Z</dcterms:modified>
</cp:coreProperties>
</file>