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56" r:id="rId2"/>
    <p:sldId id="257" r:id="rId3"/>
    <p:sldId id="267" r:id="rId4"/>
    <p:sldId id="258" r:id="rId5"/>
    <p:sldId id="266" r:id="rId6"/>
    <p:sldId id="259" r:id="rId7"/>
    <p:sldId id="270" r:id="rId8"/>
    <p:sldId id="279" r:id="rId9"/>
    <p:sldId id="269" r:id="rId10"/>
    <p:sldId id="268" r:id="rId11"/>
    <p:sldId id="280" r:id="rId12"/>
    <p:sldId id="272" r:id="rId13"/>
    <p:sldId id="273" r:id="rId14"/>
    <p:sldId id="271" r:id="rId15"/>
    <p:sldId id="281" r:id="rId16"/>
    <p:sldId id="275" r:id="rId17"/>
    <p:sldId id="263" r:id="rId18"/>
    <p:sldId id="274" r:id="rId19"/>
    <p:sldId id="278" r:id="rId20"/>
    <p:sldId id="265" r:id="rId21"/>
    <p:sldId id="282" r:id="rId22"/>
    <p:sldId id="283" r:id="rId23"/>
    <p:sldId id="277"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birlouez@gmail.com"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77246" autoAdjust="0"/>
  </p:normalViewPr>
  <p:slideViewPr>
    <p:cSldViewPr>
      <p:cViewPr varScale="1">
        <p:scale>
          <a:sx n="70" d="100"/>
          <a:sy n="70" d="100"/>
        </p:scale>
        <p:origin x="-1944" y="-90"/>
      </p:cViewPr>
      <p:guideLst>
        <p:guide orient="horz" pos="2160"/>
        <p:guide pos="2880"/>
      </p:guideLst>
    </p:cSldViewPr>
  </p:slideViewPr>
  <p:outlineViewPr>
    <p:cViewPr>
      <p:scale>
        <a:sx n="33" d="100"/>
        <a:sy n="33" d="100"/>
      </p:scale>
      <p:origin x="0" y="56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26T18:17:39.375" idx="1">
    <p:pos x="10" y="10"/>
    <p:text>indiquez ici ce que vous allez démontrer!!</p:tex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1ABD04-6C61-4F09-B8D1-8F6E293459E4}" type="doc">
      <dgm:prSet loTypeId="urn:microsoft.com/office/officeart/2005/8/layout/hierarchy2" loCatId="hierarchy" qsTypeId="urn:microsoft.com/office/officeart/2005/8/quickstyle/simple3" qsCatId="simple" csTypeId="urn:microsoft.com/office/officeart/2005/8/colors/colorful2" csCatId="colorful" phldr="1"/>
      <dgm:spPr/>
      <dgm:t>
        <a:bodyPr/>
        <a:lstStyle/>
        <a:p>
          <a:endParaRPr lang="fr-FR"/>
        </a:p>
      </dgm:t>
    </dgm:pt>
    <dgm:pt modelId="{27688EEC-DB0C-4B8D-8570-B8029B8E3A40}">
      <dgm:prSet phldrT="[Texte]"/>
      <dgm:spPr/>
      <dgm:t>
        <a:bodyPr/>
        <a:lstStyle/>
        <a:p>
          <a:r>
            <a:rPr lang="fr-FR" dirty="0" smtClean="0"/>
            <a:t>Directeur M. FIORET</a:t>
          </a:r>
          <a:endParaRPr lang="fr-FR" dirty="0"/>
        </a:p>
      </dgm:t>
    </dgm:pt>
    <dgm:pt modelId="{21C9866A-A5C1-464E-81BF-E4E9507A9ED5}" type="parTrans" cxnId="{B7030E96-5490-4DEE-B15B-6994F5B80476}">
      <dgm:prSet/>
      <dgm:spPr/>
      <dgm:t>
        <a:bodyPr/>
        <a:lstStyle/>
        <a:p>
          <a:endParaRPr lang="fr-FR"/>
        </a:p>
      </dgm:t>
    </dgm:pt>
    <dgm:pt modelId="{02F6CD9E-30AD-4AFB-8576-E7F9F13B3292}" type="sibTrans" cxnId="{B7030E96-5490-4DEE-B15B-6994F5B80476}">
      <dgm:prSet/>
      <dgm:spPr/>
      <dgm:t>
        <a:bodyPr/>
        <a:lstStyle/>
        <a:p>
          <a:endParaRPr lang="fr-FR"/>
        </a:p>
      </dgm:t>
    </dgm:pt>
    <dgm:pt modelId="{C79F8703-E141-4D7E-A5D9-222F9AEE25AB}">
      <dgm:prSet phldrT="[Texte]"/>
      <dgm:spPr/>
      <dgm:t>
        <a:bodyPr/>
        <a:lstStyle/>
        <a:p>
          <a:r>
            <a:rPr lang="fr-FR" dirty="0" smtClean="0"/>
            <a:t>Responsables</a:t>
          </a:r>
          <a:endParaRPr lang="fr-FR" dirty="0"/>
        </a:p>
      </dgm:t>
    </dgm:pt>
    <dgm:pt modelId="{CD3ED180-70E1-46F2-B129-93780624F8D6}" type="parTrans" cxnId="{F44B253D-EA45-4177-8134-4C288FECAF34}">
      <dgm:prSet/>
      <dgm:spPr/>
      <dgm:t>
        <a:bodyPr/>
        <a:lstStyle/>
        <a:p>
          <a:endParaRPr lang="fr-FR"/>
        </a:p>
      </dgm:t>
    </dgm:pt>
    <dgm:pt modelId="{27EBAE8D-98A7-4C16-98BA-769A6D0DAFC8}" type="sibTrans" cxnId="{F44B253D-EA45-4177-8134-4C288FECAF34}">
      <dgm:prSet/>
      <dgm:spPr/>
      <dgm:t>
        <a:bodyPr/>
        <a:lstStyle/>
        <a:p>
          <a:endParaRPr lang="fr-FR"/>
        </a:p>
      </dgm:t>
    </dgm:pt>
    <dgm:pt modelId="{E84B637D-7157-4139-99A1-979A5D876BBD}">
      <dgm:prSet phldrT="[Texte]"/>
      <dgm:spPr/>
      <dgm:t>
        <a:bodyPr/>
        <a:lstStyle/>
        <a:p>
          <a:r>
            <a:rPr lang="fr-FR" dirty="0" smtClean="0"/>
            <a:t>Assistantes (4)</a:t>
          </a:r>
          <a:endParaRPr lang="fr-FR" dirty="0"/>
        </a:p>
      </dgm:t>
    </dgm:pt>
    <dgm:pt modelId="{B1FFB267-5D61-4E48-9D73-FA5B71729887}" type="parTrans" cxnId="{FF418C4E-DF3F-49E6-85C1-CEFB8BDFE2B2}">
      <dgm:prSet/>
      <dgm:spPr/>
      <dgm:t>
        <a:bodyPr/>
        <a:lstStyle/>
        <a:p>
          <a:endParaRPr lang="fr-FR"/>
        </a:p>
      </dgm:t>
    </dgm:pt>
    <dgm:pt modelId="{84A6E4F6-E816-4DAF-AAB0-63C607E1E1B9}" type="sibTrans" cxnId="{FF418C4E-DF3F-49E6-85C1-CEFB8BDFE2B2}">
      <dgm:prSet/>
      <dgm:spPr/>
      <dgm:t>
        <a:bodyPr/>
        <a:lstStyle/>
        <a:p>
          <a:endParaRPr lang="fr-FR"/>
        </a:p>
      </dgm:t>
    </dgm:pt>
    <dgm:pt modelId="{EF196442-4C15-42B5-904E-B76499DB35A7}">
      <dgm:prSet phldrT="[Texte]"/>
      <dgm:spPr/>
      <dgm:t>
        <a:bodyPr/>
        <a:lstStyle/>
        <a:p>
          <a:r>
            <a:rPr lang="fr-FR" dirty="0" smtClean="0"/>
            <a:t>Chargés de communication (4)</a:t>
          </a:r>
          <a:endParaRPr lang="fr-FR" dirty="0"/>
        </a:p>
      </dgm:t>
    </dgm:pt>
    <dgm:pt modelId="{C0C9B587-4D1B-4A3D-AE6D-B4CDAA5D01D1}" type="parTrans" cxnId="{563B8611-EB4C-40E4-8A84-8CA7C46A6310}">
      <dgm:prSet/>
      <dgm:spPr/>
      <dgm:t>
        <a:bodyPr/>
        <a:lstStyle/>
        <a:p>
          <a:endParaRPr lang="fr-FR"/>
        </a:p>
      </dgm:t>
    </dgm:pt>
    <dgm:pt modelId="{A6744A39-0453-46E9-99BB-B619B3845DFB}" type="sibTrans" cxnId="{563B8611-EB4C-40E4-8A84-8CA7C46A6310}">
      <dgm:prSet/>
      <dgm:spPr/>
      <dgm:t>
        <a:bodyPr/>
        <a:lstStyle/>
        <a:p>
          <a:endParaRPr lang="fr-FR"/>
        </a:p>
      </dgm:t>
    </dgm:pt>
    <dgm:pt modelId="{A65700E8-31E1-4D87-AA0D-D77640E045CF}">
      <dgm:prSet phldrT="[Texte]"/>
      <dgm:spPr/>
      <dgm:t>
        <a:bodyPr/>
        <a:lstStyle/>
        <a:p>
          <a:r>
            <a:rPr lang="fr-FR" dirty="0" smtClean="0"/>
            <a:t>Communication Mlle LECOURT</a:t>
          </a:r>
          <a:endParaRPr lang="fr-FR" dirty="0"/>
        </a:p>
      </dgm:t>
    </dgm:pt>
    <dgm:pt modelId="{88BA8098-C681-4EC2-B203-3D1F7CC3FA2A}" type="parTrans" cxnId="{0E4EE64B-B1B8-4C46-AEC3-6A68F8F48A06}">
      <dgm:prSet/>
      <dgm:spPr/>
      <dgm:t>
        <a:bodyPr/>
        <a:lstStyle/>
        <a:p>
          <a:endParaRPr lang="fr-FR"/>
        </a:p>
      </dgm:t>
    </dgm:pt>
    <dgm:pt modelId="{60BF75A7-E869-49D7-B70A-5E2FF81B3775}" type="sibTrans" cxnId="{0E4EE64B-B1B8-4C46-AEC3-6A68F8F48A06}">
      <dgm:prSet/>
      <dgm:spPr/>
      <dgm:t>
        <a:bodyPr/>
        <a:lstStyle/>
        <a:p>
          <a:endParaRPr lang="fr-FR"/>
        </a:p>
      </dgm:t>
    </dgm:pt>
    <dgm:pt modelId="{D894E58A-8624-48A5-BEB6-4B52F5ED1165}">
      <dgm:prSet phldrT="[Texte]"/>
      <dgm:spPr/>
      <dgm:t>
        <a:bodyPr/>
        <a:lstStyle/>
        <a:p>
          <a:r>
            <a:rPr lang="fr-FR" dirty="0" smtClean="0"/>
            <a:t>Technique M. DUBRAC</a:t>
          </a:r>
          <a:endParaRPr lang="fr-FR" dirty="0"/>
        </a:p>
      </dgm:t>
    </dgm:pt>
    <dgm:pt modelId="{59274850-EA1F-4CFC-A15D-4835B00F2D6F}" type="parTrans" cxnId="{87CF02BF-BF2C-41DE-B02B-4FA4A24BAA7F}">
      <dgm:prSet/>
      <dgm:spPr/>
      <dgm:t>
        <a:bodyPr/>
        <a:lstStyle/>
        <a:p>
          <a:endParaRPr lang="fr-FR"/>
        </a:p>
      </dgm:t>
    </dgm:pt>
    <dgm:pt modelId="{88D8FEFF-246E-4466-9661-0AB93EA3BE20}" type="sibTrans" cxnId="{87CF02BF-BF2C-41DE-B02B-4FA4A24BAA7F}">
      <dgm:prSet/>
      <dgm:spPr/>
      <dgm:t>
        <a:bodyPr/>
        <a:lstStyle/>
        <a:p>
          <a:endParaRPr lang="fr-FR"/>
        </a:p>
      </dgm:t>
    </dgm:pt>
    <dgm:pt modelId="{46ED8F0B-BC52-4264-9EEA-B157D6F5B79C}">
      <dgm:prSet phldrT="[Texte]"/>
      <dgm:spPr/>
      <dgm:t>
        <a:bodyPr/>
        <a:lstStyle/>
        <a:p>
          <a:r>
            <a:rPr lang="fr-FR" dirty="0" smtClean="0"/>
            <a:t>Techniciens (7)</a:t>
          </a:r>
          <a:endParaRPr lang="fr-FR" dirty="0"/>
        </a:p>
      </dgm:t>
    </dgm:pt>
    <dgm:pt modelId="{C2EEBC80-AED7-437C-8917-8334E55B5E15}" type="sibTrans" cxnId="{20C5F942-0BD8-48B5-B6CC-0305E0039E1F}">
      <dgm:prSet/>
      <dgm:spPr/>
      <dgm:t>
        <a:bodyPr/>
        <a:lstStyle/>
        <a:p>
          <a:endParaRPr lang="fr-FR"/>
        </a:p>
      </dgm:t>
    </dgm:pt>
    <dgm:pt modelId="{B017B7D9-3E31-4FE5-924C-3DF141D22347}" type="parTrans" cxnId="{20C5F942-0BD8-48B5-B6CC-0305E0039E1F}">
      <dgm:prSet/>
      <dgm:spPr/>
      <dgm:t>
        <a:bodyPr/>
        <a:lstStyle/>
        <a:p>
          <a:endParaRPr lang="fr-FR"/>
        </a:p>
      </dgm:t>
    </dgm:pt>
    <dgm:pt modelId="{AD3E2F24-39FC-4174-B1F3-E4F42D40D0FB}">
      <dgm:prSet phldrT="[Texte]"/>
      <dgm:spPr/>
      <dgm:t>
        <a:bodyPr/>
        <a:lstStyle/>
        <a:p>
          <a:r>
            <a:rPr lang="fr-FR" dirty="0" smtClean="0"/>
            <a:t>Traductrices</a:t>
          </a:r>
          <a:endParaRPr lang="fr-FR" dirty="0"/>
        </a:p>
      </dgm:t>
    </dgm:pt>
    <dgm:pt modelId="{520057D6-D60A-4FBF-874E-512BA4A1705B}" type="parTrans" cxnId="{7B4524A9-34DD-495D-9EAB-D676AA220095}">
      <dgm:prSet/>
      <dgm:spPr/>
      <dgm:t>
        <a:bodyPr/>
        <a:lstStyle/>
        <a:p>
          <a:endParaRPr lang="fr-FR"/>
        </a:p>
      </dgm:t>
    </dgm:pt>
    <dgm:pt modelId="{40A96B96-0E0F-4E32-9FC3-2F6C4DC6387B}" type="sibTrans" cxnId="{7B4524A9-34DD-495D-9EAB-D676AA220095}">
      <dgm:prSet/>
      <dgm:spPr/>
      <dgm:t>
        <a:bodyPr/>
        <a:lstStyle/>
        <a:p>
          <a:endParaRPr lang="fr-FR"/>
        </a:p>
      </dgm:t>
    </dgm:pt>
    <dgm:pt modelId="{B7F2A398-652C-4E5F-A917-655B50F783D3}">
      <dgm:prSet phldrT="[Texte]"/>
      <dgm:spPr/>
      <dgm:t>
        <a:bodyPr/>
        <a:lstStyle/>
        <a:p>
          <a:r>
            <a:rPr lang="fr-FR" dirty="0" smtClean="0"/>
            <a:t>Français, Anglais, Allemand</a:t>
          </a:r>
          <a:endParaRPr lang="fr-FR" dirty="0"/>
        </a:p>
      </dgm:t>
    </dgm:pt>
    <dgm:pt modelId="{90B16788-A7C4-4BC3-A36D-EE4D49030ACA}" type="parTrans" cxnId="{1419FB80-0F95-4108-B684-E84489910D9D}">
      <dgm:prSet/>
      <dgm:spPr/>
      <dgm:t>
        <a:bodyPr/>
        <a:lstStyle/>
        <a:p>
          <a:endParaRPr lang="fr-FR"/>
        </a:p>
      </dgm:t>
    </dgm:pt>
    <dgm:pt modelId="{6C550D77-A81A-49AE-AF31-1E6AF06B1CC9}" type="sibTrans" cxnId="{1419FB80-0F95-4108-B684-E84489910D9D}">
      <dgm:prSet/>
      <dgm:spPr/>
      <dgm:t>
        <a:bodyPr/>
        <a:lstStyle/>
        <a:p>
          <a:endParaRPr lang="fr-FR"/>
        </a:p>
      </dgm:t>
    </dgm:pt>
    <dgm:pt modelId="{5C5CF0A5-B9DC-409E-A6CF-03A32384F136}">
      <dgm:prSet phldrT="[Texte]"/>
      <dgm:spPr/>
      <dgm:t>
        <a:bodyPr/>
        <a:lstStyle/>
        <a:p>
          <a:r>
            <a:rPr lang="fr-FR" dirty="0" smtClean="0"/>
            <a:t>Français, Russe, Chinois</a:t>
          </a:r>
          <a:endParaRPr lang="fr-FR" dirty="0"/>
        </a:p>
      </dgm:t>
    </dgm:pt>
    <dgm:pt modelId="{6CF7A799-8973-422B-B9AD-E2111FD73DF6}" type="parTrans" cxnId="{0817B71A-F29B-453B-95B2-93C99DFA69FD}">
      <dgm:prSet/>
      <dgm:spPr/>
      <dgm:t>
        <a:bodyPr/>
        <a:lstStyle/>
        <a:p>
          <a:endParaRPr lang="fr-FR"/>
        </a:p>
      </dgm:t>
    </dgm:pt>
    <dgm:pt modelId="{A853ED1E-D6B0-489E-B660-1E9513713F6C}" type="sibTrans" cxnId="{0817B71A-F29B-453B-95B2-93C99DFA69FD}">
      <dgm:prSet/>
      <dgm:spPr/>
      <dgm:t>
        <a:bodyPr/>
        <a:lstStyle/>
        <a:p>
          <a:endParaRPr lang="fr-FR"/>
        </a:p>
      </dgm:t>
    </dgm:pt>
    <dgm:pt modelId="{B009D471-80EE-46F7-82B9-494F115BDD20}" type="pres">
      <dgm:prSet presAssocID="{BB1ABD04-6C61-4F09-B8D1-8F6E293459E4}" presName="diagram" presStyleCnt="0">
        <dgm:presLayoutVars>
          <dgm:chPref val="1"/>
          <dgm:dir/>
          <dgm:animOne val="branch"/>
          <dgm:animLvl val="lvl"/>
          <dgm:resizeHandles val="exact"/>
        </dgm:presLayoutVars>
      </dgm:prSet>
      <dgm:spPr/>
      <dgm:t>
        <a:bodyPr/>
        <a:lstStyle/>
        <a:p>
          <a:endParaRPr lang="fr-FR"/>
        </a:p>
      </dgm:t>
    </dgm:pt>
    <dgm:pt modelId="{F4A6DE5C-4DFA-41FF-AEDB-0D9EEC55A1AA}" type="pres">
      <dgm:prSet presAssocID="{27688EEC-DB0C-4B8D-8570-B8029B8E3A40}" presName="root1" presStyleCnt="0"/>
      <dgm:spPr/>
    </dgm:pt>
    <dgm:pt modelId="{8627C515-E781-4B86-ABCC-FA7C66D575E9}" type="pres">
      <dgm:prSet presAssocID="{27688EEC-DB0C-4B8D-8570-B8029B8E3A40}" presName="LevelOneTextNode" presStyleLbl="node0" presStyleIdx="0" presStyleCnt="1" custLinFactNeighborX="-77329" custLinFactNeighborY="-2803">
        <dgm:presLayoutVars>
          <dgm:chPref val="3"/>
        </dgm:presLayoutVars>
      </dgm:prSet>
      <dgm:spPr/>
      <dgm:t>
        <a:bodyPr/>
        <a:lstStyle/>
        <a:p>
          <a:endParaRPr lang="fr-FR"/>
        </a:p>
      </dgm:t>
    </dgm:pt>
    <dgm:pt modelId="{2336BCD9-BAB4-4E4C-8F65-AFD2E874FA33}" type="pres">
      <dgm:prSet presAssocID="{27688EEC-DB0C-4B8D-8570-B8029B8E3A40}" presName="level2hierChild" presStyleCnt="0"/>
      <dgm:spPr/>
    </dgm:pt>
    <dgm:pt modelId="{66398457-0C07-4DF5-8866-38FF73CB7E4C}" type="pres">
      <dgm:prSet presAssocID="{CD3ED180-70E1-46F2-B129-93780624F8D6}" presName="conn2-1" presStyleLbl="parChTrans1D2" presStyleIdx="0" presStyleCnt="5"/>
      <dgm:spPr/>
      <dgm:t>
        <a:bodyPr/>
        <a:lstStyle/>
        <a:p>
          <a:endParaRPr lang="fr-FR"/>
        </a:p>
      </dgm:t>
    </dgm:pt>
    <dgm:pt modelId="{AF868B4A-E461-4289-81D3-57A24D08431E}" type="pres">
      <dgm:prSet presAssocID="{CD3ED180-70E1-46F2-B129-93780624F8D6}" presName="connTx" presStyleLbl="parChTrans1D2" presStyleIdx="0" presStyleCnt="5"/>
      <dgm:spPr/>
      <dgm:t>
        <a:bodyPr/>
        <a:lstStyle/>
        <a:p>
          <a:endParaRPr lang="fr-FR"/>
        </a:p>
      </dgm:t>
    </dgm:pt>
    <dgm:pt modelId="{72BC9A37-3628-494A-9A55-06A253F5C746}" type="pres">
      <dgm:prSet presAssocID="{C79F8703-E141-4D7E-A5D9-222F9AEE25AB}" presName="root2" presStyleCnt="0"/>
      <dgm:spPr/>
    </dgm:pt>
    <dgm:pt modelId="{C5F7004B-A715-4BF6-B502-B379ECFDD391}" type="pres">
      <dgm:prSet presAssocID="{C79F8703-E141-4D7E-A5D9-222F9AEE25AB}" presName="LevelTwoTextNode" presStyleLbl="node2" presStyleIdx="0" presStyleCnt="5">
        <dgm:presLayoutVars>
          <dgm:chPref val="3"/>
        </dgm:presLayoutVars>
      </dgm:prSet>
      <dgm:spPr/>
      <dgm:t>
        <a:bodyPr/>
        <a:lstStyle/>
        <a:p>
          <a:endParaRPr lang="fr-FR"/>
        </a:p>
      </dgm:t>
    </dgm:pt>
    <dgm:pt modelId="{71EEE812-2896-4813-B8E6-56C4DC8D0BDA}" type="pres">
      <dgm:prSet presAssocID="{C79F8703-E141-4D7E-A5D9-222F9AEE25AB}" presName="level3hierChild" presStyleCnt="0"/>
      <dgm:spPr/>
    </dgm:pt>
    <dgm:pt modelId="{BA4770AB-2BA0-49CC-AEDF-D49A55E0A99E}" type="pres">
      <dgm:prSet presAssocID="{88BA8098-C681-4EC2-B203-3D1F7CC3FA2A}" presName="conn2-1" presStyleLbl="parChTrans1D3" presStyleIdx="0" presStyleCnt="4"/>
      <dgm:spPr/>
      <dgm:t>
        <a:bodyPr/>
        <a:lstStyle/>
        <a:p>
          <a:endParaRPr lang="fr-FR"/>
        </a:p>
      </dgm:t>
    </dgm:pt>
    <dgm:pt modelId="{FD95CF44-69DB-42FD-AF05-3BBBA3331741}" type="pres">
      <dgm:prSet presAssocID="{88BA8098-C681-4EC2-B203-3D1F7CC3FA2A}" presName="connTx" presStyleLbl="parChTrans1D3" presStyleIdx="0" presStyleCnt="4"/>
      <dgm:spPr/>
      <dgm:t>
        <a:bodyPr/>
        <a:lstStyle/>
        <a:p>
          <a:endParaRPr lang="fr-FR"/>
        </a:p>
      </dgm:t>
    </dgm:pt>
    <dgm:pt modelId="{D74DDC34-FA67-42E0-83D3-0DF93966FE06}" type="pres">
      <dgm:prSet presAssocID="{A65700E8-31E1-4D87-AA0D-D77640E045CF}" presName="root2" presStyleCnt="0"/>
      <dgm:spPr/>
    </dgm:pt>
    <dgm:pt modelId="{25BADFF4-D50C-488F-9A0C-A92B869C3098}" type="pres">
      <dgm:prSet presAssocID="{A65700E8-31E1-4D87-AA0D-D77640E045CF}" presName="LevelTwoTextNode" presStyleLbl="node3" presStyleIdx="0" presStyleCnt="4" custLinFactNeighborX="46635" custLinFactNeighborY="-454">
        <dgm:presLayoutVars>
          <dgm:chPref val="3"/>
        </dgm:presLayoutVars>
      </dgm:prSet>
      <dgm:spPr/>
      <dgm:t>
        <a:bodyPr/>
        <a:lstStyle/>
        <a:p>
          <a:endParaRPr lang="fr-FR"/>
        </a:p>
      </dgm:t>
    </dgm:pt>
    <dgm:pt modelId="{D1BFD8E2-96FA-498B-907B-6DE9FFA597C4}" type="pres">
      <dgm:prSet presAssocID="{A65700E8-31E1-4D87-AA0D-D77640E045CF}" presName="level3hierChild" presStyleCnt="0"/>
      <dgm:spPr/>
    </dgm:pt>
    <dgm:pt modelId="{5C72ED61-B9D2-4CF9-B5BD-E5C2CFC9FBDF}" type="pres">
      <dgm:prSet presAssocID="{59274850-EA1F-4CFC-A15D-4835B00F2D6F}" presName="conn2-1" presStyleLbl="parChTrans1D3" presStyleIdx="1" presStyleCnt="4"/>
      <dgm:spPr/>
      <dgm:t>
        <a:bodyPr/>
        <a:lstStyle/>
        <a:p>
          <a:endParaRPr lang="fr-FR"/>
        </a:p>
      </dgm:t>
    </dgm:pt>
    <dgm:pt modelId="{F93BFD64-D078-455F-969D-5E6591BE18CD}" type="pres">
      <dgm:prSet presAssocID="{59274850-EA1F-4CFC-A15D-4835B00F2D6F}" presName="connTx" presStyleLbl="parChTrans1D3" presStyleIdx="1" presStyleCnt="4"/>
      <dgm:spPr/>
      <dgm:t>
        <a:bodyPr/>
        <a:lstStyle/>
        <a:p>
          <a:endParaRPr lang="fr-FR"/>
        </a:p>
      </dgm:t>
    </dgm:pt>
    <dgm:pt modelId="{7BBA3BDD-DA62-4B4B-94DA-85B0BF800098}" type="pres">
      <dgm:prSet presAssocID="{D894E58A-8624-48A5-BEB6-4B52F5ED1165}" presName="root2" presStyleCnt="0"/>
      <dgm:spPr/>
    </dgm:pt>
    <dgm:pt modelId="{A7EEEF47-EC8A-4949-A118-2C79CDF3FCBF}" type="pres">
      <dgm:prSet presAssocID="{D894E58A-8624-48A5-BEB6-4B52F5ED1165}" presName="LevelTwoTextNode" presStyleLbl="node3" presStyleIdx="1" presStyleCnt="4" custLinFactNeighborX="46635" custLinFactNeighborY="3359">
        <dgm:presLayoutVars>
          <dgm:chPref val="3"/>
        </dgm:presLayoutVars>
      </dgm:prSet>
      <dgm:spPr/>
      <dgm:t>
        <a:bodyPr/>
        <a:lstStyle/>
        <a:p>
          <a:endParaRPr lang="fr-FR"/>
        </a:p>
      </dgm:t>
    </dgm:pt>
    <dgm:pt modelId="{979DBDE3-1199-4A51-91B4-D50E3FF2CFAD}" type="pres">
      <dgm:prSet presAssocID="{D894E58A-8624-48A5-BEB6-4B52F5ED1165}" presName="level3hierChild" presStyleCnt="0"/>
      <dgm:spPr/>
    </dgm:pt>
    <dgm:pt modelId="{72E06507-AE4E-4198-ABE2-5A5469D02BFA}" type="pres">
      <dgm:prSet presAssocID="{B1FFB267-5D61-4E48-9D73-FA5B71729887}" presName="conn2-1" presStyleLbl="parChTrans1D2" presStyleIdx="1" presStyleCnt="5"/>
      <dgm:spPr/>
      <dgm:t>
        <a:bodyPr/>
        <a:lstStyle/>
        <a:p>
          <a:endParaRPr lang="fr-FR"/>
        </a:p>
      </dgm:t>
    </dgm:pt>
    <dgm:pt modelId="{EA8DBFFE-66D5-41AD-B9CC-B086C167C630}" type="pres">
      <dgm:prSet presAssocID="{B1FFB267-5D61-4E48-9D73-FA5B71729887}" presName="connTx" presStyleLbl="parChTrans1D2" presStyleIdx="1" presStyleCnt="5"/>
      <dgm:spPr/>
      <dgm:t>
        <a:bodyPr/>
        <a:lstStyle/>
        <a:p>
          <a:endParaRPr lang="fr-FR"/>
        </a:p>
      </dgm:t>
    </dgm:pt>
    <dgm:pt modelId="{FA8CFEDA-81B2-45E9-A205-64E5881383C4}" type="pres">
      <dgm:prSet presAssocID="{E84B637D-7157-4139-99A1-979A5D876BBD}" presName="root2" presStyleCnt="0"/>
      <dgm:spPr/>
    </dgm:pt>
    <dgm:pt modelId="{2C28BED3-36E5-4A72-86F1-1116DE9222D5}" type="pres">
      <dgm:prSet presAssocID="{E84B637D-7157-4139-99A1-979A5D876BBD}" presName="LevelTwoTextNode" presStyleLbl="node2" presStyleIdx="1" presStyleCnt="5" custLinFactNeighborX="-2475" custLinFactNeighborY="316">
        <dgm:presLayoutVars>
          <dgm:chPref val="3"/>
        </dgm:presLayoutVars>
      </dgm:prSet>
      <dgm:spPr/>
      <dgm:t>
        <a:bodyPr/>
        <a:lstStyle/>
        <a:p>
          <a:endParaRPr lang="fr-FR"/>
        </a:p>
      </dgm:t>
    </dgm:pt>
    <dgm:pt modelId="{BF96FC6F-CE55-4E20-908A-0E7233419B82}" type="pres">
      <dgm:prSet presAssocID="{E84B637D-7157-4139-99A1-979A5D876BBD}" presName="level3hierChild" presStyleCnt="0"/>
      <dgm:spPr/>
    </dgm:pt>
    <dgm:pt modelId="{0A0A7B45-B433-400A-8E29-C5BDA2152730}" type="pres">
      <dgm:prSet presAssocID="{B017B7D9-3E31-4FE5-924C-3DF141D22347}" presName="conn2-1" presStyleLbl="parChTrans1D2" presStyleIdx="2" presStyleCnt="5"/>
      <dgm:spPr/>
      <dgm:t>
        <a:bodyPr/>
        <a:lstStyle/>
        <a:p>
          <a:endParaRPr lang="fr-FR"/>
        </a:p>
      </dgm:t>
    </dgm:pt>
    <dgm:pt modelId="{C1BCE5F3-528B-4C6E-95A8-3348093CDC28}" type="pres">
      <dgm:prSet presAssocID="{B017B7D9-3E31-4FE5-924C-3DF141D22347}" presName="connTx" presStyleLbl="parChTrans1D2" presStyleIdx="2" presStyleCnt="5"/>
      <dgm:spPr/>
      <dgm:t>
        <a:bodyPr/>
        <a:lstStyle/>
        <a:p>
          <a:endParaRPr lang="fr-FR"/>
        </a:p>
      </dgm:t>
    </dgm:pt>
    <dgm:pt modelId="{8C4BC712-69A2-4806-BF0C-E95850EBAA5B}" type="pres">
      <dgm:prSet presAssocID="{46ED8F0B-BC52-4264-9EEA-B157D6F5B79C}" presName="root2" presStyleCnt="0"/>
      <dgm:spPr/>
    </dgm:pt>
    <dgm:pt modelId="{E984CCED-80F0-4125-9F3D-D6F9D140888B}" type="pres">
      <dgm:prSet presAssocID="{46ED8F0B-BC52-4264-9EEA-B157D6F5B79C}" presName="LevelTwoTextNode" presStyleLbl="node2" presStyleIdx="2" presStyleCnt="5">
        <dgm:presLayoutVars>
          <dgm:chPref val="3"/>
        </dgm:presLayoutVars>
      </dgm:prSet>
      <dgm:spPr/>
      <dgm:t>
        <a:bodyPr/>
        <a:lstStyle/>
        <a:p>
          <a:endParaRPr lang="fr-FR"/>
        </a:p>
      </dgm:t>
    </dgm:pt>
    <dgm:pt modelId="{D6C481EF-AE36-493B-A4E9-0E69C6C32891}" type="pres">
      <dgm:prSet presAssocID="{46ED8F0B-BC52-4264-9EEA-B157D6F5B79C}" presName="level3hierChild" presStyleCnt="0"/>
      <dgm:spPr/>
    </dgm:pt>
    <dgm:pt modelId="{A4C25A37-7139-435B-B96E-B69EB0C577DC}" type="pres">
      <dgm:prSet presAssocID="{C0C9B587-4D1B-4A3D-AE6D-B4CDAA5D01D1}" presName="conn2-1" presStyleLbl="parChTrans1D2" presStyleIdx="3" presStyleCnt="5"/>
      <dgm:spPr/>
      <dgm:t>
        <a:bodyPr/>
        <a:lstStyle/>
        <a:p>
          <a:endParaRPr lang="fr-FR"/>
        </a:p>
      </dgm:t>
    </dgm:pt>
    <dgm:pt modelId="{086C212F-89B1-47D5-8ADE-E48C96879DC0}" type="pres">
      <dgm:prSet presAssocID="{C0C9B587-4D1B-4A3D-AE6D-B4CDAA5D01D1}" presName="connTx" presStyleLbl="parChTrans1D2" presStyleIdx="3" presStyleCnt="5"/>
      <dgm:spPr/>
      <dgm:t>
        <a:bodyPr/>
        <a:lstStyle/>
        <a:p>
          <a:endParaRPr lang="fr-FR"/>
        </a:p>
      </dgm:t>
    </dgm:pt>
    <dgm:pt modelId="{0062F348-9D59-4C26-86F7-BB9DB28ACB47}" type="pres">
      <dgm:prSet presAssocID="{EF196442-4C15-42B5-904E-B76499DB35A7}" presName="root2" presStyleCnt="0"/>
      <dgm:spPr/>
    </dgm:pt>
    <dgm:pt modelId="{BAD94CD8-93DC-4C46-A272-6AD306B3A8E8}" type="pres">
      <dgm:prSet presAssocID="{EF196442-4C15-42B5-904E-B76499DB35A7}" presName="LevelTwoTextNode" presStyleLbl="node2" presStyleIdx="3" presStyleCnt="5">
        <dgm:presLayoutVars>
          <dgm:chPref val="3"/>
        </dgm:presLayoutVars>
      </dgm:prSet>
      <dgm:spPr/>
      <dgm:t>
        <a:bodyPr/>
        <a:lstStyle/>
        <a:p>
          <a:endParaRPr lang="fr-FR"/>
        </a:p>
      </dgm:t>
    </dgm:pt>
    <dgm:pt modelId="{C28368E3-3F41-4E36-AB65-AD2CE25CC9C6}" type="pres">
      <dgm:prSet presAssocID="{EF196442-4C15-42B5-904E-B76499DB35A7}" presName="level3hierChild" presStyleCnt="0"/>
      <dgm:spPr/>
    </dgm:pt>
    <dgm:pt modelId="{53743FDE-653D-497D-8AF6-ED08D15D1389}" type="pres">
      <dgm:prSet presAssocID="{520057D6-D60A-4FBF-874E-512BA4A1705B}" presName="conn2-1" presStyleLbl="parChTrans1D2" presStyleIdx="4" presStyleCnt="5"/>
      <dgm:spPr/>
      <dgm:t>
        <a:bodyPr/>
        <a:lstStyle/>
        <a:p>
          <a:endParaRPr lang="fr-FR"/>
        </a:p>
      </dgm:t>
    </dgm:pt>
    <dgm:pt modelId="{CE8949E4-9F63-4E6B-BD78-67F3313F513B}" type="pres">
      <dgm:prSet presAssocID="{520057D6-D60A-4FBF-874E-512BA4A1705B}" presName="connTx" presStyleLbl="parChTrans1D2" presStyleIdx="4" presStyleCnt="5"/>
      <dgm:spPr/>
      <dgm:t>
        <a:bodyPr/>
        <a:lstStyle/>
        <a:p>
          <a:endParaRPr lang="fr-FR"/>
        </a:p>
      </dgm:t>
    </dgm:pt>
    <dgm:pt modelId="{57C44C05-5BF4-4763-ACEF-E013E7F3EB84}" type="pres">
      <dgm:prSet presAssocID="{AD3E2F24-39FC-4174-B1F3-E4F42D40D0FB}" presName="root2" presStyleCnt="0"/>
      <dgm:spPr/>
    </dgm:pt>
    <dgm:pt modelId="{339C37B8-A7D5-4D25-AE6B-5315B59068FC}" type="pres">
      <dgm:prSet presAssocID="{AD3E2F24-39FC-4174-B1F3-E4F42D40D0FB}" presName="LevelTwoTextNode" presStyleLbl="node2" presStyleIdx="4" presStyleCnt="5">
        <dgm:presLayoutVars>
          <dgm:chPref val="3"/>
        </dgm:presLayoutVars>
      </dgm:prSet>
      <dgm:spPr/>
      <dgm:t>
        <a:bodyPr/>
        <a:lstStyle/>
        <a:p>
          <a:endParaRPr lang="fr-FR"/>
        </a:p>
      </dgm:t>
    </dgm:pt>
    <dgm:pt modelId="{56C797E7-ED7A-4CC6-A8F2-ECB7E7F763EC}" type="pres">
      <dgm:prSet presAssocID="{AD3E2F24-39FC-4174-B1F3-E4F42D40D0FB}" presName="level3hierChild" presStyleCnt="0"/>
      <dgm:spPr/>
    </dgm:pt>
    <dgm:pt modelId="{5A99860D-F54C-4EAF-A1D9-775AEE2CD585}" type="pres">
      <dgm:prSet presAssocID="{90B16788-A7C4-4BC3-A36D-EE4D49030ACA}" presName="conn2-1" presStyleLbl="parChTrans1D3" presStyleIdx="2" presStyleCnt="4"/>
      <dgm:spPr/>
      <dgm:t>
        <a:bodyPr/>
        <a:lstStyle/>
        <a:p>
          <a:endParaRPr lang="fr-FR"/>
        </a:p>
      </dgm:t>
    </dgm:pt>
    <dgm:pt modelId="{E27BAC41-BDAB-4AE3-99ED-056EDEECF7DC}" type="pres">
      <dgm:prSet presAssocID="{90B16788-A7C4-4BC3-A36D-EE4D49030ACA}" presName="connTx" presStyleLbl="parChTrans1D3" presStyleIdx="2" presStyleCnt="4"/>
      <dgm:spPr/>
      <dgm:t>
        <a:bodyPr/>
        <a:lstStyle/>
        <a:p>
          <a:endParaRPr lang="fr-FR"/>
        </a:p>
      </dgm:t>
    </dgm:pt>
    <dgm:pt modelId="{0D95DEFA-4BD2-4F23-9B50-CE520AF87F11}" type="pres">
      <dgm:prSet presAssocID="{B7F2A398-652C-4E5F-A917-655B50F783D3}" presName="root2" presStyleCnt="0"/>
      <dgm:spPr/>
    </dgm:pt>
    <dgm:pt modelId="{3B85AFF5-8B1A-4745-8AC1-C0B9397ACEBA}" type="pres">
      <dgm:prSet presAssocID="{B7F2A398-652C-4E5F-A917-655B50F783D3}" presName="LevelTwoTextNode" presStyleLbl="node3" presStyleIdx="2" presStyleCnt="4" custLinFactNeighborX="40694">
        <dgm:presLayoutVars>
          <dgm:chPref val="3"/>
        </dgm:presLayoutVars>
      </dgm:prSet>
      <dgm:spPr/>
      <dgm:t>
        <a:bodyPr/>
        <a:lstStyle/>
        <a:p>
          <a:endParaRPr lang="fr-FR"/>
        </a:p>
      </dgm:t>
    </dgm:pt>
    <dgm:pt modelId="{4F4F0F63-D929-4536-B353-550930ACB4F6}" type="pres">
      <dgm:prSet presAssocID="{B7F2A398-652C-4E5F-A917-655B50F783D3}" presName="level3hierChild" presStyleCnt="0"/>
      <dgm:spPr/>
    </dgm:pt>
    <dgm:pt modelId="{971761DB-EA1C-4774-AA91-DE12EFF81C29}" type="pres">
      <dgm:prSet presAssocID="{6CF7A799-8973-422B-B9AD-E2111FD73DF6}" presName="conn2-1" presStyleLbl="parChTrans1D3" presStyleIdx="3" presStyleCnt="4"/>
      <dgm:spPr/>
      <dgm:t>
        <a:bodyPr/>
        <a:lstStyle/>
        <a:p>
          <a:endParaRPr lang="fr-FR"/>
        </a:p>
      </dgm:t>
    </dgm:pt>
    <dgm:pt modelId="{98E235FF-CDBB-4D9E-88E2-A9897154051D}" type="pres">
      <dgm:prSet presAssocID="{6CF7A799-8973-422B-B9AD-E2111FD73DF6}" presName="connTx" presStyleLbl="parChTrans1D3" presStyleIdx="3" presStyleCnt="4"/>
      <dgm:spPr/>
      <dgm:t>
        <a:bodyPr/>
        <a:lstStyle/>
        <a:p>
          <a:endParaRPr lang="fr-FR"/>
        </a:p>
      </dgm:t>
    </dgm:pt>
    <dgm:pt modelId="{63B8FFC8-9823-46E8-8A3E-3385BDA13834}" type="pres">
      <dgm:prSet presAssocID="{5C5CF0A5-B9DC-409E-A6CF-03A32384F136}" presName="root2" presStyleCnt="0"/>
      <dgm:spPr/>
    </dgm:pt>
    <dgm:pt modelId="{E2F9D473-AB15-4E7F-9E38-1E372A56F3A6}" type="pres">
      <dgm:prSet presAssocID="{5C5CF0A5-B9DC-409E-A6CF-03A32384F136}" presName="LevelTwoTextNode" presStyleLbl="node3" presStyleIdx="3" presStyleCnt="4" custLinFactNeighborX="41685">
        <dgm:presLayoutVars>
          <dgm:chPref val="3"/>
        </dgm:presLayoutVars>
      </dgm:prSet>
      <dgm:spPr/>
      <dgm:t>
        <a:bodyPr/>
        <a:lstStyle/>
        <a:p>
          <a:endParaRPr lang="fr-FR"/>
        </a:p>
      </dgm:t>
    </dgm:pt>
    <dgm:pt modelId="{F8891109-7BA6-4F24-AEB3-12BAC6577EDB}" type="pres">
      <dgm:prSet presAssocID="{5C5CF0A5-B9DC-409E-A6CF-03A32384F136}" presName="level3hierChild" presStyleCnt="0"/>
      <dgm:spPr/>
    </dgm:pt>
  </dgm:ptLst>
  <dgm:cxnLst>
    <dgm:cxn modelId="{2FE21054-BB2B-47AA-A2F4-A6ED2153E71B}" type="presOf" srcId="{B7F2A398-652C-4E5F-A917-655B50F783D3}" destId="{3B85AFF5-8B1A-4745-8AC1-C0B9397ACEBA}" srcOrd="0" destOrd="0" presId="urn:microsoft.com/office/officeart/2005/8/layout/hierarchy2"/>
    <dgm:cxn modelId="{B7030E96-5490-4DEE-B15B-6994F5B80476}" srcId="{BB1ABD04-6C61-4F09-B8D1-8F6E293459E4}" destId="{27688EEC-DB0C-4B8D-8570-B8029B8E3A40}" srcOrd="0" destOrd="0" parTransId="{21C9866A-A5C1-464E-81BF-E4E9507A9ED5}" sibTransId="{02F6CD9E-30AD-4AFB-8576-E7F9F13B3292}"/>
    <dgm:cxn modelId="{B8F1EE6B-5B39-43B4-8B66-5F9D3AFD2CA4}" type="presOf" srcId="{BB1ABD04-6C61-4F09-B8D1-8F6E293459E4}" destId="{B009D471-80EE-46F7-82B9-494F115BDD20}" srcOrd="0" destOrd="0" presId="urn:microsoft.com/office/officeart/2005/8/layout/hierarchy2"/>
    <dgm:cxn modelId="{99173922-FCCF-4504-9C8A-BD70A9D0F6B5}" type="presOf" srcId="{6CF7A799-8973-422B-B9AD-E2111FD73DF6}" destId="{98E235FF-CDBB-4D9E-88E2-A9897154051D}" srcOrd="1" destOrd="0" presId="urn:microsoft.com/office/officeart/2005/8/layout/hierarchy2"/>
    <dgm:cxn modelId="{7B4524A9-34DD-495D-9EAB-D676AA220095}" srcId="{27688EEC-DB0C-4B8D-8570-B8029B8E3A40}" destId="{AD3E2F24-39FC-4174-B1F3-E4F42D40D0FB}" srcOrd="4" destOrd="0" parTransId="{520057D6-D60A-4FBF-874E-512BA4A1705B}" sibTransId="{40A96B96-0E0F-4E32-9FC3-2F6C4DC6387B}"/>
    <dgm:cxn modelId="{1419FB80-0F95-4108-B684-E84489910D9D}" srcId="{AD3E2F24-39FC-4174-B1F3-E4F42D40D0FB}" destId="{B7F2A398-652C-4E5F-A917-655B50F783D3}" srcOrd="0" destOrd="0" parTransId="{90B16788-A7C4-4BC3-A36D-EE4D49030ACA}" sibTransId="{6C550D77-A81A-49AE-AF31-1E6AF06B1CC9}"/>
    <dgm:cxn modelId="{D4FB2A1B-7812-48CC-9FED-EEA55D7B3530}" type="presOf" srcId="{C0C9B587-4D1B-4A3D-AE6D-B4CDAA5D01D1}" destId="{086C212F-89B1-47D5-8ADE-E48C96879DC0}" srcOrd="1" destOrd="0" presId="urn:microsoft.com/office/officeart/2005/8/layout/hierarchy2"/>
    <dgm:cxn modelId="{0E4EE64B-B1B8-4C46-AEC3-6A68F8F48A06}" srcId="{C79F8703-E141-4D7E-A5D9-222F9AEE25AB}" destId="{A65700E8-31E1-4D87-AA0D-D77640E045CF}" srcOrd="0" destOrd="0" parTransId="{88BA8098-C681-4EC2-B203-3D1F7CC3FA2A}" sibTransId="{60BF75A7-E869-49D7-B70A-5E2FF81B3775}"/>
    <dgm:cxn modelId="{3996D36D-7F6A-4D2F-A936-6E7A1468C829}" type="presOf" srcId="{6CF7A799-8973-422B-B9AD-E2111FD73DF6}" destId="{971761DB-EA1C-4774-AA91-DE12EFF81C29}" srcOrd="0" destOrd="0" presId="urn:microsoft.com/office/officeart/2005/8/layout/hierarchy2"/>
    <dgm:cxn modelId="{D498EE1C-AF0E-4947-BF2D-AD656D15F620}" type="presOf" srcId="{CD3ED180-70E1-46F2-B129-93780624F8D6}" destId="{66398457-0C07-4DF5-8866-38FF73CB7E4C}" srcOrd="0" destOrd="0" presId="urn:microsoft.com/office/officeart/2005/8/layout/hierarchy2"/>
    <dgm:cxn modelId="{59B32683-018E-4371-B2DA-BFBF42A08FAD}" type="presOf" srcId="{B017B7D9-3E31-4FE5-924C-3DF141D22347}" destId="{C1BCE5F3-528B-4C6E-95A8-3348093CDC28}" srcOrd="1" destOrd="0" presId="urn:microsoft.com/office/officeart/2005/8/layout/hierarchy2"/>
    <dgm:cxn modelId="{AA6BA1A5-6947-42DF-9002-387E76312BC8}" type="presOf" srcId="{AD3E2F24-39FC-4174-B1F3-E4F42D40D0FB}" destId="{339C37B8-A7D5-4D25-AE6B-5315B59068FC}" srcOrd="0" destOrd="0" presId="urn:microsoft.com/office/officeart/2005/8/layout/hierarchy2"/>
    <dgm:cxn modelId="{A12A9629-248C-4251-BEEC-2C1E31B952FF}" type="presOf" srcId="{520057D6-D60A-4FBF-874E-512BA4A1705B}" destId="{CE8949E4-9F63-4E6B-BD78-67F3313F513B}" srcOrd="1" destOrd="0" presId="urn:microsoft.com/office/officeart/2005/8/layout/hierarchy2"/>
    <dgm:cxn modelId="{0F0C9E4D-7384-45EB-A9FA-7C8A7B10702C}" type="presOf" srcId="{B1FFB267-5D61-4E48-9D73-FA5B71729887}" destId="{72E06507-AE4E-4198-ABE2-5A5469D02BFA}" srcOrd="0" destOrd="0" presId="urn:microsoft.com/office/officeart/2005/8/layout/hierarchy2"/>
    <dgm:cxn modelId="{3897FB31-2291-47D6-9EC9-B71F29C19B9F}" type="presOf" srcId="{46ED8F0B-BC52-4264-9EEA-B157D6F5B79C}" destId="{E984CCED-80F0-4125-9F3D-D6F9D140888B}" srcOrd="0" destOrd="0" presId="urn:microsoft.com/office/officeart/2005/8/layout/hierarchy2"/>
    <dgm:cxn modelId="{20C5F942-0BD8-48B5-B6CC-0305E0039E1F}" srcId="{27688EEC-DB0C-4B8D-8570-B8029B8E3A40}" destId="{46ED8F0B-BC52-4264-9EEA-B157D6F5B79C}" srcOrd="2" destOrd="0" parTransId="{B017B7D9-3E31-4FE5-924C-3DF141D22347}" sibTransId="{C2EEBC80-AED7-437C-8917-8334E55B5E15}"/>
    <dgm:cxn modelId="{B37F83D7-B13A-4A23-AD25-777F7D704DEB}" type="presOf" srcId="{90B16788-A7C4-4BC3-A36D-EE4D49030ACA}" destId="{5A99860D-F54C-4EAF-A1D9-775AEE2CD585}" srcOrd="0" destOrd="0" presId="urn:microsoft.com/office/officeart/2005/8/layout/hierarchy2"/>
    <dgm:cxn modelId="{D0D5C3D9-0205-4B95-9D1B-F69B926410DF}" type="presOf" srcId="{C79F8703-E141-4D7E-A5D9-222F9AEE25AB}" destId="{C5F7004B-A715-4BF6-B502-B379ECFDD391}" srcOrd="0" destOrd="0" presId="urn:microsoft.com/office/officeart/2005/8/layout/hierarchy2"/>
    <dgm:cxn modelId="{0817B71A-F29B-453B-95B2-93C99DFA69FD}" srcId="{AD3E2F24-39FC-4174-B1F3-E4F42D40D0FB}" destId="{5C5CF0A5-B9DC-409E-A6CF-03A32384F136}" srcOrd="1" destOrd="0" parTransId="{6CF7A799-8973-422B-B9AD-E2111FD73DF6}" sibTransId="{A853ED1E-D6B0-489E-B660-1E9513713F6C}"/>
    <dgm:cxn modelId="{26A47D54-37DD-4B6C-A9FD-4FBB2050ED2B}" type="presOf" srcId="{88BA8098-C681-4EC2-B203-3D1F7CC3FA2A}" destId="{BA4770AB-2BA0-49CC-AEDF-D49A55E0A99E}" srcOrd="0" destOrd="0" presId="urn:microsoft.com/office/officeart/2005/8/layout/hierarchy2"/>
    <dgm:cxn modelId="{F85B26D9-3BEE-4623-993E-C48B2034B437}" type="presOf" srcId="{59274850-EA1F-4CFC-A15D-4835B00F2D6F}" destId="{5C72ED61-B9D2-4CF9-B5BD-E5C2CFC9FBDF}" srcOrd="0" destOrd="0" presId="urn:microsoft.com/office/officeart/2005/8/layout/hierarchy2"/>
    <dgm:cxn modelId="{933318EB-AB96-4D88-BDD9-1D24138242DE}" type="presOf" srcId="{E84B637D-7157-4139-99A1-979A5D876BBD}" destId="{2C28BED3-36E5-4A72-86F1-1116DE9222D5}" srcOrd="0" destOrd="0" presId="urn:microsoft.com/office/officeart/2005/8/layout/hierarchy2"/>
    <dgm:cxn modelId="{F5693AAF-36E2-43CA-97A3-97065B8EF6B6}" type="presOf" srcId="{5C5CF0A5-B9DC-409E-A6CF-03A32384F136}" destId="{E2F9D473-AB15-4E7F-9E38-1E372A56F3A6}" srcOrd="0" destOrd="0" presId="urn:microsoft.com/office/officeart/2005/8/layout/hierarchy2"/>
    <dgm:cxn modelId="{F44B253D-EA45-4177-8134-4C288FECAF34}" srcId="{27688EEC-DB0C-4B8D-8570-B8029B8E3A40}" destId="{C79F8703-E141-4D7E-A5D9-222F9AEE25AB}" srcOrd="0" destOrd="0" parTransId="{CD3ED180-70E1-46F2-B129-93780624F8D6}" sibTransId="{27EBAE8D-98A7-4C16-98BA-769A6D0DAFC8}"/>
    <dgm:cxn modelId="{E6B80B25-61D6-45ED-B350-EE24FE3107AE}" type="presOf" srcId="{88BA8098-C681-4EC2-B203-3D1F7CC3FA2A}" destId="{FD95CF44-69DB-42FD-AF05-3BBBA3331741}" srcOrd="1" destOrd="0" presId="urn:microsoft.com/office/officeart/2005/8/layout/hierarchy2"/>
    <dgm:cxn modelId="{2268DD4E-2C31-4B65-9992-A5A073C28965}" type="presOf" srcId="{B017B7D9-3E31-4FE5-924C-3DF141D22347}" destId="{0A0A7B45-B433-400A-8E29-C5BDA2152730}" srcOrd="0" destOrd="0" presId="urn:microsoft.com/office/officeart/2005/8/layout/hierarchy2"/>
    <dgm:cxn modelId="{87CF02BF-BF2C-41DE-B02B-4FA4A24BAA7F}" srcId="{C79F8703-E141-4D7E-A5D9-222F9AEE25AB}" destId="{D894E58A-8624-48A5-BEB6-4B52F5ED1165}" srcOrd="1" destOrd="0" parTransId="{59274850-EA1F-4CFC-A15D-4835B00F2D6F}" sibTransId="{88D8FEFF-246E-4466-9661-0AB93EA3BE20}"/>
    <dgm:cxn modelId="{D791E562-AB2B-4235-9D2E-464083832C67}" type="presOf" srcId="{520057D6-D60A-4FBF-874E-512BA4A1705B}" destId="{53743FDE-653D-497D-8AF6-ED08D15D1389}" srcOrd="0" destOrd="0" presId="urn:microsoft.com/office/officeart/2005/8/layout/hierarchy2"/>
    <dgm:cxn modelId="{BDB750E8-24E4-452A-A88F-BD23F69D394F}" type="presOf" srcId="{A65700E8-31E1-4D87-AA0D-D77640E045CF}" destId="{25BADFF4-D50C-488F-9A0C-A92B869C3098}" srcOrd="0" destOrd="0" presId="urn:microsoft.com/office/officeart/2005/8/layout/hierarchy2"/>
    <dgm:cxn modelId="{81728EBE-2F63-4195-84F9-94C6ECF01740}" type="presOf" srcId="{90B16788-A7C4-4BC3-A36D-EE4D49030ACA}" destId="{E27BAC41-BDAB-4AE3-99ED-056EDEECF7DC}" srcOrd="1" destOrd="0" presId="urn:microsoft.com/office/officeart/2005/8/layout/hierarchy2"/>
    <dgm:cxn modelId="{2495834B-D017-4A9C-8450-2D50E959EF62}" type="presOf" srcId="{CD3ED180-70E1-46F2-B129-93780624F8D6}" destId="{AF868B4A-E461-4289-81D3-57A24D08431E}" srcOrd="1" destOrd="0" presId="urn:microsoft.com/office/officeart/2005/8/layout/hierarchy2"/>
    <dgm:cxn modelId="{4EE0BEAF-3D76-4778-9951-0CFC4450A9E7}" type="presOf" srcId="{C0C9B587-4D1B-4A3D-AE6D-B4CDAA5D01D1}" destId="{A4C25A37-7139-435B-B96E-B69EB0C577DC}" srcOrd="0" destOrd="0" presId="urn:microsoft.com/office/officeart/2005/8/layout/hierarchy2"/>
    <dgm:cxn modelId="{563B8611-EB4C-40E4-8A84-8CA7C46A6310}" srcId="{27688EEC-DB0C-4B8D-8570-B8029B8E3A40}" destId="{EF196442-4C15-42B5-904E-B76499DB35A7}" srcOrd="3" destOrd="0" parTransId="{C0C9B587-4D1B-4A3D-AE6D-B4CDAA5D01D1}" sibTransId="{A6744A39-0453-46E9-99BB-B619B3845DFB}"/>
    <dgm:cxn modelId="{7209A66D-5761-4499-8403-DF7830D0D420}" type="presOf" srcId="{EF196442-4C15-42B5-904E-B76499DB35A7}" destId="{BAD94CD8-93DC-4C46-A272-6AD306B3A8E8}" srcOrd="0" destOrd="0" presId="urn:microsoft.com/office/officeart/2005/8/layout/hierarchy2"/>
    <dgm:cxn modelId="{82DC8D91-1A73-4D2E-8A50-2DAA1B091B97}" type="presOf" srcId="{59274850-EA1F-4CFC-A15D-4835B00F2D6F}" destId="{F93BFD64-D078-455F-969D-5E6591BE18CD}" srcOrd="1" destOrd="0" presId="urn:microsoft.com/office/officeart/2005/8/layout/hierarchy2"/>
    <dgm:cxn modelId="{E0FA6795-9075-4BFC-91E5-C00542C51A2E}" type="presOf" srcId="{B1FFB267-5D61-4E48-9D73-FA5B71729887}" destId="{EA8DBFFE-66D5-41AD-B9CC-B086C167C630}" srcOrd="1" destOrd="0" presId="urn:microsoft.com/office/officeart/2005/8/layout/hierarchy2"/>
    <dgm:cxn modelId="{2D312540-1043-4E5D-B6BD-EA087581F191}" type="presOf" srcId="{27688EEC-DB0C-4B8D-8570-B8029B8E3A40}" destId="{8627C515-E781-4B86-ABCC-FA7C66D575E9}" srcOrd="0" destOrd="0" presId="urn:microsoft.com/office/officeart/2005/8/layout/hierarchy2"/>
    <dgm:cxn modelId="{C236049C-15FB-428F-8919-658FF54B96FD}" type="presOf" srcId="{D894E58A-8624-48A5-BEB6-4B52F5ED1165}" destId="{A7EEEF47-EC8A-4949-A118-2C79CDF3FCBF}" srcOrd="0" destOrd="0" presId="urn:microsoft.com/office/officeart/2005/8/layout/hierarchy2"/>
    <dgm:cxn modelId="{FF418C4E-DF3F-49E6-85C1-CEFB8BDFE2B2}" srcId="{27688EEC-DB0C-4B8D-8570-B8029B8E3A40}" destId="{E84B637D-7157-4139-99A1-979A5D876BBD}" srcOrd="1" destOrd="0" parTransId="{B1FFB267-5D61-4E48-9D73-FA5B71729887}" sibTransId="{84A6E4F6-E816-4DAF-AAB0-63C607E1E1B9}"/>
    <dgm:cxn modelId="{C766F23F-5A2D-48B4-9AF4-D88B09F63A85}" type="presParOf" srcId="{B009D471-80EE-46F7-82B9-494F115BDD20}" destId="{F4A6DE5C-4DFA-41FF-AEDB-0D9EEC55A1AA}" srcOrd="0" destOrd="0" presId="urn:microsoft.com/office/officeart/2005/8/layout/hierarchy2"/>
    <dgm:cxn modelId="{721596C5-6D73-46B7-863A-41E95C0C808C}" type="presParOf" srcId="{F4A6DE5C-4DFA-41FF-AEDB-0D9EEC55A1AA}" destId="{8627C515-E781-4B86-ABCC-FA7C66D575E9}" srcOrd="0" destOrd="0" presId="urn:microsoft.com/office/officeart/2005/8/layout/hierarchy2"/>
    <dgm:cxn modelId="{81DD6323-5429-40A2-AAF8-DB6F92AED22C}" type="presParOf" srcId="{F4A6DE5C-4DFA-41FF-AEDB-0D9EEC55A1AA}" destId="{2336BCD9-BAB4-4E4C-8F65-AFD2E874FA33}" srcOrd="1" destOrd="0" presId="urn:microsoft.com/office/officeart/2005/8/layout/hierarchy2"/>
    <dgm:cxn modelId="{086FDFCC-4EC9-40AF-8CD7-904FB7757BEB}" type="presParOf" srcId="{2336BCD9-BAB4-4E4C-8F65-AFD2E874FA33}" destId="{66398457-0C07-4DF5-8866-38FF73CB7E4C}" srcOrd="0" destOrd="0" presId="urn:microsoft.com/office/officeart/2005/8/layout/hierarchy2"/>
    <dgm:cxn modelId="{B3F3CDF7-1512-4DC6-9F35-9E65278B5C1E}" type="presParOf" srcId="{66398457-0C07-4DF5-8866-38FF73CB7E4C}" destId="{AF868B4A-E461-4289-81D3-57A24D08431E}" srcOrd="0" destOrd="0" presId="urn:microsoft.com/office/officeart/2005/8/layout/hierarchy2"/>
    <dgm:cxn modelId="{0DD5B1CB-F2A5-4EDE-910E-81F6CB30092E}" type="presParOf" srcId="{2336BCD9-BAB4-4E4C-8F65-AFD2E874FA33}" destId="{72BC9A37-3628-494A-9A55-06A253F5C746}" srcOrd="1" destOrd="0" presId="urn:microsoft.com/office/officeart/2005/8/layout/hierarchy2"/>
    <dgm:cxn modelId="{731D0689-4459-46FE-ADBE-9A1D6E8897D8}" type="presParOf" srcId="{72BC9A37-3628-494A-9A55-06A253F5C746}" destId="{C5F7004B-A715-4BF6-B502-B379ECFDD391}" srcOrd="0" destOrd="0" presId="urn:microsoft.com/office/officeart/2005/8/layout/hierarchy2"/>
    <dgm:cxn modelId="{0C44E27A-5FC9-4E63-B6A9-85B1B1943B4E}" type="presParOf" srcId="{72BC9A37-3628-494A-9A55-06A253F5C746}" destId="{71EEE812-2896-4813-B8E6-56C4DC8D0BDA}" srcOrd="1" destOrd="0" presId="urn:microsoft.com/office/officeart/2005/8/layout/hierarchy2"/>
    <dgm:cxn modelId="{7A3394D4-FE06-4DBA-A60B-AC2C9EC60E7D}" type="presParOf" srcId="{71EEE812-2896-4813-B8E6-56C4DC8D0BDA}" destId="{BA4770AB-2BA0-49CC-AEDF-D49A55E0A99E}" srcOrd="0" destOrd="0" presId="urn:microsoft.com/office/officeart/2005/8/layout/hierarchy2"/>
    <dgm:cxn modelId="{B34FFFA4-F85A-4D59-83DD-68A0C6D3A32C}" type="presParOf" srcId="{BA4770AB-2BA0-49CC-AEDF-D49A55E0A99E}" destId="{FD95CF44-69DB-42FD-AF05-3BBBA3331741}" srcOrd="0" destOrd="0" presId="urn:microsoft.com/office/officeart/2005/8/layout/hierarchy2"/>
    <dgm:cxn modelId="{C09A77F4-13FB-40CC-BC9B-7A51D3EBA8FD}" type="presParOf" srcId="{71EEE812-2896-4813-B8E6-56C4DC8D0BDA}" destId="{D74DDC34-FA67-42E0-83D3-0DF93966FE06}" srcOrd="1" destOrd="0" presId="urn:microsoft.com/office/officeart/2005/8/layout/hierarchy2"/>
    <dgm:cxn modelId="{21F3F543-055A-47EA-A054-0699851324BF}" type="presParOf" srcId="{D74DDC34-FA67-42E0-83D3-0DF93966FE06}" destId="{25BADFF4-D50C-488F-9A0C-A92B869C3098}" srcOrd="0" destOrd="0" presId="urn:microsoft.com/office/officeart/2005/8/layout/hierarchy2"/>
    <dgm:cxn modelId="{7ACC4E45-6B8F-4D81-9677-5482692D6290}" type="presParOf" srcId="{D74DDC34-FA67-42E0-83D3-0DF93966FE06}" destId="{D1BFD8E2-96FA-498B-907B-6DE9FFA597C4}" srcOrd="1" destOrd="0" presId="urn:microsoft.com/office/officeart/2005/8/layout/hierarchy2"/>
    <dgm:cxn modelId="{61A3B24D-B6A3-4978-8769-2852202D4A96}" type="presParOf" srcId="{71EEE812-2896-4813-B8E6-56C4DC8D0BDA}" destId="{5C72ED61-B9D2-4CF9-B5BD-E5C2CFC9FBDF}" srcOrd="2" destOrd="0" presId="urn:microsoft.com/office/officeart/2005/8/layout/hierarchy2"/>
    <dgm:cxn modelId="{AFA51953-B804-49CF-9B61-2E29032069F4}" type="presParOf" srcId="{5C72ED61-B9D2-4CF9-B5BD-E5C2CFC9FBDF}" destId="{F93BFD64-D078-455F-969D-5E6591BE18CD}" srcOrd="0" destOrd="0" presId="urn:microsoft.com/office/officeart/2005/8/layout/hierarchy2"/>
    <dgm:cxn modelId="{F2B91F3B-488F-44BB-B329-E205081D0D81}" type="presParOf" srcId="{71EEE812-2896-4813-B8E6-56C4DC8D0BDA}" destId="{7BBA3BDD-DA62-4B4B-94DA-85B0BF800098}" srcOrd="3" destOrd="0" presId="urn:microsoft.com/office/officeart/2005/8/layout/hierarchy2"/>
    <dgm:cxn modelId="{B7F5F9C2-D5BE-4440-AA35-9E7BFC91CDE2}" type="presParOf" srcId="{7BBA3BDD-DA62-4B4B-94DA-85B0BF800098}" destId="{A7EEEF47-EC8A-4949-A118-2C79CDF3FCBF}" srcOrd="0" destOrd="0" presId="urn:microsoft.com/office/officeart/2005/8/layout/hierarchy2"/>
    <dgm:cxn modelId="{BA1A896B-AD52-4D27-A901-E17CE2C7F26D}" type="presParOf" srcId="{7BBA3BDD-DA62-4B4B-94DA-85B0BF800098}" destId="{979DBDE3-1199-4A51-91B4-D50E3FF2CFAD}" srcOrd="1" destOrd="0" presId="urn:microsoft.com/office/officeart/2005/8/layout/hierarchy2"/>
    <dgm:cxn modelId="{0EAB68C2-2440-4198-80A4-8D26B6C2AB44}" type="presParOf" srcId="{2336BCD9-BAB4-4E4C-8F65-AFD2E874FA33}" destId="{72E06507-AE4E-4198-ABE2-5A5469D02BFA}" srcOrd="2" destOrd="0" presId="urn:microsoft.com/office/officeart/2005/8/layout/hierarchy2"/>
    <dgm:cxn modelId="{7B61B361-312B-4BA0-AA73-F58C7613F451}" type="presParOf" srcId="{72E06507-AE4E-4198-ABE2-5A5469D02BFA}" destId="{EA8DBFFE-66D5-41AD-B9CC-B086C167C630}" srcOrd="0" destOrd="0" presId="urn:microsoft.com/office/officeart/2005/8/layout/hierarchy2"/>
    <dgm:cxn modelId="{781360DD-ABE2-4E6F-9DC3-96386DF156ED}" type="presParOf" srcId="{2336BCD9-BAB4-4E4C-8F65-AFD2E874FA33}" destId="{FA8CFEDA-81B2-45E9-A205-64E5881383C4}" srcOrd="3" destOrd="0" presId="urn:microsoft.com/office/officeart/2005/8/layout/hierarchy2"/>
    <dgm:cxn modelId="{ACEBAFA7-315C-4816-A146-386C0BD216F3}" type="presParOf" srcId="{FA8CFEDA-81B2-45E9-A205-64E5881383C4}" destId="{2C28BED3-36E5-4A72-86F1-1116DE9222D5}" srcOrd="0" destOrd="0" presId="urn:microsoft.com/office/officeart/2005/8/layout/hierarchy2"/>
    <dgm:cxn modelId="{B624F982-B473-454B-AA36-3BB2DCC9EBC8}" type="presParOf" srcId="{FA8CFEDA-81B2-45E9-A205-64E5881383C4}" destId="{BF96FC6F-CE55-4E20-908A-0E7233419B82}" srcOrd="1" destOrd="0" presId="urn:microsoft.com/office/officeart/2005/8/layout/hierarchy2"/>
    <dgm:cxn modelId="{07AC3B3E-F0AA-49EB-AC63-1556EE9E9CCC}" type="presParOf" srcId="{2336BCD9-BAB4-4E4C-8F65-AFD2E874FA33}" destId="{0A0A7B45-B433-400A-8E29-C5BDA2152730}" srcOrd="4" destOrd="0" presId="urn:microsoft.com/office/officeart/2005/8/layout/hierarchy2"/>
    <dgm:cxn modelId="{A789DEDF-F0B8-4DE3-BAE3-7D7B40376650}" type="presParOf" srcId="{0A0A7B45-B433-400A-8E29-C5BDA2152730}" destId="{C1BCE5F3-528B-4C6E-95A8-3348093CDC28}" srcOrd="0" destOrd="0" presId="urn:microsoft.com/office/officeart/2005/8/layout/hierarchy2"/>
    <dgm:cxn modelId="{2EA042F1-CADA-4435-AEC4-3E3BED0244C6}" type="presParOf" srcId="{2336BCD9-BAB4-4E4C-8F65-AFD2E874FA33}" destId="{8C4BC712-69A2-4806-BF0C-E95850EBAA5B}" srcOrd="5" destOrd="0" presId="urn:microsoft.com/office/officeart/2005/8/layout/hierarchy2"/>
    <dgm:cxn modelId="{F12DD70F-13EF-48B2-94CF-9CBC962D0373}" type="presParOf" srcId="{8C4BC712-69A2-4806-BF0C-E95850EBAA5B}" destId="{E984CCED-80F0-4125-9F3D-D6F9D140888B}" srcOrd="0" destOrd="0" presId="urn:microsoft.com/office/officeart/2005/8/layout/hierarchy2"/>
    <dgm:cxn modelId="{2A56D9C3-CA36-460A-93F3-C22ECE2A62EA}" type="presParOf" srcId="{8C4BC712-69A2-4806-BF0C-E95850EBAA5B}" destId="{D6C481EF-AE36-493B-A4E9-0E69C6C32891}" srcOrd="1" destOrd="0" presId="urn:microsoft.com/office/officeart/2005/8/layout/hierarchy2"/>
    <dgm:cxn modelId="{1ACE8C99-6DAD-44FB-B1B2-47E4D1005270}" type="presParOf" srcId="{2336BCD9-BAB4-4E4C-8F65-AFD2E874FA33}" destId="{A4C25A37-7139-435B-B96E-B69EB0C577DC}" srcOrd="6" destOrd="0" presId="urn:microsoft.com/office/officeart/2005/8/layout/hierarchy2"/>
    <dgm:cxn modelId="{64DB1FFA-BA7D-4EDC-BF67-9FC987E10F89}" type="presParOf" srcId="{A4C25A37-7139-435B-B96E-B69EB0C577DC}" destId="{086C212F-89B1-47D5-8ADE-E48C96879DC0}" srcOrd="0" destOrd="0" presId="urn:microsoft.com/office/officeart/2005/8/layout/hierarchy2"/>
    <dgm:cxn modelId="{7437CA6F-6729-4A54-852A-B2A995B7C11B}" type="presParOf" srcId="{2336BCD9-BAB4-4E4C-8F65-AFD2E874FA33}" destId="{0062F348-9D59-4C26-86F7-BB9DB28ACB47}" srcOrd="7" destOrd="0" presId="urn:microsoft.com/office/officeart/2005/8/layout/hierarchy2"/>
    <dgm:cxn modelId="{5F6926A8-608B-46E1-854E-4F438ACA018B}" type="presParOf" srcId="{0062F348-9D59-4C26-86F7-BB9DB28ACB47}" destId="{BAD94CD8-93DC-4C46-A272-6AD306B3A8E8}" srcOrd="0" destOrd="0" presId="urn:microsoft.com/office/officeart/2005/8/layout/hierarchy2"/>
    <dgm:cxn modelId="{FF16396C-E131-4F3A-8E08-B4DCC5D86DC9}" type="presParOf" srcId="{0062F348-9D59-4C26-86F7-BB9DB28ACB47}" destId="{C28368E3-3F41-4E36-AB65-AD2CE25CC9C6}" srcOrd="1" destOrd="0" presId="urn:microsoft.com/office/officeart/2005/8/layout/hierarchy2"/>
    <dgm:cxn modelId="{5DC8CC79-57A3-472A-9F81-1ABA593F4784}" type="presParOf" srcId="{2336BCD9-BAB4-4E4C-8F65-AFD2E874FA33}" destId="{53743FDE-653D-497D-8AF6-ED08D15D1389}" srcOrd="8" destOrd="0" presId="urn:microsoft.com/office/officeart/2005/8/layout/hierarchy2"/>
    <dgm:cxn modelId="{2ECFFF0C-B4F6-4533-9854-99F6FD781051}" type="presParOf" srcId="{53743FDE-653D-497D-8AF6-ED08D15D1389}" destId="{CE8949E4-9F63-4E6B-BD78-67F3313F513B}" srcOrd="0" destOrd="0" presId="urn:microsoft.com/office/officeart/2005/8/layout/hierarchy2"/>
    <dgm:cxn modelId="{25018CE5-E8F2-4586-93FD-262D136BF17A}" type="presParOf" srcId="{2336BCD9-BAB4-4E4C-8F65-AFD2E874FA33}" destId="{57C44C05-5BF4-4763-ACEF-E013E7F3EB84}" srcOrd="9" destOrd="0" presId="urn:microsoft.com/office/officeart/2005/8/layout/hierarchy2"/>
    <dgm:cxn modelId="{1F89CC5E-153E-4E63-B01E-C966DBE7F2B9}" type="presParOf" srcId="{57C44C05-5BF4-4763-ACEF-E013E7F3EB84}" destId="{339C37B8-A7D5-4D25-AE6B-5315B59068FC}" srcOrd="0" destOrd="0" presId="urn:microsoft.com/office/officeart/2005/8/layout/hierarchy2"/>
    <dgm:cxn modelId="{7246C7EF-46F2-4D65-B593-656331AB35E4}" type="presParOf" srcId="{57C44C05-5BF4-4763-ACEF-E013E7F3EB84}" destId="{56C797E7-ED7A-4CC6-A8F2-ECB7E7F763EC}" srcOrd="1" destOrd="0" presId="urn:microsoft.com/office/officeart/2005/8/layout/hierarchy2"/>
    <dgm:cxn modelId="{B88FE816-0BE3-48EE-91F9-027228214E64}" type="presParOf" srcId="{56C797E7-ED7A-4CC6-A8F2-ECB7E7F763EC}" destId="{5A99860D-F54C-4EAF-A1D9-775AEE2CD585}" srcOrd="0" destOrd="0" presId="urn:microsoft.com/office/officeart/2005/8/layout/hierarchy2"/>
    <dgm:cxn modelId="{3A613855-8985-4FE4-A6C7-7E756806ED61}" type="presParOf" srcId="{5A99860D-F54C-4EAF-A1D9-775AEE2CD585}" destId="{E27BAC41-BDAB-4AE3-99ED-056EDEECF7DC}" srcOrd="0" destOrd="0" presId="urn:microsoft.com/office/officeart/2005/8/layout/hierarchy2"/>
    <dgm:cxn modelId="{EDF2BA1C-D045-44D3-B621-5CEA5D5BE24E}" type="presParOf" srcId="{56C797E7-ED7A-4CC6-A8F2-ECB7E7F763EC}" destId="{0D95DEFA-4BD2-4F23-9B50-CE520AF87F11}" srcOrd="1" destOrd="0" presId="urn:microsoft.com/office/officeart/2005/8/layout/hierarchy2"/>
    <dgm:cxn modelId="{1D70AB42-F857-444A-ACBF-0099B1C38B4A}" type="presParOf" srcId="{0D95DEFA-4BD2-4F23-9B50-CE520AF87F11}" destId="{3B85AFF5-8B1A-4745-8AC1-C0B9397ACEBA}" srcOrd="0" destOrd="0" presId="urn:microsoft.com/office/officeart/2005/8/layout/hierarchy2"/>
    <dgm:cxn modelId="{30631FF8-8549-481A-8629-47B5429880C5}" type="presParOf" srcId="{0D95DEFA-4BD2-4F23-9B50-CE520AF87F11}" destId="{4F4F0F63-D929-4536-B353-550930ACB4F6}" srcOrd="1" destOrd="0" presId="urn:microsoft.com/office/officeart/2005/8/layout/hierarchy2"/>
    <dgm:cxn modelId="{037811E5-71CC-4520-A8F5-5619280C2698}" type="presParOf" srcId="{56C797E7-ED7A-4CC6-A8F2-ECB7E7F763EC}" destId="{971761DB-EA1C-4774-AA91-DE12EFF81C29}" srcOrd="2" destOrd="0" presId="urn:microsoft.com/office/officeart/2005/8/layout/hierarchy2"/>
    <dgm:cxn modelId="{0079EBB4-12CE-4A20-85EA-8E4EE29C196F}" type="presParOf" srcId="{971761DB-EA1C-4774-AA91-DE12EFF81C29}" destId="{98E235FF-CDBB-4D9E-88E2-A9897154051D}" srcOrd="0" destOrd="0" presId="urn:microsoft.com/office/officeart/2005/8/layout/hierarchy2"/>
    <dgm:cxn modelId="{E9EADB3C-A5EC-46C6-875E-F18A1464260E}" type="presParOf" srcId="{56C797E7-ED7A-4CC6-A8F2-ECB7E7F763EC}" destId="{63B8FFC8-9823-46E8-8A3E-3385BDA13834}" srcOrd="3" destOrd="0" presId="urn:microsoft.com/office/officeart/2005/8/layout/hierarchy2"/>
    <dgm:cxn modelId="{FDDF7DD6-022F-4FB3-BC60-E52D8635EAF8}" type="presParOf" srcId="{63B8FFC8-9823-46E8-8A3E-3385BDA13834}" destId="{E2F9D473-AB15-4E7F-9E38-1E372A56F3A6}" srcOrd="0" destOrd="0" presId="urn:microsoft.com/office/officeart/2005/8/layout/hierarchy2"/>
    <dgm:cxn modelId="{C7016FE8-2F39-4CB7-AC68-D565199E83EB}" type="presParOf" srcId="{63B8FFC8-9823-46E8-8A3E-3385BDA13834}" destId="{F8891109-7BA6-4F24-AEB3-12BAC6577EDB}" srcOrd="1" destOrd="0" presId="urn:microsoft.com/office/officeart/2005/8/layout/hierarchy2"/>
  </dgm:cxnLst>
  <dgm:bg/>
  <dgm:whole/>
</dgm:dataModel>
</file>

<file path=ppt/diagrams/data2.xml><?xml version="1.0" encoding="utf-8"?>
<dgm:dataModel xmlns:dgm="http://schemas.openxmlformats.org/drawingml/2006/diagram" xmlns:a="http://schemas.openxmlformats.org/drawingml/2006/main">
  <dgm:ptLst>
    <dgm:pt modelId="{26893F4C-E150-4708-9E66-0399B23A3496}" type="doc">
      <dgm:prSet loTypeId="urn:microsoft.com/office/officeart/2005/8/layout/radial5" loCatId="cycle" qsTypeId="urn:microsoft.com/office/officeart/2005/8/quickstyle/simple4" qsCatId="simple" csTypeId="urn:microsoft.com/office/officeart/2005/8/colors/colorful2" csCatId="colorful" phldr="1"/>
      <dgm:spPr/>
      <dgm:t>
        <a:bodyPr/>
        <a:lstStyle/>
        <a:p>
          <a:endParaRPr lang="fr-FR"/>
        </a:p>
      </dgm:t>
    </dgm:pt>
    <dgm:pt modelId="{189C5079-E2DF-4175-8278-6DA41FDED2F7}">
      <dgm:prSet phldrT="[Texte]"/>
      <dgm:spPr/>
      <dgm:t>
        <a:bodyPr/>
        <a:lstStyle/>
        <a:p>
          <a:r>
            <a:rPr lang="fr-FR" dirty="0" smtClean="0"/>
            <a:t>La demande</a:t>
          </a:r>
          <a:endParaRPr lang="fr-FR" dirty="0"/>
        </a:p>
      </dgm:t>
    </dgm:pt>
    <dgm:pt modelId="{8AC6B3C8-A237-43CF-9F54-51A3ADE67162}" type="parTrans" cxnId="{D676683C-FEF1-48BC-AF97-AF90B18F06EC}">
      <dgm:prSet/>
      <dgm:spPr/>
      <dgm:t>
        <a:bodyPr/>
        <a:lstStyle/>
        <a:p>
          <a:endParaRPr lang="fr-FR"/>
        </a:p>
      </dgm:t>
    </dgm:pt>
    <dgm:pt modelId="{76255E2E-7714-4478-B933-69D16291C706}" type="sibTrans" cxnId="{D676683C-FEF1-48BC-AF97-AF90B18F06EC}">
      <dgm:prSet/>
      <dgm:spPr/>
      <dgm:t>
        <a:bodyPr/>
        <a:lstStyle/>
        <a:p>
          <a:endParaRPr lang="fr-FR"/>
        </a:p>
      </dgm:t>
    </dgm:pt>
    <dgm:pt modelId="{4CB10BC1-F4A2-456C-8544-639644C614F2}">
      <dgm:prSet phldrT="[Texte]"/>
      <dgm:spPr/>
      <dgm:t>
        <a:bodyPr/>
        <a:lstStyle/>
        <a:p>
          <a:r>
            <a:rPr lang="fr-FR" dirty="0" smtClean="0"/>
            <a:t>Création d’expositions</a:t>
          </a:r>
          <a:endParaRPr lang="fr-FR" dirty="0"/>
        </a:p>
      </dgm:t>
    </dgm:pt>
    <dgm:pt modelId="{0CC24A74-CB25-4656-AA3F-001A446E6A0A}" type="parTrans" cxnId="{0DAE8FEF-60E2-4CB6-ACD1-E49131221B44}">
      <dgm:prSet/>
      <dgm:spPr/>
      <dgm:t>
        <a:bodyPr/>
        <a:lstStyle/>
        <a:p>
          <a:endParaRPr lang="fr-FR"/>
        </a:p>
      </dgm:t>
    </dgm:pt>
    <dgm:pt modelId="{09D64679-519D-4A5A-88ED-7C7114D08CB0}" type="sibTrans" cxnId="{0DAE8FEF-60E2-4CB6-ACD1-E49131221B44}">
      <dgm:prSet/>
      <dgm:spPr/>
      <dgm:t>
        <a:bodyPr/>
        <a:lstStyle/>
        <a:p>
          <a:endParaRPr lang="fr-FR"/>
        </a:p>
      </dgm:t>
    </dgm:pt>
    <dgm:pt modelId="{059AD2F3-21A5-45C3-8956-172A8EBC7547}">
      <dgm:prSet phldrT="[Texte]"/>
      <dgm:spPr/>
      <dgm:t>
        <a:bodyPr/>
        <a:lstStyle/>
        <a:p>
          <a:r>
            <a:rPr lang="fr-FR" dirty="0" smtClean="0"/>
            <a:t>Création d’œuvres</a:t>
          </a:r>
          <a:endParaRPr lang="fr-FR" dirty="0"/>
        </a:p>
      </dgm:t>
    </dgm:pt>
    <dgm:pt modelId="{CBA2F7B5-1274-437E-95CF-1AC4A211C448}" type="parTrans" cxnId="{8BD36CBA-4D2D-4D55-9C1E-D0C87D0A183A}">
      <dgm:prSet/>
      <dgm:spPr/>
      <dgm:t>
        <a:bodyPr/>
        <a:lstStyle/>
        <a:p>
          <a:endParaRPr lang="fr-FR"/>
        </a:p>
      </dgm:t>
    </dgm:pt>
    <dgm:pt modelId="{F9480334-6AF7-4DE0-BF86-7311FE50ED88}" type="sibTrans" cxnId="{8BD36CBA-4D2D-4D55-9C1E-D0C87D0A183A}">
      <dgm:prSet/>
      <dgm:spPr/>
      <dgm:t>
        <a:bodyPr/>
        <a:lstStyle/>
        <a:p>
          <a:endParaRPr lang="fr-FR"/>
        </a:p>
      </dgm:t>
    </dgm:pt>
    <dgm:pt modelId="{B02A7935-A469-4B53-B91E-8D3CCBFAAD60}">
      <dgm:prSet phldrT="[Texte]"/>
      <dgm:spPr/>
      <dgm:t>
        <a:bodyPr/>
        <a:lstStyle/>
        <a:p>
          <a:r>
            <a:rPr lang="fr-FR" dirty="0" smtClean="0"/>
            <a:t>Consulter les statistiques</a:t>
          </a:r>
          <a:endParaRPr lang="fr-FR" dirty="0"/>
        </a:p>
      </dgm:t>
    </dgm:pt>
    <dgm:pt modelId="{C7D2179C-9975-41F3-AD3F-DF8A1175ECA1}" type="parTrans" cxnId="{D2142335-CD0C-494F-A004-E47F6CA9579B}">
      <dgm:prSet/>
      <dgm:spPr/>
      <dgm:t>
        <a:bodyPr/>
        <a:lstStyle/>
        <a:p>
          <a:endParaRPr lang="fr-FR"/>
        </a:p>
      </dgm:t>
    </dgm:pt>
    <dgm:pt modelId="{DC2372D6-5E02-4CBE-8219-12CAE225334F}" type="sibTrans" cxnId="{D2142335-CD0C-494F-A004-E47F6CA9579B}">
      <dgm:prSet/>
      <dgm:spPr/>
      <dgm:t>
        <a:bodyPr/>
        <a:lstStyle/>
        <a:p>
          <a:endParaRPr lang="fr-FR"/>
        </a:p>
      </dgm:t>
    </dgm:pt>
    <dgm:pt modelId="{BC698E6D-3451-481D-85FC-08BA01B42F27}">
      <dgm:prSet phldrT="[Texte]"/>
      <dgm:spPr/>
      <dgm:t>
        <a:bodyPr/>
        <a:lstStyle/>
        <a:p>
          <a:r>
            <a:rPr lang="fr-FR" dirty="0" smtClean="0"/>
            <a:t>Elaborer un système d’alerte</a:t>
          </a:r>
          <a:endParaRPr lang="fr-FR" dirty="0"/>
        </a:p>
      </dgm:t>
    </dgm:pt>
    <dgm:pt modelId="{FEB83ACE-1991-4529-84A2-45B37B40AA19}" type="parTrans" cxnId="{51C1D81F-950F-408B-B987-98B10CAEBAA4}">
      <dgm:prSet/>
      <dgm:spPr/>
      <dgm:t>
        <a:bodyPr/>
        <a:lstStyle/>
        <a:p>
          <a:endParaRPr lang="fr-FR"/>
        </a:p>
      </dgm:t>
    </dgm:pt>
    <dgm:pt modelId="{7A8E94F6-BAB6-45DA-AA1F-C7CBE0111AAF}" type="sibTrans" cxnId="{51C1D81F-950F-408B-B987-98B10CAEBAA4}">
      <dgm:prSet/>
      <dgm:spPr/>
      <dgm:t>
        <a:bodyPr/>
        <a:lstStyle/>
        <a:p>
          <a:endParaRPr lang="fr-FR"/>
        </a:p>
      </dgm:t>
    </dgm:pt>
    <dgm:pt modelId="{A4B01180-B2DE-45C1-9A20-1F1AEBBBEB8C}">
      <dgm:prSet phldrT="[Texte]"/>
      <dgm:spPr/>
      <dgm:t>
        <a:bodyPr/>
        <a:lstStyle/>
        <a:p>
          <a:r>
            <a:rPr lang="fr-FR" dirty="0" smtClean="0"/>
            <a:t>Pour  M. </a:t>
          </a:r>
          <a:r>
            <a:rPr lang="fr-FR" dirty="0" err="1" smtClean="0"/>
            <a:t>Fioret</a:t>
          </a:r>
          <a:r>
            <a:rPr lang="fr-FR" dirty="0" smtClean="0"/>
            <a:t> et les gestionnaire</a:t>
          </a:r>
          <a:endParaRPr lang="fr-FR" dirty="0"/>
        </a:p>
      </dgm:t>
    </dgm:pt>
    <dgm:pt modelId="{D771B8D7-948E-41B5-9A7E-CC304C8E0D4C}" type="parTrans" cxnId="{4A3AF243-C5BF-4F40-8184-CF1BD6C595A6}">
      <dgm:prSet/>
      <dgm:spPr/>
      <dgm:t>
        <a:bodyPr/>
        <a:lstStyle/>
        <a:p>
          <a:endParaRPr lang="fr-FR"/>
        </a:p>
      </dgm:t>
    </dgm:pt>
    <dgm:pt modelId="{76156561-7B79-4D94-8EBB-B9126EF8FCC2}" type="sibTrans" cxnId="{4A3AF243-C5BF-4F40-8184-CF1BD6C595A6}">
      <dgm:prSet/>
      <dgm:spPr/>
      <dgm:t>
        <a:bodyPr/>
        <a:lstStyle/>
        <a:p>
          <a:endParaRPr lang="fr-FR"/>
        </a:p>
      </dgm:t>
    </dgm:pt>
    <dgm:pt modelId="{F9C89CD3-8597-437E-ACBD-AFAEF3AE13FC}">
      <dgm:prSet phldrT="[Texte]"/>
      <dgm:spPr/>
      <dgm:t>
        <a:bodyPr/>
        <a:lstStyle/>
        <a:p>
          <a:r>
            <a:rPr lang="fr-FR" dirty="0" smtClean="0"/>
            <a:t>Gérer les expositions</a:t>
          </a:r>
          <a:endParaRPr lang="fr-FR" dirty="0"/>
        </a:p>
      </dgm:t>
    </dgm:pt>
    <dgm:pt modelId="{3A957AF0-3071-4F96-A53B-BBC206169973}" type="parTrans" cxnId="{07B73292-AEE8-4BD2-B2EA-053A106562CB}">
      <dgm:prSet/>
      <dgm:spPr/>
      <dgm:t>
        <a:bodyPr/>
        <a:lstStyle/>
        <a:p>
          <a:endParaRPr lang="fr-FR"/>
        </a:p>
      </dgm:t>
    </dgm:pt>
    <dgm:pt modelId="{BB8E78B7-AE6A-4F6B-987D-F4DF86EC3E66}" type="sibTrans" cxnId="{07B73292-AEE8-4BD2-B2EA-053A106562CB}">
      <dgm:prSet/>
      <dgm:spPr/>
      <dgm:t>
        <a:bodyPr/>
        <a:lstStyle/>
        <a:p>
          <a:endParaRPr lang="fr-FR"/>
        </a:p>
      </dgm:t>
    </dgm:pt>
    <dgm:pt modelId="{998C274B-EC37-48CB-94A2-9EA1CC06A907}" type="pres">
      <dgm:prSet presAssocID="{26893F4C-E150-4708-9E66-0399B23A3496}" presName="Name0" presStyleCnt="0">
        <dgm:presLayoutVars>
          <dgm:chMax val="1"/>
          <dgm:dir/>
          <dgm:animLvl val="ctr"/>
          <dgm:resizeHandles val="exact"/>
        </dgm:presLayoutVars>
      </dgm:prSet>
      <dgm:spPr/>
      <dgm:t>
        <a:bodyPr/>
        <a:lstStyle/>
        <a:p>
          <a:endParaRPr lang="fr-FR"/>
        </a:p>
      </dgm:t>
    </dgm:pt>
    <dgm:pt modelId="{F3A2E804-DC05-4044-B4E2-2DF283BFB978}" type="pres">
      <dgm:prSet presAssocID="{189C5079-E2DF-4175-8278-6DA41FDED2F7}" presName="centerShape" presStyleLbl="node0" presStyleIdx="0" presStyleCnt="1"/>
      <dgm:spPr/>
      <dgm:t>
        <a:bodyPr/>
        <a:lstStyle/>
        <a:p>
          <a:endParaRPr lang="fr-FR"/>
        </a:p>
      </dgm:t>
    </dgm:pt>
    <dgm:pt modelId="{E6B79438-0840-4421-891A-078BFFAAE737}" type="pres">
      <dgm:prSet presAssocID="{0CC24A74-CB25-4656-AA3F-001A446E6A0A}" presName="parTrans" presStyleLbl="sibTrans2D1" presStyleIdx="0" presStyleCnt="6"/>
      <dgm:spPr/>
      <dgm:t>
        <a:bodyPr/>
        <a:lstStyle/>
        <a:p>
          <a:endParaRPr lang="fr-FR"/>
        </a:p>
      </dgm:t>
    </dgm:pt>
    <dgm:pt modelId="{0D5A0555-CF6F-4F44-878E-33DC489BAD22}" type="pres">
      <dgm:prSet presAssocID="{0CC24A74-CB25-4656-AA3F-001A446E6A0A}" presName="connectorText" presStyleLbl="sibTrans2D1" presStyleIdx="0" presStyleCnt="6"/>
      <dgm:spPr/>
      <dgm:t>
        <a:bodyPr/>
        <a:lstStyle/>
        <a:p>
          <a:endParaRPr lang="fr-FR"/>
        </a:p>
      </dgm:t>
    </dgm:pt>
    <dgm:pt modelId="{5F921E6E-B881-46A6-9388-A34A0B4B7E9C}" type="pres">
      <dgm:prSet presAssocID="{4CB10BC1-F4A2-456C-8544-639644C614F2}" presName="node" presStyleLbl="node1" presStyleIdx="0" presStyleCnt="6">
        <dgm:presLayoutVars>
          <dgm:bulletEnabled val="1"/>
        </dgm:presLayoutVars>
      </dgm:prSet>
      <dgm:spPr/>
      <dgm:t>
        <a:bodyPr/>
        <a:lstStyle/>
        <a:p>
          <a:endParaRPr lang="fr-FR"/>
        </a:p>
      </dgm:t>
    </dgm:pt>
    <dgm:pt modelId="{47F5C5A0-537D-4BAB-BED5-41EC5B83DD88}" type="pres">
      <dgm:prSet presAssocID="{CBA2F7B5-1274-437E-95CF-1AC4A211C448}" presName="parTrans" presStyleLbl="sibTrans2D1" presStyleIdx="1" presStyleCnt="6"/>
      <dgm:spPr/>
      <dgm:t>
        <a:bodyPr/>
        <a:lstStyle/>
        <a:p>
          <a:endParaRPr lang="fr-FR"/>
        </a:p>
      </dgm:t>
    </dgm:pt>
    <dgm:pt modelId="{D7683AC6-B472-42B4-A94E-FE00519A1842}" type="pres">
      <dgm:prSet presAssocID="{CBA2F7B5-1274-437E-95CF-1AC4A211C448}" presName="connectorText" presStyleLbl="sibTrans2D1" presStyleIdx="1" presStyleCnt="6"/>
      <dgm:spPr/>
      <dgm:t>
        <a:bodyPr/>
        <a:lstStyle/>
        <a:p>
          <a:endParaRPr lang="fr-FR"/>
        </a:p>
      </dgm:t>
    </dgm:pt>
    <dgm:pt modelId="{54C993B8-E729-4FBC-963A-FA093822E1BB}" type="pres">
      <dgm:prSet presAssocID="{059AD2F3-21A5-45C3-8956-172A8EBC7547}" presName="node" presStyleLbl="node1" presStyleIdx="1" presStyleCnt="6">
        <dgm:presLayoutVars>
          <dgm:bulletEnabled val="1"/>
        </dgm:presLayoutVars>
      </dgm:prSet>
      <dgm:spPr/>
      <dgm:t>
        <a:bodyPr/>
        <a:lstStyle/>
        <a:p>
          <a:endParaRPr lang="fr-FR"/>
        </a:p>
      </dgm:t>
    </dgm:pt>
    <dgm:pt modelId="{C528195D-B46D-466E-A2A4-3D7CA6804C73}" type="pres">
      <dgm:prSet presAssocID="{C7D2179C-9975-41F3-AD3F-DF8A1175ECA1}" presName="parTrans" presStyleLbl="sibTrans2D1" presStyleIdx="2" presStyleCnt="6"/>
      <dgm:spPr/>
      <dgm:t>
        <a:bodyPr/>
        <a:lstStyle/>
        <a:p>
          <a:endParaRPr lang="fr-FR"/>
        </a:p>
      </dgm:t>
    </dgm:pt>
    <dgm:pt modelId="{CE3EDD9A-B8B1-4EA7-BFC9-911E12CB8BD7}" type="pres">
      <dgm:prSet presAssocID="{C7D2179C-9975-41F3-AD3F-DF8A1175ECA1}" presName="connectorText" presStyleLbl="sibTrans2D1" presStyleIdx="2" presStyleCnt="6"/>
      <dgm:spPr/>
      <dgm:t>
        <a:bodyPr/>
        <a:lstStyle/>
        <a:p>
          <a:endParaRPr lang="fr-FR"/>
        </a:p>
      </dgm:t>
    </dgm:pt>
    <dgm:pt modelId="{E9B2F387-F160-4B2D-AD22-E2BB8B621A1A}" type="pres">
      <dgm:prSet presAssocID="{B02A7935-A469-4B53-B91E-8D3CCBFAAD60}" presName="node" presStyleLbl="node1" presStyleIdx="2" presStyleCnt="6">
        <dgm:presLayoutVars>
          <dgm:bulletEnabled val="1"/>
        </dgm:presLayoutVars>
      </dgm:prSet>
      <dgm:spPr/>
      <dgm:t>
        <a:bodyPr/>
        <a:lstStyle/>
        <a:p>
          <a:endParaRPr lang="fr-FR"/>
        </a:p>
      </dgm:t>
    </dgm:pt>
    <dgm:pt modelId="{D125A607-E7A6-42E5-92EA-E394CEA83C57}" type="pres">
      <dgm:prSet presAssocID="{FEB83ACE-1991-4529-84A2-45B37B40AA19}" presName="parTrans" presStyleLbl="sibTrans2D1" presStyleIdx="3" presStyleCnt="6"/>
      <dgm:spPr/>
      <dgm:t>
        <a:bodyPr/>
        <a:lstStyle/>
        <a:p>
          <a:endParaRPr lang="fr-FR"/>
        </a:p>
      </dgm:t>
    </dgm:pt>
    <dgm:pt modelId="{76577FE3-912C-4931-A029-B353BB735900}" type="pres">
      <dgm:prSet presAssocID="{FEB83ACE-1991-4529-84A2-45B37B40AA19}" presName="connectorText" presStyleLbl="sibTrans2D1" presStyleIdx="3" presStyleCnt="6"/>
      <dgm:spPr/>
      <dgm:t>
        <a:bodyPr/>
        <a:lstStyle/>
        <a:p>
          <a:endParaRPr lang="fr-FR"/>
        </a:p>
      </dgm:t>
    </dgm:pt>
    <dgm:pt modelId="{06574692-CC42-4EE7-A1EB-612FB8C23F1C}" type="pres">
      <dgm:prSet presAssocID="{BC698E6D-3451-481D-85FC-08BA01B42F27}" presName="node" presStyleLbl="node1" presStyleIdx="3" presStyleCnt="6">
        <dgm:presLayoutVars>
          <dgm:bulletEnabled val="1"/>
        </dgm:presLayoutVars>
      </dgm:prSet>
      <dgm:spPr/>
      <dgm:t>
        <a:bodyPr/>
        <a:lstStyle/>
        <a:p>
          <a:endParaRPr lang="fr-FR"/>
        </a:p>
      </dgm:t>
    </dgm:pt>
    <dgm:pt modelId="{FD8F46F7-0EF2-4371-8D67-8E61C840A338}" type="pres">
      <dgm:prSet presAssocID="{D771B8D7-948E-41B5-9A7E-CC304C8E0D4C}" presName="parTrans" presStyleLbl="sibTrans2D1" presStyleIdx="4" presStyleCnt="6"/>
      <dgm:spPr/>
      <dgm:t>
        <a:bodyPr/>
        <a:lstStyle/>
        <a:p>
          <a:endParaRPr lang="fr-FR"/>
        </a:p>
      </dgm:t>
    </dgm:pt>
    <dgm:pt modelId="{ED46DE92-9270-4B2A-ADE6-A8651552E8F1}" type="pres">
      <dgm:prSet presAssocID="{D771B8D7-948E-41B5-9A7E-CC304C8E0D4C}" presName="connectorText" presStyleLbl="sibTrans2D1" presStyleIdx="4" presStyleCnt="6"/>
      <dgm:spPr/>
      <dgm:t>
        <a:bodyPr/>
        <a:lstStyle/>
        <a:p>
          <a:endParaRPr lang="fr-FR"/>
        </a:p>
      </dgm:t>
    </dgm:pt>
    <dgm:pt modelId="{FCBCF884-4421-4907-ADE2-14DABC4B5297}" type="pres">
      <dgm:prSet presAssocID="{A4B01180-B2DE-45C1-9A20-1F1AEBBBEB8C}" presName="node" presStyleLbl="node1" presStyleIdx="4" presStyleCnt="6">
        <dgm:presLayoutVars>
          <dgm:bulletEnabled val="1"/>
        </dgm:presLayoutVars>
      </dgm:prSet>
      <dgm:spPr/>
      <dgm:t>
        <a:bodyPr/>
        <a:lstStyle/>
        <a:p>
          <a:endParaRPr lang="fr-FR"/>
        </a:p>
      </dgm:t>
    </dgm:pt>
    <dgm:pt modelId="{F3890129-F206-4C3D-B051-56083113D7D0}" type="pres">
      <dgm:prSet presAssocID="{3A957AF0-3071-4F96-A53B-BBC206169973}" presName="parTrans" presStyleLbl="sibTrans2D1" presStyleIdx="5" presStyleCnt="6"/>
      <dgm:spPr/>
      <dgm:t>
        <a:bodyPr/>
        <a:lstStyle/>
        <a:p>
          <a:endParaRPr lang="fr-FR"/>
        </a:p>
      </dgm:t>
    </dgm:pt>
    <dgm:pt modelId="{9C9A44D1-FCE7-4B16-90B4-511FAEE4A740}" type="pres">
      <dgm:prSet presAssocID="{3A957AF0-3071-4F96-A53B-BBC206169973}" presName="connectorText" presStyleLbl="sibTrans2D1" presStyleIdx="5" presStyleCnt="6"/>
      <dgm:spPr/>
      <dgm:t>
        <a:bodyPr/>
        <a:lstStyle/>
        <a:p>
          <a:endParaRPr lang="fr-FR"/>
        </a:p>
      </dgm:t>
    </dgm:pt>
    <dgm:pt modelId="{E24160C9-148F-40C4-9934-88C608FD27D2}" type="pres">
      <dgm:prSet presAssocID="{F9C89CD3-8597-437E-ACBD-AFAEF3AE13FC}" presName="node" presStyleLbl="node1" presStyleIdx="5" presStyleCnt="6">
        <dgm:presLayoutVars>
          <dgm:bulletEnabled val="1"/>
        </dgm:presLayoutVars>
      </dgm:prSet>
      <dgm:spPr/>
      <dgm:t>
        <a:bodyPr/>
        <a:lstStyle/>
        <a:p>
          <a:endParaRPr lang="fr-FR"/>
        </a:p>
      </dgm:t>
    </dgm:pt>
  </dgm:ptLst>
  <dgm:cxnLst>
    <dgm:cxn modelId="{D676683C-FEF1-48BC-AF97-AF90B18F06EC}" srcId="{26893F4C-E150-4708-9E66-0399B23A3496}" destId="{189C5079-E2DF-4175-8278-6DA41FDED2F7}" srcOrd="0" destOrd="0" parTransId="{8AC6B3C8-A237-43CF-9F54-51A3ADE67162}" sibTransId="{76255E2E-7714-4478-B933-69D16291C706}"/>
    <dgm:cxn modelId="{07B73292-AEE8-4BD2-B2EA-053A106562CB}" srcId="{189C5079-E2DF-4175-8278-6DA41FDED2F7}" destId="{F9C89CD3-8597-437E-ACBD-AFAEF3AE13FC}" srcOrd="5" destOrd="0" parTransId="{3A957AF0-3071-4F96-A53B-BBC206169973}" sibTransId="{BB8E78B7-AE6A-4F6B-987D-F4DF86EC3E66}"/>
    <dgm:cxn modelId="{02A7CEEF-3590-4C60-88A0-DEE30DE6A157}" type="presOf" srcId="{C7D2179C-9975-41F3-AD3F-DF8A1175ECA1}" destId="{CE3EDD9A-B8B1-4EA7-BFC9-911E12CB8BD7}" srcOrd="1" destOrd="0" presId="urn:microsoft.com/office/officeart/2005/8/layout/radial5"/>
    <dgm:cxn modelId="{080E769A-7C46-43AC-9BDD-1343B60231FD}" type="presOf" srcId="{BC698E6D-3451-481D-85FC-08BA01B42F27}" destId="{06574692-CC42-4EE7-A1EB-612FB8C23F1C}" srcOrd="0" destOrd="0" presId="urn:microsoft.com/office/officeart/2005/8/layout/radial5"/>
    <dgm:cxn modelId="{51C1D81F-950F-408B-B987-98B10CAEBAA4}" srcId="{189C5079-E2DF-4175-8278-6DA41FDED2F7}" destId="{BC698E6D-3451-481D-85FC-08BA01B42F27}" srcOrd="3" destOrd="0" parTransId="{FEB83ACE-1991-4529-84A2-45B37B40AA19}" sibTransId="{7A8E94F6-BAB6-45DA-AA1F-C7CBE0111AAF}"/>
    <dgm:cxn modelId="{4A3AF243-C5BF-4F40-8184-CF1BD6C595A6}" srcId="{189C5079-E2DF-4175-8278-6DA41FDED2F7}" destId="{A4B01180-B2DE-45C1-9A20-1F1AEBBBEB8C}" srcOrd="4" destOrd="0" parTransId="{D771B8D7-948E-41B5-9A7E-CC304C8E0D4C}" sibTransId="{76156561-7B79-4D94-8EBB-B9126EF8FCC2}"/>
    <dgm:cxn modelId="{43A060C3-FD4F-4AC8-8838-B7EDD43C90DF}" type="presOf" srcId="{D771B8D7-948E-41B5-9A7E-CC304C8E0D4C}" destId="{ED46DE92-9270-4B2A-ADE6-A8651552E8F1}" srcOrd="1" destOrd="0" presId="urn:microsoft.com/office/officeart/2005/8/layout/radial5"/>
    <dgm:cxn modelId="{D6E57336-6A00-462E-90F4-E45A7BBB7106}" type="presOf" srcId="{4CB10BC1-F4A2-456C-8544-639644C614F2}" destId="{5F921E6E-B881-46A6-9388-A34A0B4B7E9C}" srcOrd="0" destOrd="0" presId="urn:microsoft.com/office/officeart/2005/8/layout/radial5"/>
    <dgm:cxn modelId="{5F441C5A-3266-4279-99B2-DD52AF235B18}" type="presOf" srcId="{3A957AF0-3071-4F96-A53B-BBC206169973}" destId="{9C9A44D1-FCE7-4B16-90B4-511FAEE4A740}" srcOrd="1" destOrd="0" presId="urn:microsoft.com/office/officeart/2005/8/layout/radial5"/>
    <dgm:cxn modelId="{528C881F-12B8-4CF6-8667-5C74EE723DD2}" type="presOf" srcId="{D771B8D7-948E-41B5-9A7E-CC304C8E0D4C}" destId="{FD8F46F7-0EF2-4371-8D67-8E61C840A338}" srcOrd="0" destOrd="0" presId="urn:microsoft.com/office/officeart/2005/8/layout/radial5"/>
    <dgm:cxn modelId="{6D275DA7-0DB8-4165-A13C-8438289A2463}" type="presOf" srcId="{0CC24A74-CB25-4656-AA3F-001A446E6A0A}" destId="{0D5A0555-CF6F-4F44-878E-33DC489BAD22}" srcOrd="1" destOrd="0" presId="urn:microsoft.com/office/officeart/2005/8/layout/radial5"/>
    <dgm:cxn modelId="{1B766B80-F180-4C99-A58F-DA4EFB10242B}" type="presOf" srcId="{189C5079-E2DF-4175-8278-6DA41FDED2F7}" destId="{F3A2E804-DC05-4044-B4E2-2DF283BFB978}" srcOrd="0" destOrd="0" presId="urn:microsoft.com/office/officeart/2005/8/layout/radial5"/>
    <dgm:cxn modelId="{8EE2ABB8-5C8C-418E-A9F7-EEF6F295E0BA}" type="presOf" srcId="{26893F4C-E150-4708-9E66-0399B23A3496}" destId="{998C274B-EC37-48CB-94A2-9EA1CC06A907}" srcOrd="0" destOrd="0" presId="urn:microsoft.com/office/officeart/2005/8/layout/radial5"/>
    <dgm:cxn modelId="{EC7B6979-A670-4E00-AF72-192B042FE7E3}" type="presOf" srcId="{A4B01180-B2DE-45C1-9A20-1F1AEBBBEB8C}" destId="{FCBCF884-4421-4907-ADE2-14DABC4B5297}" srcOrd="0" destOrd="0" presId="urn:microsoft.com/office/officeart/2005/8/layout/radial5"/>
    <dgm:cxn modelId="{EB306AE0-602B-437B-870A-69A3329BC011}" type="presOf" srcId="{3A957AF0-3071-4F96-A53B-BBC206169973}" destId="{F3890129-F206-4C3D-B051-56083113D7D0}" srcOrd="0" destOrd="0" presId="urn:microsoft.com/office/officeart/2005/8/layout/radial5"/>
    <dgm:cxn modelId="{CEE69BCF-73AF-4144-AC18-F16FD82B8B03}" type="presOf" srcId="{F9C89CD3-8597-437E-ACBD-AFAEF3AE13FC}" destId="{E24160C9-148F-40C4-9934-88C608FD27D2}" srcOrd="0" destOrd="0" presId="urn:microsoft.com/office/officeart/2005/8/layout/radial5"/>
    <dgm:cxn modelId="{22C918D2-47DC-40AC-8BDE-573030C45F34}" type="presOf" srcId="{059AD2F3-21A5-45C3-8956-172A8EBC7547}" destId="{54C993B8-E729-4FBC-963A-FA093822E1BB}" srcOrd="0" destOrd="0" presId="urn:microsoft.com/office/officeart/2005/8/layout/radial5"/>
    <dgm:cxn modelId="{3E072A07-8FBA-4F11-895D-7A7C63C40771}" type="presOf" srcId="{0CC24A74-CB25-4656-AA3F-001A446E6A0A}" destId="{E6B79438-0840-4421-891A-078BFFAAE737}" srcOrd="0" destOrd="0" presId="urn:microsoft.com/office/officeart/2005/8/layout/radial5"/>
    <dgm:cxn modelId="{CEF63860-68A6-4BF8-85E8-52F5562E1EB4}" type="presOf" srcId="{CBA2F7B5-1274-437E-95CF-1AC4A211C448}" destId="{D7683AC6-B472-42B4-A94E-FE00519A1842}" srcOrd="1" destOrd="0" presId="urn:microsoft.com/office/officeart/2005/8/layout/radial5"/>
    <dgm:cxn modelId="{764149BE-ABA6-4397-ABD8-311EBF6BD3ED}" type="presOf" srcId="{CBA2F7B5-1274-437E-95CF-1AC4A211C448}" destId="{47F5C5A0-537D-4BAB-BED5-41EC5B83DD88}" srcOrd="0" destOrd="0" presId="urn:microsoft.com/office/officeart/2005/8/layout/radial5"/>
    <dgm:cxn modelId="{79E69E3E-EC78-4585-9EC3-83424D47D2F1}" type="presOf" srcId="{C7D2179C-9975-41F3-AD3F-DF8A1175ECA1}" destId="{C528195D-B46D-466E-A2A4-3D7CA6804C73}" srcOrd="0" destOrd="0" presId="urn:microsoft.com/office/officeart/2005/8/layout/radial5"/>
    <dgm:cxn modelId="{8BD36CBA-4D2D-4D55-9C1E-D0C87D0A183A}" srcId="{189C5079-E2DF-4175-8278-6DA41FDED2F7}" destId="{059AD2F3-21A5-45C3-8956-172A8EBC7547}" srcOrd="1" destOrd="0" parTransId="{CBA2F7B5-1274-437E-95CF-1AC4A211C448}" sibTransId="{F9480334-6AF7-4DE0-BF86-7311FE50ED88}"/>
    <dgm:cxn modelId="{68BA037A-9FD2-40FE-BE53-1D72D5378274}" type="presOf" srcId="{FEB83ACE-1991-4529-84A2-45B37B40AA19}" destId="{D125A607-E7A6-42E5-92EA-E394CEA83C57}" srcOrd="0" destOrd="0" presId="urn:microsoft.com/office/officeart/2005/8/layout/radial5"/>
    <dgm:cxn modelId="{A0681FC5-2A78-4A03-B57C-4AE9E0D7A27B}" type="presOf" srcId="{FEB83ACE-1991-4529-84A2-45B37B40AA19}" destId="{76577FE3-912C-4931-A029-B353BB735900}" srcOrd="1" destOrd="0" presId="urn:microsoft.com/office/officeart/2005/8/layout/radial5"/>
    <dgm:cxn modelId="{8EA7418F-1432-4FAF-8E5E-5CE98CFCDF96}" type="presOf" srcId="{B02A7935-A469-4B53-B91E-8D3CCBFAAD60}" destId="{E9B2F387-F160-4B2D-AD22-E2BB8B621A1A}" srcOrd="0" destOrd="0" presId="urn:microsoft.com/office/officeart/2005/8/layout/radial5"/>
    <dgm:cxn modelId="{0DAE8FEF-60E2-4CB6-ACD1-E49131221B44}" srcId="{189C5079-E2DF-4175-8278-6DA41FDED2F7}" destId="{4CB10BC1-F4A2-456C-8544-639644C614F2}" srcOrd="0" destOrd="0" parTransId="{0CC24A74-CB25-4656-AA3F-001A446E6A0A}" sibTransId="{09D64679-519D-4A5A-88ED-7C7114D08CB0}"/>
    <dgm:cxn modelId="{D2142335-CD0C-494F-A004-E47F6CA9579B}" srcId="{189C5079-E2DF-4175-8278-6DA41FDED2F7}" destId="{B02A7935-A469-4B53-B91E-8D3CCBFAAD60}" srcOrd="2" destOrd="0" parTransId="{C7D2179C-9975-41F3-AD3F-DF8A1175ECA1}" sibTransId="{DC2372D6-5E02-4CBE-8219-12CAE225334F}"/>
    <dgm:cxn modelId="{2DE9F08A-8587-437F-8007-E77F9AF59963}" type="presParOf" srcId="{998C274B-EC37-48CB-94A2-9EA1CC06A907}" destId="{F3A2E804-DC05-4044-B4E2-2DF283BFB978}" srcOrd="0" destOrd="0" presId="urn:microsoft.com/office/officeart/2005/8/layout/radial5"/>
    <dgm:cxn modelId="{3AF11F19-0A93-413C-99E7-3E591E2EDEC3}" type="presParOf" srcId="{998C274B-EC37-48CB-94A2-9EA1CC06A907}" destId="{E6B79438-0840-4421-891A-078BFFAAE737}" srcOrd="1" destOrd="0" presId="urn:microsoft.com/office/officeart/2005/8/layout/radial5"/>
    <dgm:cxn modelId="{440A7B11-EAD2-4E6E-B9B4-84D3EA1AC656}" type="presParOf" srcId="{E6B79438-0840-4421-891A-078BFFAAE737}" destId="{0D5A0555-CF6F-4F44-878E-33DC489BAD22}" srcOrd="0" destOrd="0" presId="urn:microsoft.com/office/officeart/2005/8/layout/radial5"/>
    <dgm:cxn modelId="{50B0B9A1-91D9-4E43-AFFF-09C4D54A76BA}" type="presParOf" srcId="{998C274B-EC37-48CB-94A2-9EA1CC06A907}" destId="{5F921E6E-B881-46A6-9388-A34A0B4B7E9C}" srcOrd="2" destOrd="0" presId="urn:microsoft.com/office/officeart/2005/8/layout/radial5"/>
    <dgm:cxn modelId="{9829B1BB-1E69-4628-9996-06B08D83CF58}" type="presParOf" srcId="{998C274B-EC37-48CB-94A2-9EA1CC06A907}" destId="{47F5C5A0-537D-4BAB-BED5-41EC5B83DD88}" srcOrd="3" destOrd="0" presId="urn:microsoft.com/office/officeart/2005/8/layout/radial5"/>
    <dgm:cxn modelId="{7850C4AA-4DC9-419C-850D-16C8B7270F72}" type="presParOf" srcId="{47F5C5A0-537D-4BAB-BED5-41EC5B83DD88}" destId="{D7683AC6-B472-42B4-A94E-FE00519A1842}" srcOrd="0" destOrd="0" presId="urn:microsoft.com/office/officeart/2005/8/layout/radial5"/>
    <dgm:cxn modelId="{D199263A-7BDE-4572-83EB-2D851210754C}" type="presParOf" srcId="{998C274B-EC37-48CB-94A2-9EA1CC06A907}" destId="{54C993B8-E729-4FBC-963A-FA093822E1BB}" srcOrd="4" destOrd="0" presId="urn:microsoft.com/office/officeart/2005/8/layout/radial5"/>
    <dgm:cxn modelId="{F4D9A77E-AB4F-483D-B8D5-427E40A95913}" type="presParOf" srcId="{998C274B-EC37-48CB-94A2-9EA1CC06A907}" destId="{C528195D-B46D-466E-A2A4-3D7CA6804C73}" srcOrd="5" destOrd="0" presId="urn:microsoft.com/office/officeart/2005/8/layout/radial5"/>
    <dgm:cxn modelId="{9B42BD87-E782-46FD-88D6-E233A65F3F25}" type="presParOf" srcId="{C528195D-B46D-466E-A2A4-3D7CA6804C73}" destId="{CE3EDD9A-B8B1-4EA7-BFC9-911E12CB8BD7}" srcOrd="0" destOrd="0" presId="urn:microsoft.com/office/officeart/2005/8/layout/radial5"/>
    <dgm:cxn modelId="{A8BADCC4-D6FA-49D4-A067-14F5ABF52790}" type="presParOf" srcId="{998C274B-EC37-48CB-94A2-9EA1CC06A907}" destId="{E9B2F387-F160-4B2D-AD22-E2BB8B621A1A}" srcOrd="6" destOrd="0" presId="urn:microsoft.com/office/officeart/2005/8/layout/radial5"/>
    <dgm:cxn modelId="{662B0604-2EFD-41D9-89E8-A986CC966CD1}" type="presParOf" srcId="{998C274B-EC37-48CB-94A2-9EA1CC06A907}" destId="{D125A607-E7A6-42E5-92EA-E394CEA83C57}" srcOrd="7" destOrd="0" presId="urn:microsoft.com/office/officeart/2005/8/layout/radial5"/>
    <dgm:cxn modelId="{22CCD079-B349-4708-9479-A1A4EC074D18}" type="presParOf" srcId="{D125A607-E7A6-42E5-92EA-E394CEA83C57}" destId="{76577FE3-912C-4931-A029-B353BB735900}" srcOrd="0" destOrd="0" presId="urn:microsoft.com/office/officeart/2005/8/layout/radial5"/>
    <dgm:cxn modelId="{01108859-CCA0-4F2C-A361-BDB751136AB3}" type="presParOf" srcId="{998C274B-EC37-48CB-94A2-9EA1CC06A907}" destId="{06574692-CC42-4EE7-A1EB-612FB8C23F1C}" srcOrd="8" destOrd="0" presId="urn:microsoft.com/office/officeart/2005/8/layout/radial5"/>
    <dgm:cxn modelId="{67F29E31-B4F9-4237-B516-AF81119E4D2B}" type="presParOf" srcId="{998C274B-EC37-48CB-94A2-9EA1CC06A907}" destId="{FD8F46F7-0EF2-4371-8D67-8E61C840A338}" srcOrd="9" destOrd="0" presId="urn:microsoft.com/office/officeart/2005/8/layout/radial5"/>
    <dgm:cxn modelId="{724728FC-5349-498C-B28B-594B32F5D7CC}" type="presParOf" srcId="{FD8F46F7-0EF2-4371-8D67-8E61C840A338}" destId="{ED46DE92-9270-4B2A-ADE6-A8651552E8F1}" srcOrd="0" destOrd="0" presId="urn:microsoft.com/office/officeart/2005/8/layout/radial5"/>
    <dgm:cxn modelId="{397C431B-A92E-46D1-A1D6-8CD75C5C909D}" type="presParOf" srcId="{998C274B-EC37-48CB-94A2-9EA1CC06A907}" destId="{FCBCF884-4421-4907-ADE2-14DABC4B5297}" srcOrd="10" destOrd="0" presId="urn:microsoft.com/office/officeart/2005/8/layout/radial5"/>
    <dgm:cxn modelId="{BC634B9D-2E28-4956-A775-5DEBE55D6AD4}" type="presParOf" srcId="{998C274B-EC37-48CB-94A2-9EA1CC06A907}" destId="{F3890129-F206-4C3D-B051-56083113D7D0}" srcOrd="11" destOrd="0" presId="urn:microsoft.com/office/officeart/2005/8/layout/radial5"/>
    <dgm:cxn modelId="{583DE984-004E-4BD3-AB35-AAF2C54F7BD3}" type="presParOf" srcId="{F3890129-F206-4C3D-B051-56083113D7D0}" destId="{9C9A44D1-FCE7-4B16-90B4-511FAEE4A740}" srcOrd="0" destOrd="0" presId="urn:microsoft.com/office/officeart/2005/8/layout/radial5"/>
    <dgm:cxn modelId="{D305D516-9684-401E-B775-C28502DCA00E}" type="presParOf" srcId="{998C274B-EC37-48CB-94A2-9EA1CC06A907}" destId="{E24160C9-148F-40C4-9934-88C608FD27D2}" srcOrd="12"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DAC114B4-9F5E-4FB1-94B5-2407A53E1225}" type="doc">
      <dgm:prSet loTypeId="urn:microsoft.com/office/officeart/2005/8/layout/radial5" loCatId="cycle" qsTypeId="urn:microsoft.com/office/officeart/2005/8/quickstyle/simple2" qsCatId="simple" csTypeId="urn:microsoft.com/office/officeart/2005/8/colors/colorful2" csCatId="colorful" phldr="1"/>
      <dgm:spPr/>
      <dgm:t>
        <a:bodyPr/>
        <a:lstStyle/>
        <a:p>
          <a:endParaRPr lang="fr-FR"/>
        </a:p>
      </dgm:t>
    </dgm:pt>
    <dgm:pt modelId="{57E31AFE-EDD4-4A25-ACE2-03A0448263DD}">
      <dgm:prSet phldrT="[Texte]"/>
      <dgm:spPr/>
      <dgm:t>
        <a:bodyPr/>
        <a:lstStyle/>
        <a:p>
          <a:r>
            <a:rPr lang="fr-FR" dirty="0" smtClean="0"/>
            <a:t>Fonctionnalités</a:t>
          </a:r>
          <a:endParaRPr lang="fr-FR" dirty="0"/>
        </a:p>
      </dgm:t>
    </dgm:pt>
    <dgm:pt modelId="{688C971D-27E1-4D4B-8AE6-9B40188785B3}" type="parTrans" cxnId="{7E9EC406-C7B6-4954-BEE1-9DF80A75E3A0}">
      <dgm:prSet/>
      <dgm:spPr/>
      <dgm:t>
        <a:bodyPr/>
        <a:lstStyle/>
        <a:p>
          <a:endParaRPr lang="fr-FR"/>
        </a:p>
      </dgm:t>
    </dgm:pt>
    <dgm:pt modelId="{97229654-7BB8-4838-968A-9181BF876C1A}" type="sibTrans" cxnId="{7E9EC406-C7B6-4954-BEE1-9DF80A75E3A0}">
      <dgm:prSet/>
      <dgm:spPr/>
      <dgm:t>
        <a:bodyPr/>
        <a:lstStyle/>
        <a:p>
          <a:endParaRPr lang="fr-FR"/>
        </a:p>
      </dgm:t>
    </dgm:pt>
    <dgm:pt modelId="{21C5DEC9-7B4E-4E90-AB52-2C9B69073799}">
      <dgm:prSet phldrT="[Texte]"/>
      <dgm:spPr/>
      <dgm:t>
        <a:bodyPr/>
        <a:lstStyle/>
        <a:p>
          <a:r>
            <a:rPr lang="fr-FR" dirty="0" smtClean="0"/>
            <a:t>Système de rôle (</a:t>
          </a:r>
          <a:r>
            <a:rPr lang="fr-FR" dirty="0" err="1" smtClean="0"/>
            <a:t>Admin</a:t>
          </a:r>
          <a:r>
            <a:rPr lang="fr-FR" dirty="0" smtClean="0"/>
            <a:t> / Utilisateur)</a:t>
          </a:r>
          <a:endParaRPr lang="fr-FR" dirty="0"/>
        </a:p>
      </dgm:t>
    </dgm:pt>
    <dgm:pt modelId="{EAE011DD-A6C1-4BE2-98F0-4DBB57627369}" type="parTrans" cxnId="{98498F04-16AD-4545-8FC8-92FC155580A6}">
      <dgm:prSet/>
      <dgm:spPr/>
      <dgm:t>
        <a:bodyPr/>
        <a:lstStyle/>
        <a:p>
          <a:endParaRPr lang="fr-FR"/>
        </a:p>
      </dgm:t>
    </dgm:pt>
    <dgm:pt modelId="{E21C39BA-34E2-4EC7-BFCC-EC16CBBCCC8C}" type="sibTrans" cxnId="{98498F04-16AD-4545-8FC8-92FC155580A6}">
      <dgm:prSet/>
      <dgm:spPr/>
      <dgm:t>
        <a:bodyPr/>
        <a:lstStyle/>
        <a:p>
          <a:endParaRPr lang="fr-FR"/>
        </a:p>
      </dgm:t>
    </dgm:pt>
    <dgm:pt modelId="{A4ABCC47-1646-4D5D-8CEA-8D5AA764E56B}">
      <dgm:prSet phldrT="[Texte]"/>
      <dgm:spPr/>
      <dgm:t>
        <a:bodyPr/>
        <a:lstStyle/>
        <a:p>
          <a:r>
            <a:rPr lang="fr-FR" dirty="0" smtClean="0"/>
            <a:t>Gestion des œuvres</a:t>
          </a:r>
          <a:endParaRPr lang="fr-FR" dirty="0"/>
        </a:p>
      </dgm:t>
    </dgm:pt>
    <dgm:pt modelId="{9C9048DF-E0B1-488B-BB32-8C57AAA09826}" type="parTrans" cxnId="{BCAD898A-4721-4F54-8905-3E7CD245E805}">
      <dgm:prSet/>
      <dgm:spPr/>
      <dgm:t>
        <a:bodyPr/>
        <a:lstStyle/>
        <a:p>
          <a:endParaRPr lang="fr-FR"/>
        </a:p>
      </dgm:t>
    </dgm:pt>
    <dgm:pt modelId="{9A172A4C-D345-4F44-A383-4957A69BE915}" type="sibTrans" cxnId="{BCAD898A-4721-4F54-8905-3E7CD245E805}">
      <dgm:prSet/>
      <dgm:spPr/>
      <dgm:t>
        <a:bodyPr/>
        <a:lstStyle/>
        <a:p>
          <a:endParaRPr lang="fr-FR"/>
        </a:p>
      </dgm:t>
    </dgm:pt>
    <dgm:pt modelId="{41BEA33D-223C-47D2-B4FA-F024D4F747E3}">
      <dgm:prSet phldrT="[Texte]"/>
      <dgm:spPr/>
      <dgm:t>
        <a:bodyPr/>
        <a:lstStyle/>
        <a:p>
          <a:r>
            <a:rPr lang="fr-FR" dirty="0" smtClean="0"/>
            <a:t>Visualisation de œuvre sur plan du bâtiment</a:t>
          </a:r>
          <a:endParaRPr lang="fr-FR" dirty="0"/>
        </a:p>
      </dgm:t>
    </dgm:pt>
    <dgm:pt modelId="{77DCDAA8-4995-40B4-8237-0D23BA6CF94F}" type="parTrans" cxnId="{27A31B0D-9951-4915-95EA-D6028E178A17}">
      <dgm:prSet/>
      <dgm:spPr/>
      <dgm:t>
        <a:bodyPr/>
        <a:lstStyle/>
        <a:p>
          <a:endParaRPr lang="fr-FR"/>
        </a:p>
      </dgm:t>
    </dgm:pt>
    <dgm:pt modelId="{C038D8FA-F121-4A54-988A-115239F8FE82}" type="sibTrans" cxnId="{27A31B0D-9951-4915-95EA-D6028E178A17}">
      <dgm:prSet/>
      <dgm:spPr/>
      <dgm:t>
        <a:bodyPr/>
        <a:lstStyle/>
        <a:p>
          <a:endParaRPr lang="fr-FR"/>
        </a:p>
      </dgm:t>
    </dgm:pt>
    <dgm:pt modelId="{0F65E961-DF69-4AD3-9756-BB4D216C1F0D}">
      <dgm:prSet phldrT="[Texte]"/>
      <dgm:spPr/>
      <dgm:t>
        <a:bodyPr/>
        <a:lstStyle/>
        <a:p>
          <a:r>
            <a:rPr lang="fr-FR" dirty="0" smtClean="0"/>
            <a:t>Générer des </a:t>
          </a:r>
          <a:r>
            <a:rPr lang="fr-FR" dirty="0" err="1" smtClean="0"/>
            <a:t>flashcode</a:t>
          </a:r>
          <a:endParaRPr lang="fr-FR" dirty="0"/>
        </a:p>
      </dgm:t>
    </dgm:pt>
    <dgm:pt modelId="{026B6F63-3E0B-4811-8696-B41AABE4E93E}" type="parTrans" cxnId="{FBD24425-EECB-4541-A198-58AE6C6F9045}">
      <dgm:prSet/>
      <dgm:spPr/>
      <dgm:t>
        <a:bodyPr/>
        <a:lstStyle/>
        <a:p>
          <a:endParaRPr lang="fr-FR"/>
        </a:p>
      </dgm:t>
    </dgm:pt>
    <dgm:pt modelId="{27C686F7-D7AE-4D75-BE2B-7336D6519D4F}" type="sibTrans" cxnId="{FBD24425-EECB-4541-A198-58AE6C6F9045}">
      <dgm:prSet/>
      <dgm:spPr/>
      <dgm:t>
        <a:bodyPr/>
        <a:lstStyle/>
        <a:p>
          <a:endParaRPr lang="fr-FR"/>
        </a:p>
      </dgm:t>
    </dgm:pt>
    <dgm:pt modelId="{98D0523C-7639-4B30-83A3-46B9ED640F50}">
      <dgm:prSet phldrT="[Texte]"/>
      <dgm:spPr/>
      <dgm:t>
        <a:bodyPr/>
        <a:lstStyle/>
        <a:p>
          <a:r>
            <a:rPr lang="fr-FR" dirty="0" smtClean="0"/>
            <a:t>Impression liste œuvre</a:t>
          </a:r>
          <a:endParaRPr lang="fr-FR" dirty="0"/>
        </a:p>
      </dgm:t>
    </dgm:pt>
    <dgm:pt modelId="{827AF074-A3B7-4845-8477-9DE32808C67D}" type="parTrans" cxnId="{313E0527-0FE7-4BF8-AECF-3A6CD4425736}">
      <dgm:prSet/>
      <dgm:spPr/>
      <dgm:t>
        <a:bodyPr/>
        <a:lstStyle/>
        <a:p>
          <a:endParaRPr lang="fr-FR"/>
        </a:p>
      </dgm:t>
    </dgm:pt>
    <dgm:pt modelId="{0DD5E51F-23F1-4B98-9EB7-3AC3D510A453}" type="sibTrans" cxnId="{313E0527-0FE7-4BF8-AECF-3A6CD4425736}">
      <dgm:prSet/>
      <dgm:spPr/>
      <dgm:t>
        <a:bodyPr/>
        <a:lstStyle/>
        <a:p>
          <a:endParaRPr lang="fr-FR"/>
        </a:p>
      </dgm:t>
    </dgm:pt>
    <dgm:pt modelId="{3F48E87F-9F17-4CF1-BDA1-98C334BC68A8}">
      <dgm:prSet phldrT="[Texte]"/>
      <dgm:spPr/>
      <dgm:t>
        <a:bodyPr/>
        <a:lstStyle/>
        <a:p>
          <a:r>
            <a:rPr lang="fr-FR" dirty="0" smtClean="0"/>
            <a:t>Affichage des statistiques</a:t>
          </a:r>
          <a:endParaRPr lang="fr-FR" dirty="0"/>
        </a:p>
      </dgm:t>
    </dgm:pt>
    <dgm:pt modelId="{DF6DFB8E-F09C-47B8-9999-43EA61653908}" type="parTrans" cxnId="{631D7A07-F48D-4BCC-805E-001A0A8AEC0B}">
      <dgm:prSet/>
      <dgm:spPr/>
      <dgm:t>
        <a:bodyPr/>
        <a:lstStyle/>
        <a:p>
          <a:endParaRPr lang="fr-FR"/>
        </a:p>
      </dgm:t>
    </dgm:pt>
    <dgm:pt modelId="{859CBF45-C7D5-4771-BB55-ADE321758370}" type="sibTrans" cxnId="{631D7A07-F48D-4BCC-805E-001A0A8AEC0B}">
      <dgm:prSet/>
      <dgm:spPr/>
      <dgm:t>
        <a:bodyPr/>
        <a:lstStyle/>
        <a:p>
          <a:endParaRPr lang="fr-FR"/>
        </a:p>
      </dgm:t>
    </dgm:pt>
    <dgm:pt modelId="{EB1422C5-1795-4F91-82BA-A99A17AD106B}">
      <dgm:prSet phldrT="[Texte]"/>
      <dgm:spPr/>
      <dgm:t>
        <a:bodyPr/>
        <a:lstStyle/>
        <a:p>
          <a:r>
            <a:rPr lang="fr-FR" dirty="0" smtClean="0"/>
            <a:t>Accès œuvre via des </a:t>
          </a:r>
          <a:r>
            <a:rPr lang="fr-FR" dirty="0" err="1" smtClean="0"/>
            <a:t>flashcodes</a:t>
          </a:r>
          <a:endParaRPr lang="fr-FR" dirty="0"/>
        </a:p>
      </dgm:t>
    </dgm:pt>
    <dgm:pt modelId="{096C9419-D809-4955-9829-D178BCBFD927}" type="parTrans" cxnId="{3242018A-7186-40C7-B67D-FE78C7C30CE9}">
      <dgm:prSet/>
      <dgm:spPr/>
      <dgm:t>
        <a:bodyPr/>
        <a:lstStyle/>
        <a:p>
          <a:endParaRPr lang="fr-FR"/>
        </a:p>
      </dgm:t>
    </dgm:pt>
    <dgm:pt modelId="{B1BD02E4-82D6-4213-8155-11FF6D4F770A}" type="sibTrans" cxnId="{3242018A-7186-40C7-B67D-FE78C7C30CE9}">
      <dgm:prSet/>
      <dgm:spPr/>
      <dgm:t>
        <a:bodyPr/>
        <a:lstStyle/>
        <a:p>
          <a:endParaRPr lang="fr-FR"/>
        </a:p>
      </dgm:t>
    </dgm:pt>
    <dgm:pt modelId="{F57832AD-5E35-469D-9AFB-E8F202779920}" type="pres">
      <dgm:prSet presAssocID="{DAC114B4-9F5E-4FB1-94B5-2407A53E1225}" presName="Name0" presStyleCnt="0">
        <dgm:presLayoutVars>
          <dgm:chMax val="1"/>
          <dgm:dir/>
          <dgm:animLvl val="ctr"/>
          <dgm:resizeHandles val="exact"/>
        </dgm:presLayoutVars>
      </dgm:prSet>
      <dgm:spPr/>
      <dgm:t>
        <a:bodyPr/>
        <a:lstStyle/>
        <a:p>
          <a:endParaRPr lang="fr-FR"/>
        </a:p>
      </dgm:t>
    </dgm:pt>
    <dgm:pt modelId="{6BC0A54E-78A6-448F-BE47-0366F759802A}" type="pres">
      <dgm:prSet presAssocID="{57E31AFE-EDD4-4A25-ACE2-03A0448263DD}" presName="centerShape" presStyleLbl="node0" presStyleIdx="0" presStyleCnt="1"/>
      <dgm:spPr/>
      <dgm:t>
        <a:bodyPr/>
        <a:lstStyle/>
        <a:p>
          <a:endParaRPr lang="fr-FR"/>
        </a:p>
      </dgm:t>
    </dgm:pt>
    <dgm:pt modelId="{41B1DC79-6915-4F38-80D9-8706DB88F134}" type="pres">
      <dgm:prSet presAssocID="{096C9419-D809-4955-9829-D178BCBFD927}" presName="parTrans" presStyleLbl="sibTrans2D1" presStyleIdx="0" presStyleCnt="7"/>
      <dgm:spPr/>
      <dgm:t>
        <a:bodyPr/>
        <a:lstStyle/>
        <a:p>
          <a:endParaRPr lang="fr-FR"/>
        </a:p>
      </dgm:t>
    </dgm:pt>
    <dgm:pt modelId="{D628C62A-8353-4B2A-B0B3-E8D83F77FD23}" type="pres">
      <dgm:prSet presAssocID="{096C9419-D809-4955-9829-D178BCBFD927}" presName="connectorText" presStyleLbl="sibTrans2D1" presStyleIdx="0" presStyleCnt="7"/>
      <dgm:spPr/>
      <dgm:t>
        <a:bodyPr/>
        <a:lstStyle/>
        <a:p>
          <a:endParaRPr lang="fr-FR"/>
        </a:p>
      </dgm:t>
    </dgm:pt>
    <dgm:pt modelId="{D03CBBFE-796A-418F-BCE3-F4DEFE0B27DD}" type="pres">
      <dgm:prSet presAssocID="{EB1422C5-1795-4F91-82BA-A99A17AD106B}" presName="node" presStyleLbl="node1" presStyleIdx="0" presStyleCnt="7">
        <dgm:presLayoutVars>
          <dgm:bulletEnabled val="1"/>
        </dgm:presLayoutVars>
      </dgm:prSet>
      <dgm:spPr/>
      <dgm:t>
        <a:bodyPr/>
        <a:lstStyle/>
        <a:p>
          <a:endParaRPr lang="fr-FR"/>
        </a:p>
      </dgm:t>
    </dgm:pt>
    <dgm:pt modelId="{3B0DFB10-10E5-4516-8BBC-C82935E9516B}" type="pres">
      <dgm:prSet presAssocID="{EAE011DD-A6C1-4BE2-98F0-4DBB57627369}" presName="parTrans" presStyleLbl="sibTrans2D1" presStyleIdx="1" presStyleCnt="7"/>
      <dgm:spPr/>
      <dgm:t>
        <a:bodyPr/>
        <a:lstStyle/>
        <a:p>
          <a:endParaRPr lang="fr-FR"/>
        </a:p>
      </dgm:t>
    </dgm:pt>
    <dgm:pt modelId="{3B75BD2B-D251-444A-B587-195DCC2D2D84}" type="pres">
      <dgm:prSet presAssocID="{EAE011DD-A6C1-4BE2-98F0-4DBB57627369}" presName="connectorText" presStyleLbl="sibTrans2D1" presStyleIdx="1" presStyleCnt="7"/>
      <dgm:spPr/>
      <dgm:t>
        <a:bodyPr/>
        <a:lstStyle/>
        <a:p>
          <a:endParaRPr lang="fr-FR"/>
        </a:p>
      </dgm:t>
    </dgm:pt>
    <dgm:pt modelId="{08FE133F-4EFB-4C0F-B359-62D4EFFF2B37}" type="pres">
      <dgm:prSet presAssocID="{21C5DEC9-7B4E-4E90-AB52-2C9B69073799}" presName="node" presStyleLbl="node1" presStyleIdx="1" presStyleCnt="7">
        <dgm:presLayoutVars>
          <dgm:bulletEnabled val="1"/>
        </dgm:presLayoutVars>
      </dgm:prSet>
      <dgm:spPr/>
      <dgm:t>
        <a:bodyPr/>
        <a:lstStyle/>
        <a:p>
          <a:endParaRPr lang="fr-FR"/>
        </a:p>
      </dgm:t>
    </dgm:pt>
    <dgm:pt modelId="{F2F6225B-C99A-45D1-ABE1-A7A76D514F3B}" type="pres">
      <dgm:prSet presAssocID="{9C9048DF-E0B1-488B-BB32-8C57AAA09826}" presName="parTrans" presStyleLbl="sibTrans2D1" presStyleIdx="2" presStyleCnt="7"/>
      <dgm:spPr/>
      <dgm:t>
        <a:bodyPr/>
        <a:lstStyle/>
        <a:p>
          <a:endParaRPr lang="fr-FR"/>
        </a:p>
      </dgm:t>
    </dgm:pt>
    <dgm:pt modelId="{D15C3D48-1E1E-40AD-84B9-63571B6B98DC}" type="pres">
      <dgm:prSet presAssocID="{9C9048DF-E0B1-488B-BB32-8C57AAA09826}" presName="connectorText" presStyleLbl="sibTrans2D1" presStyleIdx="2" presStyleCnt="7"/>
      <dgm:spPr/>
      <dgm:t>
        <a:bodyPr/>
        <a:lstStyle/>
        <a:p>
          <a:endParaRPr lang="fr-FR"/>
        </a:p>
      </dgm:t>
    </dgm:pt>
    <dgm:pt modelId="{DB7EA35D-34BF-4A11-8916-127DA600BB19}" type="pres">
      <dgm:prSet presAssocID="{A4ABCC47-1646-4D5D-8CEA-8D5AA764E56B}" presName="node" presStyleLbl="node1" presStyleIdx="2" presStyleCnt="7">
        <dgm:presLayoutVars>
          <dgm:bulletEnabled val="1"/>
        </dgm:presLayoutVars>
      </dgm:prSet>
      <dgm:spPr/>
      <dgm:t>
        <a:bodyPr/>
        <a:lstStyle/>
        <a:p>
          <a:endParaRPr lang="fr-FR"/>
        </a:p>
      </dgm:t>
    </dgm:pt>
    <dgm:pt modelId="{5F4CEF10-E7EE-48FD-B224-559AA54DB1CC}" type="pres">
      <dgm:prSet presAssocID="{77DCDAA8-4995-40B4-8237-0D23BA6CF94F}" presName="parTrans" presStyleLbl="sibTrans2D1" presStyleIdx="3" presStyleCnt="7"/>
      <dgm:spPr/>
      <dgm:t>
        <a:bodyPr/>
        <a:lstStyle/>
        <a:p>
          <a:endParaRPr lang="fr-FR"/>
        </a:p>
      </dgm:t>
    </dgm:pt>
    <dgm:pt modelId="{C74A4CA0-3A74-418E-B124-AC810066F888}" type="pres">
      <dgm:prSet presAssocID="{77DCDAA8-4995-40B4-8237-0D23BA6CF94F}" presName="connectorText" presStyleLbl="sibTrans2D1" presStyleIdx="3" presStyleCnt="7"/>
      <dgm:spPr/>
      <dgm:t>
        <a:bodyPr/>
        <a:lstStyle/>
        <a:p>
          <a:endParaRPr lang="fr-FR"/>
        </a:p>
      </dgm:t>
    </dgm:pt>
    <dgm:pt modelId="{C867248E-D989-4501-9E6B-F7B189522E72}" type="pres">
      <dgm:prSet presAssocID="{41BEA33D-223C-47D2-B4FA-F024D4F747E3}" presName="node" presStyleLbl="node1" presStyleIdx="3" presStyleCnt="7">
        <dgm:presLayoutVars>
          <dgm:bulletEnabled val="1"/>
        </dgm:presLayoutVars>
      </dgm:prSet>
      <dgm:spPr/>
      <dgm:t>
        <a:bodyPr/>
        <a:lstStyle/>
        <a:p>
          <a:endParaRPr lang="fr-FR"/>
        </a:p>
      </dgm:t>
    </dgm:pt>
    <dgm:pt modelId="{389E908A-6ECF-4B61-BFE7-1B29412FC484}" type="pres">
      <dgm:prSet presAssocID="{026B6F63-3E0B-4811-8696-B41AABE4E93E}" presName="parTrans" presStyleLbl="sibTrans2D1" presStyleIdx="4" presStyleCnt="7"/>
      <dgm:spPr/>
      <dgm:t>
        <a:bodyPr/>
        <a:lstStyle/>
        <a:p>
          <a:endParaRPr lang="fr-FR"/>
        </a:p>
      </dgm:t>
    </dgm:pt>
    <dgm:pt modelId="{506E03D1-5D2F-4A8E-B024-81A0CF87ECFF}" type="pres">
      <dgm:prSet presAssocID="{026B6F63-3E0B-4811-8696-B41AABE4E93E}" presName="connectorText" presStyleLbl="sibTrans2D1" presStyleIdx="4" presStyleCnt="7"/>
      <dgm:spPr/>
      <dgm:t>
        <a:bodyPr/>
        <a:lstStyle/>
        <a:p>
          <a:endParaRPr lang="fr-FR"/>
        </a:p>
      </dgm:t>
    </dgm:pt>
    <dgm:pt modelId="{FEF9EF85-E91E-44AC-9962-779B40F8E5F2}" type="pres">
      <dgm:prSet presAssocID="{0F65E961-DF69-4AD3-9756-BB4D216C1F0D}" presName="node" presStyleLbl="node1" presStyleIdx="4" presStyleCnt="7">
        <dgm:presLayoutVars>
          <dgm:bulletEnabled val="1"/>
        </dgm:presLayoutVars>
      </dgm:prSet>
      <dgm:spPr/>
      <dgm:t>
        <a:bodyPr/>
        <a:lstStyle/>
        <a:p>
          <a:endParaRPr lang="fr-FR"/>
        </a:p>
      </dgm:t>
    </dgm:pt>
    <dgm:pt modelId="{2A596E47-041E-4474-8971-CCB2AC24D9CB}" type="pres">
      <dgm:prSet presAssocID="{827AF074-A3B7-4845-8477-9DE32808C67D}" presName="parTrans" presStyleLbl="sibTrans2D1" presStyleIdx="5" presStyleCnt="7"/>
      <dgm:spPr/>
      <dgm:t>
        <a:bodyPr/>
        <a:lstStyle/>
        <a:p>
          <a:endParaRPr lang="fr-FR"/>
        </a:p>
      </dgm:t>
    </dgm:pt>
    <dgm:pt modelId="{76BA248D-DC96-414F-96D3-D65FC15585D3}" type="pres">
      <dgm:prSet presAssocID="{827AF074-A3B7-4845-8477-9DE32808C67D}" presName="connectorText" presStyleLbl="sibTrans2D1" presStyleIdx="5" presStyleCnt="7"/>
      <dgm:spPr/>
      <dgm:t>
        <a:bodyPr/>
        <a:lstStyle/>
        <a:p>
          <a:endParaRPr lang="fr-FR"/>
        </a:p>
      </dgm:t>
    </dgm:pt>
    <dgm:pt modelId="{79DC3DDC-6F2F-418E-BC2F-81EBC1F7A500}" type="pres">
      <dgm:prSet presAssocID="{98D0523C-7639-4B30-83A3-46B9ED640F50}" presName="node" presStyleLbl="node1" presStyleIdx="5" presStyleCnt="7">
        <dgm:presLayoutVars>
          <dgm:bulletEnabled val="1"/>
        </dgm:presLayoutVars>
      </dgm:prSet>
      <dgm:spPr/>
      <dgm:t>
        <a:bodyPr/>
        <a:lstStyle/>
        <a:p>
          <a:endParaRPr lang="fr-FR"/>
        </a:p>
      </dgm:t>
    </dgm:pt>
    <dgm:pt modelId="{2AA3F00C-6AFD-4934-859E-1F7F4814B3C5}" type="pres">
      <dgm:prSet presAssocID="{DF6DFB8E-F09C-47B8-9999-43EA61653908}" presName="parTrans" presStyleLbl="sibTrans2D1" presStyleIdx="6" presStyleCnt="7"/>
      <dgm:spPr/>
      <dgm:t>
        <a:bodyPr/>
        <a:lstStyle/>
        <a:p>
          <a:endParaRPr lang="fr-FR"/>
        </a:p>
      </dgm:t>
    </dgm:pt>
    <dgm:pt modelId="{27FA792E-8DAA-4071-9AC6-DE375F3B5DA5}" type="pres">
      <dgm:prSet presAssocID="{DF6DFB8E-F09C-47B8-9999-43EA61653908}" presName="connectorText" presStyleLbl="sibTrans2D1" presStyleIdx="6" presStyleCnt="7"/>
      <dgm:spPr/>
      <dgm:t>
        <a:bodyPr/>
        <a:lstStyle/>
        <a:p>
          <a:endParaRPr lang="fr-FR"/>
        </a:p>
      </dgm:t>
    </dgm:pt>
    <dgm:pt modelId="{7DD97143-EE30-4961-8B11-CF6CA8D0337A}" type="pres">
      <dgm:prSet presAssocID="{3F48E87F-9F17-4CF1-BDA1-98C334BC68A8}" presName="node" presStyleLbl="node1" presStyleIdx="6" presStyleCnt="7">
        <dgm:presLayoutVars>
          <dgm:bulletEnabled val="1"/>
        </dgm:presLayoutVars>
      </dgm:prSet>
      <dgm:spPr/>
      <dgm:t>
        <a:bodyPr/>
        <a:lstStyle/>
        <a:p>
          <a:endParaRPr lang="fr-FR"/>
        </a:p>
      </dgm:t>
    </dgm:pt>
  </dgm:ptLst>
  <dgm:cxnLst>
    <dgm:cxn modelId="{7D03F1E2-7936-42EA-B842-D93F170CF06A}" type="presOf" srcId="{026B6F63-3E0B-4811-8696-B41AABE4E93E}" destId="{389E908A-6ECF-4B61-BFE7-1B29412FC484}" srcOrd="0" destOrd="0" presId="urn:microsoft.com/office/officeart/2005/8/layout/radial5"/>
    <dgm:cxn modelId="{2062F85F-92C8-44B9-92FC-CA738CA51D57}" type="presOf" srcId="{41BEA33D-223C-47D2-B4FA-F024D4F747E3}" destId="{C867248E-D989-4501-9E6B-F7B189522E72}" srcOrd="0" destOrd="0" presId="urn:microsoft.com/office/officeart/2005/8/layout/radial5"/>
    <dgm:cxn modelId="{27B76E3B-0BAA-4737-ABAE-88EFFB63027C}" type="presOf" srcId="{77DCDAA8-4995-40B4-8237-0D23BA6CF94F}" destId="{C74A4CA0-3A74-418E-B124-AC810066F888}" srcOrd="1" destOrd="0" presId="urn:microsoft.com/office/officeart/2005/8/layout/radial5"/>
    <dgm:cxn modelId="{BCAD898A-4721-4F54-8905-3E7CD245E805}" srcId="{57E31AFE-EDD4-4A25-ACE2-03A0448263DD}" destId="{A4ABCC47-1646-4D5D-8CEA-8D5AA764E56B}" srcOrd="2" destOrd="0" parTransId="{9C9048DF-E0B1-488B-BB32-8C57AAA09826}" sibTransId="{9A172A4C-D345-4F44-A383-4957A69BE915}"/>
    <dgm:cxn modelId="{57152C13-A280-4903-9065-607C4590691E}" type="presOf" srcId="{9C9048DF-E0B1-488B-BB32-8C57AAA09826}" destId="{F2F6225B-C99A-45D1-ABE1-A7A76D514F3B}" srcOrd="0" destOrd="0" presId="urn:microsoft.com/office/officeart/2005/8/layout/radial5"/>
    <dgm:cxn modelId="{FC5F70DB-0356-4EC5-8E38-BDF82E9D1333}" type="presOf" srcId="{A4ABCC47-1646-4D5D-8CEA-8D5AA764E56B}" destId="{DB7EA35D-34BF-4A11-8916-127DA600BB19}" srcOrd="0" destOrd="0" presId="urn:microsoft.com/office/officeart/2005/8/layout/radial5"/>
    <dgm:cxn modelId="{C78ECF88-74F0-45CB-8B10-E125F4A24863}" type="presOf" srcId="{21C5DEC9-7B4E-4E90-AB52-2C9B69073799}" destId="{08FE133F-4EFB-4C0F-B359-62D4EFFF2B37}" srcOrd="0" destOrd="0" presId="urn:microsoft.com/office/officeart/2005/8/layout/radial5"/>
    <dgm:cxn modelId="{3E9518BB-3BB5-4BB2-B262-1C48A8A93199}" type="presOf" srcId="{827AF074-A3B7-4845-8477-9DE32808C67D}" destId="{76BA248D-DC96-414F-96D3-D65FC15585D3}" srcOrd="1" destOrd="0" presId="urn:microsoft.com/office/officeart/2005/8/layout/radial5"/>
    <dgm:cxn modelId="{A45DC5DA-5554-4C8A-A377-B847FFBB7C50}" type="presOf" srcId="{DF6DFB8E-F09C-47B8-9999-43EA61653908}" destId="{2AA3F00C-6AFD-4934-859E-1F7F4814B3C5}" srcOrd="0" destOrd="0" presId="urn:microsoft.com/office/officeart/2005/8/layout/radial5"/>
    <dgm:cxn modelId="{11B62FC7-81BE-41F6-A012-832BA8435EDB}" type="presOf" srcId="{026B6F63-3E0B-4811-8696-B41AABE4E93E}" destId="{506E03D1-5D2F-4A8E-B024-81A0CF87ECFF}" srcOrd="1" destOrd="0" presId="urn:microsoft.com/office/officeart/2005/8/layout/radial5"/>
    <dgm:cxn modelId="{FBD24425-EECB-4541-A198-58AE6C6F9045}" srcId="{57E31AFE-EDD4-4A25-ACE2-03A0448263DD}" destId="{0F65E961-DF69-4AD3-9756-BB4D216C1F0D}" srcOrd="4" destOrd="0" parTransId="{026B6F63-3E0B-4811-8696-B41AABE4E93E}" sibTransId="{27C686F7-D7AE-4D75-BE2B-7336D6519D4F}"/>
    <dgm:cxn modelId="{7B1AA5F6-30CE-4790-B948-ACFFDEC62CEE}" type="presOf" srcId="{3F48E87F-9F17-4CF1-BDA1-98C334BC68A8}" destId="{7DD97143-EE30-4961-8B11-CF6CA8D0337A}" srcOrd="0" destOrd="0" presId="urn:microsoft.com/office/officeart/2005/8/layout/radial5"/>
    <dgm:cxn modelId="{EE50467B-E307-4210-B060-71C9B9B74845}" type="presOf" srcId="{EAE011DD-A6C1-4BE2-98F0-4DBB57627369}" destId="{3B75BD2B-D251-444A-B587-195DCC2D2D84}" srcOrd="1" destOrd="0" presId="urn:microsoft.com/office/officeart/2005/8/layout/radial5"/>
    <dgm:cxn modelId="{0020DA99-C39F-4E2E-85F0-6BF85C91ABDC}" type="presOf" srcId="{096C9419-D809-4955-9829-D178BCBFD927}" destId="{D628C62A-8353-4B2A-B0B3-E8D83F77FD23}" srcOrd="1" destOrd="0" presId="urn:microsoft.com/office/officeart/2005/8/layout/radial5"/>
    <dgm:cxn modelId="{B3A8F123-321C-418A-BD7F-BADE02162E45}" type="presOf" srcId="{096C9419-D809-4955-9829-D178BCBFD927}" destId="{41B1DC79-6915-4F38-80D9-8706DB88F134}" srcOrd="0" destOrd="0" presId="urn:microsoft.com/office/officeart/2005/8/layout/radial5"/>
    <dgm:cxn modelId="{7E9EC406-C7B6-4954-BEE1-9DF80A75E3A0}" srcId="{DAC114B4-9F5E-4FB1-94B5-2407A53E1225}" destId="{57E31AFE-EDD4-4A25-ACE2-03A0448263DD}" srcOrd="0" destOrd="0" parTransId="{688C971D-27E1-4D4B-8AE6-9B40188785B3}" sibTransId="{97229654-7BB8-4838-968A-9181BF876C1A}"/>
    <dgm:cxn modelId="{79FA9A99-A395-4268-AABD-1096C3FE19D8}" type="presOf" srcId="{DF6DFB8E-F09C-47B8-9999-43EA61653908}" destId="{27FA792E-8DAA-4071-9AC6-DE375F3B5DA5}" srcOrd="1" destOrd="0" presId="urn:microsoft.com/office/officeart/2005/8/layout/radial5"/>
    <dgm:cxn modelId="{BDC34D49-59EE-4A71-B608-6B85092347EC}" type="presOf" srcId="{EB1422C5-1795-4F91-82BA-A99A17AD106B}" destId="{D03CBBFE-796A-418F-BCE3-F4DEFE0B27DD}" srcOrd="0" destOrd="0" presId="urn:microsoft.com/office/officeart/2005/8/layout/radial5"/>
    <dgm:cxn modelId="{5BF14883-AFB2-48CE-B3FC-DDF71ACEC8BD}" type="presOf" srcId="{DAC114B4-9F5E-4FB1-94B5-2407A53E1225}" destId="{F57832AD-5E35-469D-9AFB-E8F202779920}" srcOrd="0" destOrd="0" presId="urn:microsoft.com/office/officeart/2005/8/layout/radial5"/>
    <dgm:cxn modelId="{94C0B89E-591E-4327-AE77-7E43B29F068F}" type="presOf" srcId="{77DCDAA8-4995-40B4-8237-0D23BA6CF94F}" destId="{5F4CEF10-E7EE-48FD-B224-559AA54DB1CC}" srcOrd="0" destOrd="0" presId="urn:microsoft.com/office/officeart/2005/8/layout/radial5"/>
    <dgm:cxn modelId="{B9C66A95-5684-4F4C-86B2-F5AE20AC258A}" type="presOf" srcId="{9C9048DF-E0B1-488B-BB32-8C57AAA09826}" destId="{D15C3D48-1E1E-40AD-84B9-63571B6B98DC}" srcOrd="1" destOrd="0" presId="urn:microsoft.com/office/officeart/2005/8/layout/radial5"/>
    <dgm:cxn modelId="{27A31B0D-9951-4915-95EA-D6028E178A17}" srcId="{57E31AFE-EDD4-4A25-ACE2-03A0448263DD}" destId="{41BEA33D-223C-47D2-B4FA-F024D4F747E3}" srcOrd="3" destOrd="0" parTransId="{77DCDAA8-4995-40B4-8237-0D23BA6CF94F}" sibTransId="{C038D8FA-F121-4A54-988A-115239F8FE82}"/>
    <dgm:cxn modelId="{9E8C8987-B19A-40E8-949A-40AB04B47608}" type="presOf" srcId="{EAE011DD-A6C1-4BE2-98F0-4DBB57627369}" destId="{3B0DFB10-10E5-4516-8BBC-C82935E9516B}" srcOrd="0" destOrd="0" presId="urn:microsoft.com/office/officeart/2005/8/layout/radial5"/>
    <dgm:cxn modelId="{98498F04-16AD-4545-8FC8-92FC155580A6}" srcId="{57E31AFE-EDD4-4A25-ACE2-03A0448263DD}" destId="{21C5DEC9-7B4E-4E90-AB52-2C9B69073799}" srcOrd="1" destOrd="0" parTransId="{EAE011DD-A6C1-4BE2-98F0-4DBB57627369}" sibTransId="{E21C39BA-34E2-4EC7-BFCC-EC16CBBCCC8C}"/>
    <dgm:cxn modelId="{0E644F24-B7EA-44EC-B3D2-708B35E43F97}" type="presOf" srcId="{98D0523C-7639-4B30-83A3-46B9ED640F50}" destId="{79DC3DDC-6F2F-418E-BC2F-81EBC1F7A500}" srcOrd="0" destOrd="0" presId="urn:microsoft.com/office/officeart/2005/8/layout/radial5"/>
    <dgm:cxn modelId="{AD42D5CA-9637-40F6-927D-AD66F4770A5A}" type="presOf" srcId="{57E31AFE-EDD4-4A25-ACE2-03A0448263DD}" destId="{6BC0A54E-78A6-448F-BE47-0366F759802A}" srcOrd="0" destOrd="0" presId="urn:microsoft.com/office/officeart/2005/8/layout/radial5"/>
    <dgm:cxn modelId="{313E0527-0FE7-4BF8-AECF-3A6CD4425736}" srcId="{57E31AFE-EDD4-4A25-ACE2-03A0448263DD}" destId="{98D0523C-7639-4B30-83A3-46B9ED640F50}" srcOrd="5" destOrd="0" parTransId="{827AF074-A3B7-4845-8477-9DE32808C67D}" sibTransId="{0DD5E51F-23F1-4B98-9EB7-3AC3D510A453}"/>
    <dgm:cxn modelId="{3242018A-7186-40C7-B67D-FE78C7C30CE9}" srcId="{57E31AFE-EDD4-4A25-ACE2-03A0448263DD}" destId="{EB1422C5-1795-4F91-82BA-A99A17AD106B}" srcOrd="0" destOrd="0" parTransId="{096C9419-D809-4955-9829-D178BCBFD927}" sibTransId="{B1BD02E4-82D6-4213-8155-11FF6D4F770A}"/>
    <dgm:cxn modelId="{631D7A07-F48D-4BCC-805E-001A0A8AEC0B}" srcId="{57E31AFE-EDD4-4A25-ACE2-03A0448263DD}" destId="{3F48E87F-9F17-4CF1-BDA1-98C334BC68A8}" srcOrd="6" destOrd="0" parTransId="{DF6DFB8E-F09C-47B8-9999-43EA61653908}" sibTransId="{859CBF45-C7D5-4771-BB55-ADE321758370}"/>
    <dgm:cxn modelId="{147C423A-7B04-44E8-B3B9-1E07102A94D8}" type="presOf" srcId="{0F65E961-DF69-4AD3-9756-BB4D216C1F0D}" destId="{FEF9EF85-E91E-44AC-9962-779B40F8E5F2}" srcOrd="0" destOrd="0" presId="urn:microsoft.com/office/officeart/2005/8/layout/radial5"/>
    <dgm:cxn modelId="{E9A8F1EF-8624-4B91-A453-3DF1404E6A2F}" type="presOf" srcId="{827AF074-A3B7-4845-8477-9DE32808C67D}" destId="{2A596E47-041E-4474-8971-CCB2AC24D9CB}" srcOrd="0" destOrd="0" presId="urn:microsoft.com/office/officeart/2005/8/layout/radial5"/>
    <dgm:cxn modelId="{4F867C08-59CA-468E-AE6F-B786CB386284}" type="presParOf" srcId="{F57832AD-5E35-469D-9AFB-E8F202779920}" destId="{6BC0A54E-78A6-448F-BE47-0366F759802A}" srcOrd="0" destOrd="0" presId="urn:microsoft.com/office/officeart/2005/8/layout/radial5"/>
    <dgm:cxn modelId="{D647941C-FC7D-40EC-945B-00CBE075CB32}" type="presParOf" srcId="{F57832AD-5E35-469D-9AFB-E8F202779920}" destId="{41B1DC79-6915-4F38-80D9-8706DB88F134}" srcOrd="1" destOrd="0" presId="urn:microsoft.com/office/officeart/2005/8/layout/radial5"/>
    <dgm:cxn modelId="{C2F6711B-374E-4515-AFA6-549A8746CABC}" type="presParOf" srcId="{41B1DC79-6915-4F38-80D9-8706DB88F134}" destId="{D628C62A-8353-4B2A-B0B3-E8D83F77FD23}" srcOrd="0" destOrd="0" presId="urn:microsoft.com/office/officeart/2005/8/layout/radial5"/>
    <dgm:cxn modelId="{3DC37AB7-2936-4101-8EF5-FEBFADC6A982}" type="presParOf" srcId="{F57832AD-5E35-469D-9AFB-E8F202779920}" destId="{D03CBBFE-796A-418F-BCE3-F4DEFE0B27DD}" srcOrd="2" destOrd="0" presId="urn:microsoft.com/office/officeart/2005/8/layout/radial5"/>
    <dgm:cxn modelId="{1D5F7B3A-6B18-4012-8271-33ECC1FF96A9}" type="presParOf" srcId="{F57832AD-5E35-469D-9AFB-E8F202779920}" destId="{3B0DFB10-10E5-4516-8BBC-C82935E9516B}" srcOrd="3" destOrd="0" presId="urn:microsoft.com/office/officeart/2005/8/layout/radial5"/>
    <dgm:cxn modelId="{BD7C9FD9-6128-4C02-939A-DD6B0B6089E4}" type="presParOf" srcId="{3B0DFB10-10E5-4516-8BBC-C82935E9516B}" destId="{3B75BD2B-D251-444A-B587-195DCC2D2D84}" srcOrd="0" destOrd="0" presId="urn:microsoft.com/office/officeart/2005/8/layout/radial5"/>
    <dgm:cxn modelId="{EC2B2CDA-BED6-468D-BE19-990FE5DD2157}" type="presParOf" srcId="{F57832AD-5E35-469D-9AFB-E8F202779920}" destId="{08FE133F-4EFB-4C0F-B359-62D4EFFF2B37}" srcOrd="4" destOrd="0" presId="urn:microsoft.com/office/officeart/2005/8/layout/radial5"/>
    <dgm:cxn modelId="{77AA6B17-982C-4050-8468-A1186C331ED1}" type="presParOf" srcId="{F57832AD-5E35-469D-9AFB-E8F202779920}" destId="{F2F6225B-C99A-45D1-ABE1-A7A76D514F3B}" srcOrd="5" destOrd="0" presId="urn:microsoft.com/office/officeart/2005/8/layout/radial5"/>
    <dgm:cxn modelId="{24DA771F-4480-4498-87E5-C907CAED5F15}" type="presParOf" srcId="{F2F6225B-C99A-45D1-ABE1-A7A76D514F3B}" destId="{D15C3D48-1E1E-40AD-84B9-63571B6B98DC}" srcOrd="0" destOrd="0" presId="urn:microsoft.com/office/officeart/2005/8/layout/radial5"/>
    <dgm:cxn modelId="{7E517A9C-3E4C-4DBB-9646-B68378F2C682}" type="presParOf" srcId="{F57832AD-5E35-469D-9AFB-E8F202779920}" destId="{DB7EA35D-34BF-4A11-8916-127DA600BB19}" srcOrd="6" destOrd="0" presId="urn:microsoft.com/office/officeart/2005/8/layout/radial5"/>
    <dgm:cxn modelId="{48505DF5-9D76-4371-B0F1-991DC143D890}" type="presParOf" srcId="{F57832AD-5E35-469D-9AFB-E8F202779920}" destId="{5F4CEF10-E7EE-48FD-B224-559AA54DB1CC}" srcOrd="7" destOrd="0" presId="urn:microsoft.com/office/officeart/2005/8/layout/radial5"/>
    <dgm:cxn modelId="{584BD240-0209-438A-AAFC-FBE1D46ABAA2}" type="presParOf" srcId="{5F4CEF10-E7EE-48FD-B224-559AA54DB1CC}" destId="{C74A4CA0-3A74-418E-B124-AC810066F888}" srcOrd="0" destOrd="0" presId="urn:microsoft.com/office/officeart/2005/8/layout/radial5"/>
    <dgm:cxn modelId="{FF9453A4-1EC2-4C1D-95A7-A5FD45BD5A29}" type="presParOf" srcId="{F57832AD-5E35-469D-9AFB-E8F202779920}" destId="{C867248E-D989-4501-9E6B-F7B189522E72}" srcOrd="8" destOrd="0" presId="urn:microsoft.com/office/officeart/2005/8/layout/radial5"/>
    <dgm:cxn modelId="{8A315754-44C6-484C-BBF5-266DDF72A492}" type="presParOf" srcId="{F57832AD-5E35-469D-9AFB-E8F202779920}" destId="{389E908A-6ECF-4B61-BFE7-1B29412FC484}" srcOrd="9" destOrd="0" presId="urn:microsoft.com/office/officeart/2005/8/layout/radial5"/>
    <dgm:cxn modelId="{7435D181-2F23-4159-9E89-0B4863A98F39}" type="presParOf" srcId="{389E908A-6ECF-4B61-BFE7-1B29412FC484}" destId="{506E03D1-5D2F-4A8E-B024-81A0CF87ECFF}" srcOrd="0" destOrd="0" presId="urn:microsoft.com/office/officeart/2005/8/layout/radial5"/>
    <dgm:cxn modelId="{5456BA72-98E9-4DE8-84AC-E52CFF32F46C}" type="presParOf" srcId="{F57832AD-5E35-469D-9AFB-E8F202779920}" destId="{FEF9EF85-E91E-44AC-9962-779B40F8E5F2}" srcOrd="10" destOrd="0" presId="urn:microsoft.com/office/officeart/2005/8/layout/radial5"/>
    <dgm:cxn modelId="{B43D7522-C332-455D-ABDC-8364A1807FB1}" type="presParOf" srcId="{F57832AD-5E35-469D-9AFB-E8F202779920}" destId="{2A596E47-041E-4474-8971-CCB2AC24D9CB}" srcOrd="11" destOrd="0" presId="urn:microsoft.com/office/officeart/2005/8/layout/radial5"/>
    <dgm:cxn modelId="{2AC23765-F632-4F14-9797-EEE299877438}" type="presParOf" srcId="{2A596E47-041E-4474-8971-CCB2AC24D9CB}" destId="{76BA248D-DC96-414F-96D3-D65FC15585D3}" srcOrd="0" destOrd="0" presId="urn:microsoft.com/office/officeart/2005/8/layout/radial5"/>
    <dgm:cxn modelId="{75FCA8C2-A0E4-46FA-B419-B8C42726921E}" type="presParOf" srcId="{F57832AD-5E35-469D-9AFB-E8F202779920}" destId="{79DC3DDC-6F2F-418E-BC2F-81EBC1F7A500}" srcOrd="12" destOrd="0" presId="urn:microsoft.com/office/officeart/2005/8/layout/radial5"/>
    <dgm:cxn modelId="{E00BC8CA-5122-4437-9CCD-3F5267197E92}" type="presParOf" srcId="{F57832AD-5E35-469D-9AFB-E8F202779920}" destId="{2AA3F00C-6AFD-4934-859E-1F7F4814B3C5}" srcOrd="13" destOrd="0" presId="urn:microsoft.com/office/officeart/2005/8/layout/radial5"/>
    <dgm:cxn modelId="{F3959A20-9660-45F5-B667-A33432DE2D80}" type="presParOf" srcId="{2AA3F00C-6AFD-4934-859E-1F7F4814B3C5}" destId="{27FA792E-8DAA-4071-9AC6-DE375F3B5DA5}" srcOrd="0" destOrd="0" presId="urn:microsoft.com/office/officeart/2005/8/layout/radial5"/>
    <dgm:cxn modelId="{72B32806-36EE-4DF6-B70E-7BEFB3457E50}" type="presParOf" srcId="{F57832AD-5E35-469D-9AFB-E8F202779920}" destId="{7DD97143-EE30-4961-8B11-CF6CA8D0337A}" srcOrd="14" destOrd="0" presId="urn:microsoft.com/office/officeart/2005/8/layout/radial5"/>
  </dgm:cxnLst>
  <dgm:bg/>
  <dgm:whole/>
</dgm:dataModel>
</file>

<file path=ppt/diagrams/data4.xml><?xml version="1.0" encoding="utf-8"?>
<dgm:dataModel xmlns:dgm="http://schemas.openxmlformats.org/drawingml/2006/diagram" xmlns:a="http://schemas.openxmlformats.org/drawingml/2006/main">
  <dgm:ptLst>
    <dgm:pt modelId="{06D90302-CD9C-4F48-A623-992995793685}" type="doc">
      <dgm:prSet loTypeId="urn:microsoft.com/office/officeart/2005/8/layout/equation1" loCatId="relationship" qsTypeId="urn:microsoft.com/office/officeart/2005/8/quickstyle/simple1" qsCatId="simple" csTypeId="urn:microsoft.com/office/officeart/2005/8/colors/accent1_3" csCatId="accent1" phldr="1"/>
      <dgm:spPr/>
      <dgm:t>
        <a:bodyPr/>
        <a:lstStyle/>
        <a:p>
          <a:endParaRPr lang="fr-FR"/>
        </a:p>
      </dgm:t>
    </dgm:pt>
    <dgm:pt modelId="{AE0E0890-C1F6-497D-9C93-64F7AAF9198E}">
      <dgm:prSet phldrT="[Texte]"/>
      <dgm:spPr/>
      <dgm:t>
        <a:bodyPr/>
        <a:lstStyle/>
        <a:p>
          <a:r>
            <a:rPr lang="fr-FR" dirty="0" smtClean="0"/>
            <a:t>Le besoin</a:t>
          </a:r>
          <a:endParaRPr lang="fr-FR" dirty="0"/>
        </a:p>
      </dgm:t>
    </dgm:pt>
    <dgm:pt modelId="{B84D5030-75CD-40C1-81F4-D169D42C281C}" type="parTrans" cxnId="{DAF5D6BD-4CF8-40AB-8E9F-E21F1D6DF392}">
      <dgm:prSet/>
      <dgm:spPr/>
      <dgm:t>
        <a:bodyPr/>
        <a:lstStyle/>
        <a:p>
          <a:endParaRPr lang="fr-FR"/>
        </a:p>
      </dgm:t>
    </dgm:pt>
    <dgm:pt modelId="{ADDBDABC-FA55-418A-974A-BD1DDA82328C}" type="sibTrans" cxnId="{DAF5D6BD-4CF8-40AB-8E9F-E21F1D6DF392}">
      <dgm:prSet/>
      <dgm:spPr/>
      <dgm:t>
        <a:bodyPr/>
        <a:lstStyle/>
        <a:p>
          <a:endParaRPr lang="fr-FR"/>
        </a:p>
      </dgm:t>
    </dgm:pt>
    <dgm:pt modelId="{97897BD4-2049-48EF-9513-F73689A3FB6B}">
      <dgm:prSet phldrT="[Texte]"/>
      <dgm:spPr/>
      <dgm:t>
        <a:bodyPr/>
        <a:lstStyle/>
        <a:p>
          <a:r>
            <a:rPr lang="fr-FR" dirty="0" smtClean="0"/>
            <a:t>Enrichir le contenu des expositions</a:t>
          </a:r>
          <a:endParaRPr lang="fr-FR" dirty="0"/>
        </a:p>
      </dgm:t>
    </dgm:pt>
    <dgm:pt modelId="{B5CB01C7-CDE5-4EFD-8791-8736CB6DBFE5}" type="parTrans" cxnId="{891F3ADC-C40C-44E1-8397-6FF10B413407}">
      <dgm:prSet/>
      <dgm:spPr/>
      <dgm:t>
        <a:bodyPr/>
        <a:lstStyle/>
        <a:p>
          <a:endParaRPr lang="fr-FR"/>
        </a:p>
      </dgm:t>
    </dgm:pt>
    <dgm:pt modelId="{7CF87883-E220-4511-9F65-4FCDFC635E51}" type="sibTrans" cxnId="{891F3ADC-C40C-44E1-8397-6FF10B413407}">
      <dgm:prSet/>
      <dgm:spPr/>
      <dgm:t>
        <a:bodyPr/>
        <a:lstStyle/>
        <a:p>
          <a:endParaRPr lang="fr-FR"/>
        </a:p>
      </dgm:t>
    </dgm:pt>
    <dgm:pt modelId="{83E4F8EA-97D6-4910-951D-27ED8DCACBA8}" type="pres">
      <dgm:prSet presAssocID="{06D90302-CD9C-4F48-A623-992995793685}" presName="linearFlow" presStyleCnt="0">
        <dgm:presLayoutVars>
          <dgm:dir/>
          <dgm:resizeHandles val="exact"/>
        </dgm:presLayoutVars>
      </dgm:prSet>
      <dgm:spPr/>
      <dgm:t>
        <a:bodyPr/>
        <a:lstStyle/>
        <a:p>
          <a:endParaRPr lang="fr-FR"/>
        </a:p>
      </dgm:t>
    </dgm:pt>
    <dgm:pt modelId="{8F091640-1AA4-4C0B-8D01-594CED3C5CAE}" type="pres">
      <dgm:prSet presAssocID="{AE0E0890-C1F6-497D-9C93-64F7AAF9198E}" presName="node" presStyleLbl="node1" presStyleIdx="0" presStyleCnt="2">
        <dgm:presLayoutVars>
          <dgm:bulletEnabled val="1"/>
        </dgm:presLayoutVars>
      </dgm:prSet>
      <dgm:spPr/>
      <dgm:t>
        <a:bodyPr/>
        <a:lstStyle/>
        <a:p>
          <a:endParaRPr lang="fr-FR"/>
        </a:p>
      </dgm:t>
    </dgm:pt>
    <dgm:pt modelId="{8A0186B8-5B0E-43B0-991A-F74EA6CBC969}" type="pres">
      <dgm:prSet presAssocID="{ADDBDABC-FA55-418A-974A-BD1DDA82328C}" presName="spacerL" presStyleCnt="0"/>
      <dgm:spPr/>
    </dgm:pt>
    <dgm:pt modelId="{F757CA95-2245-4355-9124-91386AA40B0C}" type="pres">
      <dgm:prSet presAssocID="{ADDBDABC-FA55-418A-974A-BD1DDA82328C}" presName="sibTrans" presStyleLbl="sibTrans2D1" presStyleIdx="0" presStyleCnt="1"/>
      <dgm:spPr/>
      <dgm:t>
        <a:bodyPr/>
        <a:lstStyle/>
        <a:p>
          <a:endParaRPr lang="fr-FR"/>
        </a:p>
      </dgm:t>
    </dgm:pt>
    <dgm:pt modelId="{3A6702BE-D05F-48B5-8B77-181F99CC7349}" type="pres">
      <dgm:prSet presAssocID="{ADDBDABC-FA55-418A-974A-BD1DDA82328C}" presName="spacerR" presStyleCnt="0"/>
      <dgm:spPr/>
    </dgm:pt>
    <dgm:pt modelId="{96D93874-971B-4305-89B4-A8A1D8181C40}" type="pres">
      <dgm:prSet presAssocID="{97897BD4-2049-48EF-9513-F73689A3FB6B}" presName="node" presStyleLbl="node1" presStyleIdx="1" presStyleCnt="2">
        <dgm:presLayoutVars>
          <dgm:bulletEnabled val="1"/>
        </dgm:presLayoutVars>
      </dgm:prSet>
      <dgm:spPr/>
      <dgm:t>
        <a:bodyPr/>
        <a:lstStyle/>
        <a:p>
          <a:endParaRPr lang="fr-FR"/>
        </a:p>
      </dgm:t>
    </dgm:pt>
  </dgm:ptLst>
  <dgm:cxnLst>
    <dgm:cxn modelId="{891F3ADC-C40C-44E1-8397-6FF10B413407}" srcId="{06D90302-CD9C-4F48-A623-992995793685}" destId="{97897BD4-2049-48EF-9513-F73689A3FB6B}" srcOrd="1" destOrd="0" parTransId="{B5CB01C7-CDE5-4EFD-8791-8736CB6DBFE5}" sibTransId="{7CF87883-E220-4511-9F65-4FCDFC635E51}"/>
    <dgm:cxn modelId="{E870C623-C46A-4F70-B4F7-DA6C944295E3}" type="presOf" srcId="{06D90302-CD9C-4F48-A623-992995793685}" destId="{83E4F8EA-97D6-4910-951D-27ED8DCACBA8}" srcOrd="0" destOrd="0" presId="urn:microsoft.com/office/officeart/2005/8/layout/equation1"/>
    <dgm:cxn modelId="{277B35FB-A9AC-44D4-A369-5A3612C05D24}" type="presOf" srcId="{ADDBDABC-FA55-418A-974A-BD1DDA82328C}" destId="{F757CA95-2245-4355-9124-91386AA40B0C}" srcOrd="0" destOrd="0" presId="urn:microsoft.com/office/officeart/2005/8/layout/equation1"/>
    <dgm:cxn modelId="{74421E70-386D-497A-A5FE-B038314F9BA0}" type="presOf" srcId="{AE0E0890-C1F6-497D-9C93-64F7AAF9198E}" destId="{8F091640-1AA4-4C0B-8D01-594CED3C5CAE}" srcOrd="0" destOrd="0" presId="urn:microsoft.com/office/officeart/2005/8/layout/equation1"/>
    <dgm:cxn modelId="{CF71DB2E-5905-4E48-8DCB-F309F4957FF0}" type="presOf" srcId="{97897BD4-2049-48EF-9513-F73689A3FB6B}" destId="{96D93874-971B-4305-89B4-A8A1D8181C40}" srcOrd="0" destOrd="0" presId="urn:microsoft.com/office/officeart/2005/8/layout/equation1"/>
    <dgm:cxn modelId="{DAF5D6BD-4CF8-40AB-8E9F-E21F1D6DF392}" srcId="{06D90302-CD9C-4F48-A623-992995793685}" destId="{AE0E0890-C1F6-497D-9C93-64F7AAF9198E}" srcOrd="0" destOrd="0" parTransId="{B84D5030-75CD-40C1-81F4-D169D42C281C}" sibTransId="{ADDBDABC-FA55-418A-974A-BD1DDA82328C}"/>
    <dgm:cxn modelId="{6176D197-36E8-4DA8-92BF-5FF2C232BFEE}" type="presParOf" srcId="{83E4F8EA-97D6-4910-951D-27ED8DCACBA8}" destId="{8F091640-1AA4-4C0B-8D01-594CED3C5CAE}" srcOrd="0" destOrd="0" presId="urn:microsoft.com/office/officeart/2005/8/layout/equation1"/>
    <dgm:cxn modelId="{348C3E03-742D-43D5-9284-AA447D74BA0E}" type="presParOf" srcId="{83E4F8EA-97D6-4910-951D-27ED8DCACBA8}" destId="{8A0186B8-5B0E-43B0-991A-F74EA6CBC969}" srcOrd="1" destOrd="0" presId="urn:microsoft.com/office/officeart/2005/8/layout/equation1"/>
    <dgm:cxn modelId="{BEFBCB3F-5C4A-4DC5-B798-22354C97904F}" type="presParOf" srcId="{83E4F8EA-97D6-4910-951D-27ED8DCACBA8}" destId="{F757CA95-2245-4355-9124-91386AA40B0C}" srcOrd="2" destOrd="0" presId="urn:microsoft.com/office/officeart/2005/8/layout/equation1"/>
    <dgm:cxn modelId="{F0DF1896-0438-40A7-A1F8-CD8211FB7DF2}" type="presParOf" srcId="{83E4F8EA-97D6-4910-951D-27ED8DCACBA8}" destId="{3A6702BE-D05F-48B5-8B77-181F99CC7349}" srcOrd="3" destOrd="0" presId="urn:microsoft.com/office/officeart/2005/8/layout/equation1"/>
    <dgm:cxn modelId="{5BB6BFB0-E5BA-41EA-847B-9991AD9268F6}" type="presParOf" srcId="{83E4F8EA-97D6-4910-951D-27ED8DCACBA8}" destId="{96D93874-971B-4305-89B4-A8A1D8181C40}" srcOrd="4" destOrd="0" presId="urn:microsoft.com/office/officeart/2005/8/layout/equation1"/>
  </dgm:cxnLst>
  <dgm:bg/>
  <dgm:whole/>
</dgm:dataModel>
</file>

<file path=ppt/diagrams/data5.xml><?xml version="1.0" encoding="utf-8"?>
<dgm:dataModel xmlns:dgm="http://schemas.openxmlformats.org/drawingml/2006/diagram" xmlns:a="http://schemas.openxmlformats.org/drawingml/2006/main">
  <dgm:ptLst>
    <dgm:pt modelId="{68492AE8-8CA1-491B-B2E5-4AD4F7B61FC3}" type="doc">
      <dgm:prSet loTypeId="urn:microsoft.com/office/officeart/2005/8/layout/radial6" loCatId="cycle" qsTypeId="urn:microsoft.com/office/officeart/2005/8/quickstyle/simple2" qsCatId="simple" csTypeId="urn:microsoft.com/office/officeart/2005/8/colors/colorful3" csCatId="colorful" phldr="1"/>
      <dgm:spPr/>
      <dgm:t>
        <a:bodyPr/>
        <a:lstStyle/>
        <a:p>
          <a:endParaRPr lang="fr-FR"/>
        </a:p>
      </dgm:t>
    </dgm:pt>
    <dgm:pt modelId="{E19DB081-485F-4E5E-927F-5414DB76FEB2}">
      <dgm:prSet phldrT="[Texte]"/>
      <dgm:spPr/>
      <dgm:t>
        <a:bodyPr/>
        <a:lstStyle/>
        <a:p>
          <a:r>
            <a:rPr lang="fr-FR" dirty="0" smtClean="0"/>
            <a:t>La demande</a:t>
          </a:r>
          <a:endParaRPr lang="fr-FR" dirty="0"/>
        </a:p>
      </dgm:t>
    </dgm:pt>
    <dgm:pt modelId="{4F24EFB4-321E-4BC0-B723-AED519CB7C30}" type="parTrans" cxnId="{ED6B1915-53D4-4ED8-BAD8-FA6CBC9F6BF2}">
      <dgm:prSet/>
      <dgm:spPr/>
      <dgm:t>
        <a:bodyPr/>
        <a:lstStyle/>
        <a:p>
          <a:endParaRPr lang="fr-FR"/>
        </a:p>
      </dgm:t>
    </dgm:pt>
    <dgm:pt modelId="{607E31A0-87F1-4572-8216-83E80A11A451}" type="sibTrans" cxnId="{ED6B1915-53D4-4ED8-BAD8-FA6CBC9F6BF2}">
      <dgm:prSet/>
      <dgm:spPr/>
      <dgm:t>
        <a:bodyPr/>
        <a:lstStyle/>
        <a:p>
          <a:endParaRPr lang="fr-FR"/>
        </a:p>
      </dgm:t>
    </dgm:pt>
    <dgm:pt modelId="{498DD56C-6353-4666-A568-1D089DC9E39F}">
      <dgm:prSet phldrT="[Texte]"/>
      <dgm:spPr/>
      <dgm:t>
        <a:bodyPr/>
        <a:lstStyle/>
        <a:p>
          <a:r>
            <a:rPr lang="fr-FR" dirty="0" smtClean="0"/>
            <a:t>Site intranet</a:t>
          </a:r>
          <a:endParaRPr lang="fr-FR" dirty="0"/>
        </a:p>
      </dgm:t>
    </dgm:pt>
    <dgm:pt modelId="{27C98A57-EF99-470F-8BA2-18622525D5AC}" type="parTrans" cxnId="{12565EA0-E686-4657-B6EE-73AF30E410D0}">
      <dgm:prSet/>
      <dgm:spPr/>
      <dgm:t>
        <a:bodyPr/>
        <a:lstStyle/>
        <a:p>
          <a:endParaRPr lang="fr-FR"/>
        </a:p>
      </dgm:t>
    </dgm:pt>
    <dgm:pt modelId="{E0154E6F-DA26-4EC7-8B28-3051BF870629}" type="sibTrans" cxnId="{12565EA0-E686-4657-B6EE-73AF30E410D0}">
      <dgm:prSet/>
      <dgm:spPr/>
      <dgm:t>
        <a:bodyPr/>
        <a:lstStyle/>
        <a:p>
          <a:endParaRPr lang="fr-FR"/>
        </a:p>
      </dgm:t>
    </dgm:pt>
    <dgm:pt modelId="{1AC188EB-A670-4E85-B670-C42A63D43901}">
      <dgm:prSet phldrT="[Texte]"/>
      <dgm:spPr/>
      <dgm:t>
        <a:bodyPr/>
        <a:lstStyle/>
        <a:p>
          <a:r>
            <a:rPr lang="fr-FR" dirty="0" smtClean="0"/>
            <a:t>Multilingue</a:t>
          </a:r>
          <a:endParaRPr lang="fr-FR" dirty="0"/>
        </a:p>
      </dgm:t>
    </dgm:pt>
    <dgm:pt modelId="{595C50F3-4B6C-4BAC-B87E-1BBB03232F18}" type="parTrans" cxnId="{231DDAB9-7A80-4969-AF17-F5BE51FE6145}">
      <dgm:prSet/>
      <dgm:spPr/>
      <dgm:t>
        <a:bodyPr/>
        <a:lstStyle/>
        <a:p>
          <a:endParaRPr lang="fr-FR"/>
        </a:p>
      </dgm:t>
    </dgm:pt>
    <dgm:pt modelId="{72B55120-93E2-48E3-90FA-04295FEF6279}" type="sibTrans" cxnId="{231DDAB9-7A80-4969-AF17-F5BE51FE6145}">
      <dgm:prSet/>
      <dgm:spPr/>
      <dgm:t>
        <a:bodyPr/>
        <a:lstStyle/>
        <a:p>
          <a:endParaRPr lang="fr-FR"/>
        </a:p>
      </dgm:t>
    </dgm:pt>
    <dgm:pt modelId="{F8C87050-3A00-4AEC-B710-6C11C9C99A08}">
      <dgm:prSet phldrT="[Texte]"/>
      <dgm:spPr/>
      <dgm:t>
        <a:bodyPr/>
        <a:lstStyle/>
        <a:p>
          <a:r>
            <a:rPr lang="fr-FR" dirty="0" smtClean="0"/>
            <a:t>Accès aux œuvres via des </a:t>
          </a:r>
          <a:r>
            <a:rPr lang="fr-FR" dirty="0" err="1" smtClean="0"/>
            <a:t>flashcodes</a:t>
          </a:r>
          <a:endParaRPr lang="fr-FR" dirty="0"/>
        </a:p>
      </dgm:t>
    </dgm:pt>
    <dgm:pt modelId="{9E7AA90D-412D-4527-BB6C-C93D79D8E63A}" type="parTrans" cxnId="{53D890AE-1A78-4B66-BEB4-8445AF258394}">
      <dgm:prSet/>
      <dgm:spPr/>
      <dgm:t>
        <a:bodyPr/>
        <a:lstStyle/>
        <a:p>
          <a:endParaRPr lang="fr-FR"/>
        </a:p>
      </dgm:t>
    </dgm:pt>
    <dgm:pt modelId="{336E4883-D99A-42F7-ADEF-07890CE76DF3}" type="sibTrans" cxnId="{53D890AE-1A78-4B66-BEB4-8445AF258394}">
      <dgm:prSet/>
      <dgm:spPr/>
      <dgm:t>
        <a:bodyPr/>
        <a:lstStyle/>
        <a:p>
          <a:endParaRPr lang="fr-FR"/>
        </a:p>
      </dgm:t>
    </dgm:pt>
    <dgm:pt modelId="{F9C31FC6-4052-4A96-B6D2-A835D1F4CE30}">
      <dgm:prSet phldrT="[Texte]"/>
      <dgm:spPr/>
      <dgm:t>
        <a:bodyPr/>
        <a:lstStyle/>
        <a:p>
          <a:r>
            <a:rPr lang="fr-FR" dirty="0" smtClean="0"/>
            <a:t>Responsive</a:t>
          </a:r>
          <a:endParaRPr lang="fr-FR" dirty="0"/>
        </a:p>
      </dgm:t>
    </dgm:pt>
    <dgm:pt modelId="{DCBF9AA7-CEA3-4411-B4C8-BC00844DBA41}" type="parTrans" cxnId="{33ECBAE3-A63C-4B20-B87D-E76DBD52E215}">
      <dgm:prSet/>
      <dgm:spPr/>
      <dgm:t>
        <a:bodyPr/>
        <a:lstStyle/>
        <a:p>
          <a:endParaRPr lang="fr-FR"/>
        </a:p>
      </dgm:t>
    </dgm:pt>
    <dgm:pt modelId="{9683401D-D386-4B7A-BC2B-576A30698AED}" type="sibTrans" cxnId="{33ECBAE3-A63C-4B20-B87D-E76DBD52E215}">
      <dgm:prSet/>
      <dgm:spPr/>
      <dgm:t>
        <a:bodyPr/>
        <a:lstStyle/>
        <a:p>
          <a:endParaRPr lang="fr-FR"/>
        </a:p>
      </dgm:t>
    </dgm:pt>
    <dgm:pt modelId="{869D30AD-0E5E-4CCD-AB61-67A608620EF3}" type="pres">
      <dgm:prSet presAssocID="{68492AE8-8CA1-491B-B2E5-4AD4F7B61FC3}" presName="Name0" presStyleCnt="0">
        <dgm:presLayoutVars>
          <dgm:chMax val="1"/>
          <dgm:dir/>
          <dgm:animLvl val="ctr"/>
          <dgm:resizeHandles val="exact"/>
        </dgm:presLayoutVars>
      </dgm:prSet>
      <dgm:spPr/>
      <dgm:t>
        <a:bodyPr/>
        <a:lstStyle/>
        <a:p>
          <a:endParaRPr lang="fr-FR"/>
        </a:p>
      </dgm:t>
    </dgm:pt>
    <dgm:pt modelId="{41A397C8-DC45-4A04-81DD-88E3D205B4F3}" type="pres">
      <dgm:prSet presAssocID="{E19DB081-485F-4E5E-927F-5414DB76FEB2}" presName="centerShape" presStyleLbl="node0" presStyleIdx="0" presStyleCnt="1"/>
      <dgm:spPr/>
      <dgm:t>
        <a:bodyPr/>
        <a:lstStyle/>
        <a:p>
          <a:endParaRPr lang="fr-FR"/>
        </a:p>
      </dgm:t>
    </dgm:pt>
    <dgm:pt modelId="{26894072-5AAE-48DD-AFFA-ED917243B169}" type="pres">
      <dgm:prSet presAssocID="{498DD56C-6353-4666-A568-1D089DC9E39F}" presName="node" presStyleLbl="node1" presStyleIdx="0" presStyleCnt="4">
        <dgm:presLayoutVars>
          <dgm:bulletEnabled val="1"/>
        </dgm:presLayoutVars>
      </dgm:prSet>
      <dgm:spPr/>
      <dgm:t>
        <a:bodyPr/>
        <a:lstStyle/>
        <a:p>
          <a:endParaRPr lang="fr-FR"/>
        </a:p>
      </dgm:t>
    </dgm:pt>
    <dgm:pt modelId="{622FFCCF-4AEC-469A-9E43-010B17251B2D}" type="pres">
      <dgm:prSet presAssocID="{498DD56C-6353-4666-A568-1D089DC9E39F}" presName="dummy" presStyleCnt="0"/>
      <dgm:spPr/>
    </dgm:pt>
    <dgm:pt modelId="{E6BA5B4A-30F9-45E6-B40D-84805F0A2418}" type="pres">
      <dgm:prSet presAssocID="{E0154E6F-DA26-4EC7-8B28-3051BF870629}" presName="sibTrans" presStyleLbl="sibTrans2D1" presStyleIdx="0" presStyleCnt="4"/>
      <dgm:spPr/>
      <dgm:t>
        <a:bodyPr/>
        <a:lstStyle/>
        <a:p>
          <a:endParaRPr lang="fr-FR"/>
        </a:p>
      </dgm:t>
    </dgm:pt>
    <dgm:pt modelId="{D8772F26-5FC1-4417-9743-8F998E585853}" type="pres">
      <dgm:prSet presAssocID="{1AC188EB-A670-4E85-B670-C42A63D43901}" presName="node" presStyleLbl="node1" presStyleIdx="1" presStyleCnt="4">
        <dgm:presLayoutVars>
          <dgm:bulletEnabled val="1"/>
        </dgm:presLayoutVars>
      </dgm:prSet>
      <dgm:spPr/>
      <dgm:t>
        <a:bodyPr/>
        <a:lstStyle/>
        <a:p>
          <a:endParaRPr lang="fr-FR"/>
        </a:p>
      </dgm:t>
    </dgm:pt>
    <dgm:pt modelId="{CA15019B-608E-4823-BFF4-55F30950F9A3}" type="pres">
      <dgm:prSet presAssocID="{1AC188EB-A670-4E85-B670-C42A63D43901}" presName="dummy" presStyleCnt="0"/>
      <dgm:spPr/>
    </dgm:pt>
    <dgm:pt modelId="{F0F8790B-C82B-405E-8083-F881B7C136C2}" type="pres">
      <dgm:prSet presAssocID="{72B55120-93E2-48E3-90FA-04295FEF6279}" presName="sibTrans" presStyleLbl="sibTrans2D1" presStyleIdx="1" presStyleCnt="4"/>
      <dgm:spPr/>
      <dgm:t>
        <a:bodyPr/>
        <a:lstStyle/>
        <a:p>
          <a:endParaRPr lang="fr-FR"/>
        </a:p>
      </dgm:t>
    </dgm:pt>
    <dgm:pt modelId="{DE81AE15-3BEA-426D-8B38-D2B13A941205}" type="pres">
      <dgm:prSet presAssocID="{F8C87050-3A00-4AEC-B710-6C11C9C99A08}" presName="node" presStyleLbl="node1" presStyleIdx="2" presStyleCnt="4">
        <dgm:presLayoutVars>
          <dgm:bulletEnabled val="1"/>
        </dgm:presLayoutVars>
      </dgm:prSet>
      <dgm:spPr/>
      <dgm:t>
        <a:bodyPr/>
        <a:lstStyle/>
        <a:p>
          <a:endParaRPr lang="fr-FR"/>
        </a:p>
      </dgm:t>
    </dgm:pt>
    <dgm:pt modelId="{5A9ACF74-1872-47D1-BF43-E266226E0D4A}" type="pres">
      <dgm:prSet presAssocID="{F8C87050-3A00-4AEC-B710-6C11C9C99A08}" presName="dummy" presStyleCnt="0"/>
      <dgm:spPr/>
    </dgm:pt>
    <dgm:pt modelId="{84B2E0D9-3BDB-4FBD-AE51-E828590E83CF}" type="pres">
      <dgm:prSet presAssocID="{336E4883-D99A-42F7-ADEF-07890CE76DF3}" presName="sibTrans" presStyleLbl="sibTrans2D1" presStyleIdx="2" presStyleCnt="4"/>
      <dgm:spPr/>
      <dgm:t>
        <a:bodyPr/>
        <a:lstStyle/>
        <a:p>
          <a:endParaRPr lang="fr-FR"/>
        </a:p>
      </dgm:t>
    </dgm:pt>
    <dgm:pt modelId="{78EED09E-D0DA-4660-B253-DC09F6206081}" type="pres">
      <dgm:prSet presAssocID="{F9C31FC6-4052-4A96-B6D2-A835D1F4CE30}" presName="node" presStyleLbl="node1" presStyleIdx="3" presStyleCnt="4">
        <dgm:presLayoutVars>
          <dgm:bulletEnabled val="1"/>
        </dgm:presLayoutVars>
      </dgm:prSet>
      <dgm:spPr/>
      <dgm:t>
        <a:bodyPr/>
        <a:lstStyle/>
        <a:p>
          <a:endParaRPr lang="fr-FR"/>
        </a:p>
      </dgm:t>
    </dgm:pt>
    <dgm:pt modelId="{28048169-66C5-4D22-8C54-C89BE2A900FA}" type="pres">
      <dgm:prSet presAssocID="{F9C31FC6-4052-4A96-B6D2-A835D1F4CE30}" presName="dummy" presStyleCnt="0"/>
      <dgm:spPr/>
    </dgm:pt>
    <dgm:pt modelId="{7E273E71-5010-431E-A2B2-E1035EDD1926}" type="pres">
      <dgm:prSet presAssocID="{9683401D-D386-4B7A-BC2B-576A30698AED}" presName="sibTrans" presStyleLbl="sibTrans2D1" presStyleIdx="3" presStyleCnt="4"/>
      <dgm:spPr/>
      <dgm:t>
        <a:bodyPr/>
        <a:lstStyle/>
        <a:p>
          <a:endParaRPr lang="fr-FR"/>
        </a:p>
      </dgm:t>
    </dgm:pt>
  </dgm:ptLst>
  <dgm:cxnLst>
    <dgm:cxn modelId="{CBF2EBAD-46FE-4275-BD67-9211628C895D}" type="presOf" srcId="{E19DB081-485F-4E5E-927F-5414DB76FEB2}" destId="{41A397C8-DC45-4A04-81DD-88E3D205B4F3}" srcOrd="0" destOrd="0" presId="urn:microsoft.com/office/officeart/2005/8/layout/radial6"/>
    <dgm:cxn modelId="{ED6B1915-53D4-4ED8-BAD8-FA6CBC9F6BF2}" srcId="{68492AE8-8CA1-491B-B2E5-4AD4F7B61FC3}" destId="{E19DB081-485F-4E5E-927F-5414DB76FEB2}" srcOrd="0" destOrd="0" parTransId="{4F24EFB4-321E-4BC0-B723-AED519CB7C30}" sibTransId="{607E31A0-87F1-4572-8216-83E80A11A451}"/>
    <dgm:cxn modelId="{231DDAB9-7A80-4969-AF17-F5BE51FE6145}" srcId="{E19DB081-485F-4E5E-927F-5414DB76FEB2}" destId="{1AC188EB-A670-4E85-B670-C42A63D43901}" srcOrd="1" destOrd="0" parTransId="{595C50F3-4B6C-4BAC-B87E-1BBB03232F18}" sibTransId="{72B55120-93E2-48E3-90FA-04295FEF6279}"/>
    <dgm:cxn modelId="{6D9D2B81-AE1E-4955-924B-FFDAB4ACFBB4}" type="presOf" srcId="{498DD56C-6353-4666-A568-1D089DC9E39F}" destId="{26894072-5AAE-48DD-AFFA-ED917243B169}" srcOrd="0" destOrd="0" presId="urn:microsoft.com/office/officeart/2005/8/layout/radial6"/>
    <dgm:cxn modelId="{C26627FF-057C-48AA-9C33-E45C2283B012}" type="presOf" srcId="{72B55120-93E2-48E3-90FA-04295FEF6279}" destId="{F0F8790B-C82B-405E-8083-F881B7C136C2}" srcOrd="0" destOrd="0" presId="urn:microsoft.com/office/officeart/2005/8/layout/radial6"/>
    <dgm:cxn modelId="{910C6C02-A4A5-44C0-80EE-13178A052D9D}" type="presOf" srcId="{F8C87050-3A00-4AEC-B710-6C11C9C99A08}" destId="{DE81AE15-3BEA-426D-8B38-D2B13A941205}" srcOrd="0" destOrd="0" presId="urn:microsoft.com/office/officeart/2005/8/layout/radial6"/>
    <dgm:cxn modelId="{F7BB8D12-400A-495E-AE21-46649AE6CAAB}" type="presOf" srcId="{1AC188EB-A670-4E85-B670-C42A63D43901}" destId="{D8772F26-5FC1-4417-9743-8F998E585853}" srcOrd="0" destOrd="0" presId="urn:microsoft.com/office/officeart/2005/8/layout/radial6"/>
    <dgm:cxn modelId="{BCE5BE04-2243-4ACF-8493-D9AE7F7BA041}" type="presOf" srcId="{F9C31FC6-4052-4A96-B6D2-A835D1F4CE30}" destId="{78EED09E-D0DA-4660-B253-DC09F6206081}" srcOrd="0" destOrd="0" presId="urn:microsoft.com/office/officeart/2005/8/layout/radial6"/>
    <dgm:cxn modelId="{1E9B983E-1F59-43AC-BCC3-88A1F25BA730}" type="presOf" srcId="{9683401D-D386-4B7A-BC2B-576A30698AED}" destId="{7E273E71-5010-431E-A2B2-E1035EDD1926}" srcOrd="0" destOrd="0" presId="urn:microsoft.com/office/officeart/2005/8/layout/radial6"/>
    <dgm:cxn modelId="{33ECBAE3-A63C-4B20-B87D-E76DBD52E215}" srcId="{E19DB081-485F-4E5E-927F-5414DB76FEB2}" destId="{F9C31FC6-4052-4A96-B6D2-A835D1F4CE30}" srcOrd="3" destOrd="0" parTransId="{DCBF9AA7-CEA3-4411-B4C8-BC00844DBA41}" sibTransId="{9683401D-D386-4B7A-BC2B-576A30698AED}"/>
    <dgm:cxn modelId="{EDAF32A3-AA8E-4EC0-A1A0-48824FDF9E7F}" type="presOf" srcId="{68492AE8-8CA1-491B-B2E5-4AD4F7B61FC3}" destId="{869D30AD-0E5E-4CCD-AB61-67A608620EF3}" srcOrd="0" destOrd="0" presId="urn:microsoft.com/office/officeart/2005/8/layout/radial6"/>
    <dgm:cxn modelId="{53D890AE-1A78-4B66-BEB4-8445AF258394}" srcId="{E19DB081-485F-4E5E-927F-5414DB76FEB2}" destId="{F8C87050-3A00-4AEC-B710-6C11C9C99A08}" srcOrd="2" destOrd="0" parTransId="{9E7AA90D-412D-4527-BB6C-C93D79D8E63A}" sibTransId="{336E4883-D99A-42F7-ADEF-07890CE76DF3}"/>
    <dgm:cxn modelId="{12565EA0-E686-4657-B6EE-73AF30E410D0}" srcId="{E19DB081-485F-4E5E-927F-5414DB76FEB2}" destId="{498DD56C-6353-4666-A568-1D089DC9E39F}" srcOrd="0" destOrd="0" parTransId="{27C98A57-EF99-470F-8BA2-18622525D5AC}" sibTransId="{E0154E6F-DA26-4EC7-8B28-3051BF870629}"/>
    <dgm:cxn modelId="{3AE13D61-B296-4377-B91F-CD54C4A61427}" type="presOf" srcId="{336E4883-D99A-42F7-ADEF-07890CE76DF3}" destId="{84B2E0D9-3BDB-4FBD-AE51-E828590E83CF}" srcOrd="0" destOrd="0" presId="urn:microsoft.com/office/officeart/2005/8/layout/radial6"/>
    <dgm:cxn modelId="{D1D68485-7D35-4EF2-B310-BCC235E337CD}" type="presOf" srcId="{E0154E6F-DA26-4EC7-8B28-3051BF870629}" destId="{E6BA5B4A-30F9-45E6-B40D-84805F0A2418}" srcOrd="0" destOrd="0" presId="urn:microsoft.com/office/officeart/2005/8/layout/radial6"/>
    <dgm:cxn modelId="{CB9C09F7-51D4-489B-8F34-B7FBC05451C8}" type="presParOf" srcId="{869D30AD-0E5E-4CCD-AB61-67A608620EF3}" destId="{41A397C8-DC45-4A04-81DD-88E3D205B4F3}" srcOrd="0" destOrd="0" presId="urn:microsoft.com/office/officeart/2005/8/layout/radial6"/>
    <dgm:cxn modelId="{90F3A8DB-A89D-460A-99C7-FD3903CF9B01}" type="presParOf" srcId="{869D30AD-0E5E-4CCD-AB61-67A608620EF3}" destId="{26894072-5AAE-48DD-AFFA-ED917243B169}" srcOrd="1" destOrd="0" presId="urn:microsoft.com/office/officeart/2005/8/layout/radial6"/>
    <dgm:cxn modelId="{523ABBAF-EFA7-4A21-8D76-D787FBF97F21}" type="presParOf" srcId="{869D30AD-0E5E-4CCD-AB61-67A608620EF3}" destId="{622FFCCF-4AEC-469A-9E43-010B17251B2D}" srcOrd="2" destOrd="0" presId="urn:microsoft.com/office/officeart/2005/8/layout/radial6"/>
    <dgm:cxn modelId="{CC67F492-B878-433B-A5A9-EC18714272FC}" type="presParOf" srcId="{869D30AD-0E5E-4CCD-AB61-67A608620EF3}" destId="{E6BA5B4A-30F9-45E6-B40D-84805F0A2418}" srcOrd="3" destOrd="0" presId="urn:microsoft.com/office/officeart/2005/8/layout/radial6"/>
    <dgm:cxn modelId="{6FC5D5CA-964E-4B80-B278-62A178631521}" type="presParOf" srcId="{869D30AD-0E5E-4CCD-AB61-67A608620EF3}" destId="{D8772F26-5FC1-4417-9743-8F998E585853}" srcOrd="4" destOrd="0" presId="urn:microsoft.com/office/officeart/2005/8/layout/radial6"/>
    <dgm:cxn modelId="{8717853C-DC41-4963-BBD8-02E7B56FB4F9}" type="presParOf" srcId="{869D30AD-0E5E-4CCD-AB61-67A608620EF3}" destId="{CA15019B-608E-4823-BFF4-55F30950F9A3}" srcOrd="5" destOrd="0" presId="urn:microsoft.com/office/officeart/2005/8/layout/radial6"/>
    <dgm:cxn modelId="{69FD9653-F00D-43BF-AD40-03E4E01C1753}" type="presParOf" srcId="{869D30AD-0E5E-4CCD-AB61-67A608620EF3}" destId="{F0F8790B-C82B-405E-8083-F881B7C136C2}" srcOrd="6" destOrd="0" presId="urn:microsoft.com/office/officeart/2005/8/layout/radial6"/>
    <dgm:cxn modelId="{FDB4AEBF-115D-4C12-A18F-6A27F4E0BCA8}" type="presParOf" srcId="{869D30AD-0E5E-4CCD-AB61-67A608620EF3}" destId="{DE81AE15-3BEA-426D-8B38-D2B13A941205}" srcOrd="7" destOrd="0" presId="urn:microsoft.com/office/officeart/2005/8/layout/radial6"/>
    <dgm:cxn modelId="{9771801D-0D6F-448C-9698-E8AA7EBEFCE9}" type="presParOf" srcId="{869D30AD-0E5E-4CCD-AB61-67A608620EF3}" destId="{5A9ACF74-1872-47D1-BF43-E266226E0D4A}" srcOrd="8" destOrd="0" presId="urn:microsoft.com/office/officeart/2005/8/layout/radial6"/>
    <dgm:cxn modelId="{35187A7F-7EAE-4D52-BE5A-CE54CD72248C}" type="presParOf" srcId="{869D30AD-0E5E-4CCD-AB61-67A608620EF3}" destId="{84B2E0D9-3BDB-4FBD-AE51-E828590E83CF}" srcOrd="9" destOrd="0" presId="urn:microsoft.com/office/officeart/2005/8/layout/radial6"/>
    <dgm:cxn modelId="{761C025E-0011-449C-A261-9508741B5AAD}" type="presParOf" srcId="{869D30AD-0E5E-4CCD-AB61-67A608620EF3}" destId="{78EED09E-D0DA-4660-B253-DC09F6206081}" srcOrd="10" destOrd="0" presId="urn:microsoft.com/office/officeart/2005/8/layout/radial6"/>
    <dgm:cxn modelId="{D8334B61-4909-470C-8171-A996993B131E}" type="presParOf" srcId="{869D30AD-0E5E-4CCD-AB61-67A608620EF3}" destId="{28048169-66C5-4D22-8C54-C89BE2A900FA}" srcOrd="11" destOrd="0" presId="urn:microsoft.com/office/officeart/2005/8/layout/radial6"/>
    <dgm:cxn modelId="{C35132DD-54AE-4C45-87D0-BC1C850E8D2C}" type="presParOf" srcId="{869D30AD-0E5E-4CCD-AB61-67A608620EF3}" destId="{7E273E71-5010-431E-A2B2-E1035EDD1926}" srcOrd="12" destOrd="0" presId="urn:microsoft.com/office/officeart/2005/8/layout/radial6"/>
  </dgm:cxnLst>
  <dgm:bg/>
  <dgm:whole/>
</dgm:dataModel>
</file>

<file path=ppt/diagrams/data6.xml><?xml version="1.0" encoding="utf-8"?>
<dgm:dataModel xmlns:dgm="http://schemas.openxmlformats.org/drawingml/2006/diagram" xmlns:a="http://schemas.openxmlformats.org/drawingml/2006/main">
  <dgm:ptLst>
    <dgm:pt modelId="{0FD168F7-F9F2-4B21-A408-7256AA056F49}" type="doc">
      <dgm:prSet loTypeId="urn:microsoft.com/office/officeart/2005/8/layout/radial3" loCatId="cycle" qsTypeId="urn:microsoft.com/office/officeart/2005/8/quickstyle/simple2" qsCatId="simple" csTypeId="urn:microsoft.com/office/officeart/2005/8/colors/colorful3" csCatId="colorful" phldr="1"/>
      <dgm:spPr/>
      <dgm:t>
        <a:bodyPr/>
        <a:lstStyle/>
        <a:p>
          <a:endParaRPr lang="fr-FR"/>
        </a:p>
      </dgm:t>
    </dgm:pt>
    <dgm:pt modelId="{0CF6C2F7-EEBE-4E36-BE05-CFF2854A07C6}">
      <dgm:prSet phldrT="[Texte]"/>
      <dgm:spPr/>
      <dgm:t>
        <a:bodyPr/>
        <a:lstStyle/>
        <a:p>
          <a:r>
            <a:rPr lang="fr-FR" dirty="0" smtClean="0"/>
            <a:t>Fonctionnalités</a:t>
          </a:r>
          <a:endParaRPr lang="fr-FR" dirty="0"/>
        </a:p>
      </dgm:t>
    </dgm:pt>
    <dgm:pt modelId="{BD1E0C3C-DD25-48C2-B5AF-6723D0CB5793}" type="parTrans" cxnId="{CF5C1ED2-715B-40CD-8049-AE67207F7903}">
      <dgm:prSet/>
      <dgm:spPr/>
      <dgm:t>
        <a:bodyPr/>
        <a:lstStyle/>
        <a:p>
          <a:endParaRPr lang="fr-FR"/>
        </a:p>
      </dgm:t>
    </dgm:pt>
    <dgm:pt modelId="{AFF78592-F8B0-4E46-B5B5-225B1120E06F}" type="sibTrans" cxnId="{CF5C1ED2-715B-40CD-8049-AE67207F7903}">
      <dgm:prSet/>
      <dgm:spPr/>
      <dgm:t>
        <a:bodyPr/>
        <a:lstStyle/>
        <a:p>
          <a:endParaRPr lang="fr-FR"/>
        </a:p>
      </dgm:t>
    </dgm:pt>
    <dgm:pt modelId="{BFADB267-1AC1-4F85-B9AD-0AE2661EDF63}">
      <dgm:prSet phldrT="[Texte]"/>
      <dgm:spPr/>
      <dgm:t>
        <a:bodyPr/>
        <a:lstStyle/>
        <a:p>
          <a:r>
            <a:rPr lang="fr-FR" dirty="0" smtClean="0"/>
            <a:t>Accès aux œuvre via </a:t>
          </a:r>
          <a:r>
            <a:rPr lang="fr-FR" dirty="0" err="1" smtClean="0"/>
            <a:t>flashcode</a:t>
          </a:r>
          <a:endParaRPr lang="fr-FR" dirty="0"/>
        </a:p>
      </dgm:t>
    </dgm:pt>
    <dgm:pt modelId="{05F32279-5E3C-49F7-B45C-1DF191106393}" type="parTrans" cxnId="{0FBAAE4D-38F1-4F4E-9F31-124E9803F950}">
      <dgm:prSet/>
      <dgm:spPr/>
      <dgm:t>
        <a:bodyPr/>
        <a:lstStyle/>
        <a:p>
          <a:endParaRPr lang="fr-FR"/>
        </a:p>
      </dgm:t>
    </dgm:pt>
    <dgm:pt modelId="{5F8CBBD6-092A-4C2F-BEA3-1CA0C3A0C3B5}" type="sibTrans" cxnId="{0FBAAE4D-38F1-4F4E-9F31-124E9803F950}">
      <dgm:prSet/>
      <dgm:spPr/>
      <dgm:t>
        <a:bodyPr/>
        <a:lstStyle/>
        <a:p>
          <a:endParaRPr lang="fr-FR"/>
        </a:p>
      </dgm:t>
    </dgm:pt>
    <dgm:pt modelId="{80F8DA0B-D804-4444-9B9B-41CDE10EC6F1}">
      <dgm:prSet phldrT="[Texte]"/>
      <dgm:spPr/>
      <dgm:t>
        <a:bodyPr/>
        <a:lstStyle/>
        <a:p>
          <a:r>
            <a:rPr lang="fr-FR" dirty="0" smtClean="0"/>
            <a:t>Possibilité de visionner le contenu additionnels des œuvres</a:t>
          </a:r>
          <a:endParaRPr lang="fr-FR" dirty="0"/>
        </a:p>
      </dgm:t>
    </dgm:pt>
    <dgm:pt modelId="{3B5DD971-FF83-42F5-9C10-120511845E96}" type="parTrans" cxnId="{1F5620F0-0A91-4F65-A474-24972426C76A}">
      <dgm:prSet/>
      <dgm:spPr/>
      <dgm:t>
        <a:bodyPr/>
        <a:lstStyle/>
        <a:p>
          <a:endParaRPr lang="fr-FR"/>
        </a:p>
      </dgm:t>
    </dgm:pt>
    <dgm:pt modelId="{6B516AC7-9FDB-460C-A2A4-7DC60D229CB2}" type="sibTrans" cxnId="{1F5620F0-0A91-4F65-A474-24972426C76A}">
      <dgm:prSet/>
      <dgm:spPr/>
      <dgm:t>
        <a:bodyPr/>
        <a:lstStyle/>
        <a:p>
          <a:endParaRPr lang="fr-FR"/>
        </a:p>
      </dgm:t>
    </dgm:pt>
    <dgm:pt modelId="{176FC4CC-F5C0-4C11-80B3-67388873D6B3}">
      <dgm:prSet phldrT="[Texte]"/>
      <dgm:spPr/>
      <dgm:t>
        <a:bodyPr/>
        <a:lstStyle/>
        <a:p>
          <a:r>
            <a:rPr lang="fr-FR" dirty="0" smtClean="0"/>
            <a:t>Garder la langue choisi si l’on sort du site et l’on revient</a:t>
          </a:r>
          <a:endParaRPr lang="fr-FR" dirty="0"/>
        </a:p>
      </dgm:t>
    </dgm:pt>
    <dgm:pt modelId="{4413CE76-0484-45A1-9F49-D3C57B26E324}" type="parTrans" cxnId="{EC11C240-485E-40D5-B226-1B88F9888964}">
      <dgm:prSet/>
      <dgm:spPr/>
      <dgm:t>
        <a:bodyPr/>
        <a:lstStyle/>
        <a:p>
          <a:endParaRPr lang="fr-FR"/>
        </a:p>
      </dgm:t>
    </dgm:pt>
    <dgm:pt modelId="{CF1C3D59-B3A2-41D0-A075-4BCC4A283C65}" type="sibTrans" cxnId="{EC11C240-485E-40D5-B226-1B88F9888964}">
      <dgm:prSet/>
      <dgm:spPr/>
      <dgm:t>
        <a:bodyPr/>
        <a:lstStyle/>
        <a:p>
          <a:endParaRPr lang="fr-FR"/>
        </a:p>
      </dgm:t>
    </dgm:pt>
    <dgm:pt modelId="{6AA6B36A-0D46-462E-A049-601F04529DAA}">
      <dgm:prSet phldrT="[Texte]"/>
      <dgm:spPr/>
      <dgm:t>
        <a:bodyPr/>
        <a:lstStyle/>
        <a:p>
          <a:r>
            <a:rPr lang="fr-FR" dirty="0" smtClean="0"/>
            <a:t>Site accessible en plusieurs langue</a:t>
          </a:r>
          <a:endParaRPr lang="fr-FR" dirty="0"/>
        </a:p>
      </dgm:t>
    </dgm:pt>
    <dgm:pt modelId="{55B0782B-CFB9-4024-A4A2-62DEFDCDF605}" type="parTrans" cxnId="{0BBA8E84-2A80-42F1-8A4B-4F69E3030B3B}">
      <dgm:prSet/>
      <dgm:spPr/>
      <dgm:t>
        <a:bodyPr/>
        <a:lstStyle/>
        <a:p>
          <a:endParaRPr lang="fr-FR"/>
        </a:p>
      </dgm:t>
    </dgm:pt>
    <dgm:pt modelId="{2ABAAF42-F4C4-46D7-9F49-4DAFED7972E1}" type="sibTrans" cxnId="{0BBA8E84-2A80-42F1-8A4B-4F69E3030B3B}">
      <dgm:prSet/>
      <dgm:spPr/>
      <dgm:t>
        <a:bodyPr/>
        <a:lstStyle/>
        <a:p>
          <a:endParaRPr lang="fr-FR"/>
        </a:p>
      </dgm:t>
    </dgm:pt>
    <dgm:pt modelId="{89D38F7A-A583-402D-8D81-CD8EE39AF5E6}">
      <dgm:prSet phldrT="[Texte]"/>
      <dgm:spPr/>
      <dgm:t>
        <a:bodyPr/>
        <a:lstStyle/>
        <a:p>
          <a:r>
            <a:rPr lang="fr-FR" dirty="0" smtClean="0"/>
            <a:t>Compter le nombre de consultation</a:t>
          </a:r>
          <a:endParaRPr lang="fr-FR" dirty="0"/>
        </a:p>
      </dgm:t>
    </dgm:pt>
    <dgm:pt modelId="{23F71808-AF94-48AB-A2CC-89BEAA563044}" type="parTrans" cxnId="{C98F8818-385B-4B1C-8410-E23512CACFE9}">
      <dgm:prSet/>
      <dgm:spPr/>
      <dgm:t>
        <a:bodyPr/>
        <a:lstStyle/>
        <a:p>
          <a:endParaRPr lang="fr-FR"/>
        </a:p>
      </dgm:t>
    </dgm:pt>
    <dgm:pt modelId="{CCE73871-6AEA-4FAC-A689-836B2AEBF4CE}" type="sibTrans" cxnId="{C98F8818-385B-4B1C-8410-E23512CACFE9}">
      <dgm:prSet/>
      <dgm:spPr/>
      <dgm:t>
        <a:bodyPr/>
        <a:lstStyle/>
        <a:p>
          <a:endParaRPr lang="fr-FR"/>
        </a:p>
      </dgm:t>
    </dgm:pt>
    <dgm:pt modelId="{996C765D-0F7B-4732-A213-910C8AC53B64}" type="pres">
      <dgm:prSet presAssocID="{0FD168F7-F9F2-4B21-A408-7256AA056F49}" presName="composite" presStyleCnt="0">
        <dgm:presLayoutVars>
          <dgm:chMax val="1"/>
          <dgm:dir/>
          <dgm:resizeHandles val="exact"/>
        </dgm:presLayoutVars>
      </dgm:prSet>
      <dgm:spPr/>
      <dgm:t>
        <a:bodyPr/>
        <a:lstStyle/>
        <a:p>
          <a:endParaRPr lang="fr-FR"/>
        </a:p>
      </dgm:t>
    </dgm:pt>
    <dgm:pt modelId="{1D8B51F5-6669-46B8-AACB-257FB6DD84C7}" type="pres">
      <dgm:prSet presAssocID="{0FD168F7-F9F2-4B21-A408-7256AA056F49}" presName="radial" presStyleCnt="0">
        <dgm:presLayoutVars>
          <dgm:animLvl val="ctr"/>
        </dgm:presLayoutVars>
      </dgm:prSet>
      <dgm:spPr/>
    </dgm:pt>
    <dgm:pt modelId="{DFF3ACB1-E3E1-4B97-854C-E4904CAF2626}" type="pres">
      <dgm:prSet presAssocID="{0CF6C2F7-EEBE-4E36-BE05-CFF2854A07C6}" presName="centerShape" presStyleLbl="vennNode1" presStyleIdx="0" presStyleCnt="6"/>
      <dgm:spPr/>
      <dgm:t>
        <a:bodyPr/>
        <a:lstStyle/>
        <a:p>
          <a:endParaRPr lang="fr-FR"/>
        </a:p>
      </dgm:t>
    </dgm:pt>
    <dgm:pt modelId="{E3DB4831-2FE2-457E-A35A-C4EFE849F1F3}" type="pres">
      <dgm:prSet presAssocID="{BFADB267-1AC1-4F85-B9AD-0AE2661EDF63}" presName="node" presStyleLbl="vennNode1" presStyleIdx="1" presStyleCnt="6">
        <dgm:presLayoutVars>
          <dgm:bulletEnabled val="1"/>
        </dgm:presLayoutVars>
      </dgm:prSet>
      <dgm:spPr/>
      <dgm:t>
        <a:bodyPr/>
        <a:lstStyle/>
        <a:p>
          <a:endParaRPr lang="fr-FR"/>
        </a:p>
      </dgm:t>
    </dgm:pt>
    <dgm:pt modelId="{211372DA-2E2E-4DA7-9B26-E4FFC3E489A4}" type="pres">
      <dgm:prSet presAssocID="{80F8DA0B-D804-4444-9B9B-41CDE10EC6F1}" presName="node" presStyleLbl="vennNode1" presStyleIdx="2" presStyleCnt="6">
        <dgm:presLayoutVars>
          <dgm:bulletEnabled val="1"/>
        </dgm:presLayoutVars>
      </dgm:prSet>
      <dgm:spPr/>
      <dgm:t>
        <a:bodyPr/>
        <a:lstStyle/>
        <a:p>
          <a:endParaRPr lang="fr-FR"/>
        </a:p>
      </dgm:t>
    </dgm:pt>
    <dgm:pt modelId="{FD4F8957-168E-4D4E-9004-2C9098EE6A91}" type="pres">
      <dgm:prSet presAssocID="{176FC4CC-F5C0-4C11-80B3-67388873D6B3}" presName="node" presStyleLbl="vennNode1" presStyleIdx="3" presStyleCnt="6">
        <dgm:presLayoutVars>
          <dgm:bulletEnabled val="1"/>
        </dgm:presLayoutVars>
      </dgm:prSet>
      <dgm:spPr/>
      <dgm:t>
        <a:bodyPr/>
        <a:lstStyle/>
        <a:p>
          <a:endParaRPr lang="fr-FR"/>
        </a:p>
      </dgm:t>
    </dgm:pt>
    <dgm:pt modelId="{75634D1E-372C-4F1A-A229-E1E288A2A90E}" type="pres">
      <dgm:prSet presAssocID="{6AA6B36A-0D46-462E-A049-601F04529DAA}" presName="node" presStyleLbl="vennNode1" presStyleIdx="4" presStyleCnt="6">
        <dgm:presLayoutVars>
          <dgm:bulletEnabled val="1"/>
        </dgm:presLayoutVars>
      </dgm:prSet>
      <dgm:spPr/>
      <dgm:t>
        <a:bodyPr/>
        <a:lstStyle/>
        <a:p>
          <a:endParaRPr lang="fr-FR"/>
        </a:p>
      </dgm:t>
    </dgm:pt>
    <dgm:pt modelId="{D0C952B2-309C-4508-B0C3-9285CB070055}" type="pres">
      <dgm:prSet presAssocID="{89D38F7A-A583-402D-8D81-CD8EE39AF5E6}" presName="node" presStyleLbl="vennNode1" presStyleIdx="5" presStyleCnt="6">
        <dgm:presLayoutVars>
          <dgm:bulletEnabled val="1"/>
        </dgm:presLayoutVars>
      </dgm:prSet>
      <dgm:spPr/>
      <dgm:t>
        <a:bodyPr/>
        <a:lstStyle/>
        <a:p>
          <a:endParaRPr lang="fr-FR"/>
        </a:p>
      </dgm:t>
    </dgm:pt>
  </dgm:ptLst>
  <dgm:cxnLst>
    <dgm:cxn modelId="{CF5C1ED2-715B-40CD-8049-AE67207F7903}" srcId="{0FD168F7-F9F2-4B21-A408-7256AA056F49}" destId="{0CF6C2F7-EEBE-4E36-BE05-CFF2854A07C6}" srcOrd="0" destOrd="0" parTransId="{BD1E0C3C-DD25-48C2-B5AF-6723D0CB5793}" sibTransId="{AFF78592-F8B0-4E46-B5B5-225B1120E06F}"/>
    <dgm:cxn modelId="{2F8E6CEF-C893-430F-AA39-406A8A0BFD57}" type="presOf" srcId="{0FD168F7-F9F2-4B21-A408-7256AA056F49}" destId="{996C765D-0F7B-4732-A213-910C8AC53B64}" srcOrd="0" destOrd="0" presId="urn:microsoft.com/office/officeart/2005/8/layout/radial3"/>
    <dgm:cxn modelId="{0F1C331C-4FD6-414D-A4FB-3E600A0B4419}" type="presOf" srcId="{89D38F7A-A583-402D-8D81-CD8EE39AF5E6}" destId="{D0C952B2-309C-4508-B0C3-9285CB070055}" srcOrd="0" destOrd="0" presId="urn:microsoft.com/office/officeart/2005/8/layout/radial3"/>
    <dgm:cxn modelId="{0FBAAE4D-38F1-4F4E-9F31-124E9803F950}" srcId="{0CF6C2F7-EEBE-4E36-BE05-CFF2854A07C6}" destId="{BFADB267-1AC1-4F85-B9AD-0AE2661EDF63}" srcOrd="0" destOrd="0" parTransId="{05F32279-5E3C-49F7-B45C-1DF191106393}" sibTransId="{5F8CBBD6-092A-4C2F-BEA3-1CA0C3A0C3B5}"/>
    <dgm:cxn modelId="{60C9E1FB-515A-4EC0-858F-3A5A52F8F0B4}" type="presOf" srcId="{0CF6C2F7-EEBE-4E36-BE05-CFF2854A07C6}" destId="{DFF3ACB1-E3E1-4B97-854C-E4904CAF2626}" srcOrd="0" destOrd="0" presId="urn:microsoft.com/office/officeart/2005/8/layout/radial3"/>
    <dgm:cxn modelId="{E9F61827-D4EA-491C-9864-FAE4B9531E68}" type="presOf" srcId="{80F8DA0B-D804-4444-9B9B-41CDE10EC6F1}" destId="{211372DA-2E2E-4DA7-9B26-E4FFC3E489A4}" srcOrd="0" destOrd="0" presId="urn:microsoft.com/office/officeart/2005/8/layout/radial3"/>
    <dgm:cxn modelId="{1F5620F0-0A91-4F65-A474-24972426C76A}" srcId="{0CF6C2F7-EEBE-4E36-BE05-CFF2854A07C6}" destId="{80F8DA0B-D804-4444-9B9B-41CDE10EC6F1}" srcOrd="1" destOrd="0" parTransId="{3B5DD971-FF83-42F5-9C10-120511845E96}" sibTransId="{6B516AC7-9FDB-460C-A2A4-7DC60D229CB2}"/>
    <dgm:cxn modelId="{C98F8818-385B-4B1C-8410-E23512CACFE9}" srcId="{0CF6C2F7-EEBE-4E36-BE05-CFF2854A07C6}" destId="{89D38F7A-A583-402D-8D81-CD8EE39AF5E6}" srcOrd="4" destOrd="0" parTransId="{23F71808-AF94-48AB-A2CC-89BEAA563044}" sibTransId="{CCE73871-6AEA-4FAC-A689-836B2AEBF4CE}"/>
    <dgm:cxn modelId="{EC11C240-485E-40D5-B226-1B88F9888964}" srcId="{0CF6C2F7-EEBE-4E36-BE05-CFF2854A07C6}" destId="{176FC4CC-F5C0-4C11-80B3-67388873D6B3}" srcOrd="2" destOrd="0" parTransId="{4413CE76-0484-45A1-9F49-D3C57B26E324}" sibTransId="{CF1C3D59-B3A2-41D0-A075-4BCC4A283C65}"/>
    <dgm:cxn modelId="{CD2C88EA-DBA7-4F2F-BB82-60E9B28885DF}" type="presOf" srcId="{BFADB267-1AC1-4F85-B9AD-0AE2661EDF63}" destId="{E3DB4831-2FE2-457E-A35A-C4EFE849F1F3}" srcOrd="0" destOrd="0" presId="urn:microsoft.com/office/officeart/2005/8/layout/radial3"/>
    <dgm:cxn modelId="{379EC84E-1C57-45F4-B00F-35DA55A45B5E}" type="presOf" srcId="{6AA6B36A-0D46-462E-A049-601F04529DAA}" destId="{75634D1E-372C-4F1A-A229-E1E288A2A90E}" srcOrd="0" destOrd="0" presId="urn:microsoft.com/office/officeart/2005/8/layout/radial3"/>
    <dgm:cxn modelId="{0BBA8E84-2A80-42F1-8A4B-4F69E3030B3B}" srcId="{0CF6C2F7-EEBE-4E36-BE05-CFF2854A07C6}" destId="{6AA6B36A-0D46-462E-A049-601F04529DAA}" srcOrd="3" destOrd="0" parTransId="{55B0782B-CFB9-4024-A4A2-62DEFDCDF605}" sibTransId="{2ABAAF42-F4C4-46D7-9F49-4DAFED7972E1}"/>
    <dgm:cxn modelId="{1EA97872-9A30-4E43-B35E-171B4E989FF2}" type="presOf" srcId="{176FC4CC-F5C0-4C11-80B3-67388873D6B3}" destId="{FD4F8957-168E-4D4E-9004-2C9098EE6A91}" srcOrd="0" destOrd="0" presId="urn:microsoft.com/office/officeart/2005/8/layout/radial3"/>
    <dgm:cxn modelId="{7128CD63-4DE5-412D-8222-EC14239362D1}" type="presParOf" srcId="{996C765D-0F7B-4732-A213-910C8AC53B64}" destId="{1D8B51F5-6669-46B8-AACB-257FB6DD84C7}" srcOrd="0" destOrd="0" presId="urn:microsoft.com/office/officeart/2005/8/layout/radial3"/>
    <dgm:cxn modelId="{C13B44BF-4852-4347-9238-CBE686DC32D6}" type="presParOf" srcId="{1D8B51F5-6669-46B8-AACB-257FB6DD84C7}" destId="{DFF3ACB1-E3E1-4B97-854C-E4904CAF2626}" srcOrd="0" destOrd="0" presId="urn:microsoft.com/office/officeart/2005/8/layout/radial3"/>
    <dgm:cxn modelId="{BFE87EA7-4594-41F2-9AC2-A8AB31C52CCF}" type="presParOf" srcId="{1D8B51F5-6669-46B8-AACB-257FB6DD84C7}" destId="{E3DB4831-2FE2-457E-A35A-C4EFE849F1F3}" srcOrd="1" destOrd="0" presId="urn:microsoft.com/office/officeart/2005/8/layout/radial3"/>
    <dgm:cxn modelId="{F7086E47-3D0B-4849-8D7A-C5D970D50378}" type="presParOf" srcId="{1D8B51F5-6669-46B8-AACB-257FB6DD84C7}" destId="{211372DA-2E2E-4DA7-9B26-E4FFC3E489A4}" srcOrd="2" destOrd="0" presId="urn:microsoft.com/office/officeart/2005/8/layout/radial3"/>
    <dgm:cxn modelId="{CB194E34-26D9-47C0-9AB6-2136C59D9059}" type="presParOf" srcId="{1D8B51F5-6669-46B8-AACB-257FB6DD84C7}" destId="{FD4F8957-168E-4D4E-9004-2C9098EE6A91}" srcOrd="3" destOrd="0" presId="urn:microsoft.com/office/officeart/2005/8/layout/radial3"/>
    <dgm:cxn modelId="{7AD062D3-FC1F-407B-8EA0-FF888698D2B9}" type="presParOf" srcId="{1D8B51F5-6669-46B8-AACB-257FB6DD84C7}" destId="{75634D1E-372C-4F1A-A229-E1E288A2A90E}" srcOrd="4" destOrd="0" presId="urn:microsoft.com/office/officeart/2005/8/layout/radial3"/>
    <dgm:cxn modelId="{BDC4462A-6C17-47F6-9BE7-8C29458E92AF}" type="presParOf" srcId="{1D8B51F5-6669-46B8-AACB-257FB6DD84C7}" destId="{D0C952B2-309C-4508-B0C3-9285CB070055}" srcOrd="5" destOrd="0" presId="urn:microsoft.com/office/officeart/2005/8/layout/radial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5ED342-3A3F-4784-B66D-A9F28790BD46}" type="datetimeFigureOut">
              <a:rPr lang="fr-FR" smtClean="0"/>
              <a:pPr/>
              <a:t>28/07/2016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1F5EB-67AC-4312-84B0-4FE1BE5A9E8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Voici un exemple de </a:t>
            </a:r>
            <a:r>
              <a:rPr lang="fr-FR" dirty="0" err="1" smtClean="0"/>
              <a:t>fenetre</a:t>
            </a:r>
            <a:r>
              <a:rPr lang="fr-FR" dirty="0" smtClean="0"/>
              <a:t> avec un design original et coloré.</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principal</a:t>
            </a:r>
            <a:r>
              <a:rPr lang="fr-FR" baseline="0" dirty="0" smtClean="0"/>
              <a:t> besoin pour la partie visite interactive est donc d’enrichir le contenu des expositions. Pouvoir ajouter des vidéos, des descriptions et des images a propos des expositions et des œuvres pour les mettre à la disposition des visiteurs. </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Il nous a donc été demandé pour le module de diffusion de faire un module responsive en intranet capable de s'adapter sur tout type de format (</a:t>
            </a:r>
            <a:r>
              <a:rPr lang="fr-FR" dirty="0" err="1" smtClean="0"/>
              <a:t>smartphone</a:t>
            </a:r>
            <a:r>
              <a:rPr lang="fr-FR" dirty="0" smtClean="0"/>
              <a:t>, </a:t>
            </a:r>
            <a:r>
              <a:rPr lang="fr-FR" dirty="0" err="1" smtClean="0"/>
              <a:t>phablette</a:t>
            </a:r>
            <a:r>
              <a:rPr lang="fr-FR" dirty="0" smtClean="0"/>
              <a:t>, tablette et ordinateur). Le module doit également être accessible en plusieurs langue que le visiteur </a:t>
            </a:r>
            <a:r>
              <a:rPr lang="fr-FR" dirty="0" err="1" smtClean="0"/>
              <a:t>concervera</a:t>
            </a:r>
            <a:r>
              <a:rPr lang="fr-FR" dirty="0" smtClean="0"/>
              <a:t> même s'il sorte du site. Le site doit être également accessible via un </a:t>
            </a:r>
            <a:r>
              <a:rPr lang="fr-FR" dirty="0" err="1" smtClean="0"/>
              <a:t>flashcode</a:t>
            </a:r>
            <a:r>
              <a:rPr lang="fr-FR" dirty="0" smtClean="0"/>
              <a:t> (je m'explique, ont prend en photo un </a:t>
            </a:r>
            <a:r>
              <a:rPr lang="fr-FR" dirty="0" err="1" smtClean="0"/>
              <a:t>qrcode</a:t>
            </a:r>
            <a:r>
              <a:rPr lang="fr-FR" dirty="0" smtClean="0"/>
              <a:t> et cela nous redirige directement vers la page de l'</a:t>
            </a:r>
            <a:r>
              <a:rPr lang="fr-FR" dirty="0" err="1" smtClean="0"/>
              <a:t>oeuvre</a:t>
            </a:r>
            <a:r>
              <a:rPr lang="fr-FR" dirty="0" smtClean="0"/>
              <a:t> en question.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Ceci est la page d'accueil du site de visite interactive destiné aux visiteur.</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Tout</a:t>
            </a:r>
            <a:r>
              <a:rPr lang="fr-FR" baseline="0" dirty="0" smtClean="0"/>
              <a:t> au long de ce projet, notre groupe à rencontrer des contraintes. Pour commencer pendant les jours de semaine étant données que nous travaillons en entreprise ou que nous soyons en cours la journée, nous pouvions nous avancer sur le projet que le soir. Etant donné que pour des raison géographique nous ne pouvions nous voir plus souvent des problèmes de connections sont alors survenu au cours de nos séance de travail, nous ralentissant également dans l’évolution du projet.  Le ralentissement majeur à été bien entendu l’apprentissage de Symfony et son adaptation, car nous sommes partie sur un </a:t>
            </a:r>
            <a:r>
              <a:rPr lang="fr-FR" baseline="0" dirty="0" err="1" smtClean="0"/>
              <a:t>framework</a:t>
            </a:r>
            <a:r>
              <a:rPr lang="fr-FR" baseline="0" dirty="0" smtClean="0"/>
              <a:t> vu en cours pour essayer d’en approfondir nos connaissance. </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MVC =</a:t>
            </a:r>
            <a:r>
              <a:rPr lang="fr-FR" baseline="0" dirty="0" smtClean="0"/>
              <a:t> Modèle / Vue / Controller.</a:t>
            </a:r>
          </a:p>
          <a:p>
            <a:r>
              <a:rPr lang="fr-FR" baseline="0" dirty="0" smtClean="0"/>
              <a:t>Modèle : </a:t>
            </a:r>
            <a:r>
              <a:rPr lang="fr-FR" sz="1200" b="0" i="0" kern="1200" dirty="0" smtClean="0">
                <a:solidFill>
                  <a:schemeClr val="tx1"/>
                </a:solidFill>
                <a:latin typeface="+mn-lt"/>
                <a:ea typeface="+mn-ea"/>
                <a:cs typeface="+mn-cs"/>
              </a:rPr>
              <a:t>cette partie gère les </a:t>
            </a:r>
            <a:r>
              <a:rPr lang="fr-FR" sz="1200" b="0" i="1" kern="1200" dirty="0" smtClean="0">
                <a:solidFill>
                  <a:schemeClr val="tx1"/>
                </a:solidFill>
                <a:latin typeface="+mn-lt"/>
                <a:ea typeface="+mn-ea"/>
                <a:cs typeface="+mn-cs"/>
              </a:rPr>
              <a:t>données</a:t>
            </a:r>
            <a:r>
              <a:rPr lang="fr-FR" sz="1200" b="0" i="0" kern="1200" dirty="0" smtClean="0">
                <a:solidFill>
                  <a:schemeClr val="tx1"/>
                </a:solidFill>
                <a:latin typeface="+mn-lt"/>
                <a:ea typeface="+mn-ea"/>
                <a:cs typeface="+mn-cs"/>
              </a:rPr>
              <a:t> de</a:t>
            </a:r>
            <a:r>
              <a:rPr lang="fr-FR" sz="1200" b="0" i="0" kern="1200" baseline="0" dirty="0" smtClean="0">
                <a:solidFill>
                  <a:schemeClr val="tx1"/>
                </a:solidFill>
                <a:latin typeface="+mn-lt"/>
                <a:ea typeface="+mn-ea"/>
                <a:cs typeface="+mn-cs"/>
              </a:rPr>
              <a:t> l’application</a:t>
            </a:r>
            <a:r>
              <a:rPr lang="fr-FR" sz="1200" b="0" i="0" kern="1200" dirty="0" smtClean="0">
                <a:solidFill>
                  <a:schemeClr val="tx1"/>
                </a:solidFill>
                <a:latin typeface="+mn-lt"/>
                <a:ea typeface="+mn-ea"/>
                <a:cs typeface="+mn-cs"/>
              </a:rPr>
              <a:t>. Son rôle est d'aller récupérer les informations directement dans la base de données, de les organiser et de les assembler pour qu'elles puissent ensuite être traitées par le contrôleur. On y trouve donc les requêtes SQL.</a:t>
            </a:r>
          </a:p>
          <a:p>
            <a:r>
              <a:rPr lang="fr-FR" sz="1200" b="0" i="0" kern="1200" dirty="0" smtClean="0">
                <a:solidFill>
                  <a:schemeClr val="tx1"/>
                </a:solidFill>
                <a:latin typeface="+mn-lt"/>
                <a:ea typeface="+mn-ea"/>
                <a:cs typeface="+mn-cs"/>
              </a:rPr>
              <a:t>Vue</a:t>
            </a:r>
            <a:r>
              <a:rPr lang="fr-FR" sz="1200" b="0" i="0" kern="1200" baseline="0" dirty="0" smtClean="0">
                <a:solidFill>
                  <a:schemeClr val="tx1"/>
                </a:solidFill>
                <a:latin typeface="+mn-lt"/>
                <a:ea typeface="+mn-ea"/>
                <a:cs typeface="+mn-cs"/>
              </a:rPr>
              <a:t> : </a:t>
            </a:r>
            <a:r>
              <a:rPr lang="fr-FR" sz="1200" b="0" i="0" kern="1200" dirty="0" smtClean="0">
                <a:solidFill>
                  <a:schemeClr val="tx1"/>
                </a:solidFill>
                <a:latin typeface="+mn-lt"/>
                <a:ea typeface="+mn-ea"/>
                <a:cs typeface="+mn-cs"/>
              </a:rPr>
              <a:t>cette partie se concentre sur l'</a:t>
            </a:r>
            <a:r>
              <a:rPr lang="fr-FR" sz="1200" b="0" i="1" kern="1200" dirty="0" smtClean="0">
                <a:solidFill>
                  <a:schemeClr val="tx1"/>
                </a:solidFill>
                <a:latin typeface="+mn-lt"/>
                <a:ea typeface="+mn-ea"/>
                <a:cs typeface="+mn-cs"/>
              </a:rPr>
              <a:t>affichage</a:t>
            </a:r>
            <a:r>
              <a:rPr lang="fr-FR" sz="1200" b="0" i="0" kern="1200" dirty="0" smtClean="0">
                <a:solidFill>
                  <a:schemeClr val="tx1"/>
                </a:solidFill>
                <a:latin typeface="+mn-lt"/>
                <a:ea typeface="+mn-ea"/>
                <a:cs typeface="+mn-cs"/>
              </a:rPr>
              <a:t>. Elle ne fait presque aucun calcul et se contente de récupérer des variables pour savoir ce qu'elle doit afficher. On y trouve essentiellement du code HTML mais aussi quelques boucles et conditions PHP très simples, pour afficher par exemple la liste des expositions.</a:t>
            </a:r>
          </a:p>
          <a:p>
            <a:r>
              <a:rPr lang="fr-FR" sz="1200" b="0" i="0" kern="1200" dirty="0" smtClean="0">
                <a:solidFill>
                  <a:schemeClr val="tx1"/>
                </a:solidFill>
                <a:latin typeface="+mn-lt"/>
                <a:ea typeface="+mn-ea"/>
                <a:cs typeface="+mn-cs"/>
              </a:rPr>
              <a:t>Controller</a:t>
            </a:r>
            <a:r>
              <a:rPr lang="fr-FR" sz="1200" b="0" i="0" kern="1200" baseline="0" dirty="0" smtClean="0">
                <a:solidFill>
                  <a:schemeClr val="tx1"/>
                </a:solidFill>
                <a:latin typeface="+mn-lt"/>
                <a:ea typeface="+mn-ea"/>
                <a:cs typeface="+mn-cs"/>
              </a:rPr>
              <a:t> : </a:t>
            </a:r>
            <a:r>
              <a:rPr lang="fr-FR" sz="1200" b="0" i="0" kern="1200" dirty="0" smtClean="0">
                <a:solidFill>
                  <a:schemeClr val="tx1"/>
                </a:solidFill>
                <a:latin typeface="+mn-lt"/>
                <a:ea typeface="+mn-ea"/>
                <a:cs typeface="+mn-cs"/>
              </a:rPr>
              <a:t>cette partie gère la logique du code qui prend des </a:t>
            </a:r>
            <a:r>
              <a:rPr lang="fr-FR" sz="1200" b="0" i="1" kern="1200" dirty="0" smtClean="0">
                <a:solidFill>
                  <a:schemeClr val="tx1"/>
                </a:solidFill>
                <a:latin typeface="+mn-lt"/>
                <a:ea typeface="+mn-ea"/>
                <a:cs typeface="+mn-cs"/>
              </a:rPr>
              <a:t>décisions</a:t>
            </a:r>
            <a:r>
              <a:rPr lang="fr-FR" sz="1200" b="0" i="0" kern="1200" dirty="0" smtClean="0">
                <a:solidFill>
                  <a:schemeClr val="tx1"/>
                </a:solidFill>
                <a:latin typeface="+mn-lt"/>
                <a:ea typeface="+mn-ea"/>
                <a:cs typeface="+mn-cs"/>
              </a:rPr>
              <a:t>. C'est en quelque sorte l'intermédiaire entre le modèle et la vue : le contrôleur va demander au modèle les données, les analyser, prendre des décisions et renvoyer le texte à afficher à la vue.</a:t>
            </a: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a:t>
            </a:r>
            <a:r>
              <a:rPr lang="fr-FR" baseline="0" dirty="0" smtClean="0"/>
              <a:t> diagramme de Gantt représente le temps de départ estimé sans contrainte pour mener à bien l’ensemble du projet.</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23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projet que nous devions mené à bien nous à était donné par l'association Grand Angle. Elle Gère depuis 1996 un espace d'exposition. Ces locaux sont à la point de la technologie en terme de matériel informatique. Le bâtiment est </a:t>
            </a:r>
            <a:r>
              <a:rPr lang="fr-FR" dirty="0" err="1" smtClean="0"/>
              <a:t>entierement</a:t>
            </a:r>
            <a:r>
              <a:rPr lang="fr-FR" dirty="0" smtClean="0"/>
              <a:t> équipé de points d'accès Wifi haut-débit.</a:t>
            </a:r>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L'entreprise </a:t>
            </a:r>
            <a:r>
              <a:rPr lang="fr-FR" dirty="0" err="1" smtClean="0"/>
              <a:t>posséde</a:t>
            </a:r>
            <a:r>
              <a:rPr lang="fr-FR" dirty="0" smtClean="0"/>
              <a:t> 25 personnes dans la totalité dont 1 directeur , 2 responsables, 4 assistantes, 7 techniciens, 4 chargés de communication et 2 </a:t>
            </a:r>
            <a:r>
              <a:rPr lang="fr-FR" dirty="0" err="1" smtClean="0"/>
              <a:t>trductrices</a:t>
            </a:r>
            <a:r>
              <a:rPr lang="fr-FR" dirty="0" smtClean="0"/>
              <a:t>. Chacune de ces personnes </a:t>
            </a:r>
            <a:r>
              <a:rPr lang="fr-FR" dirty="0" err="1" smtClean="0"/>
              <a:t>possédent</a:t>
            </a:r>
            <a:r>
              <a:rPr lang="fr-FR" dirty="0" smtClean="0"/>
              <a:t> un ordinateur ou un </a:t>
            </a:r>
            <a:r>
              <a:rPr lang="fr-FR" dirty="0" err="1" smtClean="0"/>
              <a:t>netbook</a:t>
            </a:r>
            <a:r>
              <a:rPr lang="fr-FR" dirty="0" smtClean="0"/>
              <a:t> et bénéficie de la wifi haut-débit.</a:t>
            </a:r>
          </a:p>
          <a:p>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L'association à fait appel à nous, en nous demandant de réaliser une application en intranet composé de 2 modules : un module qui permettrait de gérer toute la partie exposition et un autre qui serait sous forme de visite interactive. Il faut également que l'application soit capable de générer des </a:t>
            </a:r>
            <a:r>
              <a:rPr lang="fr-FR" dirty="0" err="1" smtClean="0"/>
              <a:t>QRcode</a:t>
            </a:r>
            <a:r>
              <a:rPr lang="fr-FR" dirty="0" smtClean="0"/>
              <a:t> ainsi que les manager. L'application doit être capable de prévenir les gestionnaire si une œuvre n'est pas livré à une semaine de l'exposition.</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le module de gestion la demande c'est précisé par rapport au besoin initial. Donc ce module devra donc contenir la gestion d'exposition avec cycle de vie (oui en effet il fallait faire en sorte que les exposition créer ne ce chevauche pas et qu'il y est 2 jour minimum de battement entre deux expositions), ainsi que la gestion des œuvres ou la il a fallu mettre en place un système d'alerte pour que le gestionnaire soit avertie quand des œuvres ne sont pas livré à une semaine de l'exposition. </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Ceci est un schéma</a:t>
            </a:r>
            <a:r>
              <a:rPr lang="fr-FR" baseline="0" dirty="0" smtClean="0"/>
              <a:t> expliquant de manière simplifié l’utilité du module de gestion. Tout d’abord les gestionnaire vont créer des œuvres et des expositions puis l’application va elle-même gérer le système d’alerte. </a:t>
            </a:r>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module de gestion doit être capable d'afficher des statistiques par rapport aux nombre de vues récolter dans le second module à chaque consultation d'</a:t>
            </a:r>
            <a:r>
              <a:rPr lang="fr-FR" dirty="0" err="1" smtClean="0"/>
              <a:t>oeuvre</a:t>
            </a:r>
            <a:r>
              <a:rPr lang="fr-FR" dirty="0" smtClean="0"/>
              <a:t> ou d'exposition. Il devra être possible de gérer les </a:t>
            </a:r>
            <a:r>
              <a:rPr lang="fr-FR" dirty="0" err="1" smtClean="0"/>
              <a:t>oeuvre</a:t>
            </a:r>
            <a:r>
              <a:rPr lang="fr-FR" dirty="0" smtClean="0"/>
              <a:t>, de les imprimer ainsi que de les visualiser via un plan du bâtiment, ainsi que d'envoyer des emails pour quand une </a:t>
            </a:r>
            <a:r>
              <a:rPr lang="fr-FR" dirty="0" err="1" smtClean="0"/>
              <a:t>oeuvre</a:t>
            </a:r>
            <a:r>
              <a:rPr lang="fr-FR" dirty="0" smtClean="0"/>
              <a:t> n'est pas livré est que l'exposition est sur le point de commencer. Un système d'</a:t>
            </a:r>
            <a:r>
              <a:rPr lang="fr-FR" dirty="0" err="1" smtClean="0"/>
              <a:t>autentification</a:t>
            </a:r>
            <a:r>
              <a:rPr lang="fr-FR" dirty="0" smtClean="0"/>
              <a:t> sera requis pour se connecter à se module.</a:t>
            </a:r>
          </a:p>
          <a:p>
            <a:endParaRPr lang="fr-FR" dirty="0"/>
          </a:p>
        </p:txBody>
      </p:sp>
      <p:sp>
        <p:nvSpPr>
          <p:cNvPr id="4" name="Espace réservé du numéro de diapositive 3"/>
          <p:cNvSpPr>
            <a:spLocks noGrp="1"/>
          </p:cNvSpPr>
          <p:nvPr>
            <p:ph type="sldNum" sz="quarter" idx="10"/>
          </p:nvPr>
        </p:nvSpPr>
        <p:spPr/>
        <p:txBody>
          <a:bodyPr/>
          <a:lstStyle/>
          <a:p>
            <a:fld id="{8E81F5EB-67AC-4312-84B0-4FE1BE5A9E88}"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20" name="Espace réservé du pied de page 19"/>
          <p:cNvSpPr>
            <a:spLocks noGrp="1"/>
          </p:cNvSpPr>
          <p:nvPr>
            <p:ph type="ftr" sz="quarter" idx="11"/>
          </p:nvPr>
        </p:nvSpPr>
        <p:spPr/>
        <p:txBody>
          <a:bodyPr/>
          <a:lstStyle>
            <a:extLst/>
          </a:lstStyle>
          <a:p>
            <a:endParaRPr lang="fr-BE"/>
          </a:p>
        </p:txBody>
      </p:sp>
      <p:sp>
        <p:nvSpPr>
          <p:cNvPr id="10" name="Espace réservé du numéro de diapositive 9"/>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3" name="Espace réservé du pied de page 2"/>
          <p:cNvSpPr>
            <a:spLocks noGrp="1"/>
          </p:cNvSpPr>
          <p:nvPr>
            <p:ph type="ftr" sz="quarter" idx="11"/>
          </p:nvPr>
        </p:nvSpPr>
        <p:spPr/>
        <p:txBody>
          <a:bodyPr/>
          <a:lstStyle>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AA309A6D-C09C-4548-B29A-6CF363A7E532}" type="datetimeFigureOut">
              <a:rPr lang="fr-FR" smtClean="0"/>
              <a:pPr/>
              <a:t>28/07/2016</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309A6D-C09C-4548-B29A-6CF363A7E532}" type="datetimeFigureOut">
              <a:rPr lang="fr-FR" smtClean="0"/>
              <a:pPr/>
              <a:t>28/07/2016</a:t>
            </a:fld>
            <a:endParaRPr lang="fr-BE"/>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BE"/>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668DC-857F-487D-BFFA-8C0CA5037977}" type="slidenum">
              <a:rPr lang="fr-BE" smtClean="0"/>
              <a:pPr/>
              <a:t>‹N°›</a:t>
            </a:fld>
            <a:endParaRPr lang="fr-B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85852" y="500042"/>
            <a:ext cx="7406640" cy="831974"/>
          </a:xfrm>
        </p:spPr>
        <p:txBody>
          <a:bodyPr/>
          <a:lstStyle/>
          <a:p>
            <a:r>
              <a:rPr lang="fr-FR" dirty="0" smtClean="0"/>
              <a:t>Présentation du projet</a:t>
            </a:r>
            <a:endParaRPr lang="fr-FR" dirty="0"/>
          </a:p>
        </p:txBody>
      </p:sp>
      <p:sp>
        <p:nvSpPr>
          <p:cNvPr id="4" name="Sous-titre 3"/>
          <p:cNvSpPr>
            <a:spLocks noGrp="1"/>
          </p:cNvSpPr>
          <p:nvPr>
            <p:ph type="subTitle" idx="1"/>
          </p:nvPr>
        </p:nvSpPr>
        <p:spPr>
          <a:xfrm>
            <a:off x="1432560" y="5857892"/>
            <a:ext cx="7406640" cy="864556"/>
          </a:xfrm>
        </p:spPr>
        <p:txBody>
          <a:bodyPr>
            <a:normAutofit lnSpcReduction="10000"/>
          </a:bodyPr>
          <a:lstStyle/>
          <a:p>
            <a:r>
              <a:rPr lang="fr-FR" dirty="0" smtClean="0"/>
              <a:t>Présenté par Franck Courtois et Jonathan </a:t>
            </a:r>
            <a:r>
              <a:rPr lang="fr-FR" dirty="0" err="1" smtClean="0"/>
              <a:t>Pouvreau</a:t>
            </a:r>
            <a:endParaRPr lang="fr-FR" dirty="0" smtClean="0"/>
          </a:p>
          <a:p>
            <a:r>
              <a:rPr lang="fr-FR" dirty="0" smtClean="0"/>
              <a:t>CDI 2015 – 2016 </a:t>
            </a:r>
            <a:endParaRPr lang="fr-FR" dirty="0"/>
          </a:p>
        </p:txBody>
      </p:sp>
      <p:pic>
        <p:nvPicPr>
          <p:cNvPr id="5" name="Image 4" descr="logo2.png"/>
          <p:cNvPicPr>
            <a:picLocks noChangeAspect="1"/>
          </p:cNvPicPr>
          <p:nvPr/>
        </p:nvPicPr>
        <p:blipFill>
          <a:blip r:embed="rId3"/>
          <a:stretch>
            <a:fillRect/>
          </a:stretch>
        </p:blipFill>
        <p:spPr>
          <a:xfrm>
            <a:off x="2357422" y="1428736"/>
            <a:ext cx="5715010" cy="381000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9458" name="AutoShape 2" descr="Résultat de recherche d'images pour &quot;isfac&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9459" name="Picture 3"/>
          <p:cNvPicPr>
            <a:picLocks noChangeAspect="1" noChangeArrowheads="1"/>
          </p:cNvPicPr>
          <p:nvPr/>
        </p:nvPicPr>
        <p:blipFill>
          <a:blip r:embed="rId4"/>
          <a:srcRect/>
          <a:stretch>
            <a:fillRect/>
          </a:stretch>
        </p:blipFill>
        <p:spPr bwMode="auto">
          <a:xfrm>
            <a:off x="7715240" y="6191249"/>
            <a:ext cx="1428760" cy="66675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sp>
        <p:nvSpPr>
          <p:cNvPr id="3" name="Espace réservé du contenu 2"/>
          <p:cNvSpPr>
            <a:spLocks noGrp="1"/>
          </p:cNvSpPr>
          <p:nvPr>
            <p:ph idx="1"/>
          </p:nvPr>
        </p:nvSpPr>
        <p:spPr/>
        <p:txBody>
          <a:bodyPr/>
          <a:lstStyle/>
          <a:p>
            <a:pPr>
              <a:buNone/>
            </a:pPr>
            <a:r>
              <a:rPr lang="fr-FR" dirty="0" smtClean="0"/>
              <a:t>Statistiques des </a:t>
            </a:r>
            <a:r>
              <a:rPr lang="fr-FR" dirty="0" err="1" smtClean="0"/>
              <a:t>oeuvres</a:t>
            </a:r>
            <a:r>
              <a:rPr lang="fr-FR" dirty="0" smtClean="0"/>
              <a:t>  :</a:t>
            </a:r>
            <a:endParaRPr lang="fr-FR" dirty="0"/>
          </a:p>
        </p:txBody>
      </p:sp>
      <p:pic>
        <p:nvPicPr>
          <p:cNvPr id="1028" name="Picture 4"/>
          <p:cNvPicPr>
            <a:picLocks noChangeAspect="1" noChangeArrowheads="1"/>
          </p:cNvPicPr>
          <p:nvPr/>
        </p:nvPicPr>
        <p:blipFill>
          <a:blip r:embed="rId3"/>
          <a:srcRect/>
          <a:stretch>
            <a:fillRect/>
          </a:stretch>
        </p:blipFill>
        <p:spPr bwMode="auto">
          <a:xfrm>
            <a:off x="1500166" y="2071678"/>
            <a:ext cx="7000892" cy="44661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graphicFrame>
        <p:nvGraphicFramePr>
          <p:cNvPr id="5" name="Espace réservé du contenu 4"/>
          <p:cNvGraphicFramePr>
            <a:graphicFrameLocks noGrp="1"/>
          </p:cNvGraphicFramePr>
          <p:nvPr>
            <p:ph idx="1"/>
          </p:nvPr>
        </p:nvGraphicFramePr>
        <p:xfrm>
          <a:off x="1435100" y="128586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graphicFrame>
        <p:nvGraphicFramePr>
          <p:cNvPr id="4" name="Espace réservé du contenu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graphicFrame>
        <p:nvGraphicFramePr>
          <p:cNvPr id="4" name="Espace réservé du contenu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diffusion</a:t>
            </a:r>
            <a:endParaRPr lang="fr-FR" dirty="0"/>
          </a:p>
        </p:txBody>
      </p:sp>
      <p:sp>
        <p:nvSpPr>
          <p:cNvPr id="3" name="Espace réservé du contenu 2"/>
          <p:cNvSpPr>
            <a:spLocks noGrp="1"/>
          </p:cNvSpPr>
          <p:nvPr>
            <p:ph idx="1"/>
          </p:nvPr>
        </p:nvSpPr>
        <p:spPr/>
        <p:txBody>
          <a:bodyPr/>
          <a:lstStyle/>
          <a:p>
            <a:pPr>
              <a:buNone/>
            </a:pPr>
            <a:r>
              <a:rPr lang="fr-FR" dirty="0" smtClean="0"/>
              <a:t>Accueil : </a:t>
            </a:r>
          </a:p>
        </p:txBody>
      </p:sp>
      <p:pic>
        <p:nvPicPr>
          <p:cNvPr id="6145" name="Picture 1"/>
          <p:cNvPicPr>
            <a:picLocks noChangeAspect="1" noChangeArrowheads="1"/>
          </p:cNvPicPr>
          <p:nvPr/>
        </p:nvPicPr>
        <p:blipFill>
          <a:blip r:embed="rId3"/>
          <a:srcRect/>
          <a:stretch>
            <a:fillRect/>
          </a:stretch>
        </p:blipFill>
        <p:spPr bwMode="auto">
          <a:xfrm>
            <a:off x="1714480" y="2071678"/>
            <a:ext cx="6500858" cy="4206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contraintes du projet</a:t>
            </a:r>
            <a:endParaRPr lang="fr-FR" dirty="0"/>
          </a:p>
        </p:txBody>
      </p:sp>
      <p:sp>
        <p:nvSpPr>
          <p:cNvPr id="3" name="Espace réservé du contenu 2"/>
          <p:cNvSpPr>
            <a:spLocks noGrp="1"/>
          </p:cNvSpPr>
          <p:nvPr>
            <p:ph idx="1"/>
          </p:nvPr>
        </p:nvSpPr>
        <p:spPr/>
        <p:txBody>
          <a:bodyPr/>
          <a:lstStyle/>
          <a:p>
            <a:r>
              <a:rPr lang="fr-FR" dirty="0" smtClean="0"/>
              <a:t>Travail uniquement en soirée hors week-end</a:t>
            </a:r>
          </a:p>
          <a:p>
            <a:r>
              <a:rPr lang="fr-FR" dirty="0" smtClean="0"/>
              <a:t>Faible connexion internet</a:t>
            </a:r>
          </a:p>
          <a:p>
            <a:r>
              <a:rPr lang="fr-FR" dirty="0" smtClean="0"/>
              <a:t>Eloignement géographique</a:t>
            </a:r>
          </a:p>
          <a:p>
            <a:r>
              <a:rPr lang="fr-FR" dirty="0" smtClean="0"/>
              <a:t>Apprentissage et temps d’adaptation du </a:t>
            </a:r>
            <a:r>
              <a:rPr lang="fr-FR" dirty="0" err="1" smtClean="0"/>
              <a:t>framework</a:t>
            </a:r>
            <a:endParaRPr lang="fr-FR" dirty="0" smtClean="0"/>
          </a:p>
          <a:p>
            <a:r>
              <a:rPr lang="fr-FR" smtClean="0"/>
              <a:t>Performance limitée </a:t>
            </a:r>
            <a:r>
              <a:rPr lang="fr-FR" dirty="0" smtClean="0"/>
              <a:t>au niveau </a:t>
            </a:r>
            <a:r>
              <a:rPr lang="fr-FR" smtClean="0"/>
              <a:t>du matériel</a:t>
            </a:r>
            <a:endParaRPr lang="fr-FR" dirty="0" smtClean="0"/>
          </a:p>
        </p:txBody>
      </p:sp>
    </p:spTree>
    <p:extLst>
      <p:ext uri="{BB962C8B-B14F-4D97-AF65-F5344CB8AC3E}">
        <p14:creationId xmlns="" xmlns:p14="http://schemas.microsoft.com/office/powerpoint/2010/main" val="209340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du groupe</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travail </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Outils utilisés :</a:t>
            </a:r>
          </a:p>
          <a:p>
            <a:pPr lvl="1"/>
            <a:r>
              <a:rPr lang="fr-FR" dirty="0" smtClean="0"/>
              <a:t>Git</a:t>
            </a:r>
          </a:p>
          <a:p>
            <a:pPr lvl="2"/>
            <a:r>
              <a:rPr lang="fr-FR" dirty="0" err="1" smtClean="0"/>
              <a:t>Versionning</a:t>
            </a:r>
            <a:endParaRPr lang="fr-FR" dirty="0" smtClean="0"/>
          </a:p>
          <a:p>
            <a:pPr lvl="2"/>
            <a:endParaRPr lang="fr-FR" dirty="0" smtClean="0"/>
          </a:p>
          <a:p>
            <a:pPr lvl="1"/>
            <a:r>
              <a:rPr lang="fr-FR" dirty="0" smtClean="0"/>
              <a:t>Framework Symfony </a:t>
            </a:r>
          </a:p>
          <a:p>
            <a:pPr lvl="2"/>
            <a:r>
              <a:rPr lang="fr-FR" dirty="0" err="1" smtClean="0"/>
              <a:t>Php</a:t>
            </a:r>
            <a:endParaRPr lang="fr-FR" dirty="0" smtClean="0"/>
          </a:p>
          <a:p>
            <a:pPr lvl="2"/>
            <a:r>
              <a:rPr lang="fr-FR" dirty="0" smtClean="0"/>
              <a:t>MVC</a:t>
            </a:r>
          </a:p>
          <a:p>
            <a:pPr lvl="1"/>
            <a:endParaRPr lang="fr-FR" dirty="0" smtClean="0"/>
          </a:p>
          <a:p>
            <a:pPr lvl="1"/>
            <a:r>
              <a:rPr lang="fr-FR" dirty="0" err="1" smtClean="0"/>
              <a:t>Pencil</a:t>
            </a:r>
            <a:r>
              <a:rPr lang="fr-FR" dirty="0" smtClean="0"/>
              <a:t> </a:t>
            </a:r>
          </a:p>
          <a:p>
            <a:pPr lvl="2"/>
            <a:r>
              <a:rPr lang="fr-FR" dirty="0" smtClean="0"/>
              <a:t>Maquettage</a:t>
            </a:r>
          </a:p>
          <a:p>
            <a:pPr lvl="1"/>
            <a:endParaRPr lang="fr-FR" dirty="0" smtClean="0"/>
          </a:p>
          <a:p>
            <a:pPr lvl="1"/>
            <a:r>
              <a:rPr lang="fr-FR" dirty="0" smtClean="0"/>
              <a:t>Sublime </a:t>
            </a:r>
            <a:r>
              <a:rPr lang="fr-FR" dirty="0" err="1" smtClean="0"/>
              <a:t>text</a:t>
            </a:r>
            <a:r>
              <a:rPr lang="fr-FR" dirty="0" smtClean="0"/>
              <a:t> 2</a:t>
            </a:r>
          </a:p>
          <a:p>
            <a:pPr lvl="2"/>
            <a:r>
              <a:rPr lang="fr-FR" dirty="0" smtClean="0"/>
              <a:t>Editeur de code</a:t>
            </a:r>
          </a:p>
          <a:p>
            <a:pPr lvl="1"/>
            <a:endParaRPr lang="fr-FR" dirty="0" smtClean="0"/>
          </a:p>
          <a:p>
            <a:pPr lvl="1"/>
            <a:r>
              <a:rPr lang="fr-FR" dirty="0" err="1" smtClean="0"/>
              <a:t>WampServer</a:t>
            </a:r>
            <a:endParaRPr lang="fr-FR" dirty="0" smtClean="0"/>
          </a:p>
          <a:p>
            <a:pPr lvl="2"/>
            <a:r>
              <a:rPr lang="fr-FR" dirty="0" smtClean="0"/>
              <a:t>Hébergement de l’application</a:t>
            </a:r>
          </a:p>
          <a:p>
            <a:pPr lvl="2"/>
            <a:r>
              <a:rPr lang="fr-FR" dirty="0" smtClean="0"/>
              <a:t>Accès base de données</a:t>
            </a:r>
          </a:p>
          <a:p>
            <a:pPr lvl="1">
              <a:buNone/>
            </a:pPr>
            <a:endParaRPr lang="fr-FR" dirty="0" smtClean="0"/>
          </a:p>
        </p:txBody>
      </p:sp>
      <p:pic>
        <p:nvPicPr>
          <p:cNvPr id="14338" name="Picture 2" descr="Afficher l'image d'origine"/>
          <p:cNvPicPr>
            <a:picLocks noChangeAspect="1" noChangeArrowheads="1"/>
          </p:cNvPicPr>
          <p:nvPr/>
        </p:nvPicPr>
        <p:blipFill>
          <a:blip r:embed="rId3"/>
          <a:srcRect/>
          <a:stretch>
            <a:fillRect/>
          </a:stretch>
        </p:blipFill>
        <p:spPr bwMode="auto">
          <a:xfrm>
            <a:off x="6143636" y="1643050"/>
            <a:ext cx="1000132" cy="1000139"/>
          </a:xfrm>
          <a:prstGeom prst="rect">
            <a:avLst/>
          </a:prstGeom>
          <a:noFill/>
        </p:spPr>
      </p:pic>
      <p:sp>
        <p:nvSpPr>
          <p:cNvPr id="14340" name="AutoShape 4"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2" name="AutoShape 6"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4" name="AutoShape 8"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4346" name="AutoShape 10"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47" name="Picture 11"/>
          <p:cNvPicPr>
            <a:picLocks noChangeAspect="1" noChangeArrowheads="1"/>
          </p:cNvPicPr>
          <p:nvPr/>
        </p:nvPicPr>
        <p:blipFill>
          <a:blip r:embed="rId4"/>
          <a:srcRect/>
          <a:stretch>
            <a:fillRect/>
          </a:stretch>
        </p:blipFill>
        <p:spPr bwMode="auto">
          <a:xfrm>
            <a:off x="5929322" y="2500306"/>
            <a:ext cx="1285884" cy="1247784"/>
          </a:xfrm>
          <a:prstGeom prst="rect">
            <a:avLst/>
          </a:prstGeom>
          <a:noFill/>
          <a:ln w="9525">
            <a:noFill/>
            <a:miter lim="800000"/>
            <a:headEnd/>
            <a:tailEnd/>
          </a:ln>
          <a:effectLst/>
        </p:spPr>
      </p:pic>
      <p:sp>
        <p:nvSpPr>
          <p:cNvPr id="14349" name="AutoShape 13" descr="Résultat de recherche d'images pour &quot;sublime tex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50" name="Picture 14"/>
          <p:cNvPicPr>
            <a:picLocks noChangeAspect="1" noChangeArrowheads="1"/>
          </p:cNvPicPr>
          <p:nvPr/>
        </p:nvPicPr>
        <p:blipFill>
          <a:blip r:embed="rId5"/>
          <a:srcRect/>
          <a:stretch>
            <a:fillRect/>
          </a:stretch>
        </p:blipFill>
        <p:spPr bwMode="auto">
          <a:xfrm>
            <a:off x="6000760" y="4357694"/>
            <a:ext cx="1071570" cy="1071570"/>
          </a:xfrm>
          <a:prstGeom prst="rect">
            <a:avLst/>
          </a:prstGeom>
          <a:noFill/>
          <a:ln w="9525">
            <a:noFill/>
            <a:miter lim="800000"/>
            <a:headEnd/>
            <a:tailEnd/>
          </a:ln>
          <a:effectLst/>
        </p:spPr>
      </p:pic>
      <p:pic>
        <p:nvPicPr>
          <p:cNvPr id="14351" name="Picture 15"/>
          <p:cNvPicPr>
            <a:picLocks noChangeAspect="1" noChangeArrowheads="1"/>
          </p:cNvPicPr>
          <p:nvPr/>
        </p:nvPicPr>
        <p:blipFill>
          <a:blip r:embed="rId6"/>
          <a:srcRect/>
          <a:stretch>
            <a:fillRect/>
          </a:stretch>
        </p:blipFill>
        <p:spPr bwMode="auto">
          <a:xfrm>
            <a:off x="6000760" y="5357826"/>
            <a:ext cx="1000132" cy="1000132"/>
          </a:xfrm>
          <a:prstGeom prst="rect">
            <a:avLst/>
          </a:prstGeom>
          <a:noFill/>
          <a:ln w="9525">
            <a:noFill/>
            <a:miter lim="800000"/>
            <a:headEnd/>
            <a:tailEnd/>
          </a:ln>
          <a:effectLst/>
        </p:spPr>
      </p:pic>
      <p:pic>
        <p:nvPicPr>
          <p:cNvPr id="14352" name="Picture 16"/>
          <p:cNvPicPr>
            <a:picLocks noChangeAspect="1" noChangeArrowheads="1"/>
          </p:cNvPicPr>
          <p:nvPr/>
        </p:nvPicPr>
        <p:blipFill>
          <a:blip r:embed="rId7" cstate="print"/>
          <a:srcRect/>
          <a:stretch>
            <a:fillRect/>
          </a:stretch>
        </p:blipFill>
        <p:spPr bwMode="auto">
          <a:xfrm>
            <a:off x="6072198" y="3500438"/>
            <a:ext cx="928694" cy="92869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1027" name="Picture 3"/>
          <p:cNvPicPr>
            <a:picLocks noGrp="1" noChangeAspect="1" noChangeArrowheads="1"/>
          </p:cNvPicPr>
          <p:nvPr>
            <p:ph idx="1"/>
          </p:nvPr>
        </p:nvPicPr>
        <p:blipFill>
          <a:blip r:embed="rId3"/>
          <a:srcRect/>
          <a:stretch>
            <a:fillRect/>
          </a:stretch>
        </p:blipFill>
        <p:spPr bwMode="auto">
          <a:xfrm>
            <a:off x="36246" y="1214422"/>
            <a:ext cx="9107754"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Documentations techniques</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pPr>
              <a:buNone/>
            </a:pPr>
            <a:r>
              <a:rPr lang="fr-FR" dirty="0" smtClean="0"/>
              <a:t>I – Présentation de la demande</a:t>
            </a:r>
          </a:p>
          <a:p>
            <a:pPr>
              <a:buNone/>
            </a:pPr>
            <a:endParaRPr lang="fr-FR" dirty="0" smtClean="0"/>
          </a:p>
          <a:p>
            <a:pPr>
              <a:buNone/>
            </a:pPr>
            <a:r>
              <a:rPr lang="fr-FR" dirty="0" smtClean="0"/>
              <a:t>II – Organisation du travail</a:t>
            </a:r>
          </a:p>
          <a:p>
            <a:pPr>
              <a:buNone/>
            </a:pPr>
            <a:endParaRPr lang="fr-FR" dirty="0" smtClean="0"/>
          </a:p>
          <a:p>
            <a:pPr>
              <a:buNone/>
            </a:pPr>
            <a:r>
              <a:rPr lang="fr-FR" dirty="0" smtClean="0"/>
              <a:t>III – Documentations techniques</a:t>
            </a:r>
          </a:p>
          <a:p>
            <a:pPr>
              <a:buNone/>
            </a:pPr>
            <a:endParaRPr lang="fr-FR" dirty="0" smtClean="0"/>
          </a:p>
          <a:p>
            <a:pPr>
              <a:buNone/>
            </a:pPr>
            <a:r>
              <a:rPr lang="fr-FR" dirty="0" smtClean="0"/>
              <a:t>IV - Démonstration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Documents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En adéquation avec les concepts appris en cour, nous avons donc réalisé et utilisées les documents suivant afin d’avoir une meilleur organisation au sein de notre groupe</a:t>
            </a:r>
          </a:p>
          <a:p>
            <a:pPr lvl="1"/>
            <a:r>
              <a:rPr lang="fr-FR" dirty="0" smtClean="0"/>
              <a:t>Document fournis par l’association</a:t>
            </a:r>
          </a:p>
          <a:p>
            <a:pPr lvl="2"/>
            <a:r>
              <a:rPr lang="fr-FR" dirty="0" smtClean="0"/>
              <a:t>Cahier des charges fonctionnels</a:t>
            </a:r>
          </a:p>
          <a:p>
            <a:pPr lvl="1"/>
            <a:r>
              <a:rPr lang="fr-FR" dirty="0" smtClean="0"/>
              <a:t>Cahier des charges</a:t>
            </a:r>
          </a:p>
          <a:p>
            <a:pPr lvl="1"/>
            <a:r>
              <a:rPr lang="fr-FR" dirty="0" smtClean="0"/>
              <a:t>Diagramme de Pert</a:t>
            </a:r>
          </a:p>
          <a:p>
            <a:pPr lvl="1"/>
            <a:r>
              <a:rPr lang="fr-FR" dirty="0" smtClean="0"/>
              <a:t>Cas d’utilisation</a:t>
            </a:r>
          </a:p>
          <a:p>
            <a:pPr lvl="1"/>
            <a:r>
              <a:rPr lang="fr-FR" dirty="0" smtClean="0"/>
              <a:t>Diagramme de séquence</a:t>
            </a:r>
          </a:p>
          <a:p>
            <a:pPr lvl="1"/>
            <a:r>
              <a:rPr lang="fr-FR" dirty="0" smtClean="0"/>
              <a:t>Modèle Conceptuel de Données</a:t>
            </a:r>
          </a:p>
          <a:p>
            <a:pPr lvl="1"/>
            <a:r>
              <a:rPr lang="fr-FR" dirty="0" smtClean="0"/>
              <a:t>Cahier des charges techniques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86042" y="1814507"/>
            <a:ext cx="6400800" cy="3471881"/>
          </a:xfrm>
        </p:spPr>
        <p:txBody>
          <a:bodyPr>
            <a:normAutofit/>
          </a:bodyPr>
          <a:lstStyle/>
          <a:p>
            <a:r>
              <a:rPr lang="fr-FR" dirty="0" smtClean="0"/>
              <a:t>Démonstration de l’application</a:t>
            </a:r>
            <a:br>
              <a:rPr lang="fr-FR" dirty="0" smtClean="0"/>
            </a:br>
            <a:r>
              <a:rPr lang="fr-FR" dirty="0" smtClean="0"/>
              <a:t>	</a:t>
            </a:r>
            <a:r>
              <a:rPr lang="fr-FR" sz="2700" dirty="0" smtClean="0"/>
              <a:t>1 – Module de diffusion</a:t>
            </a:r>
            <a:br>
              <a:rPr lang="fr-FR" sz="2700" dirty="0" smtClean="0"/>
            </a:br>
            <a:r>
              <a:rPr lang="fr-FR" sz="2700" dirty="0" smtClean="0"/>
              <a:t>	II – Module de gestion</a:t>
            </a:r>
            <a:endParaRPr lang="fr-FR" sz="2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r>
              <a:rPr lang="fr-FR" dirty="0" smtClean="0"/>
              <a:t>Malgré une contrainte de temps, nous avons réussi à répondre à un grand nombre de besoin demander par le client. Mais nous sommes conscient que nous aurions pu mieux faire. </a:t>
            </a:r>
          </a:p>
          <a:p>
            <a:r>
              <a:rPr lang="fr-FR" dirty="0" smtClean="0"/>
              <a:t>L'association Grand Angle va pouvoir gérer ses expositions en toute sérénité grâce au système d'alerte de l'application.</a:t>
            </a:r>
          </a:p>
          <a:p>
            <a:endParaRPr lang="fr-FR"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Avez – vous des questions ?</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LA DEMANDE</a:t>
            </a:r>
            <a:endParaRPr lang="fr-FR" dirty="0"/>
          </a:p>
        </p:txBody>
      </p:sp>
      <p:sp>
        <p:nvSpPr>
          <p:cNvPr id="3" name="Espace réservé du texte 2"/>
          <p:cNvSpPr>
            <a:spLocks noGrp="1"/>
          </p:cNvSpPr>
          <p:nvPr>
            <p:ph type="body" idx="1"/>
          </p:nvPr>
        </p:nvSpPr>
        <p:spPr/>
        <p:txBody>
          <a:bodyPr/>
          <a:lstStyle/>
          <a:p>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Contexte Général</a:t>
            </a:r>
            <a:endParaRPr lang="fr-FR" dirty="0"/>
          </a:p>
        </p:txBody>
      </p:sp>
      <p:sp>
        <p:nvSpPr>
          <p:cNvPr id="3" name="Espace réservé du contenu 2"/>
          <p:cNvSpPr>
            <a:spLocks noGrp="1"/>
          </p:cNvSpPr>
          <p:nvPr>
            <p:ph idx="1"/>
          </p:nvPr>
        </p:nvSpPr>
        <p:spPr/>
        <p:txBody>
          <a:bodyPr>
            <a:normAutofit/>
          </a:bodyPr>
          <a:lstStyle/>
          <a:p>
            <a:r>
              <a:rPr lang="fr-FR" dirty="0" smtClean="0"/>
              <a:t>Association Grand Angle </a:t>
            </a:r>
          </a:p>
          <a:p>
            <a:pPr lvl="1"/>
            <a:r>
              <a:rPr lang="fr-FR" dirty="0" smtClean="0"/>
              <a:t>Gère depuis 1996 un espace d'exposition</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Surface d’exposition totalement couverte en WIFI</a:t>
            </a:r>
          </a:p>
          <a:p>
            <a:endParaRPr lang="fr-FR" dirty="0"/>
          </a:p>
        </p:txBody>
      </p:sp>
      <p:pic>
        <p:nvPicPr>
          <p:cNvPr id="6" name="Image 5" descr="emplacement.PNG"/>
          <p:cNvPicPr>
            <a:picLocks noChangeAspect="1"/>
          </p:cNvPicPr>
          <p:nvPr/>
        </p:nvPicPr>
        <p:blipFill>
          <a:blip r:embed="rId3"/>
          <a:stretch>
            <a:fillRect/>
          </a:stretch>
        </p:blipFill>
        <p:spPr>
          <a:xfrm>
            <a:off x="2143108" y="2553742"/>
            <a:ext cx="5286412" cy="2446894"/>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Personnel de l’association</a:t>
            </a:r>
            <a:endParaRPr lang="fr-FR" dirty="0"/>
          </a:p>
        </p:txBody>
      </p:sp>
      <p:sp>
        <p:nvSpPr>
          <p:cNvPr id="3" name="Espace réservé du contenu 2"/>
          <p:cNvSpPr>
            <a:spLocks noGrp="1"/>
          </p:cNvSpPr>
          <p:nvPr>
            <p:ph idx="1"/>
          </p:nvPr>
        </p:nvSpPr>
        <p:spPr/>
        <p:txBody>
          <a:bodyPr/>
          <a:lstStyle/>
          <a:p>
            <a:r>
              <a:rPr lang="fr-FR" dirty="0" smtClean="0"/>
              <a:t>Emploie 25 personnes :</a:t>
            </a:r>
            <a:endParaRPr lang="fr-FR" dirty="0"/>
          </a:p>
        </p:txBody>
      </p:sp>
      <p:graphicFrame>
        <p:nvGraphicFramePr>
          <p:cNvPr id="4" name="Diagramme 3"/>
          <p:cNvGraphicFramePr/>
          <p:nvPr/>
        </p:nvGraphicFramePr>
        <p:xfrm>
          <a:off x="0" y="2071678"/>
          <a:ext cx="9144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Contexte Général</a:t>
            </a:r>
            <a:endParaRPr lang="fr-FR" dirty="0"/>
          </a:p>
        </p:txBody>
      </p:sp>
      <p:sp>
        <p:nvSpPr>
          <p:cNvPr id="3" name="Espace réservé du contenu 2"/>
          <p:cNvSpPr>
            <a:spLocks noGrp="1"/>
          </p:cNvSpPr>
          <p:nvPr>
            <p:ph idx="1"/>
          </p:nvPr>
        </p:nvSpPr>
        <p:spPr>
          <a:xfrm>
            <a:off x="1435608" y="1214422"/>
            <a:ext cx="7498080" cy="5143536"/>
          </a:xfrm>
        </p:spPr>
        <p:txBody>
          <a:bodyPr>
            <a:normAutofit fontScale="55000" lnSpcReduction="20000"/>
          </a:bodyPr>
          <a:lstStyle/>
          <a:p>
            <a:r>
              <a:rPr lang="fr-FR" dirty="0" smtClean="0"/>
              <a:t>Les besoins :</a:t>
            </a:r>
          </a:p>
          <a:p>
            <a:pPr lvl="1"/>
            <a:r>
              <a:rPr lang="fr-FR" dirty="0" smtClean="0"/>
              <a:t>Application en intranet avec 2 modules</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Capable de gérer les QR Codes </a:t>
            </a:r>
          </a:p>
          <a:p>
            <a:pPr lvl="1"/>
            <a:endParaRPr lang="fr-FR" dirty="0" smtClean="0"/>
          </a:p>
          <a:p>
            <a:pPr lvl="1"/>
            <a:r>
              <a:rPr lang="fr-FR" dirty="0" smtClean="0"/>
              <a:t>Système d’alerte (œuvre)</a:t>
            </a:r>
          </a:p>
          <a:p>
            <a:pPr lvl="1"/>
            <a:endParaRPr lang="fr-FR" dirty="0" smtClean="0"/>
          </a:p>
          <a:p>
            <a:pPr lvl="1"/>
            <a:endParaRPr lang="fr-FR" dirty="0" smtClean="0"/>
          </a:p>
        </p:txBody>
      </p:sp>
      <p:pic>
        <p:nvPicPr>
          <p:cNvPr id="14338" name="Picture 2"/>
          <p:cNvPicPr>
            <a:picLocks noChangeAspect="1" noChangeArrowheads="1"/>
          </p:cNvPicPr>
          <p:nvPr/>
        </p:nvPicPr>
        <p:blipFill>
          <a:blip r:embed="rId3"/>
          <a:srcRect/>
          <a:stretch>
            <a:fillRect/>
          </a:stretch>
        </p:blipFill>
        <p:spPr bwMode="auto">
          <a:xfrm>
            <a:off x="1357290" y="1785926"/>
            <a:ext cx="6805633" cy="389948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graphicFrame>
        <p:nvGraphicFramePr>
          <p:cNvPr id="4" name="Espace réservé du contenu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pic>
        <p:nvPicPr>
          <p:cNvPr id="33795" name="Picture 3"/>
          <p:cNvPicPr>
            <a:picLocks noGrp="1" noChangeAspect="1" noChangeArrowheads="1"/>
          </p:cNvPicPr>
          <p:nvPr>
            <p:ph idx="1"/>
          </p:nvPr>
        </p:nvPicPr>
        <p:blipFill>
          <a:blip r:embed="rId3"/>
          <a:srcRect/>
          <a:stretch>
            <a:fillRect/>
          </a:stretch>
        </p:blipFill>
        <p:spPr bwMode="auto">
          <a:xfrm>
            <a:off x="1214414" y="1142984"/>
            <a:ext cx="7553389" cy="5429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gestion</a:t>
            </a:r>
            <a:endParaRPr lang="fr-FR" dirty="0"/>
          </a:p>
        </p:txBody>
      </p:sp>
      <p:graphicFrame>
        <p:nvGraphicFramePr>
          <p:cNvPr id="6" name="Espace réservé du contenu 5"/>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771</TotalTime>
  <Words>1136</Words>
  <PresentationFormat>Affichage à l'écran (4:3)</PresentationFormat>
  <Paragraphs>172</Paragraphs>
  <Slides>23</Slides>
  <Notes>23</Notes>
  <HiddenSlides>1</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Solstice</vt:lpstr>
      <vt:lpstr>Présentation du projet</vt:lpstr>
      <vt:lpstr>Sommaire</vt:lpstr>
      <vt:lpstr>Présentation DE LA DEMANDE</vt:lpstr>
      <vt:lpstr>Contexte Général</vt:lpstr>
      <vt:lpstr>Personnel de l’association</vt:lpstr>
      <vt:lpstr>Contexte Général</vt:lpstr>
      <vt:lpstr>Module de gestion</vt:lpstr>
      <vt:lpstr>Module de gestion</vt:lpstr>
      <vt:lpstr>Module de gestion</vt:lpstr>
      <vt:lpstr>Module de gestion</vt:lpstr>
      <vt:lpstr>Module de diffusion</vt:lpstr>
      <vt:lpstr>Module de diffusion</vt:lpstr>
      <vt:lpstr>Module de diffusion</vt:lpstr>
      <vt:lpstr>Module de diffusion</vt:lpstr>
      <vt:lpstr>Les contraintes du projet</vt:lpstr>
      <vt:lpstr>Présentation du groupe</vt:lpstr>
      <vt:lpstr>Organisation du travail </vt:lpstr>
      <vt:lpstr>Gantt prévisionnel</vt:lpstr>
      <vt:lpstr>Documentations techniques</vt:lpstr>
      <vt:lpstr>Documents</vt:lpstr>
      <vt:lpstr>Démonstration de l’application  1 – Module de diffusion  II – Module de gestion</vt:lpstr>
      <vt:lpstr>Conclusion</vt:lpstr>
      <vt:lpstr>Avez – vous des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Jonathan</dc:creator>
  <cp:lastModifiedBy>Jonathan</cp:lastModifiedBy>
  <cp:revision>89</cp:revision>
  <dcterms:created xsi:type="dcterms:W3CDTF">2016-07-25T11:30:26Z</dcterms:created>
  <dcterms:modified xsi:type="dcterms:W3CDTF">2016-07-28T07:29:21Z</dcterms:modified>
</cp:coreProperties>
</file>