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56" r:id="rId2"/>
    <p:sldId id="257" r:id="rId3"/>
    <p:sldId id="267" r:id="rId4"/>
    <p:sldId id="258" r:id="rId5"/>
    <p:sldId id="266" r:id="rId6"/>
    <p:sldId id="259" r:id="rId7"/>
    <p:sldId id="270" r:id="rId8"/>
    <p:sldId id="279" r:id="rId9"/>
    <p:sldId id="269" r:id="rId10"/>
    <p:sldId id="268" r:id="rId11"/>
    <p:sldId id="280" r:id="rId12"/>
    <p:sldId id="272" r:id="rId13"/>
    <p:sldId id="273" r:id="rId14"/>
    <p:sldId id="271" r:id="rId15"/>
    <p:sldId id="281" r:id="rId16"/>
    <p:sldId id="275" r:id="rId17"/>
    <p:sldId id="263" r:id="rId18"/>
    <p:sldId id="274" r:id="rId19"/>
    <p:sldId id="278" r:id="rId20"/>
    <p:sldId id="265" r:id="rId21"/>
    <p:sldId id="282" r:id="rId22"/>
    <p:sldId id="283" r:id="rId23"/>
    <p:sldId id="277" r:id="rId24"/>
  </p:sldIdLst>
  <p:sldSz cx="9144000" cy="6858000" type="screen4x3"/>
  <p:notesSz cx="6884988"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birlouez@gmail.com"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7" autoAdjust="0"/>
    <p:restoredTop sz="77246" autoAdjust="0"/>
  </p:normalViewPr>
  <p:slideViewPr>
    <p:cSldViewPr>
      <p:cViewPr varScale="1">
        <p:scale>
          <a:sx n="70" d="100"/>
          <a:sy n="70" d="100"/>
        </p:scale>
        <p:origin x="-19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26T18:17:39.375" idx="1">
    <p:pos x="10" y="10"/>
    <p:text>indiquez ici ce que vous allez démontrer!!</p:tex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ABD04-6C61-4F09-B8D1-8F6E293459E4}" type="doc">
      <dgm:prSet loTypeId="urn:microsoft.com/office/officeart/2005/8/layout/hierarchy2" loCatId="hierarchy" qsTypeId="urn:microsoft.com/office/officeart/2005/8/quickstyle/simple3" qsCatId="simple" csTypeId="urn:microsoft.com/office/officeart/2005/8/colors/colorful2" csCatId="colorful" phldr="1"/>
      <dgm:spPr/>
      <dgm:t>
        <a:bodyPr/>
        <a:lstStyle/>
        <a:p>
          <a:endParaRPr lang="fr-FR"/>
        </a:p>
      </dgm:t>
    </dgm:pt>
    <dgm:pt modelId="{27688EEC-DB0C-4B8D-8570-B8029B8E3A40}">
      <dgm:prSet phldrT="[Texte]"/>
      <dgm:spPr/>
      <dgm:t>
        <a:bodyPr/>
        <a:lstStyle/>
        <a:p>
          <a:r>
            <a:rPr lang="fr-FR" dirty="0" smtClean="0"/>
            <a:t>Directeur M. FIORET</a:t>
          </a:r>
          <a:endParaRPr lang="fr-FR" dirty="0"/>
        </a:p>
      </dgm:t>
    </dgm:pt>
    <dgm:pt modelId="{21C9866A-A5C1-464E-81BF-E4E9507A9ED5}" type="parTrans" cxnId="{B7030E96-5490-4DEE-B15B-6994F5B80476}">
      <dgm:prSet/>
      <dgm:spPr/>
      <dgm:t>
        <a:bodyPr/>
        <a:lstStyle/>
        <a:p>
          <a:endParaRPr lang="fr-FR"/>
        </a:p>
      </dgm:t>
    </dgm:pt>
    <dgm:pt modelId="{02F6CD9E-30AD-4AFB-8576-E7F9F13B3292}" type="sibTrans" cxnId="{B7030E96-5490-4DEE-B15B-6994F5B80476}">
      <dgm:prSet/>
      <dgm:spPr/>
      <dgm:t>
        <a:bodyPr/>
        <a:lstStyle/>
        <a:p>
          <a:endParaRPr lang="fr-FR"/>
        </a:p>
      </dgm:t>
    </dgm:pt>
    <dgm:pt modelId="{C79F8703-E141-4D7E-A5D9-222F9AEE25AB}">
      <dgm:prSet phldrT="[Texte]"/>
      <dgm:spPr/>
      <dgm:t>
        <a:bodyPr/>
        <a:lstStyle/>
        <a:p>
          <a:r>
            <a:rPr lang="fr-FR" dirty="0" smtClean="0"/>
            <a:t>Responsables</a:t>
          </a:r>
          <a:endParaRPr lang="fr-FR" dirty="0"/>
        </a:p>
      </dgm:t>
    </dgm:pt>
    <dgm:pt modelId="{CD3ED180-70E1-46F2-B129-93780624F8D6}" type="parTrans" cxnId="{F44B253D-EA45-4177-8134-4C288FECAF34}">
      <dgm:prSet/>
      <dgm:spPr/>
      <dgm:t>
        <a:bodyPr/>
        <a:lstStyle/>
        <a:p>
          <a:endParaRPr lang="fr-FR"/>
        </a:p>
      </dgm:t>
    </dgm:pt>
    <dgm:pt modelId="{27EBAE8D-98A7-4C16-98BA-769A6D0DAFC8}" type="sibTrans" cxnId="{F44B253D-EA45-4177-8134-4C288FECAF34}">
      <dgm:prSet/>
      <dgm:spPr/>
      <dgm:t>
        <a:bodyPr/>
        <a:lstStyle/>
        <a:p>
          <a:endParaRPr lang="fr-FR"/>
        </a:p>
      </dgm:t>
    </dgm:pt>
    <dgm:pt modelId="{E84B637D-7157-4139-99A1-979A5D876BBD}">
      <dgm:prSet phldrT="[Texte]"/>
      <dgm:spPr/>
      <dgm:t>
        <a:bodyPr/>
        <a:lstStyle/>
        <a:p>
          <a:r>
            <a:rPr lang="fr-FR" dirty="0" smtClean="0"/>
            <a:t>Assistantes (4)</a:t>
          </a:r>
          <a:endParaRPr lang="fr-FR" dirty="0"/>
        </a:p>
      </dgm:t>
    </dgm:pt>
    <dgm:pt modelId="{B1FFB267-5D61-4E48-9D73-FA5B71729887}" type="parTrans" cxnId="{FF418C4E-DF3F-49E6-85C1-CEFB8BDFE2B2}">
      <dgm:prSet/>
      <dgm:spPr/>
      <dgm:t>
        <a:bodyPr/>
        <a:lstStyle/>
        <a:p>
          <a:endParaRPr lang="fr-FR"/>
        </a:p>
      </dgm:t>
    </dgm:pt>
    <dgm:pt modelId="{84A6E4F6-E816-4DAF-AAB0-63C607E1E1B9}" type="sibTrans" cxnId="{FF418C4E-DF3F-49E6-85C1-CEFB8BDFE2B2}">
      <dgm:prSet/>
      <dgm:spPr/>
      <dgm:t>
        <a:bodyPr/>
        <a:lstStyle/>
        <a:p>
          <a:endParaRPr lang="fr-FR"/>
        </a:p>
      </dgm:t>
    </dgm:pt>
    <dgm:pt modelId="{EF196442-4C15-42B5-904E-B76499DB35A7}">
      <dgm:prSet phldrT="[Texte]"/>
      <dgm:spPr/>
      <dgm:t>
        <a:bodyPr/>
        <a:lstStyle/>
        <a:p>
          <a:r>
            <a:rPr lang="fr-FR" dirty="0" smtClean="0"/>
            <a:t>Chargés de communication (4)</a:t>
          </a:r>
          <a:endParaRPr lang="fr-FR" dirty="0"/>
        </a:p>
      </dgm:t>
    </dgm:pt>
    <dgm:pt modelId="{C0C9B587-4D1B-4A3D-AE6D-B4CDAA5D01D1}" type="parTrans" cxnId="{563B8611-EB4C-40E4-8A84-8CA7C46A6310}">
      <dgm:prSet/>
      <dgm:spPr/>
      <dgm:t>
        <a:bodyPr/>
        <a:lstStyle/>
        <a:p>
          <a:endParaRPr lang="fr-FR"/>
        </a:p>
      </dgm:t>
    </dgm:pt>
    <dgm:pt modelId="{A6744A39-0453-46E9-99BB-B619B3845DFB}" type="sibTrans" cxnId="{563B8611-EB4C-40E4-8A84-8CA7C46A6310}">
      <dgm:prSet/>
      <dgm:spPr/>
      <dgm:t>
        <a:bodyPr/>
        <a:lstStyle/>
        <a:p>
          <a:endParaRPr lang="fr-FR"/>
        </a:p>
      </dgm:t>
    </dgm:pt>
    <dgm:pt modelId="{A65700E8-31E1-4D87-AA0D-D77640E045CF}">
      <dgm:prSet phldrT="[Texte]"/>
      <dgm:spPr/>
      <dgm:t>
        <a:bodyPr/>
        <a:lstStyle/>
        <a:p>
          <a:r>
            <a:rPr lang="fr-FR" dirty="0" smtClean="0"/>
            <a:t>Communication Mlle LECOURT</a:t>
          </a:r>
          <a:endParaRPr lang="fr-FR" dirty="0"/>
        </a:p>
      </dgm:t>
    </dgm:pt>
    <dgm:pt modelId="{88BA8098-C681-4EC2-B203-3D1F7CC3FA2A}" type="parTrans" cxnId="{0E4EE64B-B1B8-4C46-AEC3-6A68F8F48A06}">
      <dgm:prSet/>
      <dgm:spPr/>
      <dgm:t>
        <a:bodyPr/>
        <a:lstStyle/>
        <a:p>
          <a:endParaRPr lang="fr-FR"/>
        </a:p>
      </dgm:t>
    </dgm:pt>
    <dgm:pt modelId="{60BF75A7-E869-49D7-B70A-5E2FF81B3775}" type="sibTrans" cxnId="{0E4EE64B-B1B8-4C46-AEC3-6A68F8F48A06}">
      <dgm:prSet/>
      <dgm:spPr/>
      <dgm:t>
        <a:bodyPr/>
        <a:lstStyle/>
        <a:p>
          <a:endParaRPr lang="fr-FR"/>
        </a:p>
      </dgm:t>
    </dgm:pt>
    <dgm:pt modelId="{D894E58A-8624-48A5-BEB6-4B52F5ED1165}">
      <dgm:prSet phldrT="[Texte]"/>
      <dgm:spPr/>
      <dgm:t>
        <a:bodyPr/>
        <a:lstStyle/>
        <a:p>
          <a:r>
            <a:rPr lang="fr-FR" dirty="0" smtClean="0"/>
            <a:t>Technique M. DUBRAC</a:t>
          </a:r>
          <a:endParaRPr lang="fr-FR" dirty="0"/>
        </a:p>
      </dgm:t>
    </dgm:pt>
    <dgm:pt modelId="{59274850-EA1F-4CFC-A15D-4835B00F2D6F}" type="parTrans" cxnId="{87CF02BF-BF2C-41DE-B02B-4FA4A24BAA7F}">
      <dgm:prSet/>
      <dgm:spPr/>
      <dgm:t>
        <a:bodyPr/>
        <a:lstStyle/>
        <a:p>
          <a:endParaRPr lang="fr-FR"/>
        </a:p>
      </dgm:t>
    </dgm:pt>
    <dgm:pt modelId="{88D8FEFF-246E-4466-9661-0AB93EA3BE20}" type="sibTrans" cxnId="{87CF02BF-BF2C-41DE-B02B-4FA4A24BAA7F}">
      <dgm:prSet/>
      <dgm:spPr/>
      <dgm:t>
        <a:bodyPr/>
        <a:lstStyle/>
        <a:p>
          <a:endParaRPr lang="fr-FR"/>
        </a:p>
      </dgm:t>
    </dgm:pt>
    <dgm:pt modelId="{46ED8F0B-BC52-4264-9EEA-B157D6F5B79C}">
      <dgm:prSet phldrT="[Texte]"/>
      <dgm:spPr/>
      <dgm:t>
        <a:bodyPr/>
        <a:lstStyle/>
        <a:p>
          <a:r>
            <a:rPr lang="fr-FR" dirty="0" smtClean="0"/>
            <a:t>Techniciens (7)</a:t>
          </a:r>
          <a:endParaRPr lang="fr-FR" dirty="0"/>
        </a:p>
      </dgm:t>
    </dgm:pt>
    <dgm:pt modelId="{C2EEBC80-AED7-437C-8917-8334E55B5E15}" type="sibTrans" cxnId="{20C5F942-0BD8-48B5-B6CC-0305E0039E1F}">
      <dgm:prSet/>
      <dgm:spPr/>
      <dgm:t>
        <a:bodyPr/>
        <a:lstStyle/>
        <a:p>
          <a:endParaRPr lang="fr-FR"/>
        </a:p>
      </dgm:t>
    </dgm:pt>
    <dgm:pt modelId="{B017B7D9-3E31-4FE5-924C-3DF141D22347}" type="parTrans" cxnId="{20C5F942-0BD8-48B5-B6CC-0305E0039E1F}">
      <dgm:prSet/>
      <dgm:spPr/>
      <dgm:t>
        <a:bodyPr/>
        <a:lstStyle/>
        <a:p>
          <a:endParaRPr lang="fr-FR"/>
        </a:p>
      </dgm:t>
    </dgm:pt>
    <dgm:pt modelId="{AD3E2F24-39FC-4174-B1F3-E4F42D40D0FB}">
      <dgm:prSet phldrT="[Texte]"/>
      <dgm:spPr/>
      <dgm:t>
        <a:bodyPr/>
        <a:lstStyle/>
        <a:p>
          <a:r>
            <a:rPr lang="fr-FR" dirty="0" smtClean="0"/>
            <a:t>Traductrices</a:t>
          </a:r>
          <a:endParaRPr lang="fr-FR" dirty="0"/>
        </a:p>
      </dgm:t>
    </dgm:pt>
    <dgm:pt modelId="{520057D6-D60A-4FBF-874E-512BA4A1705B}" type="parTrans" cxnId="{7B4524A9-34DD-495D-9EAB-D676AA220095}">
      <dgm:prSet/>
      <dgm:spPr/>
      <dgm:t>
        <a:bodyPr/>
        <a:lstStyle/>
        <a:p>
          <a:endParaRPr lang="fr-FR"/>
        </a:p>
      </dgm:t>
    </dgm:pt>
    <dgm:pt modelId="{40A96B96-0E0F-4E32-9FC3-2F6C4DC6387B}" type="sibTrans" cxnId="{7B4524A9-34DD-495D-9EAB-D676AA220095}">
      <dgm:prSet/>
      <dgm:spPr/>
      <dgm:t>
        <a:bodyPr/>
        <a:lstStyle/>
        <a:p>
          <a:endParaRPr lang="fr-FR"/>
        </a:p>
      </dgm:t>
    </dgm:pt>
    <dgm:pt modelId="{B7F2A398-652C-4E5F-A917-655B50F783D3}">
      <dgm:prSet phldrT="[Texte]"/>
      <dgm:spPr/>
      <dgm:t>
        <a:bodyPr/>
        <a:lstStyle/>
        <a:p>
          <a:r>
            <a:rPr lang="fr-FR" dirty="0" smtClean="0"/>
            <a:t>Français, Anglais, Allemand</a:t>
          </a:r>
          <a:endParaRPr lang="fr-FR" dirty="0"/>
        </a:p>
      </dgm:t>
    </dgm:pt>
    <dgm:pt modelId="{90B16788-A7C4-4BC3-A36D-EE4D49030ACA}" type="parTrans" cxnId="{1419FB80-0F95-4108-B684-E84489910D9D}">
      <dgm:prSet/>
      <dgm:spPr/>
      <dgm:t>
        <a:bodyPr/>
        <a:lstStyle/>
        <a:p>
          <a:endParaRPr lang="fr-FR"/>
        </a:p>
      </dgm:t>
    </dgm:pt>
    <dgm:pt modelId="{6C550D77-A81A-49AE-AF31-1E6AF06B1CC9}" type="sibTrans" cxnId="{1419FB80-0F95-4108-B684-E84489910D9D}">
      <dgm:prSet/>
      <dgm:spPr/>
      <dgm:t>
        <a:bodyPr/>
        <a:lstStyle/>
        <a:p>
          <a:endParaRPr lang="fr-FR"/>
        </a:p>
      </dgm:t>
    </dgm:pt>
    <dgm:pt modelId="{5C5CF0A5-B9DC-409E-A6CF-03A32384F136}">
      <dgm:prSet phldrT="[Texte]"/>
      <dgm:spPr/>
      <dgm:t>
        <a:bodyPr/>
        <a:lstStyle/>
        <a:p>
          <a:r>
            <a:rPr lang="fr-FR" dirty="0" smtClean="0"/>
            <a:t>Français, Russe, Chinois</a:t>
          </a:r>
          <a:endParaRPr lang="fr-FR" dirty="0"/>
        </a:p>
      </dgm:t>
    </dgm:pt>
    <dgm:pt modelId="{6CF7A799-8973-422B-B9AD-E2111FD73DF6}" type="parTrans" cxnId="{0817B71A-F29B-453B-95B2-93C99DFA69FD}">
      <dgm:prSet/>
      <dgm:spPr/>
      <dgm:t>
        <a:bodyPr/>
        <a:lstStyle/>
        <a:p>
          <a:endParaRPr lang="fr-FR"/>
        </a:p>
      </dgm:t>
    </dgm:pt>
    <dgm:pt modelId="{A853ED1E-D6B0-489E-B660-1E9513713F6C}" type="sibTrans" cxnId="{0817B71A-F29B-453B-95B2-93C99DFA69FD}">
      <dgm:prSet/>
      <dgm:spPr/>
      <dgm:t>
        <a:bodyPr/>
        <a:lstStyle/>
        <a:p>
          <a:endParaRPr lang="fr-FR"/>
        </a:p>
      </dgm:t>
    </dgm:pt>
    <dgm:pt modelId="{B009D471-80EE-46F7-82B9-494F115BDD20}" type="pres">
      <dgm:prSet presAssocID="{BB1ABD04-6C61-4F09-B8D1-8F6E293459E4}" presName="diagram" presStyleCnt="0">
        <dgm:presLayoutVars>
          <dgm:chPref val="1"/>
          <dgm:dir/>
          <dgm:animOne val="branch"/>
          <dgm:animLvl val="lvl"/>
          <dgm:resizeHandles val="exact"/>
        </dgm:presLayoutVars>
      </dgm:prSet>
      <dgm:spPr/>
      <dgm:t>
        <a:bodyPr/>
        <a:lstStyle/>
        <a:p>
          <a:endParaRPr lang="fr-FR"/>
        </a:p>
      </dgm:t>
    </dgm:pt>
    <dgm:pt modelId="{F4A6DE5C-4DFA-41FF-AEDB-0D9EEC55A1AA}" type="pres">
      <dgm:prSet presAssocID="{27688EEC-DB0C-4B8D-8570-B8029B8E3A40}" presName="root1" presStyleCnt="0"/>
      <dgm:spPr/>
    </dgm:pt>
    <dgm:pt modelId="{8627C515-E781-4B86-ABCC-FA7C66D575E9}" type="pres">
      <dgm:prSet presAssocID="{27688EEC-DB0C-4B8D-8570-B8029B8E3A40}" presName="LevelOneTextNode" presStyleLbl="node0" presStyleIdx="0" presStyleCnt="1" custLinFactNeighborX="-77329" custLinFactNeighborY="-2803">
        <dgm:presLayoutVars>
          <dgm:chPref val="3"/>
        </dgm:presLayoutVars>
      </dgm:prSet>
      <dgm:spPr/>
      <dgm:t>
        <a:bodyPr/>
        <a:lstStyle/>
        <a:p>
          <a:endParaRPr lang="fr-FR"/>
        </a:p>
      </dgm:t>
    </dgm:pt>
    <dgm:pt modelId="{2336BCD9-BAB4-4E4C-8F65-AFD2E874FA33}" type="pres">
      <dgm:prSet presAssocID="{27688EEC-DB0C-4B8D-8570-B8029B8E3A40}" presName="level2hierChild" presStyleCnt="0"/>
      <dgm:spPr/>
    </dgm:pt>
    <dgm:pt modelId="{66398457-0C07-4DF5-8866-38FF73CB7E4C}" type="pres">
      <dgm:prSet presAssocID="{CD3ED180-70E1-46F2-B129-93780624F8D6}" presName="conn2-1" presStyleLbl="parChTrans1D2" presStyleIdx="0" presStyleCnt="5"/>
      <dgm:spPr/>
      <dgm:t>
        <a:bodyPr/>
        <a:lstStyle/>
        <a:p>
          <a:endParaRPr lang="fr-FR"/>
        </a:p>
      </dgm:t>
    </dgm:pt>
    <dgm:pt modelId="{AF868B4A-E461-4289-81D3-57A24D08431E}" type="pres">
      <dgm:prSet presAssocID="{CD3ED180-70E1-46F2-B129-93780624F8D6}" presName="connTx" presStyleLbl="parChTrans1D2" presStyleIdx="0" presStyleCnt="5"/>
      <dgm:spPr/>
      <dgm:t>
        <a:bodyPr/>
        <a:lstStyle/>
        <a:p>
          <a:endParaRPr lang="fr-FR"/>
        </a:p>
      </dgm:t>
    </dgm:pt>
    <dgm:pt modelId="{72BC9A37-3628-494A-9A55-06A253F5C746}" type="pres">
      <dgm:prSet presAssocID="{C79F8703-E141-4D7E-A5D9-222F9AEE25AB}" presName="root2" presStyleCnt="0"/>
      <dgm:spPr/>
    </dgm:pt>
    <dgm:pt modelId="{C5F7004B-A715-4BF6-B502-B379ECFDD391}" type="pres">
      <dgm:prSet presAssocID="{C79F8703-E141-4D7E-A5D9-222F9AEE25AB}" presName="LevelTwoTextNode" presStyleLbl="node2" presStyleIdx="0" presStyleCnt="5">
        <dgm:presLayoutVars>
          <dgm:chPref val="3"/>
        </dgm:presLayoutVars>
      </dgm:prSet>
      <dgm:spPr/>
      <dgm:t>
        <a:bodyPr/>
        <a:lstStyle/>
        <a:p>
          <a:endParaRPr lang="fr-FR"/>
        </a:p>
      </dgm:t>
    </dgm:pt>
    <dgm:pt modelId="{71EEE812-2896-4813-B8E6-56C4DC8D0BDA}" type="pres">
      <dgm:prSet presAssocID="{C79F8703-E141-4D7E-A5D9-222F9AEE25AB}" presName="level3hierChild" presStyleCnt="0"/>
      <dgm:spPr/>
    </dgm:pt>
    <dgm:pt modelId="{BA4770AB-2BA0-49CC-AEDF-D49A55E0A99E}" type="pres">
      <dgm:prSet presAssocID="{88BA8098-C681-4EC2-B203-3D1F7CC3FA2A}" presName="conn2-1" presStyleLbl="parChTrans1D3" presStyleIdx="0" presStyleCnt="4"/>
      <dgm:spPr/>
      <dgm:t>
        <a:bodyPr/>
        <a:lstStyle/>
        <a:p>
          <a:endParaRPr lang="fr-FR"/>
        </a:p>
      </dgm:t>
    </dgm:pt>
    <dgm:pt modelId="{FD95CF44-69DB-42FD-AF05-3BBBA3331741}" type="pres">
      <dgm:prSet presAssocID="{88BA8098-C681-4EC2-B203-3D1F7CC3FA2A}" presName="connTx" presStyleLbl="parChTrans1D3" presStyleIdx="0" presStyleCnt="4"/>
      <dgm:spPr/>
      <dgm:t>
        <a:bodyPr/>
        <a:lstStyle/>
        <a:p>
          <a:endParaRPr lang="fr-FR"/>
        </a:p>
      </dgm:t>
    </dgm:pt>
    <dgm:pt modelId="{D74DDC34-FA67-42E0-83D3-0DF93966FE06}" type="pres">
      <dgm:prSet presAssocID="{A65700E8-31E1-4D87-AA0D-D77640E045CF}" presName="root2" presStyleCnt="0"/>
      <dgm:spPr/>
    </dgm:pt>
    <dgm:pt modelId="{25BADFF4-D50C-488F-9A0C-A92B869C3098}" type="pres">
      <dgm:prSet presAssocID="{A65700E8-31E1-4D87-AA0D-D77640E045CF}" presName="LevelTwoTextNode" presStyleLbl="node3" presStyleIdx="0" presStyleCnt="4" custLinFactNeighborX="46635" custLinFactNeighborY="-454">
        <dgm:presLayoutVars>
          <dgm:chPref val="3"/>
        </dgm:presLayoutVars>
      </dgm:prSet>
      <dgm:spPr/>
      <dgm:t>
        <a:bodyPr/>
        <a:lstStyle/>
        <a:p>
          <a:endParaRPr lang="fr-FR"/>
        </a:p>
      </dgm:t>
    </dgm:pt>
    <dgm:pt modelId="{D1BFD8E2-96FA-498B-907B-6DE9FFA597C4}" type="pres">
      <dgm:prSet presAssocID="{A65700E8-31E1-4D87-AA0D-D77640E045CF}" presName="level3hierChild" presStyleCnt="0"/>
      <dgm:spPr/>
    </dgm:pt>
    <dgm:pt modelId="{5C72ED61-B9D2-4CF9-B5BD-E5C2CFC9FBDF}" type="pres">
      <dgm:prSet presAssocID="{59274850-EA1F-4CFC-A15D-4835B00F2D6F}" presName="conn2-1" presStyleLbl="parChTrans1D3" presStyleIdx="1" presStyleCnt="4"/>
      <dgm:spPr/>
      <dgm:t>
        <a:bodyPr/>
        <a:lstStyle/>
        <a:p>
          <a:endParaRPr lang="fr-FR"/>
        </a:p>
      </dgm:t>
    </dgm:pt>
    <dgm:pt modelId="{F93BFD64-D078-455F-969D-5E6591BE18CD}" type="pres">
      <dgm:prSet presAssocID="{59274850-EA1F-4CFC-A15D-4835B00F2D6F}" presName="connTx" presStyleLbl="parChTrans1D3" presStyleIdx="1" presStyleCnt="4"/>
      <dgm:spPr/>
      <dgm:t>
        <a:bodyPr/>
        <a:lstStyle/>
        <a:p>
          <a:endParaRPr lang="fr-FR"/>
        </a:p>
      </dgm:t>
    </dgm:pt>
    <dgm:pt modelId="{7BBA3BDD-DA62-4B4B-94DA-85B0BF800098}" type="pres">
      <dgm:prSet presAssocID="{D894E58A-8624-48A5-BEB6-4B52F5ED1165}" presName="root2" presStyleCnt="0"/>
      <dgm:spPr/>
    </dgm:pt>
    <dgm:pt modelId="{A7EEEF47-EC8A-4949-A118-2C79CDF3FCBF}" type="pres">
      <dgm:prSet presAssocID="{D894E58A-8624-48A5-BEB6-4B52F5ED1165}" presName="LevelTwoTextNode" presStyleLbl="node3" presStyleIdx="1" presStyleCnt="4" custLinFactNeighborX="46635" custLinFactNeighborY="3359">
        <dgm:presLayoutVars>
          <dgm:chPref val="3"/>
        </dgm:presLayoutVars>
      </dgm:prSet>
      <dgm:spPr/>
      <dgm:t>
        <a:bodyPr/>
        <a:lstStyle/>
        <a:p>
          <a:endParaRPr lang="fr-FR"/>
        </a:p>
      </dgm:t>
    </dgm:pt>
    <dgm:pt modelId="{979DBDE3-1199-4A51-91B4-D50E3FF2CFAD}" type="pres">
      <dgm:prSet presAssocID="{D894E58A-8624-48A5-BEB6-4B52F5ED1165}" presName="level3hierChild" presStyleCnt="0"/>
      <dgm:spPr/>
    </dgm:pt>
    <dgm:pt modelId="{72E06507-AE4E-4198-ABE2-5A5469D02BFA}" type="pres">
      <dgm:prSet presAssocID="{B1FFB267-5D61-4E48-9D73-FA5B71729887}" presName="conn2-1" presStyleLbl="parChTrans1D2" presStyleIdx="1" presStyleCnt="5"/>
      <dgm:spPr/>
      <dgm:t>
        <a:bodyPr/>
        <a:lstStyle/>
        <a:p>
          <a:endParaRPr lang="fr-FR"/>
        </a:p>
      </dgm:t>
    </dgm:pt>
    <dgm:pt modelId="{EA8DBFFE-66D5-41AD-B9CC-B086C167C630}" type="pres">
      <dgm:prSet presAssocID="{B1FFB267-5D61-4E48-9D73-FA5B71729887}" presName="connTx" presStyleLbl="parChTrans1D2" presStyleIdx="1" presStyleCnt="5"/>
      <dgm:spPr/>
      <dgm:t>
        <a:bodyPr/>
        <a:lstStyle/>
        <a:p>
          <a:endParaRPr lang="fr-FR"/>
        </a:p>
      </dgm:t>
    </dgm:pt>
    <dgm:pt modelId="{FA8CFEDA-81B2-45E9-A205-64E5881383C4}" type="pres">
      <dgm:prSet presAssocID="{E84B637D-7157-4139-99A1-979A5D876BBD}" presName="root2" presStyleCnt="0"/>
      <dgm:spPr/>
    </dgm:pt>
    <dgm:pt modelId="{2C28BED3-36E5-4A72-86F1-1116DE9222D5}" type="pres">
      <dgm:prSet presAssocID="{E84B637D-7157-4139-99A1-979A5D876BBD}" presName="LevelTwoTextNode" presStyleLbl="node2" presStyleIdx="1" presStyleCnt="5" custLinFactNeighborX="-2475" custLinFactNeighborY="316">
        <dgm:presLayoutVars>
          <dgm:chPref val="3"/>
        </dgm:presLayoutVars>
      </dgm:prSet>
      <dgm:spPr/>
      <dgm:t>
        <a:bodyPr/>
        <a:lstStyle/>
        <a:p>
          <a:endParaRPr lang="fr-FR"/>
        </a:p>
      </dgm:t>
    </dgm:pt>
    <dgm:pt modelId="{BF96FC6F-CE55-4E20-908A-0E7233419B82}" type="pres">
      <dgm:prSet presAssocID="{E84B637D-7157-4139-99A1-979A5D876BBD}" presName="level3hierChild" presStyleCnt="0"/>
      <dgm:spPr/>
    </dgm:pt>
    <dgm:pt modelId="{0A0A7B45-B433-400A-8E29-C5BDA2152730}" type="pres">
      <dgm:prSet presAssocID="{B017B7D9-3E31-4FE5-924C-3DF141D22347}" presName="conn2-1" presStyleLbl="parChTrans1D2" presStyleIdx="2" presStyleCnt="5"/>
      <dgm:spPr/>
      <dgm:t>
        <a:bodyPr/>
        <a:lstStyle/>
        <a:p>
          <a:endParaRPr lang="fr-FR"/>
        </a:p>
      </dgm:t>
    </dgm:pt>
    <dgm:pt modelId="{C1BCE5F3-528B-4C6E-95A8-3348093CDC28}" type="pres">
      <dgm:prSet presAssocID="{B017B7D9-3E31-4FE5-924C-3DF141D22347}" presName="connTx" presStyleLbl="parChTrans1D2" presStyleIdx="2" presStyleCnt="5"/>
      <dgm:spPr/>
      <dgm:t>
        <a:bodyPr/>
        <a:lstStyle/>
        <a:p>
          <a:endParaRPr lang="fr-FR"/>
        </a:p>
      </dgm:t>
    </dgm:pt>
    <dgm:pt modelId="{8C4BC712-69A2-4806-BF0C-E95850EBAA5B}" type="pres">
      <dgm:prSet presAssocID="{46ED8F0B-BC52-4264-9EEA-B157D6F5B79C}" presName="root2" presStyleCnt="0"/>
      <dgm:spPr/>
    </dgm:pt>
    <dgm:pt modelId="{E984CCED-80F0-4125-9F3D-D6F9D140888B}" type="pres">
      <dgm:prSet presAssocID="{46ED8F0B-BC52-4264-9EEA-B157D6F5B79C}" presName="LevelTwoTextNode" presStyleLbl="node2" presStyleIdx="2" presStyleCnt="5">
        <dgm:presLayoutVars>
          <dgm:chPref val="3"/>
        </dgm:presLayoutVars>
      </dgm:prSet>
      <dgm:spPr/>
      <dgm:t>
        <a:bodyPr/>
        <a:lstStyle/>
        <a:p>
          <a:endParaRPr lang="fr-FR"/>
        </a:p>
      </dgm:t>
    </dgm:pt>
    <dgm:pt modelId="{D6C481EF-AE36-493B-A4E9-0E69C6C32891}" type="pres">
      <dgm:prSet presAssocID="{46ED8F0B-BC52-4264-9EEA-B157D6F5B79C}" presName="level3hierChild" presStyleCnt="0"/>
      <dgm:spPr/>
    </dgm:pt>
    <dgm:pt modelId="{A4C25A37-7139-435B-B96E-B69EB0C577DC}" type="pres">
      <dgm:prSet presAssocID="{C0C9B587-4D1B-4A3D-AE6D-B4CDAA5D01D1}" presName="conn2-1" presStyleLbl="parChTrans1D2" presStyleIdx="3" presStyleCnt="5"/>
      <dgm:spPr/>
      <dgm:t>
        <a:bodyPr/>
        <a:lstStyle/>
        <a:p>
          <a:endParaRPr lang="fr-FR"/>
        </a:p>
      </dgm:t>
    </dgm:pt>
    <dgm:pt modelId="{086C212F-89B1-47D5-8ADE-E48C96879DC0}" type="pres">
      <dgm:prSet presAssocID="{C0C9B587-4D1B-4A3D-AE6D-B4CDAA5D01D1}" presName="connTx" presStyleLbl="parChTrans1D2" presStyleIdx="3" presStyleCnt="5"/>
      <dgm:spPr/>
      <dgm:t>
        <a:bodyPr/>
        <a:lstStyle/>
        <a:p>
          <a:endParaRPr lang="fr-FR"/>
        </a:p>
      </dgm:t>
    </dgm:pt>
    <dgm:pt modelId="{0062F348-9D59-4C26-86F7-BB9DB28ACB47}" type="pres">
      <dgm:prSet presAssocID="{EF196442-4C15-42B5-904E-B76499DB35A7}" presName="root2" presStyleCnt="0"/>
      <dgm:spPr/>
    </dgm:pt>
    <dgm:pt modelId="{BAD94CD8-93DC-4C46-A272-6AD306B3A8E8}" type="pres">
      <dgm:prSet presAssocID="{EF196442-4C15-42B5-904E-B76499DB35A7}" presName="LevelTwoTextNode" presStyleLbl="node2" presStyleIdx="3" presStyleCnt="5">
        <dgm:presLayoutVars>
          <dgm:chPref val="3"/>
        </dgm:presLayoutVars>
      </dgm:prSet>
      <dgm:spPr/>
      <dgm:t>
        <a:bodyPr/>
        <a:lstStyle/>
        <a:p>
          <a:endParaRPr lang="fr-FR"/>
        </a:p>
      </dgm:t>
    </dgm:pt>
    <dgm:pt modelId="{C28368E3-3F41-4E36-AB65-AD2CE25CC9C6}" type="pres">
      <dgm:prSet presAssocID="{EF196442-4C15-42B5-904E-B76499DB35A7}" presName="level3hierChild" presStyleCnt="0"/>
      <dgm:spPr/>
    </dgm:pt>
    <dgm:pt modelId="{53743FDE-653D-497D-8AF6-ED08D15D1389}" type="pres">
      <dgm:prSet presAssocID="{520057D6-D60A-4FBF-874E-512BA4A1705B}" presName="conn2-1" presStyleLbl="parChTrans1D2" presStyleIdx="4" presStyleCnt="5"/>
      <dgm:spPr/>
      <dgm:t>
        <a:bodyPr/>
        <a:lstStyle/>
        <a:p>
          <a:endParaRPr lang="fr-FR"/>
        </a:p>
      </dgm:t>
    </dgm:pt>
    <dgm:pt modelId="{CE8949E4-9F63-4E6B-BD78-67F3313F513B}" type="pres">
      <dgm:prSet presAssocID="{520057D6-D60A-4FBF-874E-512BA4A1705B}" presName="connTx" presStyleLbl="parChTrans1D2" presStyleIdx="4" presStyleCnt="5"/>
      <dgm:spPr/>
      <dgm:t>
        <a:bodyPr/>
        <a:lstStyle/>
        <a:p>
          <a:endParaRPr lang="fr-FR"/>
        </a:p>
      </dgm:t>
    </dgm:pt>
    <dgm:pt modelId="{57C44C05-5BF4-4763-ACEF-E013E7F3EB84}" type="pres">
      <dgm:prSet presAssocID="{AD3E2F24-39FC-4174-B1F3-E4F42D40D0FB}" presName="root2" presStyleCnt="0"/>
      <dgm:spPr/>
    </dgm:pt>
    <dgm:pt modelId="{339C37B8-A7D5-4D25-AE6B-5315B59068FC}" type="pres">
      <dgm:prSet presAssocID="{AD3E2F24-39FC-4174-B1F3-E4F42D40D0FB}" presName="LevelTwoTextNode" presStyleLbl="node2" presStyleIdx="4" presStyleCnt="5">
        <dgm:presLayoutVars>
          <dgm:chPref val="3"/>
        </dgm:presLayoutVars>
      </dgm:prSet>
      <dgm:spPr/>
      <dgm:t>
        <a:bodyPr/>
        <a:lstStyle/>
        <a:p>
          <a:endParaRPr lang="fr-FR"/>
        </a:p>
      </dgm:t>
    </dgm:pt>
    <dgm:pt modelId="{56C797E7-ED7A-4CC6-A8F2-ECB7E7F763EC}" type="pres">
      <dgm:prSet presAssocID="{AD3E2F24-39FC-4174-B1F3-E4F42D40D0FB}" presName="level3hierChild" presStyleCnt="0"/>
      <dgm:spPr/>
    </dgm:pt>
    <dgm:pt modelId="{5A99860D-F54C-4EAF-A1D9-775AEE2CD585}" type="pres">
      <dgm:prSet presAssocID="{90B16788-A7C4-4BC3-A36D-EE4D49030ACA}" presName="conn2-1" presStyleLbl="parChTrans1D3" presStyleIdx="2" presStyleCnt="4"/>
      <dgm:spPr/>
      <dgm:t>
        <a:bodyPr/>
        <a:lstStyle/>
        <a:p>
          <a:endParaRPr lang="fr-FR"/>
        </a:p>
      </dgm:t>
    </dgm:pt>
    <dgm:pt modelId="{E27BAC41-BDAB-4AE3-99ED-056EDEECF7DC}" type="pres">
      <dgm:prSet presAssocID="{90B16788-A7C4-4BC3-A36D-EE4D49030ACA}" presName="connTx" presStyleLbl="parChTrans1D3" presStyleIdx="2" presStyleCnt="4"/>
      <dgm:spPr/>
      <dgm:t>
        <a:bodyPr/>
        <a:lstStyle/>
        <a:p>
          <a:endParaRPr lang="fr-FR"/>
        </a:p>
      </dgm:t>
    </dgm:pt>
    <dgm:pt modelId="{0D95DEFA-4BD2-4F23-9B50-CE520AF87F11}" type="pres">
      <dgm:prSet presAssocID="{B7F2A398-652C-4E5F-A917-655B50F783D3}" presName="root2" presStyleCnt="0"/>
      <dgm:spPr/>
    </dgm:pt>
    <dgm:pt modelId="{3B85AFF5-8B1A-4745-8AC1-C0B9397ACEBA}" type="pres">
      <dgm:prSet presAssocID="{B7F2A398-652C-4E5F-A917-655B50F783D3}" presName="LevelTwoTextNode" presStyleLbl="node3" presStyleIdx="2" presStyleCnt="4" custLinFactNeighborX="40694">
        <dgm:presLayoutVars>
          <dgm:chPref val="3"/>
        </dgm:presLayoutVars>
      </dgm:prSet>
      <dgm:spPr/>
      <dgm:t>
        <a:bodyPr/>
        <a:lstStyle/>
        <a:p>
          <a:endParaRPr lang="fr-FR"/>
        </a:p>
      </dgm:t>
    </dgm:pt>
    <dgm:pt modelId="{4F4F0F63-D929-4536-B353-550930ACB4F6}" type="pres">
      <dgm:prSet presAssocID="{B7F2A398-652C-4E5F-A917-655B50F783D3}" presName="level3hierChild" presStyleCnt="0"/>
      <dgm:spPr/>
    </dgm:pt>
    <dgm:pt modelId="{971761DB-EA1C-4774-AA91-DE12EFF81C29}" type="pres">
      <dgm:prSet presAssocID="{6CF7A799-8973-422B-B9AD-E2111FD73DF6}" presName="conn2-1" presStyleLbl="parChTrans1D3" presStyleIdx="3" presStyleCnt="4"/>
      <dgm:spPr/>
      <dgm:t>
        <a:bodyPr/>
        <a:lstStyle/>
        <a:p>
          <a:endParaRPr lang="fr-FR"/>
        </a:p>
      </dgm:t>
    </dgm:pt>
    <dgm:pt modelId="{98E235FF-CDBB-4D9E-88E2-A9897154051D}" type="pres">
      <dgm:prSet presAssocID="{6CF7A799-8973-422B-B9AD-E2111FD73DF6}" presName="connTx" presStyleLbl="parChTrans1D3" presStyleIdx="3" presStyleCnt="4"/>
      <dgm:spPr/>
      <dgm:t>
        <a:bodyPr/>
        <a:lstStyle/>
        <a:p>
          <a:endParaRPr lang="fr-FR"/>
        </a:p>
      </dgm:t>
    </dgm:pt>
    <dgm:pt modelId="{63B8FFC8-9823-46E8-8A3E-3385BDA13834}" type="pres">
      <dgm:prSet presAssocID="{5C5CF0A5-B9DC-409E-A6CF-03A32384F136}" presName="root2" presStyleCnt="0"/>
      <dgm:spPr/>
    </dgm:pt>
    <dgm:pt modelId="{E2F9D473-AB15-4E7F-9E38-1E372A56F3A6}" type="pres">
      <dgm:prSet presAssocID="{5C5CF0A5-B9DC-409E-A6CF-03A32384F136}" presName="LevelTwoTextNode" presStyleLbl="node3" presStyleIdx="3" presStyleCnt="4" custLinFactNeighborX="41685">
        <dgm:presLayoutVars>
          <dgm:chPref val="3"/>
        </dgm:presLayoutVars>
      </dgm:prSet>
      <dgm:spPr/>
      <dgm:t>
        <a:bodyPr/>
        <a:lstStyle/>
        <a:p>
          <a:endParaRPr lang="fr-FR"/>
        </a:p>
      </dgm:t>
    </dgm:pt>
    <dgm:pt modelId="{F8891109-7BA6-4F24-AEB3-12BAC6577EDB}" type="pres">
      <dgm:prSet presAssocID="{5C5CF0A5-B9DC-409E-A6CF-03A32384F136}" presName="level3hierChild" presStyleCnt="0"/>
      <dgm:spPr/>
    </dgm:pt>
  </dgm:ptLst>
  <dgm:cxnLst>
    <dgm:cxn modelId="{2FE21054-BB2B-47AA-A2F4-A6ED2153E71B}" type="presOf" srcId="{B7F2A398-652C-4E5F-A917-655B50F783D3}" destId="{3B85AFF5-8B1A-4745-8AC1-C0B9397ACEBA}" srcOrd="0" destOrd="0" presId="urn:microsoft.com/office/officeart/2005/8/layout/hierarchy2"/>
    <dgm:cxn modelId="{B7030E96-5490-4DEE-B15B-6994F5B80476}" srcId="{BB1ABD04-6C61-4F09-B8D1-8F6E293459E4}" destId="{27688EEC-DB0C-4B8D-8570-B8029B8E3A40}" srcOrd="0" destOrd="0" parTransId="{21C9866A-A5C1-464E-81BF-E4E9507A9ED5}" sibTransId="{02F6CD9E-30AD-4AFB-8576-E7F9F13B3292}"/>
    <dgm:cxn modelId="{B8F1EE6B-5B39-43B4-8B66-5F9D3AFD2CA4}" type="presOf" srcId="{BB1ABD04-6C61-4F09-B8D1-8F6E293459E4}" destId="{B009D471-80EE-46F7-82B9-494F115BDD20}" srcOrd="0" destOrd="0" presId="urn:microsoft.com/office/officeart/2005/8/layout/hierarchy2"/>
    <dgm:cxn modelId="{99173922-FCCF-4504-9C8A-BD70A9D0F6B5}" type="presOf" srcId="{6CF7A799-8973-422B-B9AD-E2111FD73DF6}" destId="{98E235FF-CDBB-4D9E-88E2-A9897154051D}" srcOrd="1" destOrd="0" presId="urn:microsoft.com/office/officeart/2005/8/layout/hierarchy2"/>
    <dgm:cxn modelId="{7B4524A9-34DD-495D-9EAB-D676AA220095}" srcId="{27688EEC-DB0C-4B8D-8570-B8029B8E3A40}" destId="{AD3E2F24-39FC-4174-B1F3-E4F42D40D0FB}" srcOrd="4" destOrd="0" parTransId="{520057D6-D60A-4FBF-874E-512BA4A1705B}" sibTransId="{40A96B96-0E0F-4E32-9FC3-2F6C4DC6387B}"/>
    <dgm:cxn modelId="{1419FB80-0F95-4108-B684-E84489910D9D}" srcId="{AD3E2F24-39FC-4174-B1F3-E4F42D40D0FB}" destId="{B7F2A398-652C-4E5F-A917-655B50F783D3}" srcOrd="0" destOrd="0" parTransId="{90B16788-A7C4-4BC3-A36D-EE4D49030ACA}" sibTransId="{6C550D77-A81A-49AE-AF31-1E6AF06B1CC9}"/>
    <dgm:cxn modelId="{D4FB2A1B-7812-48CC-9FED-EEA55D7B3530}" type="presOf" srcId="{C0C9B587-4D1B-4A3D-AE6D-B4CDAA5D01D1}" destId="{086C212F-89B1-47D5-8ADE-E48C96879DC0}" srcOrd="1" destOrd="0" presId="urn:microsoft.com/office/officeart/2005/8/layout/hierarchy2"/>
    <dgm:cxn modelId="{0E4EE64B-B1B8-4C46-AEC3-6A68F8F48A06}" srcId="{C79F8703-E141-4D7E-A5D9-222F9AEE25AB}" destId="{A65700E8-31E1-4D87-AA0D-D77640E045CF}" srcOrd="0" destOrd="0" parTransId="{88BA8098-C681-4EC2-B203-3D1F7CC3FA2A}" sibTransId="{60BF75A7-E869-49D7-B70A-5E2FF81B3775}"/>
    <dgm:cxn modelId="{3996D36D-7F6A-4D2F-A936-6E7A1468C829}" type="presOf" srcId="{6CF7A799-8973-422B-B9AD-E2111FD73DF6}" destId="{971761DB-EA1C-4774-AA91-DE12EFF81C29}" srcOrd="0" destOrd="0" presId="urn:microsoft.com/office/officeart/2005/8/layout/hierarchy2"/>
    <dgm:cxn modelId="{D498EE1C-AF0E-4947-BF2D-AD656D15F620}" type="presOf" srcId="{CD3ED180-70E1-46F2-B129-93780624F8D6}" destId="{66398457-0C07-4DF5-8866-38FF73CB7E4C}" srcOrd="0" destOrd="0" presId="urn:microsoft.com/office/officeart/2005/8/layout/hierarchy2"/>
    <dgm:cxn modelId="{59B32683-018E-4371-B2DA-BFBF42A08FAD}" type="presOf" srcId="{B017B7D9-3E31-4FE5-924C-3DF141D22347}" destId="{C1BCE5F3-528B-4C6E-95A8-3348093CDC28}" srcOrd="1" destOrd="0" presId="urn:microsoft.com/office/officeart/2005/8/layout/hierarchy2"/>
    <dgm:cxn modelId="{AA6BA1A5-6947-42DF-9002-387E76312BC8}" type="presOf" srcId="{AD3E2F24-39FC-4174-B1F3-E4F42D40D0FB}" destId="{339C37B8-A7D5-4D25-AE6B-5315B59068FC}" srcOrd="0" destOrd="0" presId="urn:microsoft.com/office/officeart/2005/8/layout/hierarchy2"/>
    <dgm:cxn modelId="{A12A9629-248C-4251-BEEC-2C1E31B952FF}" type="presOf" srcId="{520057D6-D60A-4FBF-874E-512BA4A1705B}" destId="{CE8949E4-9F63-4E6B-BD78-67F3313F513B}" srcOrd="1" destOrd="0" presId="urn:microsoft.com/office/officeart/2005/8/layout/hierarchy2"/>
    <dgm:cxn modelId="{0F0C9E4D-7384-45EB-A9FA-7C8A7B10702C}" type="presOf" srcId="{B1FFB267-5D61-4E48-9D73-FA5B71729887}" destId="{72E06507-AE4E-4198-ABE2-5A5469D02BFA}" srcOrd="0" destOrd="0" presId="urn:microsoft.com/office/officeart/2005/8/layout/hierarchy2"/>
    <dgm:cxn modelId="{3897FB31-2291-47D6-9EC9-B71F29C19B9F}" type="presOf" srcId="{46ED8F0B-BC52-4264-9EEA-B157D6F5B79C}" destId="{E984CCED-80F0-4125-9F3D-D6F9D140888B}" srcOrd="0" destOrd="0" presId="urn:microsoft.com/office/officeart/2005/8/layout/hierarchy2"/>
    <dgm:cxn modelId="{20C5F942-0BD8-48B5-B6CC-0305E0039E1F}" srcId="{27688EEC-DB0C-4B8D-8570-B8029B8E3A40}" destId="{46ED8F0B-BC52-4264-9EEA-B157D6F5B79C}" srcOrd="2" destOrd="0" parTransId="{B017B7D9-3E31-4FE5-924C-3DF141D22347}" sibTransId="{C2EEBC80-AED7-437C-8917-8334E55B5E15}"/>
    <dgm:cxn modelId="{B37F83D7-B13A-4A23-AD25-777F7D704DEB}" type="presOf" srcId="{90B16788-A7C4-4BC3-A36D-EE4D49030ACA}" destId="{5A99860D-F54C-4EAF-A1D9-775AEE2CD585}" srcOrd="0" destOrd="0" presId="urn:microsoft.com/office/officeart/2005/8/layout/hierarchy2"/>
    <dgm:cxn modelId="{D0D5C3D9-0205-4B95-9D1B-F69B926410DF}" type="presOf" srcId="{C79F8703-E141-4D7E-A5D9-222F9AEE25AB}" destId="{C5F7004B-A715-4BF6-B502-B379ECFDD391}" srcOrd="0" destOrd="0" presId="urn:microsoft.com/office/officeart/2005/8/layout/hierarchy2"/>
    <dgm:cxn modelId="{0817B71A-F29B-453B-95B2-93C99DFA69FD}" srcId="{AD3E2F24-39FC-4174-B1F3-E4F42D40D0FB}" destId="{5C5CF0A5-B9DC-409E-A6CF-03A32384F136}" srcOrd="1" destOrd="0" parTransId="{6CF7A799-8973-422B-B9AD-E2111FD73DF6}" sibTransId="{A853ED1E-D6B0-489E-B660-1E9513713F6C}"/>
    <dgm:cxn modelId="{26A47D54-37DD-4B6C-A9FD-4FBB2050ED2B}" type="presOf" srcId="{88BA8098-C681-4EC2-B203-3D1F7CC3FA2A}" destId="{BA4770AB-2BA0-49CC-AEDF-D49A55E0A99E}" srcOrd="0" destOrd="0" presId="urn:microsoft.com/office/officeart/2005/8/layout/hierarchy2"/>
    <dgm:cxn modelId="{F85B26D9-3BEE-4623-993E-C48B2034B437}" type="presOf" srcId="{59274850-EA1F-4CFC-A15D-4835B00F2D6F}" destId="{5C72ED61-B9D2-4CF9-B5BD-E5C2CFC9FBDF}" srcOrd="0" destOrd="0" presId="urn:microsoft.com/office/officeart/2005/8/layout/hierarchy2"/>
    <dgm:cxn modelId="{933318EB-AB96-4D88-BDD9-1D24138242DE}" type="presOf" srcId="{E84B637D-7157-4139-99A1-979A5D876BBD}" destId="{2C28BED3-36E5-4A72-86F1-1116DE9222D5}" srcOrd="0" destOrd="0" presId="urn:microsoft.com/office/officeart/2005/8/layout/hierarchy2"/>
    <dgm:cxn modelId="{F5693AAF-36E2-43CA-97A3-97065B8EF6B6}" type="presOf" srcId="{5C5CF0A5-B9DC-409E-A6CF-03A32384F136}" destId="{E2F9D473-AB15-4E7F-9E38-1E372A56F3A6}" srcOrd="0" destOrd="0" presId="urn:microsoft.com/office/officeart/2005/8/layout/hierarchy2"/>
    <dgm:cxn modelId="{F44B253D-EA45-4177-8134-4C288FECAF34}" srcId="{27688EEC-DB0C-4B8D-8570-B8029B8E3A40}" destId="{C79F8703-E141-4D7E-A5D9-222F9AEE25AB}" srcOrd="0" destOrd="0" parTransId="{CD3ED180-70E1-46F2-B129-93780624F8D6}" sibTransId="{27EBAE8D-98A7-4C16-98BA-769A6D0DAFC8}"/>
    <dgm:cxn modelId="{E6B80B25-61D6-45ED-B350-EE24FE3107AE}" type="presOf" srcId="{88BA8098-C681-4EC2-B203-3D1F7CC3FA2A}" destId="{FD95CF44-69DB-42FD-AF05-3BBBA3331741}" srcOrd="1" destOrd="0" presId="urn:microsoft.com/office/officeart/2005/8/layout/hierarchy2"/>
    <dgm:cxn modelId="{2268DD4E-2C31-4B65-9992-A5A073C28965}" type="presOf" srcId="{B017B7D9-3E31-4FE5-924C-3DF141D22347}" destId="{0A0A7B45-B433-400A-8E29-C5BDA2152730}" srcOrd="0" destOrd="0" presId="urn:microsoft.com/office/officeart/2005/8/layout/hierarchy2"/>
    <dgm:cxn modelId="{87CF02BF-BF2C-41DE-B02B-4FA4A24BAA7F}" srcId="{C79F8703-E141-4D7E-A5D9-222F9AEE25AB}" destId="{D894E58A-8624-48A5-BEB6-4B52F5ED1165}" srcOrd="1" destOrd="0" parTransId="{59274850-EA1F-4CFC-A15D-4835B00F2D6F}" sibTransId="{88D8FEFF-246E-4466-9661-0AB93EA3BE20}"/>
    <dgm:cxn modelId="{D791E562-AB2B-4235-9D2E-464083832C67}" type="presOf" srcId="{520057D6-D60A-4FBF-874E-512BA4A1705B}" destId="{53743FDE-653D-497D-8AF6-ED08D15D1389}" srcOrd="0" destOrd="0" presId="urn:microsoft.com/office/officeart/2005/8/layout/hierarchy2"/>
    <dgm:cxn modelId="{BDB750E8-24E4-452A-A88F-BD23F69D394F}" type="presOf" srcId="{A65700E8-31E1-4D87-AA0D-D77640E045CF}" destId="{25BADFF4-D50C-488F-9A0C-A92B869C3098}" srcOrd="0" destOrd="0" presId="urn:microsoft.com/office/officeart/2005/8/layout/hierarchy2"/>
    <dgm:cxn modelId="{81728EBE-2F63-4195-84F9-94C6ECF01740}" type="presOf" srcId="{90B16788-A7C4-4BC3-A36D-EE4D49030ACA}" destId="{E27BAC41-BDAB-4AE3-99ED-056EDEECF7DC}" srcOrd="1" destOrd="0" presId="urn:microsoft.com/office/officeart/2005/8/layout/hierarchy2"/>
    <dgm:cxn modelId="{2495834B-D017-4A9C-8450-2D50E959EF62}" type="presOf" srcId="{CD3ED180-70E1-46F2-B129-93780624F8D6}" destId="{AF868B4A-E461-4289-81D3-57A24D08431E}" srcOrd="1" destOrd="0" presId="urn:microsoft.com/office/officeart/2005/8/layout/hierarchy2"/>
    <dgm:cxn modelId="{4EE0BEAF-3D76-4778-9951-0CFC4450A9E7}" type="presOf" srcId="{C0C9B587-4D1B-4A3D-AE6D-B4CDAA5D01D1}" destId="{A4C25A37-7139-435B-B96E-B69EB0C577DC}" srcOrd="0" destOrd="0" presId="urn:microsoft.com/office/officeart/2005/8/layout/hierarchy2"/>
    <dgm:cxn modelId="{563B8611-EB4C-40E4-8A84-8CA7C46A6310}" srcId="{27688EEC-DB0C-4B8D-8570-B8029B8E3A40}" destId="{EF196442-4C15-42B5-904E-B76499DB35A7}" srcOrd="3" destOrd="0" parTransId="{C0C9B587-4D1B-4A3D-AE6D-B4CDAA5D01D1}" sibTransId="{A6744A39-0453-46E9-99BB-B619B3845DFB}"/>
    <dgm:cxn modelId="{7209A66D-5761-4499-8403-DF7830D0D420}" type="presOf" srcId="{EF196442-4C15-42B5-904E-B76499DB35A7}" destId="{BAD94CD8-93DC-4C46-A272-6AD306B3A8E8}" srcOrd="0" destOrd="0" presId="urn:microsoft.com/office/officeart/2005/8/layout/hierarchy2"/>
    <dgm:cxn modelId="{82DC8D91-1A73-4D2E-8A50-2DAA1B091B97}" type="presOf" srcId="{59274850-EA1F-4CFC-A15D-4835B00F2D6F}" destId="{F93BFD64-D078-455F-969D-5E6591BE18CD}" srcOrd="1" destOrd="0" presId="urn:microsoft.com/office/officeart/2005/8/layout/hierarchy2"/>
    <dgm:cxn modelId="{E0FA6795-9075-4BFC-91E5-C00542C51A2E}" type="presOf" srcId="{B1FFB267-5D61-4E48-9D73-FA5B71729887}" destId="{EA8DBFFE-66D5-41AD-B9CC-B086C167C630}" srcOrd="1" destOrd="0" presId="urn:microsoft.com/office/officeart/2005/8/layout/hierarchy2"/>
    <dgm:cxn modelId="{2D312540-1043-4E5D-B6BD-EA087581F191}" type="presOf" srcId="{27688EEC-DB0C-4B8D-8570-B8029B8E3A40}" destId="{8627C515-E781-4B86-ABCC-FA7C66D575E9}" srcOrd="0" destOrd="0" presId="urn:microsoft.com/office/officeart/2005/8/layout/hierarchy2"/>
    <dgm:cxn modelId="{C236049C-15FB-428F-8919-658FF54B96FD}" type="presOf" srcId="{D894E58A-8624-48A5-BEB6-4B52F5ED1165}" destId="{A7EEEF47-EC8A-4949-A118-2C79CDF3FCBF}" srcOrd="0" destOrd="0" presId="urn:microsoft.com/office/officeart/2005/8/layout/hierarchy2"/>
    <dgm:cxn modelId="{FF418C4E-DF3F-49E6-85C1-CEFB8BDFE2B2}" srcId="{27688EEC-DB0C-4B8D-8570-B8029B8E3A40}" destId="{E84B637D-7157-4139-99A1-979A5D876BBD}" srcOrd="1" destOrd="0" parTransId="{B1FFB267-5D61-4E48-9D73-FA5B71729887}" sibTransId="{84A6E4F6-E816-4DAF-AAB0-63C607E1E1B9}"/>
    <dgm:cxn modelId="{C766F23F-5A2D-48B4-9AF4-D88B09F63A85}" type="presParOf" srcId="{B009D471-80EE-46F7-82B9-494F115BDD20}" destId="{F4A6DE5C-4DFA-41FF-AEDB-0D9EEC55A1AA}" srcOrd="0" destOrd="0" presId="urn:microsoft.com/office/officeart/2005/8/layout/hierarchy2"/>
    <dgm:cxn modelId="{721596C5-6D73-46B7-863A-41E95C0C808C}" type="presParOf" srcId="{F4A6DE5C-4DFA-41FF-AEDB-0D9EEC55A1AA}" destId="{8627C515-E781-4B86-ABCC-FA7C66D575E9}" srcOrd="0" destOrd="0" presId="urn:microsoft.com/office/officeart/2005/8/layout/hierarchy2"/>
    <dgm:cxn modelId="{81DD6323-5429-40A2-AAF8-DB6F92AED22C}" type="presParOf" srcId="{F4A6DE5C-4DFA-41FF-AEDB-0D9EEC55A1AA}" destId="{2336BCD9-BAB4-4E4C-8F65-AFD2E874FA33}" srcOrd="1" destOrd="0" presId="urn:microsoft.com/office/officeart/2005/8/layout/hierarchy2"/>
    <dgm:cxn modelId="{086FDFCC-4EC9-40AF-8CD7-904FB7757BEB}" type="presParOf" srcId="{2336BCD9-BAB4-4E4C-8F65-AFD2E874FA33}" destId="{66398457-0C07-4DF5-8866-38FF73CB7E4C}" srcOrd="0" destOrd="0" presId="urn:microsoft.com/office/officeart/2005/8/layout/hierarchy2"/>
    <dgm:cxn modelId="{B3F3CDF7-1512-4DC6-9F35-9E65278B5C1E}" type="presParOf" srcId="{66398457-0C07-4DF5-8866-38FF73CB7E4C}" destId="{AF868B4A-E461-4289-81D3-57A24D08431E}" srcOrd="0" destOrd="0" presId="urn:microsoft.com/office/officeart/2005/8/layout/hierarchy2"/>
    <dgm:cxn modelId="{0DD5B1CB-F2A5-4EDE-910E-81F6CB30092E}" type="presParOf" srcId="{2336BCD9-BAB4-4E4C-8F65-AFD2E874FA33}" destId="{72BC9A37-3628-494A-9A55-06A253F5C746}" srcOrd="1" destOrd="0" presId="urn:microsoft.com/office/officeart/2005/8/layout/hierarchy2"/>
    <dgm:cxn modelId="{731D0689-4459-46FE-ADBE-9A1D6E8897D8}" type="presParOf" srcId="{72BC9A37-3628-494A-9A55-06A253F5C746}" destId="{C5F7004B-A715-4BF6-B502-B379ECFDD391}" srcOrd="0" destOrd="0" presId="urn:microsoft.com/office/officeart/2005/8/layout/hierarchy2"/>
    <dgm:cxn modelId="{0C44E27A-5FC9-4E63-B6A9-85B1B1943B4E}" type="presParOf" srcId="{72BC9A37-3628-494A-9A55-06A253F5C746}" destId="{71EEE812-2896-4813-B8E6-56C4DC8D0BDA}" srcOrd="1" destOrd="0" presId="urn:microsoft.com/office/officeart/2005/8/layout/hierarchy2"/>
    <dgm:cxn modelId="{7A3394D4-FE06-4DBA-A60B-AC2C9EC60E7D}" type="presParOf" srcId="{71EEE812-2896-4813-B8E6-56C4DC8D0BDA}" destId="{BA4770AB-2BA0-49CC-AEDF-D49A55E0A99E}" srcOrd="0" destOrd="0" presId="urn:microsoft.com/office/officeart/2005/8/layout/hierarchy2"/>
    <dgm:cxn modelId="{B34FFFA4-F85A-4D59-83DD-68A0C6D3A32C}" type="presParOf" srcId="{BA4770AB-2BA0-49CC-AEDF-D49A55E0A99E}" destId="{FD95CF44-69DB-42FD-AF05-3BBBA3331741}" srcOrd="0" destOrd="0" presId="urn:microsoft.com/office/officeart/2005/8/layout/hierarchy2"/>
    <dgm:cxn modelId="{C09A77F4-13FB-40CC-BC9B-7A51D3EBA8FD}" type="presParOf" srcId="{71EEE812-2896-4813-B8E6-56C4DC8D0BDA}" destId="{D74DDC34-FA67-42E0-83D3-0DF93966FE06}" srcOrd="1" destOrd="0" presId="urn:microsoft.com/office/officeart/2005/8/layout/hierarchy2"/>
    <dgm:cxn modelId="{21F3F543-055A-47EA-A054-0699851324BF}" type="presParOf" srcId="{D74DDC34-FA67-42E0-83D3-0DF93966FE06}" destId="{25BADFF4-D50C-488F-9A0C-A92B869C3098}" srcOrd="0" destOrd="0" presId="urn:microsoft.com/office/officeart/2005/8/layout/hierarchy2"/>
    <dgm:cxn modelId="{7ACC4E45-6B8F-4D81-9677-5482692D6290}" type="presParOf" srcId="{D74DDC34-FA67-42E0-83D3-0DF93966FE06}" destId="{D1BFD8E2-96FA-498B-907B-6DE9FFA597C4}" srcOrd="1" destOrd="0" presId="urn:microsoft.com/office/officeart/2005/8/layout/hierarchy2"/>
    <dgm:cxn modelId="{61A3B24D-B6A3-4978-8769-2852202D4A96}" type="presParOf" srcId="{71EEE812-2896-4813-B8E6-56C4DC8D0BDA}" destId="{5C72ED61-B9D2-4CF9-B5BD-E5C2CFC9FBDF}" srcOrd="2" destOrd="0" presId="urn:microsoft.com/office/officeart/2005/8/layout/hierarchy2"/>
    <dgm:cxn modelId="{AFA51953-B804-49CF-9B61-2E29032069F4}" type="presParOf" srcId="{5C72ED61-B9D2-4CF9-B5BD-E5C2CFC9FBDF}" destId="{F93BFD64-D078-455F-969D-5E6591BE18CD}" srcOrd="0" destOrd="0" presId="urn:microsoft.com/office/officeart/2005/8/layout/hierarchy2"/>
    <dgm:cxn modelId="{F2B91F3B-488F-44BB-B329-E205081D0D81}" type="presParOf" srcId="{71EEE812-2896-4813-B8E6-56C4DC8D0BDA}" destId="{7BBA3BDD-DA62-4B4B-94DA-85B0BF800098}" srcOrd="3" destOrd="0" presId="urn:microsoft.com/office/officeart/2005/8/layout/hierarchy2"/>
    <dgm:cxn modelId="{B7F5F9C2-D5BE-4440-AA35-9E7BFC91CDE2}" type="presParOf" srcId="{7BBA3BDD-DA62-4B4B-94DA-85B0BF800098}" destId="{A7EEEF47-EC8A-4949-A118-2C79CDF3FCBF}" srcOrd="0" destOrd="0" presId="urn:microsoft.com/office/officeart/2005/8/layout/hierarchy2"/>
    <dgm:cxn modelId="{BA1A896B-AD52-4D27-A901-E17CE2C7F26D}" type="presParOf" srcId="{7BBA3BDD-DA62-4B4B-94DA-85B0BF800098}" destId="{979DBDE3-1199-4A51-91B4-D50E3FF2CFAD}" srcOrd="1" destOrd="0" presId="urn:microsoft.com/office/officeart/2005/8/layout/hierarchy2"/>
    <dgm:cxn modelId="{0EAB68C2-2440-4198-80A4-8D26B6C2AB44}" type="presParOf" srcId="{2336BCD9-BAB4-4E4C-8F65-AFD2E874FA33}" destId="{72E06507-AE4E-4198-ABE2-5A5469D02BFA}" srcOrd="2" destOrd="0" presId="urn:microsoft.com/office/officeart/2005/8/layout/hierarchy2"/>
    <dgm:cxn modelId="{7B61B361-312B-4BA0-AA73-F58C7613F451}" type="presParOf" srcId="{72E06507-AE4E-4198-ABE2-5A5469D02BFA}" destId="{EA8DBFFE-66D5-41AD-B9CC-B086C167C630}" srcOrd="0" destOrd="0" presId="urn:microsoft.com/office/officeart/2005/8/layout/hierarchy2"/>
    <dgm:cxn modelId="{781360DD-ABE2-4E6F-9DC3-96386DF156ED}" type="presParOf" srcId="{2336BCD9-BAB4-4E4C-8F65-AFD2E874FA33}" destId="{FA8CFEDA-81B2-45E9-A205-64E5881383C4}" srcOrd="3" destOrd="0" presId="urn:microsoft.com/office/officeart/2005/8/layout/hierarchy2"/>
    <dgm:cxn modelId="{ACEBAFA7-315C-4816-A146-386C0BD216F3}" type="presParOf" srcId="{FA8CFEDA-81B2-45E9-A205-64E5881383C4}" destId="{2C28BED3-36E5-4A72-86F1-1116DE9222D5}" srcOrd="0" destOrd="0" presId="urn:microsoft.com/office/officeart/2005/8/layout/hierarchy2"/>
    <dgm:cxn modelId="{B624F982-B473-454B-AA36-3BB2DCC9EBC8}" type="presParOf" srcId="{FA8CFEDA-81B2-45E9-A205-64E5881383C4}" destId="{BF96FC6F-CE55-4E20-908A-0E7233419B82}" srcOrd="1" destOrd="0" presId="urn:microsoft.com/office/officeart/2005/8/layout/hierarchy2"/>
    <dgm:cxn modelId="{07AC3B3E-F0AA-49EB-AC63-1556EE9E9CCC}" type="presParOf" srcId="{2336BCD9-BAB4-4E4C-8F65-AFD2E874FA33}" destId="{0A0A7B45-B433-400A-8E29-C5BDA2152730}" srcOrd="4" destOrd="0" presId="urn:microsoft.com/office/officeart/2005/8/layout/hierarchy2"/>
    <dgm:cxn modelId="{A789DEDF-F0B8-4DE3-BAE3-7D7B40376650}" type="presParOf" srcId="{0A0A7B45-B433-400A-8E29-C5BDA2152730}" destId="{C1BCE5F3-528B-4C6E-95A8-3348093CDC28}" srcOrd="0" destOrd="0" presId="urn:microsoft.com/office/officeart/2005/8/layout/hierarchy2"/>
    <dgm:cxn modelId="{2EA042F1-CADA-4435-AEC4-3E3BED0244C6}" type="presParOf" srcId="{2336BCD9-BAB4-4E4C-8F65-AFD2E874FA33}" destId="{8C4BC712-69A2-4806-BF0C-E95850EBAA5B}" srcOrd="5" destOrd="0" presId="urn:microsoft.com/office/officeart/2005/8/layout/hierarchy2"/>
    <dgm:cxn modelId="{F12DD70F-13EF-48B2-94CF-9CBC962D0373}" type="presParOf" srcId="{8C4BC712-69A2-4806-BF0C-E95850EBAA5B}" destId="{E984CCED-80F0-4125-9F3D-D6F9D140888B}" srcOrd="0" destOrd="0" presId="urn:microsoft.com/office/officeart/2005/8/layout/hierarchy2"/>
    <dgm:cxn modelId="{2A56D9C3-CA36-460A-93F3-C22ECE2A62EA}" type="presParOf" srcId="{8C4BC712-69A2-4806-BF0C-E95850EBAA5B}" destId="{D6C481EF-AE36-493B-A4E9-0E69C6C32891}" srcOrd="1" destOrd="0" presId="urn:microsoft.com/office/officeart/2005/8/layout/hierarchy2"/>
    <dgm:cxn modelId="{1ACE8C99-6DAD-44FB-B1B2-47E4D1005270}" type="presParOf" srcId="{2336BCD9-BAB4-4E4C-8F65-AFD2E874FA33}" destId="{A4C25A37-7139-435B-B96E-B69EB0C577DC}" srcOrd="6" destOrd="0" presId="urn:microsoft.com/office/officeart/2005/8/layout/hierarchy2"/>
    <dgm:cxn modelId="{64DB1FFA-BA7D-4EDC-BF67-9FC987E10F89}" type="presParOf" srcId="{A4C25A37-7139-435B-B96E-B69EB0C577DC}" destId="{086C212F-89B1-47D5-8ADE-E48C96879DC0}" srcOrd="0" destOrd="0" presId="urn:microsoft.com/office/officeart/2005/8/layout/hierarchy2"/>
    <dgm:cxn modelId="{7437CA6F-6729-4A54-852A-B2A995B7C11B}" type="presParOf" srcId="{2336BCD9-BAB4-4E4C-8F65-AFD2E874FA33}" destId="{0062F348-9D59-4C26-86F7-BB9DB28ACB47}" srcOrd="7" destOrd="0" presId="urn:microsoft.com/office/officeart/2005/8/layout/hierarchy2"/>
    <dgm:cxn modelId="{5F6926A8-608B-46E1-854E-4F438ACA018B}" type="presParOf" srcId="{0062F348-9D59-4C26-86F7-BB9DB28ACB47}" destId="{BAD94CD8-93DC-4C46-A272-6AD306B3A8E8}" srcOrd="0" destOrd="0" presId="urn:microsoft.com/office/officeart/2005/8/layout/hierarchy2"/>
    <dgm:cxn modelId="{FF16396C-E131-4F3A-8E08-B4DCC5D86DC9}" type="presParOf" srcId="{0062F348-9D59-4C26-86F7-BB9DB28ACB47}" destId="{C28368E3-3F41-4E36-AB65-AD2CE25CC9C6}" srcOrd="1" destOrd="0" presId="urn:microsoft.com/office/officeart/2005/8/layout/hierarchy2"/>
    <dgm:cxn modelId="{5DC8CC79-57A3-472A-9F81-1ABA593F4784}" type="presParOf" srcId="{2336BCD9-BAB4-4E4C-8F65-AFD2E874FA33}" destId="{53743FDE-653D-497D-8AF6-ED08D15D1389}" srcOrd="8" destOrd="0" presId="urn:microsoft.com/office/officeart/2005/8/layout/hierarchy2"/>
    <dgm:cxn modelId="{2ECFFF0C-B4F6-4533-9854-99F6FD781051}" type="presParOf" srcId="{53743FDE-653D-497D-8AF6-ED08D15D1389}" destId="{CE8949E4-9F63-4E6B-BD78-67F3313F513B}" srcOrd="0" destOrd="0" presId="urn:microsoft.com/office/officeart/2005/8/layout/hierarchy2"/>
    <dgm:cxn modelId="{25018CE5-E8F2-4586-93FD-262D136BF17A}" type="presParOf" srcId="{2336BCD9-BAB4-4E4C-8F65-AFD2E874FA33}" destId="{57C44C05-5BF4-4763-ACEF-E013E7F3EB84}" srcOrd="9" destOrd="0" presId="urn:microsoft.com/office/officeart/2005/8/layout/hierarchy2"/>
    <dgm:cxn modelId="{1F89CC5E-153E-4E63-B01E-C966DBE7F2B9}" type="presParOf" srcId="{57C44C05-5BF4-4763-ACEF-E013E7F3EB84}" destId="{339C37B8-A7D5-4D25-AE6B-5315B59068FC}" srcOrd="0" destOrd="0" presId="urn:microsoft.com/office/officeart/2005/8/layout/hierarchy2"/>
    <dgm:cxn modelId="{7246C7EF-46F2-4D65-B593-656331AB35E4}" type="presParOf" srcId="{57C44C05-5BF4-4763-ACEF-E013E7F3EB84}" destId="{56C797E7-ED7A-4CC6-A8F2-ECB7E7F763EC}" srcOrd="1" destOrd="0" presId="urn:microsoft.com/office/officeart/2005/8/layout/hierarchy2"/>
    <dgm:cxn modelId="{B88FE816-0BE3-48EE-91F9-027228214E64}" type="presParOf" srcId="{56C797E7-ED7A-4CC6-A8F2-ECB7E7F763EC}" destId="{5A99860D-F54C-4EAF-A1D9-775AEE2CD585}" srcOrd="0" destOrd="0" presId="urn:microsoft.com/office/officeart/2005/8/layout/hierarchy2"/>
    <dgm:cxn modelId="{3A613855-8985-4FE4-A6C7-7E756806ED61}" type="presParOf" srcId="{5A99860D-F54C-4EAF-A1D9-775AEE2CD585}" destId="{E27BAC41-BDAB-4AE3-99ED-056EDEECF7DC}" srcOrd="0" destOrd="0" presId="urn:microsoft.com/office/officeart/2005/8/layout/hierarchy2"/>
    <dgm:cxn modelId="{EDF2BA1C-D045-44D3-B621-5CEA5D5BE24E}" type="presParOf" srcId="{56C797E7-ED7A-4CC6-A8F2-ECB7E7F763EC}" destId="{0D95DEFA-4BD2-4F23-9B50-CE520AF87F11}" srcOrd="1" destOrd="0" presId="urn:microsoft.com/office/officeart/2005/8/layout/hierarchy2"/>
    <dgm:cxn modelId="{1D70AB42-F857-444A-ACBF-0099B1C38B4A}" type="presParOf" srcId="{0D95DEFA-4BD2-4F23-9B50-CE520AF87F11}" destId="{3B85AFF5-8B1A-4745-8AC1-C0B9397ACEBA}" srcOrd="0" destOrd="0" presId="urn:microsoft.com/office/officeart/2005/8/layout/hierarchy2"/>
    <dgm:cxn modelId="{30631FF8-8549-481A-8629-47B5429880C5}" type="presParOf" srcId="{0D95DEFA-4BD2-4F23-9B50-CE520AF87F11}" destId="{4F4F0F63-D929-4536-B353-550930ACB4F6}" srcOrd="1" destOrd="0" presId="urn:microsoft.com/office/officeart/2005/8/layout/hierarchy2"/>
    <dgm:cxn modelId="{037811E5-71CC-4520-A8F5-5619280C2698}" type="presParOf" srcId="{56C797E7-ED7A-4CC6-A8F2-ECB7E7F763EC}" destId="{971761DB-EA1C-4774-AA91-DE12EFF81C29}" srcOrd="2" destOrd="0" presId="urn:microsoft.com/office/officeart/2005/8/layout/hierarchy2"/>
    <dgm:cxn modelId="{0079EBB4-12CE-4A20-85EA-8E4EE29C196F}" type="presParOf" srcId="{971761DB-EA1C-4774-AA91-DE12EFF81C29}" destId="{98E235FF-CDBB-4D9E-88E2-A9897154051D}" srcOrd="0" destOrd="0" presId="urn:microsoft.com/office/officeart/2005/8/layout/hierarchy2"/>
    <dgm:cxn modelId="{E9EADB3C-A5EC-46C6-875E-F18A1464260E}" type="presParOf" srcId="{56C797E7-ED7A-4CC6-A8F2-ECB7E7F763EC}" destId="{63B8FFC8-9823-46E8-8A3E-3385BDA13834}" srcOrd="3" destOrd="0" presId="urn:microsoft.com/office/officeart/2005/8/layout/hierarchy2"/>
    <dgm:cxn modelId="{FDDF7DD6-022F-4FB3-BC60-E52D8635EAF8}" type="presParOf" srcId="{63B8FFC8-9823-46E8-8A3E-3385BDA13834}" destId="{E2F9D473-AB15-4E7F-9E38-1E372A56F3A6}" srcOrd="0" destOrd="0" presId="urn:microsoft.com/office/officeart/2005/8/layout/hierarchy2"/>
    <dgm:cxn modelId="{C7016FE8-2F39-4CB7-AC68-D565199E83EB}" type="presParOf" srcId="{63B8FFC8-9823-46E8-8A3E-3385BDA13834}" destId="{F8891109-7BA6-4F24-AEB3-12BAC6577EDB}"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26893F4C-E150-4708-9E66-0399B23A3496}" type="doc">
      <dgm:prSet loTypeId="urn:microsoft.com/office/officeart/2005/8/layout/radial5" loCatId="cycle" qsTypeId="urn:microsoft.com/office/officeart/2005/8/quickstyle/simple4" qsCatId="simple" csTypeId="urn:microsoft.com/office/officeart/2005/8/colors/colorful2" csCatId="colorful" phldr="1"/>
      <dgm:spPr/>
      <dgm:t>
        <a:bodyPr/>
        <a:lstStyle/>
        <a:p>
          <a:endParaRPr lang="fr-FR"/>
        </a:p>
      </dgm:t>
    </dgm:pt>
    <dgm:pt modelId="{189C5079-E2DF-4175-8278-6DA41FDED2F7}">
      <dgm:prSet phldrT="[Texte]"/>
      <dgm:spPr/>
      <dgm:t>
        <a:bodyPr/>
        <a:lstStyle/>
        <a:p>
          <a:r>
            <a:rPr lang="fr-FR" dirty="0" smtClean="0"/>
            <a:t>La demande</a:t>
          </a:r>
          <a:endParaRPr lang="fr-FR" dirty="0"/>
        </a:p>
      </dgm:t>
    </dgm:pt>
    <dgm:pt modelId="{8AC6B3C8-A237-43CF-9F54-51A3ADE67162}" type="parTrans" cxnId="{D676683C-FEF1-48BC-AF97-AF90B18F06EC}">
      <dgm:prSet/>
      <dgm:spPr/>
      <dgm:t>
        <a:bodyPr/>
        <a:lstStyle/>
        <a:p>
          <a:endParaRPr lang="fr-FR"/>
        </a:p>
      </dgm:t>
    </dgm:pt>
    <dgm:pt modelId="{76255E2E-7714-4478-B933-69D16291C706}" type="sibTrans" cxnId="{D676683C-FEF1-48BC-AF97-AF90B18F06EC}">
      <dgm:prSet/>
      <dgm:spPr/>
      <dgm:t>
        <a:bodyPr/>
        <a:lstStyle/>
        <a:p>
          <a:endParaRPr lang="fr-FR"/>
        </a:p>
      </dgm:t>
    </dgm:pt>
    <dgm:pt modelId="{4CB10BC1-F4A2-456C-8544-639644C614F2}">
      <dgm:prSet phldrT="[Texte]"/>
      <dgm:spPr/>
      <dgm:t>
        <a:bodyPr/>
        <a:lstStyle/>
        <a:p>
          <a:r>
            <a:rPr lang="fr-FR" dirty="0" smtClean="0"/>
            <a:t>Création d’expositions</a:t>
          </a:r>
          <a:endParaRPr lang="fr-FR" dirty="0"/>
        </a:p>
      </dgm:t>
    </dgm:pt>
    <dgm:pt modelId="{0CC24A74-CB25-4656-AA3F-001A446E6A0A}" type="parTrans" cxnId="{0DAE8FEF-60E2-4CB6-ACD1-E49131221B44}">
      <dgm:prSet/>
      <dgm:spPr/>
      <dgm:t>
        <a:bodyPr/>
        <a:lstStyle/>
        <a:p>
          <a:endParaRPr lang="fr-FR"/>
        </a:p>
      </dgm:t>
    </dgm:pt>
    <dgm:pt modelId="{09D64679-519D-4A5A-88ED-7C7114D08CB0}" type="sibTrans" cxnId="{0DAE8FEF-60E2-4CB6-ACD1-E49131221B44}">
      <dgm:prSet/>
      <dgm:spPr/>
      <dgm:t>
        <a:bodyPr/>
        <a:lstStyle/>
        <a:p>
          <a:endParaRPr lang="fr-FR"/>
        </a:p>
      </dgm:t>
    </dgm:pt>
    <dgm:pt modelId="{059AD2F3-21A5-45C3-8956-172A8EBC7547}">
      <dgm:prSet phldrT="[Texte]"/>
      <dgm:spPr/>
      <dgm:t>
        <a:bodyPr/>
        <a:lstStyle/>
        <a:p>
          <a:r>
            <a:rPr lang="fr-FR" dirty="0" smtClean="0"/>
            <a:t>Création d’œuvres</a:t>
          </a:r>
          <a:endParaRPr lang="fr-FR" dirty="0"/>
        </a:p>
      </dgm:t>
    </dgm:pt>
    <dgm:pt modelId="{CBA2F7B5-1274-437E-95CF-1AC4A211C448}" type="parTrans" cxnId="{8BD36CBA-4D2D-4D55-9C1E-D0C87D0A183A}">
      <dgm:prSet/>
      <dgm:spPr/>
      <dgm:t>
        <a:bodyPr/>
        <a:lstStyle/>
        <a:p>
          <a:endParaRPr lang="fr-FR"/>
        </a:p>
      </dgm:t>
    </dgm:pt>
    <dgm:pt modelId="{F9480334-6AF7-4DE0-BF86-7311FE50ED88}" type="sibTrans" cxnId="{8BD36CBA-4D2D-4D55-9C1E-D0C87D0A183A}">
      <dgm:prSet/>
      <dgm:spPr/>
      <dgm:t>
        <a:bodyPr/>
        <a:lstStyle/>
        <a:p>
          <a:endParaRPr lang="fr-FR"/>
        </a:p>
      </dgm:t>
    </dgm:pt>
    <dgm:pt modelId="{B02A7935-A469-4B53-B91E-8D3CCBFAAD60}">
      <dgm:prSet phldrT="[Texte]"/>
      <dgm:spPr/>
      <dgm:t>
        <a:bodyPr/>
        <a:lstStyle/>
        <a:p>
          <a:r>
            <a:rPr lang="fr-FR" dirty="0" smtClean="0"/>
            <a:t>Consulter les statistiques</a:t>
          </a:r>
          <a:endParaRPr lang="fr-FR" dirty="0"/>
        </a:p>
      </dgm:t>
    </dgm:pt>
    <dgm:pt modelId="{C7D2179C-9975-41F3-AD3F-DF8A1175ECA1}" type="parTrans" cxnId="{D2142335-CD0C-494F-A004-E47F6CA9579B}">
      <dgm:prSet/>
      <dgm:spPr/>
      <dgm:t>
        <a:bodyPr/>
        <a:lstStyle/>
        <a:p>
          <a:endParaRPr lang="fr-FR"/>
        </a:p>
      </dgm:t>
    </dgm:pt>
    <dgm:pt modelId="{DC2372D6-5E02-4CBE-8219-12CAE225334F}" type="sibTrans" cxnId="{D2142335-CD0C-494F-A004-E47F6CA9579B}">
      <dgm:prSet/>
      <dgm:spPr/>
      <dgm:t>
        <a:bodyPr/>
        <a:lstStyle/>
        <a:p>
          <a:endParaRPr lang="fr-FR"/>
        </a:p>
      </dgm:t>
    </dgm:pt>
    <dgm:pt modelId="{BC698E6D-3451-481D-85FC-08BA01B42F27}">
      <dgm:prSet phldrT="[Texte]"/>
      <dgm:spPr/>
      <dgm:t>
        <a:bodyPr/>
        <a:lstStyle/>
        <a:p>
          <a:r>
            <a:rPr lang="fr-FR" dirty="0" smtClean="0"/>
            <a:t>Elaborer un système d’alerte</a:t>
          </a:r>
          <a:endParaRPr lang="fr-FR" dirty="0"/>
        </a:p>
      </dgm:t>
    </dgm:pt>
    <dgm:pt modelId="{FEB83ACE-1991-4529-84A2-45B37B40AA19}" type="parTrans" cxnId="{51C1D81F-950F-408B-B987-98B10CAEBAA4}">
      <dgm:prSet/>
      <dgm:spPr/>
      <dgm:t>
        <a:bodyPr/>
        <a:lstStyle/>
        <a:p>
          <a:endParaRPr lang="fr-FR"/>
        </a:p>
      </dgm:t>
    </dgm:pt>
    <dgm:pt modelId="{7A8E94F6-BAB6-45DA-AA1F-C7CBE0111AAF}" type="sibTrans" cxnId="{51C1D81F-950F-408B-B987-98B10CAEBAA4}">
      <dgm:prSet/>
      <dgm:spPr/>
      <dgm:t>
        <a:bodyPr/>
        <a:lstStyle/>
        <a:p>
          <a:endParaRPr lang="fr-FR"/>
        </a:p>
      </dgm:t>
    </dgm:pt>
    <dgm:pt modelId="{A4B01180-B2DE-45C1-9A20-1F1AEBBBEB8C}">
      <dgm:prSet phldrT="[Texte]"/>
      <dgm:spPr/>
      <dgm:t>
        <a:bodyPr/>
        <a:lstStyle/>
        <a:p>
          <a:r>
            <a:rPr lang="fr-FR" dirty="0" smtClean="0"/>
            <a:t>Pour  M. </a:t>
          </a:r>
          <a:r>
            <a:rPr lang="fr-FR" dirty="0" err="1" smtClean="0"/>
            <a:t>Fioret</a:t>
          </a:r>
          <a:r>
            <a:rPr lang="fr-FR" dirty="0" smtClean="0"/>
            <a:t> et les gestionnaire</a:t>
          </a:r>
          <a:endParaRPr lang="fr-FR" dirty="0"/>
        </a:p>
      </dgm:t>
    </dgm:pt>
    <dgm:pt modelId="{D771B8D7-948E-41B5-9A7E-CC304C8E0D4C}" type="parTrans" cxnId="{4A3AF243-C5BF-4F40-8184-CF1BD6C595A6}">
      <dgm:prSet/>
      <dgm:spPr/>
      <dgm:t>
        <a:bodyPr/>
        <a:lstStyle/>
        <a:p>
          <a:endParaRPr lang="fr-FR"/>
        </a:p>
      </dgm:t>
    </dgm:pt>
    <dgm:pt modelId="{76156561-7B79-4D94-8EBB-B9126EF8FCC2}" type="sibTrans" cxnId="{4A3AF243-C5BF-4F40-8184-CF1BD6C595A6}">
      <dgm:prSet/>
      <dgm:spPr/>
      <dgm:t>
        <a:bodyPr/>
        <a:lstStyle/>
        <a:p>
          <a:endParaRPr lang="fr-FR"/>
        </a:p>
      </dgm:t>
    </dgm:pt>
    <dgm:pt modelId="{F9C89CD3-8597-437E-ACBD-AFAEF3AE13FC}">
      <dgm:prSet phldrT="[Texte]"/>
      <dgm:spPr/>
      <dgm:t>
        <a:bodyPr/>
        <a:lstStyle/>
        <a:p>
          <a:r>
            <a:rPr lang="fr-FR" dirty="0" smtClean="0"/>
            <a:t>Gérer les expositions</a:t>
          </a:r>
          <a:endParaRPr lang="fr-FR" dirty="0"/>
        </a:p>
      </dgm:t>
    </dgm:pt>
    <dgm:pt modelId="{3A957AF0-3071-4F96-A53B-BBC206169973}" type="parTrans" cxnId="{07B73292-AEE8-4BD2-B2EA-053A106562CB}">
      <dgm:prSet/>
      <dgm:spPr/>
      <dgm:t>
        <a:bodyPr/>
        <a:lstStyle/>
        <a:p>
          <a:endParaRPr lang="fr-FR"/>
        </a:p>
      </dgm:t>
    </dgm:pt>
    <dgm:pt modelId="{BB8E78B7-AE6A-4F6B-987D-F4DF86EC3E66}" type="sibTrans" cxnId="{07B73292-AEE8-4BD2-B2EA-053A106562CB}">
      <dgm:prSet/>
      <dgm:spPr/>
      <dgm:t>
        <a:bodyPr/>
        <a:lstStyle/>
        <a:p>
          <a:endParaRPr lang="fr-FR"/>
        </a:p>
      </dgm:t>
    </dgm:pt>
    <dgm:pt modelId="{998C274B-EC37-48CB-94A2-9EA1CC06A907}" type="pres">
      <dgm:prSet presAssocID="{26893F4C-E150-4708-9E66-0399B23A3496}" presName="Name0" presStyleCnt="0">
        <dgm:presLayoutVars>
          <dgm:chMax val="1"/>
          <dgm:dir/>
          <dgm:animLvl val="ctr"/>
          <dgm:resizeHandles val="exact"/>
        </dgm:presLayoutVars>
      </dgm:prSet>
      <dgm:spPr/>
      <dgm:t>
        <a:bodyPr/>
        <a:lstStyle/>
        <a:p>
          <a:endParaRPr lang="fr-FR"/>
        </a:p>
      </dgm:t>
    </dgm:pt>
    <dgm:pt modelId="{F3A2E804-DC05-4044-B4E2-2DF283BFB978}" type="pres">
      <dgm:prSet presAssocID="{189C5079-E2DF-4175-8278-6DA41FDED2F7}" presName="centerShape" presStyleLbl="node0" presStyleIdx="0" presStyleCnt="1"/>
      <dgm:spPr/>
      <dgm:t>
        <a:bodyPr/>
        <a:lstStyle/>
        <a:p>
          <a:endParaRPr lang="fr-FR"/>
        </a:p>
      </dgm:t>
    </dgm:pt>
    <dgm:pt modelId="{E6B79438-0840-4421-891A-078BFFAAE737}" type="pres">
      <dgm:prSet presAssocID="{0CC24A74-CB25-4656-AA3F-001A446E6A0A}" presName="parTrans" presStyleLbl="sibTrans2D1" presStyleIdx="0" presStyleCnt="6"/>
      <dgm:spPr/>
      <dgm:t>
        <a:bodyPr/>
        <a:lstStyle/>
        <a:p>
          <a:endParaRPr lang="fr-FR"/>
        </a:p>
      </dgm:t>
    </dgm:pt>
    <dgm:pt modelId="{0D5A0555-CF6F-4F44-878E-33DC489BAD22}" type="pres">
      <dgm:prSet presAssocID="{0CC24A74-CB25-4656-AA3F-001A446E6A0A}" presName="connectorText" presStyleLbl="sibTrans2D1" presStyleIdx="0" presStyleCnt="6"/>
      <dgm:spPr/>
      <dgm:t>
        <a:bodyPr/>
        <a:lstStyle/>
        <a:p>
          <a:endParaRPr lang="fr-FR"/>
        </a:p>
      </dgm:t>
    </dgm:pt>
    <dgm:pt modelId="{5F921E6E-B881-46A6-9388-A34A0B4B7E9C}" type="pres">
      <dgm:prSet presAssocID="{4CB10BC1-F4A2-456C-8544-639644C614F2}" presName="node" presStyleLbl="node1" presStyleIdx="0" presStyleCnt="6">
        <dgm:presLayoutVars>
          <dgm:bulletEnabled val="1"/>
        </dgm:presLayoutVars>
      </dgm:prSet>
      <dgm:spPr/>
      <dgm:t>
        <a:bodyPr/>
        <a:lstStyle/>
        <a:p>
          <a:endParaRPr lang="fr-FR"/>
        </a:p>
      </dgm:t>
    </dgm:pt>
    <dgm:pt modelId="{47F5C5A0-537D-4BAB-BED5-41EC5B83DD88}" type="pres">
      <dgm:prSet presAssocID="{CBA2F7B5-1274-437E-95CF-1AC4A211C448}" presName="parTrans" presStyleLbl="sibTrans2D1" presStyleIdx="1" presStyleCnt="6"/>
      <dgm:spPr/>
      <dgm:t>
        <a:bodyPr/>
        <a:lstStyle/>
        <a:p>
          <a:endParaRPr lang="fr-FR"/>
        </a:p>
      </dgm:t>
    </dgm:pt>
    <dgm:pt modelId="{D7683AC6-B472-42B4-A94E-FE00519A1842}" type="pres">
      <dgm:prSet presAssocID="{CBA2F7B5-1274-437E-95CF-1AC4A211C448}" presName="connectorText" presStyleLbl="sibTrans2D1" presStyleIdx="1" presStyleCnt="6"/>
      <dgm:spPr/>
      <dgm:t>
        <a:bodyPr/>
        <a:lstStyle/>
        <a:p>
          <a:endParaRPr lang="fr-FR"/>
        </a:p>
      </dgm:t>
    </dgm:pt>
    <dgm:pt modelId="{54C993B8-E729-4FBC-963A-FA093822E1BB}" type="pres">
      <dgm:prSet presAssocID="{059AD2F3-21A5-45C3-8956-172A8EBC7547}" presName="node" presStyleLbl="node1" presStyleIdx="1" presStyleCnt="6">
        <dgm:presLayoutVars>
          <dgm:bulletEnabled val="1"/>
        </dgm:presLayoutVars>
      </dgm:prSet>
      <dgm:spPr/>
      <dgm:t>
        <a:bodyPr/>
        <a:lstStyle/>
        <a:p>
          <a:endParaRPr lang="fr-FR"/>
        </a:p>
      </dgm:t>
    </dgm:pt>
    <dgm:pt modelId="{C528195D-B46D-466E-A2A4-3D7CA6804C73}" type="pres">
      <dgm:prSet presAssocID="{C7D2179C-9975-41F3-AD3F-DF8A1175ECA1}" presName="parTrans" presStyleLbl="sibTrans2D1" presStyleIdx="2" presStyleCnt="6"/>
      <dgm:spPr/>
      <dgm:t>
        <a:bodyPr/>
        <a:lstStyle/>
        <a:p>
          <a:endParaRPr lang="fr-FR"/>
        </a:p>
      </dgm:t>
    </dgm:pt>
    <dgm:pt modelId="{CE3EDD9A-B8B1-4EA7-BFC9-911E12CB8BD7}" type="pres">
      <dgm:prSet presAssocID="{C7D2179C-9975-41F3-AD3F-DF8A1175ECA1}" presName="connectorText" presStyleLbl="sibTrans2D1" presStyleIdx="2" presStyleCnt="6"/>
      <dgm:spPr/>
      <dgm:t>
        <a:bodyPr/>
        <a:lstStyle/>
        <a:p>
          <a:endParaRPr lang="fr-FR"/>
        </a:p>
      </dgm:t>
    </dgm:pt>
    <dgm:pt modelId="{E9B2F387-F160-4B2D-AD22-E2BB8B621A1A}" type="pres">
      <dgm:prSet presAssocID="{B02A7935-A469-4B53-B91E-8D3CCBFAAD60}" presName="node" presStyleLbl="node1" presStyleIdx="2" presStyleCnt="6">
        <dgm:presLayoutVars>
          <dgm:bulletEnabled val="1"/>
        </dgm:presLayoutVars>
      </dgm:prSet>
      <dgm:spPr/>
      <dgm:t>
        <a:bodyPr/>
        <a:lstStyle/>
        <a:p>
          <a:endParaRPr lang="fr-FR"/>
        </a:p>
      </dgm:t>
    </dgm:pt>
    <dgm:pt modelId="{D125A607-E7A6-42E5-92EA-E394CEA83C57}" type="pres">
      <dgm:prSet presAssocID="{FEB83ACE-1991-4529-84A2-45B37B40AA19}" presName="parTrans" presStyleLbl="sibTrans2D1" presStyleIdx="3" presStyleCnt="6"/>
      <dgm:spPr/>
      <dgm:t>
        <a:bodyPr/>
        <a:lstStyle/>
        <a:p>
          <a:endParaRPr lang="fr-FR"/>
        </a:p>
      </dgm:t>
    </dgm:pt>
    <dgm:pt modelId="{76577FE3-912C-4931-A029-B353BB735900}" type="pres">
      <dgm:prSet presAssocID="{FEB83ACE-1991-4529-84A2-45B37B40AA19}" presName="connectorText" presStyleLbl="sibTrans2D1" presStyleIdx="3" presStyleCnt="6"/>
      <dgm:spPr/>
      <dgm:t>
        <a:bodyPr/>
        <a:lstStyle/>
        <a:p>
          <a:endParaRPr lang="fr-FR"/>
        </a:p>
      </dgm:t>
    </dgm:pt>
    <dgm:pt modelId="{06574692-CC42-4EE7-A1EB-612FB8C23F1C}" type="pres">
      <dgm:prSet presAssocID="{BC698E6D-3451-481D-85FC-08BA01B42F27}" presName="node" presStyleLbl="node1" presStyleIdx="3" presStyleCnt="6">
        <dgm:presLayoutVars>
          <dgm:bulletEnabled val="1"/>
        </dgm:presLayoutVars>
      </dgm:prSet>
      <dgm:spPr/>
      <dgm:t>
        <a:bodyPr/>
        <a:lstStyle/>
        <a:p>
          <a:endParaRPr lang="fr-FR"/>
        </a:p>
      </dgm:t>
    </dgm:pt>
    <dgm:pt modelId="{FD8F46F7-0EF2-4371-8D67-8E61C840A338}" type="pres">
      <dgm:prSet presAssocID="{D771B8D7-948E-41B5-9A7E-CC304C8E0D4C}" presName="parTrans" presStyleLbl="sibTrans2D1" presStyleIdx="4" presStyleCnt="6"/>
      <dgm:spPr/>
      <dgm:t>
        <a:bodyPr/>
        <a:lstStyle/>
        <a:p>
          <a:endParaRPr lang="fr-FR"/>
        </a:p>
      </dgm:t>
    </dgm:pt>
    <dgm:pt modelId="{ED46DE92-9270-4B2A-ADE6-A8651552E8F1}" type="pres">
      <dgm:prSet presAssocID="{D771B8D7-948E-41B5-9A7E-CC304C8E0D4C}" presName="connectorText" presStyleLbl="sibTrans2D1" presStyleIdx="4" presStyleCnt="6"/>
      <dgm:spPr/>
      <dgm:t>
        <a:bodyPr/>
        <a:lstStyle/>
        <a:p>
          <a:endParaRPr lang="fr-FR"/>
        </a:p>
      </dgm:t>
    </dgm:pt>
    <dgm:pt modelId="{FCBCF884-4421-4907-ADE2-14DABC4B5297}" type="pres">
      <dgm:prSet presAssocID="{A4B01180-B2DE-45C1-9A20-1F1AEBBBEB8C}" presName="node" presStyleLbl="node1" presStyleIdx="4" presStyleCnt="6">
        <dgm:presLayoutVars>
          <dgm:bulletEnabled val="1"/>
        </dgm:presLayoutVars>
      </dgm:prSet>
      <dgm:spPr/>
      <dgm:t>
        <a:bodyPr/>
        <a:lstStyle/>
        <a:p>
          <a:endParaRPr lang="fr-FR"/>
        </a:p>
      </dgm:t>
    </dgm:pt>
    <dgm:pt modelId="{F3890129-F206-4C3D-B051-56083113D7D0}" type="pres">
      <dgm:prSet presAssocID="{3A957AF0-3071-4F96-A53B-BBC206169973}" presName="parTrans" presStyleLbl="sibTrans2D1" presStyleIdx="5" presStyleCnt="6"/>
      <dgm:spPr/>
      <dgm:t>
        <a:bodyPr/>
        <a:lstStyle/>
        <a:p>
          <a:endParaRPr lang="fr-FR"/>
        </a:p>
      </dgm:t>
    </dgm:pt>
    <dgm:pt modelId="{9C9A44D1-FCE7-4B16-90B4-511FAEE4A740}" type="pres">
      <dgm:prSet presAssocID="{3A957AF0-3071-4F96-A53B-BBC206169973}" presName="connectorText" presStyleLbl="sibTrans2D1" presStyleIdx="5" presStyleCnt="6"/>
      <dgm:spPr/>
      <dgm:t>
        <a:bodyPr/>
        <a:lstStyle/>
        <a:p>
          <a:endParaRPr lang="fr-FR"/>
        </a:p>
      </dgm:t>
    </dgm:pt>
    <dgm:pt modelId="{E24160C9-148F-40C4-9934-88C608FD27D2}" type="pres">
      <dgm:prSet presAssocID="{F9C89CD3-8597-437E-ACBD-AFAEF3AE13FC}" presName="node" presStyleLbl="node1" presStyleIdx="5" presStyleCnt="6">
        <dgm:presLayoutVars>
          <dgm:bulletEnabled val="1"/>
        </dgm:presLayoutVars>
      </dgm:prSet>
      <dgm:spPr/>
      <dgm:t>
        <a:bodyPr/>
        <a:lstStyle/>
        <a:p>
          <a:endParaRPr lang="fr-FR"/>
        </a:p>
      </dgm:t>
    </dgm:pt>
  </dgm:ptLst>
  <dgm:cxnLst>
    <dgm:cxn modelId="{D676683C-FEF1-48BC-AF97-AF90B18F06EC}" srcId="{26893F4C-E150-4708-9E66-0399B23A3496}" destId="{189C5079-E2DF-4175-8278-6DA41FDED2F7}" srcOrd="0" destOrd="0" parTransId="{8AC6B3C8-A237-43CF-9F54-51A3ADE67162}" sibTransId="{76255E2E-7714-4478-B933-69D16291C706}"/>
    <dgm:cxn modelId="{07B73292-AEE8-4BD2-B2EA-053A106562CB}" srcId="{189C5079-E2DF-4175-8278-6DA41FDED2F7}" destId="{F9C89CD3-8597-437E-ACBD-AFAEF3AE13FC}" srcOrd="5" destOrd="0" parTransId="{3A957AF0-3071-4F96-A53B-BBC206169973}" sibTransId="{BB8E78B7-AE6A-4F6B-987D-F4DF86EC3E66}"/>
    <dgm:cxn modelId="{02A7CEEF-3590-4C60-88A0-DEE30DE6A157}" type="presOf" srcId="{C7D2179C-9975-41F3-AD3F-DF8A1175ECA1}" destId="{CE3EDD9A-B8B1-4EA7-BFC9-911E12CB8BD7}" srcOrd="1" destOrd="0" presId="urn:microsoft.com/office/officeart/2005/8/layout/radial5"/>
    <dgm:cxn modelId="{080E769A-7C46-43AC-9BDD-1343B60231FD}" type="presOf" srcId="{BC698E6D-3451-481D-85FC-08BA01B42F27}" destId="{06574692-CC42-4EE7-A1EB-612FB8C23F1C}" srcOrd="0" destOrd="0" presId="urn:microsoft.com/office/officeart/2005/8/layout/radial5"/>
    <dgm:cxn modelId="{51C1D81F-950F-408B-B987-98B10CAEBAA4}" srcId="{189C5079-E2DF-4175-8278-6DA41FDED2F7}" destId="{BC698E6D-3451-481D-85FC-08BA01B42F27}" srcOrd="3" destOrd="0" parTransId="{FEB83ACE-1991-4529-84A2-45B37B40AA19}" sibTransId="{7A8E94F6-BAB6-45DA-AA1F-C7CBE0111AAF}"/>
    <dgm:cxn modelId="{4A3AF243-C5BF-4F40-8184-CF1BD6C595A6}" srcId="{189C5079-E2DF-4175-8278-6DA41FDED2F7}" destId="{A4B01180-B2DE-45C1-9A20-1F1AEBBBEB8C}" srcOrd="4" destOrd="0" parTransId="{D771B8D7-948E-41B5-9A7E-CC304C8E0D4C}" sibTransId="{76156561-7B79-4D94-8EBB-B9126EF8FCC2}"/>
    <dgm:cxn modelId="{43A060C3-FD4F-4AC8-8838-B7EDD43C90DF}" type="presOf" srcId="{D771B8D7-948E-41B5-9A7E-CC304C8E0D4C}" destId="{ED46DE92-9270-4B2A-ADE6-A8651552E8F1}" srcOrd="1" destOrd="0" presId="urn:microsoft.com/office/officeart/2005/8/layout/radial5"/>
    <dgm:cxn modelId="{D6E57336-6A00-462E-90F4-E45A7BBB7106}" type="presOf" srcId="{4CB10BC1-F4A2-456C-8544-639644C614F2}" destId="{5F921E6E-B881-46A6-9388-A34A0B4B7E9C}" srcOrd="0" destOrd="0" presId="urn:microsoft.com/office/officeart/2005/8/layout/radial5"/>
    <dgm:cxn modelId="{5F441C5A-3266-4279-99B2-DD52AF235B18}" type="presOf" srcId="{3A957AF0-3071-4F96-A53B-BBC206169973}" destId="{9C9A44D1-FCE7-4B16-90B4-511FAEE4A740}" srcOrd="1" destOrd="0" presId="urn:microsoft.com/office/officeart/2005/8/layout/radial5"/>
    <dgm:cxn modelId="{528C881F-12B8-4CF6-8667-5C74EE723DD2}" type="presOf" srcId="{D771B8D7-948E-41B5-9A7E-CC304C8E0D4C}" destId="{FD8F46F7-0EF2-4371-8D67-8E61C840A338}" srcOrd="0" destOrd="0" presId="urn:microsoft.com/office/officeart/2005/8/layout/radial5"/>
    <dgm:cxn modelId="{6D275DA7-0DB8-4165-A13C-8438289A2463}" type="presOf" srcId="{0CC24A74-CB25-4656-AA3F-001A446E6A0A}" destId="{0D5A0555-CF6F-4F44-878E-33DC489BAD22}" srcOrd="1" destOrd="0" presId="urn:microsoft.com/office/officeart/2005/8/layout/radial5"/>
    <dgm:cxn modelId="{1B766B80-F180-4C99-A58F-DA4EFB10242B}" type="presOf" srcId="{189C5079-E2DF-4175-8278-6DA41FDED2F7}" destId="{F3A2E804-DC05-4044-B4E2-2DF283BFB978}" srcOrd="0" destOrd="0" presId="urn:microsoft.com/office/officeart/2005/8/layout/radial5"/>
    <dgm:cxn modelId="{8EE2ABB8-5C8C-418E-A9F7-EEF6F295E0BA}" type="presOf" srcId="{26893F4C-E150-4708-9E66-0399B23A3496}" destId="{998C274B-EC37-48CB-94A2-9EA1CC06A907}" srcOrd="0" destOrd="0" presId="urn:microsoft.com/office/officeart/2005/8/layout/radial5"/>
    <dgm:cxn modelId="{EC7B6979-A670-4E00-AF72-192B042FE7E3}" type="presOf" srcId="{A4B01180-B2DE-45C1-9A20-1F1AEBBBEB8C}" destId="{FCBCF884-4421-4907-ADE2-14DABC4B5297}" srcOrd="0" destOrd="0" presId="urn:microsoft.com/office/officeart/2005/8/layout/radial5"/>
    <dgm:cxn modelId="{EB306AE0-602B-437B-870A-69A3329BC011}" type="presOf" srcId="{3A957AF0-3071-4F96-A53B-BBC206169973}" destId="{F3890129-F206-4C3D-B051-56083113D7D0}" srcOrd="0" destOrd="0" presId="urn:microsoft.com/office/officeart/2005/8/layout/radial5"/>
    <dgm:cxn modelId="{CEE69BCF-73AF-4144-AC18-F16FD82B8B03}" type="presOf" srcId="{F9C89CD3-8597-437E-ACBD-AFAEF3AE13FC}" destId="{E24160C9-148F-40C4-9934-88C608FD27D2}" srcOrd="0" destOrd="0" presId="urn:microsoft.com/office/officeart/2005/8/layout/radial5"/>
    <dgm:cxn modelId="{22C918D2-47DC-40AC-8BDE-573030C45F34}" type="presOf" srcId="{059AD2F3-21A5-45C3-8956-172A8EBC7547}" destId="{54C993B8-E729-4FBC-963A-FA093822E1BB}" srcOrd="0" destOrd="0" presId="urn:microsoft.com/office/officeart/2005/8/layout/radial5"/>
    <dgm:cxn modelId="{3E072A07-8FBA-4F11-895D-7A7C63C40771}" type="presOf" srcId="{0CC24A74-CB25-4656-AA3F-001A446E6A0A}" destId="{E6B79438-0840-4421-891A-078BFFAAE737}" srcOrd="0" destOrd="0" presId="urn:microsoft.com/office/officeart/2005/8/layout/radial5"/>
    <dgm:cxn modelId="{CEF63860-68A6-4BF8-85E8-52F5562E1EB4}" type="presOf" srcId="{CBA2F7B5-1274-437E-95CF-1AC4A211C448}" destId="{D7683AC6-B472-42B4-A94E-FE00519A1842}" srcOrd="1" destOrd="0" presId="urn:microsoft.com/office/officeart/2005/8/layout/radial5"/>
    <dgm:cxn modelId="{764149BE-ABA6-4397-ABD8-311EBF6BD3ED}" type="presOf" srcId="{CBA2F7B5-1274-437E-95CF-1AC4A211C448}" destId="{47F5C5A0-537D-4BAB-BED5-41EC5B83DD88}" srcOrd="0" destOrd="0" presId="urn:microsoft.com/office/officeart/2005/8/layout/radial5"/>
    <dgm:cxn modelId="{79E69E3E-EC78-4585-9EC3-83424D47D2F1}" type="presOf" srcId="{C7D2179C-9975-41F3-AD3F-DF8A1175ECA1}" destId="{C528195D-B46D-466E-A2A4-3D7CA6804C73}" srcOrd="0" destOrd="0" presId="urn:microsoft.com/office/officeart/2005/8/layout/radial5"/>
    <dgm:cxn modelId="{8BD36CBA-4D2D-4D55-9C1E-D0C87D0A183A}" srcId="{189C5079-E2DF-4175-8278-6DA41FDED2F7}" destId="{059AD2F3-21A5-45C3-8956-172A8EBC7547}" srcOrd="1" destOrd="0" parTransId="{CBA2F7B5-1274-437E-95CF-1AC4A211C448}" sibTransId="{F9480334-6AF7-4DE0-BF86-7311FE50ED88}"/>
    <dgm:cxn modelId="{68BA037A-9FD2-40FE-BE53-1D72D5378274}" type="presOf" srcId="{FEB83ACE-1991-4529-84A2-45B37B40AA19}" destId="{D125A607-E7A6-42E5-92EA-E394CEA83C57}" srcOrd="0" destOrd="0" presId="urn:microsoft.com/office/officeart/2005/8/layout/radial5"/>
    <dgm:cxn modelId="{A0681FC5-2A78-4A03-B57C-4AE9E0D7A27B}" type="presOf" srcId="{FEB83ACE-1991-4529-84A2-45B37B40AA19}" destId="{76577FE3-912C-4931-A029-B353BB735900}" srcOrd="1" destOrd="0" presId="urn:microsoft.com/office/officeart/2005/8/layout/radial5"/>
    <dgm:cxn modelId="{8EA7418F-1432-4FAF-8E5E-5CE98CFCDF96}" type="presOf" srcId="{B02A7935-A469-4B53-B91E-8D3CCBFAAD60}" destId="{E9B2F387-F160-4B2D-AD22-E2BB8B621A1A}" srcOrd="0" destOrd="0" presId="urn:microsoft.com/office/officeart/2005/8/layout/radial5"/>
    <dgm:cxn modelId="{0DAE8FEF-60E2-4CB6-ACD1-E49131221B44}" srcId="{189C5079-E2DF-4175-8278-6DA41FDED2F7}" destId="{4CB10BC1-F4A2-456C-8544-639644C614F2}" srcOrd="0" destOrd="0" parTransId="{0CC24A74-CB25-4656-AA3F-001A446E6A0A}" sibTransId="{09D64679-519D-4A5A-88ED-7C7114D08CB0}"/>
    <dgm:cxn modelId="{D2142335-CD0C-494F-A004-E47F6CA9579B}" srcId="{189C5079-E2DF-4175-8278-6DA41FDED2F7}" destId="{B02A7935-A469-4B53-B91E-8D3CCBFAAD60}" srcOrd="2" destOrd="0" parTransId="{C7D2179C-9975-41F3-AD3F-DF8A1175ECA1}" sibTransId="{DC2372D6-5E02-4CBE-8219-12CAE225334F}"/>
    <dgm:cxn modelId="{2DE9F08A-8587-437F-8007-E77F9AF59963}" type="presParOf" srcId="{998C274B-EC37-48CB-94A2-9EA1CC06A907}" destId="{F3A2E804-DC05-4044-B4E2-2DF283BFB978}" srcOrd="0" destOrd="0" presId="urn:microsoft.com/office/officeart/2005/8/layout/radial5"/>
    <dgm:cxn modelId="{3AF11F19-0A93-413C-99E7-3E591E2EDEC3}" type="presParOf" srcId="{998C274B-EC37-48CB-94A2-9EA1CC06A907}" destId="{E6B79438-0840-4421-891A-078BFFAAE737}" srcOrd="1" destOrd="0" presId="urn:microsoft.com/office/officeart/2005/8/layout/radial5"/>
    <dgm:cxn modelId="{440A7B11-EAD2-4E6E-B9B4-84D3EA1AC656}" type="presParOf" srcId="{E6B79438-0840-4421-891A-078BFFAAE737}" destId="{0D5A0555-CF6F-4F44-878E-33DC489BAD22}" srcOrd="0" destOrd="0" presId="urn:microsoft.com/office/officeart/2005/8/layout/radial5"/>
    <dgm:cxn modelId="{50B0B9A1-91D9-4E43-AFFF-09C4D54A76BA}" type="presParOf" srcId="{998C274B-EC37-48CB-94A2-9EA1CC06A907}" destId="{5F921E6E-B881-46A6-9388-A34A0B4B7E9C}" srcOrd="2" destOrd="0" presId="urn:microsoft.com/office/officeart/2005/8/layout/radial5"/>
    <dgm:cxn modelId="{9829B1BB-1E69-4628-9996-06B08D83CF58}" type="presParOf" srcId="{998C274B-EC37-48CB-94A2-9EA1CC06A907}" destId="{47F5C5A0-537D-4BAB-BED5-41EC5B83DD88}" srcOrd="3" destOrd="0" presId="urn:microsoft.com/office/officeart/2005/8/layout/radial5"/>
    <dgm:cxn modelId="{7850C4AA-4DC9-419C-850D-16C8B7270F72}" type="presParOf" srcId="{47F5C5A0-537D-4BAB-BED5-41EC5B83DD88}" destId="{D7683AC6-B472-42B4-A94E-FE00519A1842}" srcOrd="0" destOrd="0" presId="urn:microsoft.com/office/officeart/2005/8/layout/radial5"/>
    <dgm:cxn modelId="{D199263A-7BDE-4572-83EB-2D851210754C}" type="presParOf" srcId="{998C274B-EC37-48CB-94A2-9EA1CC06A907}" destId="{54C993B8-E729-4FBC-963A-FA093822E1BB}" srcOrd="4" destOrd="0" presId="urn:microsoft.com/office/officeart/2005/8/layout/radial5"/>
    <dgm:cxn modelId="{F4D9A77E-AB4F-483D-B8D5-427E40A95913}" type="presParOf" srcId="{998C274B-EC37-48CB-94A2-9EA1CC06A907}" destId="{C528195D-B46D-466E-A2A4-3D7CA6804C73}" srcOrd="5" destOrd="0" presId="urn:microsoft.com/office/officeart/2005/8/layout/radial5"/>
    <dgm:cxn modelId="{9B42BD87-E782-46FD-88D6-E233A65F3F25}" type="presParOf" srcId="{C528195D-B46D-466E-A2A4-3D7CA6804C73}" destId="{CE3EDD9A-B8B1-4EA7-BFC9-911E12CB8BD7}" srcOrd="0" destOrd="0" presId="urn:microsoft.com/office/officeart/2005/8/layout/radial5"/>
    <dgm:cxn modelId="{A8BADCC4-D6FA-49D4-A067-14F5ABF52790}" type="presParOf" srcId="{998C274B-EC37-48CB-94A2-9EA1CC06A907}" destId="{E9B2F387-F160-4B2D-AD22-E2BB8B621A1A}" srcOrd="6" destOrd="0" presId="urn:microsoft.com/office/officeart/2005/8/layout/radial5"/>
    <dgm:cxn modelId="{662B0604-2EFD-41D9-89E8-A986CC966CD1}" type="presParOf" srcId="{998C274B-EC37-48CB-94A2-9EA1CC06A907}" destId="{D125A607-E7A6-42E5-92EA-E394CEA83C57}" srcOrd="7" destOrd="0" presId="urn:microsoft.com/office/officeart/2005/8/layout/radial5"/>
    <dgm:cxn modelId="{22CCD079-B349-4708-9479-A1A4EC074D18}" type="presParOf" srcId="{D125A607-E7A6-42E5-92EA-E394CEA83C57}" destId="{76577FE3-912C-4931-A029-B353BB735900}" srcOrd="0" destOrd="0" presId="urn:microsoft.com/office/officeart/2005/8/layout/radial5"/>
    <dgm:cxn modelId="{01108859-CCA0-4F2C-A361-BDB751136AB3}" type="presParOf" srcId="{998C274B-EC37-48CB-94A2-9EA1CC06A907}" destId="{06574692-CC42-4EE7-A1EB-612FB8C23F1C}" srcOrd="8" destOrd="0" presId="urn:microsoft.com/office/officeart/2005/8/layout/radial5"/>
    <dgm:cxn modelId="{67F29E31-B4F9-4237-B516-AF81119E4D2B}" type="presParOf" srcId="{998C274B-EC37-48CB-94A2-9EA1CC06A907}" destId="{FD8F46F7-0EF2-4371-8D67-8E61C840A338}" srcOrd="9" destOrd="0" presId="urn:microsoft.com/office/officeart/2005/8/layout/radial5"/>
    <dgm:cxn modelId="{724728FC-5349-498C-B28B-594B32F5D7CC}" type="presParOf" srcId="{FD8F46F7-0EF2-4371-8D67-8E61C840A338}" destId="{ED46DE92-9270-4B2A-ADE6-A8651552E8F1}" srcOrd="0" destOrd="0" presId="urn:microsoft.com/office/officeart/2005/8/layout/radial5"/>
    <dgm:cxn modelId="{397C431B-A92E-46D1-A1D6-8CD75C5C909D}" type="presParOf" srcId="{998C274B-EC37-48CB-94A2-9EA1CC06A907}" destId="{FCBCF884-4421-4907-ADE2-14DABC4B5297}" srcOrd="10" destOrd="0" presId="urn:microsoft.com/office/officeart/2005/8/layout/radial5"/>
    <dgm:cxn modelId="{BC634B9D-2E28-4956-A775-5DEBE55D6AD4}" type="presParOf" srcId="{998C274B-EC37-48CB-94A2-9EA1CC06A907}" destId="{F3890129-F206-4C3D-B051-56083113D7D0}" srcOrd="11" destOrd="0" presId="urn:microsoft.com/office/officeart/2005/8/layout/radial5"/>
    <dgm:cxn modelId="{583DE984-004E-4BD3-AB35-AAF2C54F7BD3}" type="presParOf" srcId="{F3890129-F206-4C3D-B051-56083113D7D0}" destId="{9C9A44D1-FCE7-4B16-90B4-511FAEE4A740}" srcOrd="0" destOrd="0" presId="urn:microsoft.com/office/officeart/2005/8/layout/radial5"/>
    <dgm:cxn modelId="{D305D516-9684-401E-B775-C28502DCA00E}" type="presParOf" srcId="{998C274B-EC37-48CB-94A2-9EA1CC06A907}" destId="{E24160C9-148F-40C4-9934-88C608FD27D2}" srcOrd="12"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DAC114B4-9F5E-4FB1-94B5-2407A53E1225}" type="doc">
      <dgm:prSet loTypeId="urn:microsoft.com/office/officeart/2005/8/layout/radial5" loCatId="cycle" qsTypeId="urn:microsoft.com/office/officeart/2005/8/quickstyle/simple2" qsCatId="simple" csTypeId="urn:microsoft.com/office/officeart/2005/8/colors/colorful2" csCatId="colorful" phldr="1"/>
      <dgm:spPr/>
      <dgm:t>
        <a:bodyPr/>
        <a:lstStyle/>
        <a:p>
          <a:endParaRPr lang="fr-FR"/>
        </a:p>
      </dgm:t>
    </dgm:pt>
    <dgm:pt modelId="{57E31AFE-EDD4-4A25-ACE2-03A0448263DD}">
      <dgm:prSet phldrT="[Texte]"/>
      <dgm:spPr/>
      <dgm:t>
        <a:bodyPr/>
        <a:lstStyle/>
        <a:p>
          <a:r>
            <a:rPr lang="fr-FR" dirty="0" smtClean="0"/>
            <a:t>Fonctionnalités</a:t>
          </a:r>
          <a:endParaRPr lang="fr-FR" dirty="0"/>
        </a:p>
      </dgm:t>
    </dgm:pt>
    <dgm:pt modelId="{688C971D-27E1-4D4B-8AE6-9B40188785B3}" type="parTrans" cxnId="{7E9EC406-C7B6-4954-BEE1-9DF80A75E3A0}">
      <dgm:prSet/>
      <dgm:spPr/>
      <dgm:t>
        <a:bodyPr/>
        <a:lstStyle/>
        <a:p>
          <a:endParaRPr lang="fr-FR"/>
        </a:p>
      </dgm:t>
    </dgm:pt>
    <dgm:pt modelId="{97229654-7BB8-4838-968A-9181BF876C1A}" type="sibTrans" cxnId="{7E9EC406-C7B6-4954-BEE1-9DF80A75E3A0}">
      <dgm:prSet/>
      <dgm:spPr/>
      <dgm:t>
        <a:bodyPr/>
        <a:lstStyle/>
        <a:p>
          <a:endParaRPr lang="fr-FR"/>
        </a:p>
      </dgm:t>
    </dgm:pt>
    <dgm:pt modelId="{21C5DEC9-7B4E-4E90-AB52-2C9B69073799}">
      <dgm:prSet phldrT="[Texte]"/>
      <dgm:spPr/>
      <dgm:t>
        <a:bodyPr/>
        <a:lstStyle/>
        <a:p>
          <a:r>
            <a:rPr lang="fr-FR" dirty="0" smtClean="0"/>
            <a:t>Système de rôle (</a:t>
          </a:r>
          <a:r>
            <a:rPr lang="fr-FR" dirty="0" err="1" smtClean="0"/>
            <a:t>Admin</a:t>
          </a:r>
          <a:r>
            <a:rPr lang="fr-FR" dirty="0" smtClean="0"/>
            <a:t> / Utilisateur)</a:t>
          </a:r>
          <a:endParaRPr lang="fr-FR" dirty="0"/>
        </a:p>
      </dgm:t>
    </dgm:pt>
    <dgm:pt modelId="{EAE011DD-A6C1-4BE2-98F0-4DBB57627369}" type="parTrans" cxnId="{98498F04-16AD-4545-8FC8-92FC155580A6}">
      <dgm:prSet/>
      <dgm:spPr/>
      <dgm:t>
        <a:bodyPr/>
        <a:lstStyle/>
        <a:p>
          <a:endParaRPr lang="fr-FR"/>
        </a:p>
      </dgm:t>
    </dgm:pt>
    <dgm:pt modelId="{E21C39BA-34E2-4EC7-BFCC-EC16CBBCCC8C}" type="sibTrans" cxnId="{98498F04-16AD-4545-8FC8-92FC155580A6}">
      <dgm:prSet/>
      <dgm:spPr/>
      <dgm:t>
        <a:bodyPr/>
        <a:lstStyle/>
        <a:p>
          <a:endParaRPr lang="fr-FR"/>
        </a:p>
      </dgm:t>
    </dgm:pt>
    <dgm:pt modelId="{A4ABCC47-1646-4D5D-8CEA-8D5AA764E56B}">
      <dgm:prSet phldrT="[Texte]"/>
      <dgm:spPr/>
      <dgm:t>
        <a:bodyPr/>
        <a:lstStyle/>
        <a:p>
          <a:r>
            <a:rPr lang="fr-FR" dirty="0" smtClean="0"/>
            <a:t>Gestion des œuvres</a:t>
          </a:r>
          <a:endParaRPr lang="fr-FR" dirty="0"/>
        </a:p>
      </dgm:t>
    </dgm:pt>
    <dgm:pt modelId="{9C9048DF-E0B1-488B-BB32-8C57AAA09826}" type="parTrans" cxnId="{BCAD898A-4721-4F54-8905-3E7CD245E805}">
      <dgm:prSet/>
      <dgm:spPr/>
      <dgm:t>
        <a:bodyPr/>
        <a:lstStyle/>
        <a:p>
          <a:endParaRPr lang="fr-FR"/>
        </a:p>
      </dgm:t>
    </dgm:pt>
    <dgm:pt modelId="{9A172A4C-D345-4F44-A383-4957A69BE915}" type="sibTrans" cxnId="{BCAD898A-4721-4F54-8905-3E7CD245E805}">
      <dgm:prSet/>
      <dgm:spPr/>
      <dgm:t>
        <a:bodyPr/>
        <a:lstStyle/>
        <a:p>
          <a:endParaRPr lang="fr-FR"/>
        </a:p>
      </dgm:t>
    </dgm:pt>
    <dgm:pt modelId="{41BEA33D-223C-47D2-B4FA-F024D4F747E3}">
      <dgm:prSet phldrT="[Texte]"/>
      <dgm:spPr/>
      <dgm:t>
        <a:bodyPr/>
        <a:lstStyle/>
        <a:p>
          <a:r>
            <a:rPr lang="fr-FR" dirty="0" smtClean="0"/>
            <a:t>Visualisation de œuvre sur plan du bâtiment</a:t>
          </a:r>
          <a:endParaRPr lang="fr-FR" dirty="0"/>
        </a:p>
      </dgm:t>
    </dgm:pt>
    <dgm:pt modelId="{77DCDAA8-4995-40B4-8237-0D23BA6CF94F}" type="parTrans" cxnId="{27A31B0D-9951-4915-95EA-D6028E178A17}">
      <dgm:prSet/>
      <dgm:spPr/>
      <dgm:t>
        <a:bodyPr/>
        <a:lstStyle/>
        <a:p>
          <a:endParaRPr lang="fr-FR"/>
        </a:p>
      </dgm:t>
    </dgm:pt>
    <dgm:pt modelId="{C038D8FA-F121-4A54-988A-115239F8FE82}" type="sibTrans" cxnId="{27A31B0D-9951-4915-95EA-D6028E178A17}">
      <dgm:prSet/>
      <dgm:spPr/>
      <dgm:t>
        <a:bodyPr/>
        <a:lstStyle/>
        <a:p>
          <a:endParaRPr lang="fr-FR"/>
        </a:p>
      </dgm:t>
    </dgm:pt>
    <dgm:pt modelId="{0F65E961-DF69-4AD3-9756-BB4D216C1F0D}">
      <dgm:prSet phldrT="[Texte]"/>
      <dgm:spPr/>
      <dgm:t>
        <a:bodyPr/>
        <a:lstStyle/>
        <a:p>
          <a:r>
            <a:rPr lang="fr-FR" dirty="0" smtClean="0"/>
            <a:t>Générer des </a:t>
          </a:r>
          <a:r>
            <a:rPr lang="fr-FR" dirty="0" err="1" smtClean="0"/>
            <a:t>flashcode</a:t>
          </a:r>
          <a:endParaRPr lang="fr-FR" dirty="0"/>
        </a:p>
      </dgm:t>
    </dgm:pt>
    <dgm:pt modelId="{026B6F63-3E0B-4811-8696-B41AABE4E93E}" type="parTrans" cxnId="{FBD24425-EECB-4541-A198-58AE6C6F9045}">
      <dgm:prSet/>
      <dgm:spPr/>
      <dgm:t>
        <a:bodyPr/>
        <a:lstStyle/>
        <a:p>
          <a:endParaRPr lang="fr-FR"/>
        </a:p>
      </dgm:t>
    </dgm:pt>
    <dgm:pt modelId="{27C686F7-D7AE-4D75-BE2B-7336D6519D4F}" type="sibTrans" cxnId="{FBD24425-EECB-4541-A198-58AE6C6F9045}">
      <dgm:prSet/>
      <dgm:spPr/>
      <dgm:t>
        <a:bodyPr/>
        <a:lstStyle/>
        <a:p>
          <a:endParaRPr lang="fr-FR"/>
        </a:p>
      </dgm:t>
    </dgm:pt>
    <dgm:pt modelId="{98D0523C-7639-4B30-83A3-46B9ED640F50}">
      <dgm:prSet phldrT="[Texte]"/>
      <dgm:spPr/>
      <dgm:t>
        <a:bodyPr/>
        <a:lstStyle/>
        <a:p>
          <a:r>
            <a:rPr lang="fr-FR" dirty="0" smtClean="0"/>
            <a:t>Impression liste œuvre</a:t>
          </a:r>
          <a:endParaRPr lang="fr-FR" dirty="0"/>
        </a:p>
      </dgm:t>
    </dgm:pt>
    <dgm:pt modelId="{827AF074-A3B7-4845-8477-9DE32808C67D}" type="parTrans" cxnId="{313E0527-0FE7-4BF8-AECF-3A6CD4425736}">
      <dgm:prSet/>
      <dgm:spPr/>
      <dgm:t>
        <a:bodyPr/>
        <a:lstStyle/>
        <a:p>
          <a:endParaRPr lang="fr-FR"/>
        </a:p>
      </dgm:t>
    </dgm:pt>
    <dgm:pt modelId="{0DD5E51F-23F1-4B98-9EB7-3AC3D510A453}" type="sibTrans" cxnId="{313E0527-0FE7-4BF8-AECF-3A6CD4425736}">
      <dgm:prSet/>
      <dgm:spPr/>
      <dgm:t>
        <a:bodyPr/>
        <a:lstStyle/>
        <a:p>
          <a:endParaRPr lang="fr-FR"/>
        </a:p>
      </dgm:t>
    </dgm:pt>
    <dgm:pt modelId="{3F48E87F-9F17-4CF1-BDA1-98C334BC68A8}">
      <dgm:prSet phldrT="[Texte]"/>
      <dgm:spPr/>
      <dgm:t>
        <a:bodyPr/>
        <a:lstStyle/>
        <a:p>
          <a:r>
            <a:rPr lang="fr-FR" dirty="0" smtClean="0"/>
            <a:t>Affichage des statistiques</a:t>
          </a:r>
          <a:endParaRPr lang="fr-FR" dirty="0"/>
        </a:p>
      </dgm:t>
    </dgm:pt>
    <dgm:pt modelId="{DF6DFB8E-F09C-47B8-9999-43EA61653908}" type="parTrans" cxnId="{631D7A07-F48D-4BCC-805E-001A0A8AEC0B}">
      <dgm:prSet/>
      <dgm:spPr/>
      <dgm:t>
        <a:bodyPr/>
        <a:lstStyle/>
        <a:p>
          <a:endParaRPr lang="fr-FR"/>
        </a:p>
      </dgm:t>
    </dgm:pt>
    <dgm:pt modelId="{859CBF45-C7D5-4771-BB55-ADE321758370}" type="sibTrans" cxnId="{631D7A07-F48D-4BCC-805E-001A0A8AEC0B}">
      <dgm:prSet/>
      <dgm:spPr/>
      <dgm:t>
        <a:bodyPr/>
        <a:lstStyle/>
        <a:p>
          <a:endParaRPr lang="fr-FR"/>
        </a:p>
      </dgm:t>
    </dgm:pt>
    <dgm:pt modelId="{EB1422C5-1795-4F91-82BA-A99A17AD106B}">
      <dgm:prSet phldrT="[Texte]"/>
      <dgm:spPr/>
      <dgm:t>
        <a:bodyPr/>
        <a:lstStyle/>
        <a:p>
          <a:r>
            <a:rPr lang="fr-FR" dirty="0" smtClean="0"/>
            <a:t>Accès œuvre via des </a:t>
          </a:r>
          <a:r>
            <a:rPr lang="fr-FR" dirty="0" err="1" smtClean="0"/>
            <a:t>flashcodes</a:t>
          </a:r>
          <a:endParaRPr lang="fr-FR" dirty="0"/>
        </a:p>
      </dgm:t>
    </dgm:pt>
    <dgm:pt modelId="{096C9419-D809-4955-9829-D178BCBFD927}" type="parTrans" cxnId="{3242018A-7186-40C7-B67D-FE78C7C30CE9}">
      <dgm:prSet/>
      <dgm:spPr/>
      <dgm:t>
        <a:bodyPr/>
        <a:lstStyle/>
        <a:p>
          <a:endParaRPr lang="fr-FR"/>
        </a:p>
      </dgm:t>
    </dgm:pt>
    <dgm:pt modelId="{B1BD02E4-82D6-4213-8155-11FF6D4F770A}" type="sibTrans" cxnId="{3242018A-7186-40C7-B67D-FE78C7C30CE9}">
      <dgm:prSet/>
      <dgm:spPr/>
      <dgm:t>
        <a:bodyPr/>
        <a:lstStyle/>
        <a:p>
          <a:endParaRPr lang="fr-FR"/>
        </a:p>
      </dgm:t>
    </dgm:pt>
    <dgm:pt modelId="{F57832AD-5E35-469D-9AFB-E8F202779920}" type="pres">
      <dgm:prSet presAssocID="{DAC114B4-9F5E-4FB1-94B5-2407A53E1225}" presName="Name0" presStyleCnt="0">
        <dgm:presLayoutVars>
          <dgm:chMax val="1"/>
          <dgm:dir/>
          <dgm:animLvl val="ctr"/>
          <dgm:resizeHandles val="exact"/>
        </dgm:presLayoutVars>
      </dgm:prSet>
      <dgm:spPr/>
      <dgm:t>
        <a:bodyPr/>
        <a:lstStyle/>
        <a:p>
          <a:endParaRPr lang="fr-FR"/>
        </a:p>
      </dgm:t>
    </dgm:pt>
    <dgm:pt modelId="{6BC0A54E-78A6-448F-BE47-0366F759802A}" type="pres">
      <dgm:prSet presAssocID="{57E31AFE-EDD4-4A25-ACE2-03A0448263DD}" presName="centerShape" presStyleLbl="node0" presStyleIdx="0" presStyleCnt="1"/>
      <dgm:spPr/>
      <dgm:t>
        <a:bodyPr/>
        <a:lstStyle/>
        <a:p>
          <a:endParaRPr lang="fr-FR"/>
        </a:p>
      </dgm:t>
    </dgm:pt>
    <dgm:pt modelId="{41B1DC79-6915-4F38-80D9-8706DB88F134}" type="pres">
      <dgm:prSet presAssocID="{096C9419-D809-4955-9829-D178BCBFD927}" presName="parTrans" presStyleLbl="sibTrans2D1" presStyleIdx="0" presStyleCnt="7"/>
      <dgm:spPr/>
      <dgm:t>
        <a:bodyPr/>
        <a:lstStyle/>
        <a:p>
          <a:endParaRPr lang="fr-FR"/>
        </a:p>
      </dgm:t>
    </dgm:pt>
    <dgm:pt modelId="{D628C62A-8353-4B2A-B0B3-E8D83F77FD23}" type="pres">
      <dgm:prSet presAssocID="{096C9419-D809-4955-9829-D178BCBFD927}" presName="connectorText" presStyleLbl="sibTrans2D1" presStyleIdx="0" presStyleCnt="7"/>
      <dgm:spPr/>
      <dgm:t>
        <a:bodyPr/>
        <a:lstStyle/>
        <a:p>
          <a:endParaRPr lang="fr-FR"/>
        </a:p>
      </dgm:t>
    </dgm:pt>
    <dgm:pt modelId="{D03CBBFE-796A-418F-BCE3-F4DEFE0B27DD}" type="pres">
      <dgm:prSet presAssocID="{EB1422C5-1795-4F91-82BA-A99A17AD106B}" presName="node" presStyleLbl="node1" presStyleIdx="0" presStyleCnt="7">
        <dgm:presLayoutVars>
          <dgm:bulletEnabled val="1"/>
        </dgm:presLayoutVars>
      </dgm:prSet>
      <dgm:spPr/>
      <dgm:t>
        <a:bodyPr/>
        <a:lstStyle/>
        <a:p>
          <a:endParaRPr lang="fr-FR"/>
        </a:p>
      </dgm:t>
    </dgm:pt>
    <dgm:pt modelId="{3B0DFB10-10E5-4516-8BBC-C82935E9516B}" type="pres">
      <dgm:prSet presAssocID="{EAE011DD-A6C1-4BE2-98F0-4DBB57627369}" presName="parTrans" presStyleLbl="sibTrans2D1" presStyleIdx="1" presStyleCnt="7"/>
      <dgm:spPr/>
      <dgm:t>
        <a:bodyPr/>
        <a:lstStyle/>
        <a:p>
          <a:endParaRPr lang="fr-FR"/>
        </a:p>
      </dgm:t>
    </dgm:pt>
    <dgm:pt modelId="{3B75BD2B-D251-444A-B587-195DCC2D2D84}" type="pres">
      <dgm:prSet presAssocID="{EAE011DD-A6C1-4BE2-98F0-4DBB57627369}" presName="connectorText" presStyleLbl="sibTrans2D1" presStyleIdx="1" presStyleCnt="7"/>
      <dgm:spPr/>
      <dgm:t>
        <a:bodyPr/>
        <a:lstStyle/>
        <a:p>
          <a:endParaRPr lang="fr-FR"/>
        </a:p>
      </dgm:t>
    </dgm:pt>
    <dgm:pt modelId="{08FE133F-4EFB-4C0F-B359-62D4EFFF2B37}" type="pres">
      <dgm:prSet presAssocID="{21C5DEC9-7B4E-4E90-AB52-2C9B69073799}" presName="node" presStyleLbl="node1" presStyleIdx="1" presStyleCnt="7">
        <dgm:presLayoutVars>
          <dgm:bulletEnabled val="1"/>
        </dgm:presLayoutVars>
      </dgm:prSet>
      <dgm:spPr/>
      <dgm:t>
        <a:bodyPr/>
        <a:lstStyle/>
        <a:p>
          <a:endParaRPr lang="fr-FR"/>
        </a:p>
      </dgm:t>
    </dgm:pt>
    <dgm:pt modelId="{F2F6225B-C99A-45D1-ABE1-A7A76D514F3B}" type="pres">
      <dgm:prSet presAssocID="{9C9048DF-E0B1-488B-BB32-8C57AAA09826}" presName="parTrans" presStyleLbl="sibTrans2D1" presStyleIdx="2" presStyleCnt="7"/>
      <dgm:spPr/>
      <dgm:t>
        <a:bodyPr/>
        <a:lstStyle/>
        <a:p>
          <a:endParaRPr lang="fr-FR"/>
        </a:p>
      </dgm:t>
    </dgm:pt>
    <dgm:pt modelId="{D15C3D48-1E1E-40AD-84B9-63571B6B98DC}" type="pres">
      <dgm:prSet presAssocID="{9C9048DF-E0B1-488B-BB32-8C57AAA09826}" presName="connectorText" presStyleLbl="sibTrans2D1" presStyleIdx="2" presStyleCnt="7"/>
      <dgm:spPr/>
      <dgm:t>
        <a:bodyPr/>
        <a:lstStyle/>
        <a:p>
          <a:endParaRPr lang="fr-FR"/>
        </a:p>
      </dgm:t>
    </dgm:pt>
    <dgm:pt modelId="{DB7EA35D-34BF-4A11-8916-127DA600BB19}" type="pres">
      <dgm:prSet presAssocID="{A4ABCC47-1646-4D5D-8CEA-8D5AA764E56B}" presName="node" presStyleLbl="node1" presStyleIdx="2" presStyleCnt="7">
        <dgm:presLayoutVars>
          <dgm:bulletEnabled val="1"/>
        </dgm:presLayoutVars>
      </dgm:prSet>
      <dgm:spPr/>
      <dgm:t>
        <a:bodyPr/>
        <a:lstStyle/>
        <a:p>
          <a:endParaRPr lang="fr-FR"/>
        </a:p>
      </dgm:t>
    </dgm:pt>
    <dgm:pt modelId="{5F4CEF10-E7EE-48FD-B224-559AA54DB1CC}" type="pres">
      <dgm:prSet presAssocID="{77DCDAA8-4995-40B4-8237-0D23BA6CF94F}" presName="parTrans" presStyleLbl="sibTrans2D1" presStyleIdx="3" presStyleCnt="7"/>
      <dgm:spPr/>
      <dgm:t>
        <a:bodyPr/>
        <a:lstStyle/>
        <a:p>
          <a:endParaRPr lang="fr-FR"/>
        </a:p>
      </dgm:t>
    </dgm:pt>
    <dgm:pt modelId="{C74A4CA0-3A74-418E-B124-AC810066F888}" type="pres">
      <dgm:prSet presAssocID="{77DCDAA8-4995-40B4-8237-0D23BA6CF94F}" presName="connectorText" presStyleLbl="sibTrans2D1" presStyleIdx="3" presStyleCnt="7"/>
      <dgm:spPr/>
      <dgm:t>
        <a:bodyPr/>
        <a:lstStyle/>
        <a:p>
          <a:endParaRPr lang="fr-FR"/>
        </a:p>
      </dgm:t>
    </dgm:pt>
    <dgm:pt modelId="{C867248E-D989-4501-9E6B-F7B189522E72}" type="pres">
      <dgm:prSet presAssocID="{41BEA33D-223C-47D2-B4FA-F024D4F747E3}" presName="node" presStyleLbl="node1" presStyleIdx="3" presStyleCnt="7">
        <dgm:presLayoutVars>
          <dgm:bulletEnabled val="1"/>
        </dgm:presLayoutVars>
      </dgm:prSet>
      <dgm:spPr/>
      <dgm:t>
        <a:bodyPr/>
        <a:lstStyle/>
        <a:p>
          <a:endParaRPr lang="fr-FR"/>
        </a:p>
      </dgm:t>
    </dgm:pt>
    <dgm:pt modelId="{389E908A-6ECF-4B61-BFE7-1B29412FC484}" type="pres">
      <dgm:prSet presAssocID="{026B6F63-3E0B-4811-8696-B41AABE4E93E}" presName="parTrans" presStyleLbl="sibTrans2D1" presStyleIdx="4" presStyleCnt="7"/>
      <dgm:spPr/>
      <dgm:t>
        <a:bodyPr/>
        <a:lstStyle/>
        <a:p>
          <a:endParaRPr lang="fr-FR"/>
        </a:p>
      </dgm:t>
    </dgm:pt>
    <dgm:pt modelId="{506E03D1-5D2F-4A8E-B024-81A0CF87ECFF}" type="pres">
      <dgm:prSet presAssocID="{026B6F63-3E0B-4811-8696-B41AABE4E93E}" presName="connectorText" presStyleLbl="sibTrans2D1" presStyleIdx="4" presStyleCnt="7"/>
      <dgm:spPr/>
      <dgm:t>
        <a:bodyPr/>
        <a:lstStyle/>
        <a:p>
          <a:endParaRPr lang="fr-FR"/>
        </a:p>
      </dgm:t>
    </dgm:pt>
    <dgm:pt modelId="{FEF9EF85-E91E-44AC-9962-779B40F8E5F2}" type="pres">
      <dgm:prSet presAssocID="{0F65E961-DF69-4AD3-9756-BB4D216C1F0D}" presName="node" presStyleLbl="node1" presStyleIdx="4" presStyleCnt="7">
        <dgm:presLayoutVars>
          <dgm:bulletEnabled val="1"/>
        </dgm:presLayoutVars>
      </dgm:prSet>
      <dgm:spPr/>
      <dgm:t>
        <a:bodyPr/>
        <a:lstStyle/>
        <a:p>
          <a:endParaRPr lang="fr-FR"/>
        </a:p>
      </dgm:t>
    </dgm:pt>
    <dgm:pt modelId="{2A596E47-041E-4474-8971-CCB2AC24D9CB}" type="pres">
      <dgm:prSet presAssocID="{827AF074-A3B7-4845-8477-9DE32808C67D}" presName="parTrans" presStyleLbl="sibTrans2D1" presStyleIdx="5" presStyleCnt="7"/>
      <dgm:spPr/>
      <dgm:t>
        <a:bodyPr/>
        <a:lstStyle/>
        <a:p>
          <a:endParaRPr lang="fr-FR"/>
        </a:p>
      </dgm:t>
    </dgm:pt>
    <dgm:pt modelId="{76BA248D-DC96-414F-96D3-D65FC15585D3}" type="pres">
      <dgm:prSet presAssocID="{827AF074-A3B7-4845-8477-9DE32808C67D}" presName="connectorText" presStyleLbl="sibTrans2D1" presStyleIdx="5" presStyleCnt="7"/>
      <dgm:spPr/>
      <dgm:t>
        <a:bodyPr/>
        <a:lstStyle/>
        <a:p>
          <a:endParaRPr lang="fr-FR"/>
        </a:p>
      </dgm:t>
    </dgm:pt>
    <dgm:pt modelId="{79DC3DDC-6F2F-418E-BC2F-81EBC1F7A500}" type="pres">
      <dgm:prSet presAssocID="{98D0523C-7639-4B30-83A3-46B9ED640F50}" presName="node" presStyleLbl="node1" presStyleIdx="5" presStyleCnt="7">
        <dgm:presLayoutVars>
          <dgm:bulletEnabled val="1"/>
        </dgm:presLayoutVars>
      </dgm:prSet>
      <dgm:spPr/>
      <dgm:t>
        <a:bodyPr/>
        <a:lstStyle/>
        <a:p>
          <a:endParaRPr lang="fr-FR"/>
        </a:p>
      </dgm:t>
    </dgm:pt>
    <dgm:pt modelId="{2AA3F00C-6AFD-4934-859E-1F7F4814B3C5}" type="pres">
      <dgm:prSet presAssocID="{DF6DFB8E-F09C-47B8-9999-43EA61653908}" presName="parTrans" presStyleLbl="sibTrans2D1" presStyleIdx="6" presStyleCnt="7"/>
      <dgm:spPr/>
      <dgm:t>
        <a:bodyPr/>
        <a:lstStyle/>
        <a:p>
          <a:endParaRPr lang="fr-FR"/>
        </a:p>
      </dgm:t>
    </dgm:pt>
    <dgm:pt modelId="{27FA792E-8DAA-4071-9AC6-DE375F3B5DA5}" type="pres">
      <dgm:prSet presAssocID="{DF6DFB8E-F09C-47B8-9999-43EA61653908}" presName="connectorText" presStyleLbl="sibTrans2D1" presStyleIdx="6" presStyleCnt="7"/>
      <dgm:spPr/>
      <dgm:t>
        <a:bodyPr/>
        <a:lstStyle/>
        <a:p>
          <a:endParaRPr lang="fr-FR"/>
        </a:p>
      </dgm:t>
    </dgm:pt>
    <dgm:pt modelId="{7DD97143-EE30-4961-8B11-CF6CA8D0337A}" type="pres">
      <dgm:prSet presAssocID="{3F48E87F-9F17-4CF1-BDA1-98C334BC68A8}" presName="node" presStyleLbl="node1" presStyleIdx="6" presStyleCnt="7">
        <dgm:presLayoutVars>
          <dgm:bulletEnabled val="1"/>
        </dgm:presLayoutVars>
      </dgm:prSet>
      <dgm:spPr/>
      <dgm:t>
        <a:bodyPr/>
        <a:lstStyle/>
        <a:p>
          <a:endParaRPr lang="fr-FR"/>
        </a:p>
      </dgm:t>
    </dgm:pt>
  </dgm:ptLst>
  <dgm:cxnLst>
    <dgm:cxn modelId="{7D03F1E2-7936-42EA-B842-D93F170CF06A}" type="presOf" srcId="{026B6F63-3E0B-4811-8696-B41AABE4E93E}" destId="{389E908A-6ECF-4B61-BFE7-1B29412FC484}" srcOrd="0" destOrd="0" presId="urn:microsoft.com/office/officeart/2005/8/layout/radial5"/>
    <dgm:cxn modelId="{2062F85F-92C8-44B9-92FC-CA738CA51D57}" type="presOf" srcId="{41BEA33D-223C-47D2-B4FA-F024D4F747E3}" destId="{C867248E-D989-4501-9E6B-F7B189522E72}" srcOrd="0" destOrd="0" presId="urn:microsoft.com/office/officeart/2005/8/layout/radial5"/>
    <dgm:cxn modelId="{27B76E3B-0BAA-4737-ABAE-88EFFB63027C}" type="presOf" srcId="{77DCDAA8-4995-40B4-8237-0D23BA6CF94F}" destId="{C74A4CA0-3A74-418E-B124-AC810066F888}" srcOrd="1" destOrd="0" presId="urn:microsoft.com/office/officeart/2005/8/layout/radial5"/>
    <dgm:cxn modelId="{BCAD898A-4721-4F54-8905-3E7CD245E805}" srcId="{57E31AFE-EDD4-4A25-ACE2-03A0448263DD}" destId="{A4ABCC47-1646-4D5D-8CEA-8D5AA764E56B}" srcOrd="2" destOrd="0" parTransId="{9C9048DF-E0B1-488B-BB32-8C57AAA09826}" sibTransId="{9A172A4C-D345-4F44-A383-4957A69BE915}"/>
    <dgm:cxn modelId="{57152C13-A280-4903-9065-607C4590691E}" type="presOf" srcId="{9C9048DF-E0B1-488B-BB32-8C57AAA09826}" destId="{F2F6225B-C99A-45D1-ABE1-A7A76D514F3B}" srcOrd="0" destOrd="0" presId="urn:microsoft.com/office/officeart/2005/8/layout/radial5"/>
    <dgm:cxn modelId="{FC5F70DB-0356-4EC5-8E38-BDF82E9D1333}" type="presOf" srcId="{A4ABCC47-1646-4D5D-8CEA-8D5AA764E56B}" destId="{DB7EA35D-34BF-4A11-8916-127DA600BB19}" srcOrd="0" destOrd="0" presId="urn:microsoft.com/office/officeart/2005/8/layout/radial5"/>
    <dgm:cxn modelId="{C78ECF88-74F0-45CB-8B10-E125F4A24863}" type="presOf" srcId="{21C5DEC9-7B4E-4E90-AB52-2C9B69073799}" destId="{08FE133F-4EFB-4C0F-B359-62D4EFFF2B37}" srcOrd="0" destOrd="0" presId="urn:microsoft.com/office/officeart/2005/8/layout/radial5"/>
    <dgm:cxn modelId="{3E9518BB-3BB5-4BB2-B262-1C48A8A93199}" type="presOf" srcId="{827AF074-A3B7-4845-8477-9DE32808C67D}" destId="{76BA248D-DC96-414F-96D3-D65FC15585D3}" srcOrd="1" destOrd="0" presId="urn:microsoft.com/office/officeart/2005/8/layout/radial5"/>
    <dgm:cxn modelId="{A45DC5DA-5554-4C8A-A377-B847FFBB7C50}" type="presOf" srcId="{DF6DFB8E-F09C-47B8-9999-43EA61653908}" destId="{2AA3F00C-6AFD-4934-859E-1F7F4814B3C5}" srcOrd="0" destOrd="0" presId="urn:microsoft.com/office/officeart/2005/8/layout/radial5"/>
    <dgm:cxn modelId="{11B62FC7-81BE-41F6-A012-832BA8435EDB}" type="presOf" srcId="{026B6F63-3E0B-4811-8696-B41AABE4E93E}" destId="{506E03D1-5D2F-4A8E-B024-81A0CF87ECFF}" srcOrd="1" destOrd="0" presId="urn:microsoft.com/office/officeart/2005/8/layout/radial5"/>
    <dgm:cxn modelId="{FBD24425-EECB-4541-A198-58AE6C6F9045}" srcId="{57E31AFE-EDD4-4A25-ACE2-03A0448263DD}" destId="{0F65E961-DF69-4AD3-9756-BB4D216C1F0D}" srcOrd="4" destOrd="0" parTransId="{026B6F63-3E0B-4811-8696-B41AABE4E93E}" sibTransId="{27C686F7-D7AE-4D75-BE2B-7336D6519D4F}"/>
    <dgm:cxn modelId="{7B1AA5F6-30CE-4790-B948-ACFFDEC62CEE}" type="presOf" srcId="{3F48E87F-9F17-4CF1-BDA1-98C334BC68A8}" destId="{7DD97143-EE30-4961-8B11-CF6CA8D0337A}" srcOrd="0" destOrd="0" presId="urn:microsoft.com/office/officeart/2005/8/layout/radial5"/>
    <dgm:cxn modelId="{EE50467B-E307-4210-B060-71C9B9B74845}" type="presOf" srcId="{EAE011DD-A6C1-4BE2-98F0-4DBB57627369}" destId="{3B75BD2B-D251-444A-B587-195DCC2D2D84}" srcOrd="1" destOrd="0" presId="urn:microsoft.com/office/officeart/2005/8/layout/radial5"/>
    <dgm:cxn modelId="{0020DA99-C39F-4E2E-85F0-6BF85C91ABDC}" type="presOf" srcId="{096C9419-D809-4955-9829-D178BCBFD927}" destId="{D628C62A-8353-4B2A-B0B3-E8D83F77FD23}" srcOrd="1" destOrd="0" presId="urn:microsoft.com/office/officeart/2005/8/layout/radial5"/>
    <dgm:cxn modelId="{B3A8F123-321C-418A-BD7F-BADE02162E45}" type="presOf" srcId="{096C9419-D809-4955-9829-D178BCBFD927}" destId="{41B1DC79-6915-4F38-80D9-8706DB88F134}" srcOrd="0" destOrd="0" presId="urn:microsoft.com/office/officeart/2005/8/layout/radial5"/>
    <dgm:cxn modelId="{7E9EC406-C7B6-4954-BEE1-9DF80A75E3A0}" srcId="{DAC114B4-9F5E-4FB1-94B5-2407A53E1225}" destId="{57E31AFE-EDD4-4A25-ACE2-03A0448263DD}" srcOrd="0" destOrd="0" parTransId="{688C971D-27E1-4D4B-8AE6-9B40188785B3}" sibTransId="{97229654-7BB8-4838-968A-9181BF876C1A}"/>
    <dgm:cxn modelId="{79FA9A99-A395-4268-AABD-1096C3FE19D8}" type="presOf" srcId="{DF6DFB8E-F09C-47B8-9999-43EA61653908}" destId="{27FA792E-8DAA-4071-9AC6-DE375F3B5DA5}" srcOrd="1" destOrd="0" presId="urn:microsoft.com/office/officeart/2005/8/layout/radial5"/>
    <dgm:cxn modelId="{BDC34D49-59EE-4A71-B608-6B85092347EC}" type="presOf" srcId="{EB1422C5-1795-4F91-82BA-A99A17AD106B}" destId="{D03CBBFE-796A-418F-BCE3-F4DEFE0B27DD}" srcOrd="0" destOrd="0" presId="urn:microsoft.com/office/officeart/2005/8/layout/radial5"/>
    <dgm:cxn modelId="{5BF14883-AFB2-48CE-B3FC-DDF71ACEC8BD}" type="presOf" srcId="{DAC114B4-9F5E-4FB1-94B5-2407A53E1225}" destId="{F57832AD-5E35-469D-9AFB-E8F202779920}" srcOrd="0" destOrd="0" presId="urn:microsoft.com/office/officeart/2005/8/layout/radial5"/>
    <dgm:cxn modelId="{94C0B89E-591E-4327-AE77-7E43B29F068F}" type="presOf" srcId="{77DCDAA8-4995-40B4-8237-0D23BA6CF94F}" destId="{5F4CEF10-E7EE-48FD-B224-559AA54DB1CC}" srcOrd="0" destOrd="0" presId="urn:microsoft.com/office/officeart/2005/8/layout/radial5"/>
    <dgm:cxn modelId="{B9C66A95-5684-4F4C-86B2-F5AE20AC258A}" type="presOf" srcId="{9C9048DF-E0B1-488B-BB32-8C57AAA09826}" destId="{D15C3D48-1E1E-40AD-84B9-63571B6B98DC}" srcOrd="1" destOrd="0" presId="urn:microsoft.com/office/officeart/2005/8/layout/radial5"/>
    <dgm:cxn modelId="{27A31B0D-9951-4915-95EA-D6028E178A17}" srcId="{57E31AFE-EDD4-4A25-ACE2-03A0448263DD}" destId="{41BEA33D-223C-47D2-B4FA-F024D4F747E3}" srcOrd="3" destOrd="0" parTransId="{77DCDAA8-4995-40B4-8237-0D23BA6CF94F}" sibTransId="{C038D8FA-F121-4A54-988A-115239F8FE82}"/>
    <dgm:cxn modelId="{9E8C8987-B19A-40E8-949A-40AB04B47608}" type="presOf" srcId="{EAE011DD-A6C1-4BE2-98F0-4DBB57627369}" destId="{3B0DFB10-10E5-4516-8BBC-C82935E9516B}" srcOrd="0" destOrd="0" presId="urn:microsoft.com/office/officeart/2005/8/layout/radial5"/>
    <dgm:cxn modelId="{98498F04-16AD-4545-8FC8-92FC155580A6}" srcId="{57E31AFE-EDD4-4A25-ACE2-03A0448263DD}" destId="{21C5DEC9-7B4E-4E90-AB52-2C9B69073799}" srcOrd="1" destOrd="0" parTransId="{EAE011DD-A6C1-4BE2-98F0-4DBB57627369}" sibTransId="{E21C39BA-34E2-4EC7-BFCC-EC16CBBCCC8C}"/>
    <dgm:cxn modelId="{0E644F24-B7EA-44EC-B3D2-708B35E43F97}" type="presOf" srcId="{98D0523C-7639-4B30-83A3-46B9ED640F50}" destId="{79DC3DDC-6F2F-418E-BC2F-81EBC1F7A500}" srcOrd="0" destOrd="0" presId="urn:microsoft.com/office/officeart/2005/8/layout/radial5"/>
    <dgm:cxn modelId="{AD42D5CA-9637-40F6-927D-AD66F4770A5A}" type="presOf" srcId="{57E31AFE-EDD4-4A25-ACE2-03A0448263DD}" destId="{6BC0A54E-78A6-448F-BE47-0366F759802A}" srcOrd="0" destOrd="0" presId="urn:microsoft.com/office/officeart/2005/8/layout/radial5"/>
    <dgm:cxn modelId="{313E0527-0FE7-4BF8-AECF-3A6CD4425736}" srcId="{57E31AFE-EDD4-4A25-ACE2-03A0448263DD}" destId="{98D0523C-7639-4B30-83A3-46B9ED640F50}" srcOrd="5" destOrd="0" parTransId="{827AF074-A3B7-4845-8477-9DE32808C67D}" sibTransId="{0DD5E51F-23F1-4B98-9EB7-3AC3D510A453}"/>
    <dgm:cxn modelId="{3242018A-7186-40C7-B67D-FE78C7C30CE9}" srcId="{57E31AFE-EDD4-4A25-ACE2-03A0448263DD}" destId="{EB1422C5-1795-4F91-82BA-A99A17AD106B}" srcOrd="0" destOrd="0" parTransId="{096C9419-D809-4955-9829-D178BCBFD927}" sibTransId="{B1BD02E4-82D6-4213-8155-11FF6D4F770A}"/>
    <dgm:cxn modelId="{631D7A07-F48D-4BCC-805E-001A0A8AEC0B}" srcId="{57E31AFE-EDD4-4A25-ACE2-03A0448263DD}" destId="{3F48E87F-9F17-4CF1-BDA1-98C334BC68A8}" srcOrd="6" destOrd="0" parTransId="{DF6DFB8E-F09C-47B8-9999-43EA61653908}" sibTransId="{859CBF45-C7D5-4771-BB55-ADE321758370}"/>
    <dgm:cxn modelId="{147C423A-7B04-44E8-B3B9-1E07102A94D8}" type="presOf" srcId="{0F65E961-DF69-4AD3-9756-BB4D216C1F0D}" destId="{FEF9EF85-E91E-44AC-9962-779B40F8E5F2}" srcOrd="0" destOrd="0" presId="urn:microsoft.com/office/officeart/2005/8/layout/radial5"/>
    <dgm:cxn modelId="{E9A8F1EF-8624-4B91-A453-3DF1404E6A2F}" type="presOf" srcId="{827AF074-A3B7-4845-8477-9DE32808C67D}" destId="{2A596E47-041E-4474-8971-CCB2AC24D9CB}" srcOrd="0" destOrd="0" presId="urn:microsoft.com/office/officeart/2005/8/layout/radial5"/>
    <dgm:cxn modelId="{4F867C08-59CA-468E-AE6F-B786CB386284}" type="presParOf" srcId="{F57832AD-5E35-469D-9AFB-E8F202779920}" destId="{6BC0A54E-78A6-448F-BE47-0366F759802A}" srcOrd="0" destOrd="0" presId="urn:microsoft.com/office/officeart/2005/8/layout/radial5"/>
    <dgm:cxn modelId="{D647941C-FC7D-40EC-945B-00CBE075CB32}" type="presParOf" srcId="{F57832AD-5E35-469D-9AFB-E8F202779920}" destId="{41B1DC79-6915-4F38-80D9-8706DB88F134}" srcOrd="1" destOrd="0" presId="urn:microsoft.com/office/officeart/2005/8/layout/radial5"/>
    <dgm:cxn modelId="{C2F6711B-374E-4515-AFA6-549A8746CABC}" type="presParOf" srcId="{41B1DC79-6915-4F38-80D9-8706DB88F134}" destId="{D628C62A-8353-4B2A-B0B3-E8D83F77FD23}" srcOrd="0" destOrd="0" presId="urn:microsoft.com/office/officeart/2005/8/layout/radial5"/>
    <dgm:cxn modelId="{3DC37AB7-2936-4101-8EF5-FEBFADC6A982}" type="presParOf" srcId="{F57832AD-5E35-469D-9AFB-E8F202779920}" destId="{D03CBBFE-796A-418F-BCE3-F4DEFE0B27DD}" srcOrd="2" destOrd="0" presId="urn:microsoft.com/office/officeart/2005/8/layout/radial5"/>
    <dgm:cxn modelId="{1D5F7B3A-6B18-4012-8271-33ECC1FF96A9}" type="presParOf" srcId="{F57832AD-5E35-469D-9AFB-E8F202779920}" destId="{3B0DFB10-10E5-4516-8BBC-C82935E9516B}" srcOrd="3" destOrd="0" presId="urn:microsoft.com/office/officeart/2005/8/layout/radial5"/>
    <dgm:cxn modelId="{BD7C9FD9-6128-4C02-939A-DD6B0B6089E4}" type="presParOf" srcId="{3B0DFB10-10E5-4516-8BBC-C82935E9516B}" destId="{3B75BD2B-D251-444A-B587-195DCC2D2D84}" srcOrd="0" destOrd="0" presId="urn:microsoft.com/office/officeart/2005/8/layout/radial5"/>
    <dgm:cxn modelId="{EC2B2CDA-BED6-468D-BE19-990FE5DD2157}" type="presParOf" srcId="{F57832AD-5E35-469D-9AFB-E8F202779920}" destId="{08FE133F-4EFB-4C0F-B359-62D4EFFF2B37}" srcOrd="4" destOrd="0" presId="urn:microsoft.com/office/officeart/2005/8/layout/radial5"/>
    <dgm:cxn modelId="{77AA6B17-982C-4050-8468-A1186C331ED1}" type="presParOf" srcId="{F57832AD-5E35-469D-9AFB-E8F202779920}" destId="{F2F6225B-C99A-45D1-ABE1-A7A76D514F3B}" srcOrd="5" destOrd="0" presId="urn:microsoft.com/office/officeart/2005/8/layout/radial5"/>
    <dgm:cxn modelId="{24DA771F-4480-4498-87E5-C907CAED5F15}" type="presParOf" srcId="{F2F6225B-C99A-45D1-ABE1-A7A76D514F3B}" destId="{D15C3D48-1E1E-40AD-84B9-63571B6B98DC}" srcOrd="0" destOrd="0" presId="urn:microsoft.com/office/officeart/2005/8/layout/radial5"/>
    <dgm:cxn modelId="{7E517A9C-3E4C-4DBB-9646-B68378F2C682}" type="presParOf" srcId="{F57832AD-5E35-469D-9AFB-E8F202779920}" destId="{DB7EA35D-34BF-4A11-8916-127DA600BB19}" srcOrd="6" destOrd="0" presId="urn:microsoft.com/office/officeart/2005/8/layout/radial5"/>
    <dgm:cxn modelId="{48505DF5-9D76-4371-B0F1-991DC143D890}" type="presParOf" srcId="{F57832AD-5E35-469D-9AFB-E8F202779920}" destId="{5F4CEF10-E7EE-48FD-B224-559AA54DB1CC}" srcOrd="7" destOrd="0" presId="urn:microsoft.com/office/officeart/2005/8/layout/radial5"/>
    <dgm:cxn modelId="{584BD240-0209-438A-AAFC-FBE1D46ABAA2}" type="presParOf" srcId="{5F4CEF10-E7EE-48FD-B224-559AA54DB1CC}" destId="{C74A4CA0-3A74-418E-B124-AC810066F888}" srcOrd="0" destOrd="0" presId="urn:microsoft.com/office/officeart/2005/8/layout/radial5"/>
    <dgm:cxn modelId="{FF9453A4-1EC2-4C1D-95A7-A5FD45BD5A29}" type="presParOf" srcId="{F57832AD-5E35-469D-9AFB-E8F202779920}" destId="{C867248E-D989-4501-9E6B-F7B189522E72}" srcOrd="8" destOrd="0" presId="urn:microsoft.com/office/officeart/2005/8/layout/radial5"/>
    <dgm:cxn modelId="{8A315754-44C6-484C-BBF5-266DDF72A492}" type="presParOf" srcId="{F57832AD-5E35-469D-9AFB-E8F202779920}" destId="{389E908A-6ECF-4B61-BFE7-1B29412FC484}" srcOrd="9" destOrd="0" presId="urn:microsoft.com/office/officeart/2005/8/layout/radial5"/>
    <dgm:cxn modelId="{7435D181-2F23-4159-9E89-0B4863A98F39}" type="presParOf" srcId="{389E908A-6ECF-4B61-BFE7-1B29412FC484}" destId="{506E03D1-5D2F-4A8E-B024-81A0CF87ECFF}" srcOrd="0" destOrd="0" presId="urn:microsoft.com/office/officeart/2005/8/layout/radial5"/>
    <dgm:cxn modelId="{5456BA72-98E9-4DE8-84AC-E52CFF32F46C}" type="presParOf" srcId="{F57832AD-5E35-469D-9AFB-E8F202779920}" destId="{FEF9EF85-E91E-44AC-9962-779B40F8E5F2}" srcOrd="10" destOrd="0" presId="urn:microsoft.com/office/officeart/2005/8/layout/radial5"/>
    <dgm:cxn modelId="{B43D7522-C332-455D-ABDC-8364A1807FB1}" type="presParOf" srcId="{F57832AD-5E35-469D-9AFB-E8F202779920}" destId="{2A596E47-041E-4474-8971-CCB2AC24D9CB}" srcOrd="11" destOrd="0" presId="urn:microsoft.com/office/officeart/2005/8/layout/radial5"/>
    <dgm:cxn modelId="{2AC23765-F632-4F14-9797-EEE299877438}" type="presParOf" srcId="{2A596E47-041E-4474-8971-CCB2AC24D9CB}" destId="{76BA248D-DC96-414F-96D3-D65FC15585D3}" srcOrd="0" destOrd="0" presId="urn:microsoft.com/office/officeart/2005/8/layout/radial5"/>
    <dgm:cxn modelId="{75FCA8C2-A0E4-46FA-B419-B8C42726921E}" type="presParOf" srcId="{F57832AD-5E35-469D-9AFB-E8F202779920}" destId="{79DC3DDC-6F2F-418E-BC2F-81EBC1F7A500}" srcOrd="12" destOrd="0" presId="urn:microsoft.com/office/officeart/2005/8/layout/radial5"/>
    <dgm:cxn modelId="{E00BC8CA-5122-4437-9CCD-3F5267197E92}" type="presParOf" srcId="{F57832AD-5E35-469D-9AFB-E8F202779920}" destId="{2AA3F00C-6AFD-4934-859E-1F7F4814B3C5}" srcOrd="13" destOrd="0" presId="urn:microsoft.com/office/officeart/2005/8/layout/radial5"/>
    <dgm:cxn modelId="{F3959A20-9660-45F5-B667-A33432DE2D80}" type="presParOf" srcId="{2AA3F00C-6AFD-4934-859E-1F7F4814B3C5}" destId="{27FA792E-8DAA-4071-9AC6-DE375F3B5DA5}" srcOrd="0" destOrd="0" presId="urn:microsoft.com/office/officeart/2005/8/layout/radial5"/>
    <dgm:cxn modelId="{72B32806-36EE-4DF6-B70E-7BEFB3457E50}" type="presParOf" srcId="{F57832AD-5E35-469D-9AFB-E8F202779920}" destId="{7DD97143-EE30-4961-8B11-CF6CA8D0337A}" srcOrd="14" destOrd="0" presId="urn:microsoft.com/office/officeart/2005/8/layout/radial5"/>
  </dgm:cxnLst>
  <dgm:bg/>
  <dgm:whole/>
</dgm:dataModel>
</file>

<file path=ppt/diagrams/data4.xml><?xml version="1.0" encoding="utf-8"?>
<dgm:dataModel xmlns:dgm="http://schemas.openxmlformats.org/drawingml/2006/diagram" xmlns:a="http://schemas.openxmlformats.org/drawingml/2006/main">
  <dgm:ptLst>
    <dgm:pt modelId="{06D90302-CD9C-4F48-A623-992995793685}" type="doc">
      <dgm:prSet loTypeId="urn:microsoft.com/office/officeart/2005/8/layout/equation1" loCatId="relationship" qsTypeId="urn:microsoft.com/office/officeart/2005/8/quickstyle/simple1" qsCatId="simple" csTypeId="urn:microsoft.com/office/officeart/2005/8/colors/accent1_3" csCatId="accent1" phldr="1"/>
      <dgm:spPr/>
      <dgm:t>
        <a:bodyPr/>
        <a:lstStyle/>
        <a:p>
          <a:endParaRPr lang="fr-FR"/>
        </a:p>
      </dgm:t>
    </dgm:pt>
    <dgm:pt modelId="{AE0E0890-C1F6-497D-9C93-64F7AAF9198E}">
      <dgm:prSet phldrT="[Texte]"/>
      <dgm:spPr/>
      <dgm:t>
        <a:bodyPr/>
        <a:lstStyle/>
        <a:p>
          <a:r>
            <a:rPr lang="fr-FR" dirty="0" smtClean="0"/>
            <a:t>Le besoin</a:t>
          </a:r>
          <a:endParaRPr lang="fr-FR" dirty="0"/>
        </a:p>
      </dgm:t>
    </dgm:pt>
    <dgm:pt modelId="{B84D5030-75CD-40C1-81F4-D169D42C281C}" type="parTrans" cxnId="{DAF5D6BD-4CF8-40AB-8E9F-E21F1D6DF392}">
      <dgm:prSet/>
      <dgm:spPr/>
      <dgm:t>
        <a:bodyPr/>
        <a:lstStyle/>
        <a:p>
          <a:endParaRPr lang="fr-FR"/>
        </a:p>
      </dgm:t>
    </dgm:pt>
    <dgm:pt modelId="{ADDBDABC-FA55-418A-974A-BD1DDA82328C}" type="sibTrans" cxnId="{DAF5D6BD-4CF8-40AB-8E9F-E21F1D6DF392}">
      <dgm:prSet/>
      <dgm:spPr/>
      <dgm:t>
        <a:bodyPr/>
        <a:lstStyle/>
        <a:p>
          <a:endParaRPr lang="fr-FR"/>
        </a:p>
      </dgm:t>
    </dgm:pt>
    <dgm:pt modelId="{97897BD4-2049-48EF-9513-F73689A3FB6B}">
      <dgm:prSet phldrT="[Texte]"/>
      <dgm:spPr/>
      <dgm:t>
        <a:bodyPr/>
        <a:lstStyle/>
        <a:p>
          <a:r>
            <a:rPr lang="fr-FR" dirty="0" smtClean="0"/>
            <a:t>Enrichir le contenu des expositions</a:t>
          </a:r>
          <a:endParaRPr lang="fr-FR" dirty="0"/>
        </a:p>
      </dgm:t>
    </dgm:pt>
    <dgm:pt modelId="{B5CB01C7-CDE5-4EFD-8791-8736CB6DBFE5}" type="parTrans" cxnId="{891F3ADC-C40C-44E1-8397-6FF10B413407}">
      <dgm:prSet/>
      <dgm:spPr/>
      <dgm:t>
        <a:bodyPr/>
        <a:lstStyle/>
        <a:p>
          <a:endParaRPr lang="fr-FR"/>
        </a:p>
      </dgm:t>
    </dgm:pt>
    <dgm:pt modelId="{7CF87883-E220-4511-9F65-4FCDFC635E51}" type="sibTrans" cxnId="{891F3ADC-C40C-44E1-8397-6FF10B413407}">
      <dgm:prSet/>
      <dgm:spPr/>
      <dgm:t>
        <a:bodyPr/>
        <a:lstStyle/>
        <a:p>
          <a:endParaRPr lang="fr-FR"/>
        </a:p>
      </dgm:t>
    </dgm:pt>
    <dgm:pt modelId="{83E4F8EA-97D6-4910-951D-27ED8DCACBA8}" type="pres">
      <dgm:prSet presAssocID="{06D90302-CD9C-4F48-A623-992995793685}" presName="linearFlow" presStyleCnt="0">
        <dgm:presLayoutVars>
          <dgm:dir/>
          <dgm:resizeHandles val="exact"/>
        </dgm:presLayoutVars>
      </dgm:prSet>
      <dgm:spPr/>
      <dgm:t>
        <a:bodyPr/>
        <a:lstStyle/>
        <a:p>
          <a:endParaRPr lang="fr-FR"/>
        </a:p>
      </dgm:t>
    </dgm:pt>
    <dgm:pt modelId="{8F091640-1AA4-4C0B-8D01-594CED3C5CAE}" type="pres">
      <dgm:prSet presAssocID="{AE0E0890-C1F6-497D-9C93-64F7AAF9198E}" presName="node" presStyleLbl="node1" presStyleIdx="0" presStyleCnt="2">
        <dgm:presLayoutVars>
          <dgm:bulletEnabled val="1"/>
        </dgm:presLayoutVars>
      </dgm:prSet>
      <dgm:spPr/>
      <dgm:t>
        <a:bodyPr/>
        <a:lstStyle/>
        <a:p>
          <a:endParaRPr lang="fr-FR"/>
        </a:p>
      </dgm:t>
    </dgm:pt>
    <dgm:pt modelId="{8A0186B8-5B0E-43B0-991A-F74EA6CBC969}" type="pres">
      <dgm:prSet presAssocID="{ADDBDABC-FA55-418A-974A-BD1DDA82328C}" presName="spacerL" presStyleCnt="0"/>
      <dgm:spPr/>
    </dgm:pt>
    <dgm:pt modelId="{F757CA95-2245-4355-9124-91386AA40B0C}" type="pres">
      <dgm:prSet presAssocID="{ADDBDABC-FA55-418A-974A-BD1DDA82328C}" presName="sibTrans" presStyleLbl="sibTrans2D1" presStyleIdx="0" presStyleCnt="1"/>
      <dgm:spPr/>
      <dgm:t>
        <a:bodyPr/>
        <a:lstStyle/>
        <a:p>
          <a:endParaRPr lang="fr-FR"/>
        </a:p>
      </dgm:t>
    </dgm:pt>
    <dgm:pt modelId="{3A6702BE-D05F-48B5-8B77-181F99CC7349}" type="pres">
      <dgm:prSet presAssocID="{ADDBDABC-FA55-418A-974A-BD1DDA82328C}" presName="spacerR" presStyleCnt="0"/>
      <dgm:spPr/>
    </dgm:pt>
    <dgm:pt modelId="{96D93874-971B-4305-89B4-A8A1D8181C40}" type="pres">
      <dgm:prSet presAssocID="{97897BD4-2049-48EF-9513-F73689A3FB6B}" presName="node" presStyleLbl="node1" presStyleIdx="1" presStyleCnt="2">
        <dgm:presLayoutVars>
          <dgm:bulletEnabled val="1"/>
        </dgm:presLayoutVars>
      </dgm:prSet>
      <dgm:spPr/>
      <dgm:t>
        <a:bodyPr/>
        <a:lstStyle/>
        <a:p>
          <a:endParaRPr lang="fr-FR"/>
        </a:p>
      </dgm:t>
    </dgm:pt>
  </dgm:ptLst>
  <dgm:cxnLst>
    <dgm:cxn modelId="{891F3ADC-C40C-44E1-8397-6FF10B413407}" srcId="{06D90302-CD9C-4F48-A623-992995793685}" destId="{97897BD4-2049-48EF-9513-F73689A3FB6B}" srcOrd="1" destOrd="0" parTransId="{B5CB01C7-CDE5-4EFD-8791-8736CB6DBFE5}" sibTransId="{7CF87883-E220-4511-9F65-4FCDFC635E51}"/>
    <dgm:cxn modelId="{E870C623-C46A-4F70-B4F7-DA6C944295E3}" type="presOf" srcId="{06D90302-CD9C-4F48-A623-992995793685}" destId="{83E4F8EA-97D6-4910-951D-27ED8DCACBA8}" srcOrd="0" destOrd="0" presId="urn:microsoft.com/office/officeart/2005/8/layout/equation1"/>
    <dgm:cxn modelId="{277B35FB-A9AC-44D4-A369-5A3612C05D24}" type="presOf" srcId="{ADDBDABC-FA55-418A-974A-BD1DDA82328C}" destId="{F757CA95-2245-4355-9124-91386AA40B0C}" srcOrd="0" destOrd="0" presId="urn:microsoft.com/office/officeart/2005/8/layout/equation1"/>
    <dgm:cxn modelId="{74421E70-386D-497A-A5FE-B038314F9BA0}" type="presOf" srcId="{AE0E0890-C1F6-497D-9C93-64F7AAF9198E}" destId="{8F091640-1AA4-4C0B-8D01-594CED3C5CAE}" srcOrd="0" destOrd="0" presId="urn:microsoft.com/office/officeart/2005/8/layout/equation1"/>
    <dgm:cxn modelId="{CF71DB2E-5905-4E48-8DCB-F309F4957FF0}" type="presOf" srcId="{97897BD4-2049-48EF-9513-F73689A3FB6B}" destId="{96D93874-971B-4305-89B4-A8A1D8181C40}" srcOrd="0" destOrd="0" presId="urn:microsoft.com/office/officeart/2005/8/layout/equation1"/>
    <dgm:cxn modelId="{DAF5D6BD-4CF8-40AB-8E9F-E21F1D6DF392}" srcId="{06D90302-CD9C-4F48-A623-992995793685}" destId="{AE0E0890-C1F6-497D-9C93-64F7AAF9198E}" srcOrd="0" destOrd="0" parTransId="{B84D5030-75CD-40C1-81F4-D169D42C281C}" sibTransId="{ADDBDABC-FA55-418A-974A-BD1DDA82328C}"/>
    <dgm:cxn modelId="{6176D197-36E8-4DA8-92BF-5FF2C232BFEE}" type="presParOf" srcId="{83E4F8EA-97D6-4910-951D-27ED8DCACBA8}" destId="{8F091640-1AA4-4C0B-8D01-594CED3C5CAE}" srcOrd="0" destOrd="0" presId="urn:microsoft.com/office/officeart/2005/8/layout/equation1"/>
    <dgm:cxn modelId="{348C3E03-742D-43D5-9284-AA447D74BA0E}" type="presParOf" srcId="{83E4F8EA-97D6-4910-951D-27ED8DCACBA8}" destId="{8A0186B8-5B0E-43B0-991A-F74EA6CBC969}" srcOrd="1" destOrd="0" presId="urn:microsoft.com/office/officeart/2005/8/layout/equation1"/>
    <dgm:cxn modelId="{BEFBCB3F-5C4A-4DC5-B798-22354C97904F}" type="presParOf" srcId="{83E4F8EA-97D6-4910-951D-27ED8DCACBA8}" destId="{F757CA95-2245-4355-9124-91386AA40B0C}" srcOrd="2" destOrd="0" presId="urn:microsoft.com/office/officeart/2005/8/layout/equation1"/>
    <dgm:cxn modelId="{F0DF1896-0438-40A7-A1F8-CD8211FB7DF2}" type="presParOf" srcId="{83E4F8EA-97D6-4910-951D-27ED8DCACBA8}" destId="{3A6702BE-D05F-48B5-8B77-181F99CC7349}" srcOrd="3" destOrd="0" presId="urn:microsoft.com/office/officeart/2005/8/layout/equation1"/>
    <dgm:cxn modelId="{5BB6BFB0-E5BA-41EA-847B-9991AD9268F6}" type="presParOf" srcId="{83E4F8EA-97D6-4910-951D-27ED8DCACBA8}" destId="{96D93874-971B-4305-89B4-A8A1D8181C40}" srcOrd="4" destOrd="0" presId="urn:microsoft.com/office/officeart/2005/8/layout/equation1"/>
  </dgm:cxnLst>
  <dgm:bg/>
  <dgm:whole/>
</dgm:dataModel>
</file>

<file path=ppt/diagrams/data5.xml><?xml version="1.0" encoding="utf-8"?>
<dgm:dataModel xmlns:dgm="http://schemas.openxmlformats.org/drawingml/2006/diagram" xmlns:a="http://schemas.openxmlformats.org/drawingml/2006/main">
  <dgm:ptLst>
    <dgm:pt modelId="{68492AE8-8CA1-491B-B2E5-4AD4F7B61FC3}" type="doc">
      <dgm:prSet loTypeId="urn:microsoft.com/office/officeart/2005/8/layout/radial6" loCatId="cycle" qsTypeId="urn:microsoft.com/office/officeart/2005/8/quickstyle/simple2" qsCatId="simple" csTypeId="urn:microsoft.com/office/officeart/2005/8/colors/colorful3" csCatId="colorful" phldr="1"/>
      <dgm:spPr/>
      <dgm:t>
        <a:bodyPr/>
        <a:lstStyle/>
        <a:p>
          <a:endParaRPr lang="fr-FR"/>
        </a:p>
      </dgm:t>
    </dgm:pt>
    <dgm:pt modelId="{E19DB081-485F-4E5E-927F-5414DB76FEB2}">
      <dgm:prSet phldrT="[Texte]"/>
      <dgm:spPr/>
      <dgm:t>
        <a:bodyPr/>
        <a:lstStyle/>
        <a:p>
          <a:r>
            <a:rPr lang="fr-FR" dirty="0" smtClean="0"/>
            <a:t>La demande</a:t>
          </a:r>
          <a:endParaRPr lang="fr-FR" dirty="0"/>
        </a:p>
      </dgm:t>
    </dgm:pt>
    <dgm:pt modelId="{4F24EFB4-321E-4BC0-B723-AED519CB7C30}" type="parTrans" cxnId="{ED6B1915-53D4-4ED8-BAD8-FA6CBC9F6BF2}">
      <dgm:prSet/>
      <dgm:spPr/>
      <dgm:t>
        <a:bodyPr/>
        <a:lstStyle/>
        <a:p>
          <a:endParaRPr lang="fr-FR"/>
        </a:p>
      </dgm:t>
    </dgm:pt>
    <dgm:pt modelId="{607E31A0-87F1-4572-8216-83E80A11A451}" type="sibTrans" cxnId="{ED6B1915-53D4-4ED8-BAD8-FA6CBC9F6BF2}">
      <dgm:prSet/>
      <dgm:spPr/>
      <dgm:t>
        <a:bodyPr/>
        <a:lstStyle/>
        <a:p>
          <a:endParaRPr lang="fr-FR"/>
        </a:p>
      </dgm:t>
    </dgm:pt>
    <dgm:pt modelId="{498DD56C-6353-4666-A568-1D089DC9E39F}">
      <dgm:prSet phldrT="[Texte]"/>
      <dgm:spPr/>
      <dgm:t>
        <a:bodyPr/>
        <a:lstStyle/>
        <a:p>
          <a:r>
            <a:rPr lang="fr-FR" dirty="0" smtClean="0"/>
            <a:t>Site intranet</a:t>
          </a:r>
          <a:endParaRPr lang="fr-FR" dirty="0"/>
        </a:p>
      </dgm:t>
    </dgm:pt>
    <dgm:pt modelId="{27C98A57-EF99-470F-8BA2-18622525D5AC}" type="parTrans" cxnId="{12565EA0-E686-4657-B6EE-73AF30E410D0}">
      <dgm:prSet/>
      <dgm:spPr/>
      <dgm:t>
        <a:bodyPr/>
        <a:lstStyle/>
        <a:p>
          <a:endParaRPr lang="fr-FR"/>
        </a:p>
      </dgm:t>
    </dgm:pt>
    <dgm:pt modelId="{E0154E6F-DA26-4EC7-8B28-3051BF870629}" type="sibTrans" cxnId="{12565EA0-E686-4657-B6EE-73AF30E410D0}">
      <dgm:prSet/>
      <dgm:spPr/>
      <dgm:t>
        <a:bodyPr/>
        <a:lstStyle/>
        <a:p>
          <a:endParaRPr lang="fr-FR"/>
        </a:p>
      </dgm:t>
    </dgm:pt>
    <dgm:pt modelId="{1AC188EB-A670-4E85-B670-C42A63D43901}">
      <dgm:prSet phldrT="[Texte]"/>
      <dgm:spPr/>
      <dgm:t>
        <a:bodyPr/>
        <a:lstStyle/>
        <a:p>
          <a:r>
            <a:rPr lang="fr-FR" dirty="0" smtClean="0"/>
            <a:t>Multilingue</a:t>
          </a:r>
          <a:endParaRPr lang="fr-FR" dirty="0"/>
        </a:p>
      </dgm:t>
    </dgm:pt>
    <dgm:pt modelId="{595C50F3-4B6C-4BAC-B87E-1BBB03232F18}" type="parTrans" cxnId="{231DDAB9-7A80-4969-AF17-F5BE51FE6145}">
      <dgm:prSet/>
      <dgm:spPr/>
      <dgm:t>
        <a:bodyPr/>
        <a:lstStyle/>
        <a:p>
          <a:endParaRPr lang="fr-FR"/>
        </a:p>
      </dgm:t>
    </dgm:pt>
    <dgm:pt modelId="{72B55120-93E2-48E3-90FA-04295FEF6279}" type="sibTrans" cxnId="{231DDAB9-7A80-4969-AF17-F5BE51FE6145}">
      <dgm:prSet/>
      <dgm:spPr/>
      <dgm:t>
        <a:bodyPr/>
        <a:lstStyle/>
        <a:p>
          <a:endParaRPr lang="fr-FR"/>
        </a:p>
      </dgm:t>
    </dgm:pt>
    <dgm:pt modelId="{F8C87050-3A00-4AEC-B710-6C11C9C99A08}">
      <dgm:prSet phldrT="[Texte]"/>
      <dgm:spPr/>
      <dgm:t>
        <a:bodyPr/>
        <a:lstStyle/>
        <a:p>
          <a:r>
            <a:rPr lang="fr-FR" dirty="0" smtClean="0"/>
            <a:t>Accès aux œuvres via des </a:t>
          </a:r>
          <a:r>
            <a:rPr lang="fr-FR" dirty="0" err="1" smtClean="0"/>
            <a:t>flashcodes</a:t>
          </a:r>
          <a:endParaRPr lang="fr-FR" dirty="0"/>
        </a:p>
      </dgm:t>
    </dgm:pt>
    <dgm:pt modelId="{9E7AA90D-412D-4527-BB6C-C93D79D8E63A}" type="parTrans" cxnId="{53D890AE-1A78-4B66-BEB4-8445AF258394}">
      <dgm:prSet/>
      <dgm:spPr/>
      <dgm:t>
        <a:bodyPr/>
        <a:lstStyle/>
        <a:p>
          <a:endParaRPr lang="fr-FR"/>
        </a:p>
      </dgm:t>
    </dgm:pt>
    <dgm:pt modelId="{336E4883-D99A-42F7-ADEF-07890CE76DF3}" type="sibTrans" cxnId="{53D890AE-1A78-4B66-BEB4-8445AF258394}">
      <dgm:prSet/>
      <dgm:spPr/>
      <dgm:t>
        <a:bodyPr/>
        <a:lstStyle/>
        <a:p>
          <a:endParaRPr lang="fr-FR"/>
        </a:p>
      </dgm:t>
    </dgm:pt>
    <dgm:pt modelId="{F9C31FC6-4052-4A96-B6D2-A835D1F4CE30}">
      <dgm:prSet phldrT="[Texte]"/>
      <dgm:spPr/>
      <dgm:t>
        <a:bodyPr/>
        <a:lstStyle/>
        <a:p>
          <a:r>
            <a:rPr lang="fr-FR" dirty="0" smtClean="0"/>
            <a:t>Responsive</a:t>
          </a:r>
          <a:endParaRPr lang="fr-FR" dirty="0"/>
        </a:p>
      </dgm:t>
    </dgm:pt>
    <dgm:pt modelId="{DCBF9AA7-CEA3-4411-B4C8-BC00844DBA41}" type="parTrans" cxnId="{33ECBAE3-A63C-4B20-B87D-E76DBD52E215}">
      <dgm:prSet/>
      <dgm:spPr/>
      <dgm:t>
        <a:bodyPr/>
        <a:lstStyle/>
        <a:p>
          <a:endParaRPr lang="fr-FR"/>
        </a:p>
      </dgm:t>
    </dgm:pt>
    <dgm:pt modelId="{9683401D-D386-4B7A-BC2B-576A30698AED}" type="sibTrans" cxnId="{33ECBAE3-A63C-4B20-B87D-E76DBD52E215}">
      <dgm:prSet/>
      <dgm:spPr/>
      <dgm:t>
        <a:bodyPr/>
        <a:lstStyle/>
        <a:p>
          <a:endParaRPr lang="fr-FR"/>
        </a:p>
      </dgm:t>
    </dgm:pt>
    <dgm:pt modelId="{869D30AD-0E5E-4CCD-AB61-67A608620EF3}" type="pres">
      <dgm:prSet presAssocID="{68492AE8-8CA1-491B-B2E5-4AD4F7B61FC3}" presName="Name0" presStyleCnt="0">
        <dgm:presLayoutVars>
          <dgm:chMax val="1"/>
          <dgm:dir/>
          <dgm:animLvl val="ctr"/>
          <dgm:resizeHandles val="exact"/>
        </dgm:presLayoutVars>
      </dgm:prSet>
      <dgm:spPr/>
      <dgm:t>
        <a:bodyPr/>
        <a:lstStyle/>
        <a:p>
          <a:endParaRPr lang="fr-FR"/>
        </a:p>
      </dgm:t>
    </dgm:pt>
    <dgm:pt modelId="{41A397C8-DC45-4A04-81DD-88E3D205B4F3}" type="pres">
      <dgm:prSet presAssocID="{E19DB081-485F-4E5E-927F-5414DB76FEB2}" presName="centerShape" presStyleLbl="node0" presStyleIdx="0" presStyleCnt="1"/>
      <dgm:spPr/>
      <dgm:t>
        <a:bodyPr/>
        <a:lstStyle/>
        <a:p>
          <a:endParaRPr lang="fr-FR"/>
        </a:p>
      </dgm:t>
    </dgm:pt>
    <dgm:pt modelId="{26894072-5AAE-48DD-AFFA-ED917243B169}" type="pres">
      <dgm:prSet presAssocID="{498DD56C-6353-4666-A568-1D089DC9E39F}" presName="node" presStyleLbl="node1" presStyleIdx="0" presStyleCnt="4">
        <dgm:presLayoutVars>
          <dgm:bulletEnabled val="1"/>
        </dgm:presLayoutVars>
      </dgm:prSet>
      <dgm:spPr/>
      <dgm:t>
        <a:bodyPr/>
        <a:lstStyle/>
        <a:p>
          <a:endParaRPr lang="fr-FR"/>
        </a:p>
      </dgm:t>
    </dgm:pt>
    <dgm:pt modelId="{622FFCCF-4AEC-469A-9E43-010B17251B2D}" type="pres">
      <dgm:prSet presAssocID="{498DD56C-6353-4666-A568-1D089DC9E39F}" presName="dummy" presStyleCnt="0"/>
      <dgm:spPr/>
    </dgm:pt>
    <dgm:pt modelId="{E6BA5B4A-30F9-45E6-B40D-84805F0A2418}" type="pres">
      <dgm:prSet presAssocID="{E0154E6F-DA26-4EC7-8B28-3051BF870629}" presName="sibTrans" presStyleLbl="sibTrans2D1" presStyleIdx="0" presStyleCnt="4"/>
      <dgm:spPr/>
      <dgm:t>
        <a:bodyPr/>
        <a:lstStyle/>
        <a:p>
          <a:endParaRPr lang="fr-FR"/>
        </a:p>
      </dgm:t>
    </dgm:pt>
    <dgm:pt modelId="{D8772F26-5FC1-4417-9743-8F998E585853}" type="pres">
      <dgm:prSet presAssocID="{1AC188EB-A670-4E85-B670-C42A63D43901}" presName="node" presStyleLbl="node1" presStyleIdx="1" presStyleCnt="4">
        <dgm:presLayoutVars>
          <dgm:bulletEnabled val="1"/>
        </dgm:presLayoutVars>
      </dgm:prSet>
      <dgm:spPr/>
      <dgm:t>
        <a:bodyPr/>
        <a:lstStyle/>
        <a:p>
          <a:endParaRPr lang="fr-FR"/>
        </a:p>
      </dgm:t>
    </dgm:pt>
    <dgm:pt modelId="{CA15019B-608E-4823-BFF4-55F30950F9A3}" type="pres">
      <dgm:prSet presAssocID="{1AC188EB-A670-4E85-B670-C42A63D43901}" presName="dummy" presStyleCnt="0"/>
      <dgm:spPr/>
    </dgm:pt>
    <dgm:pt modelId="{F0F8790B-C82B-405E-8083-F881B7C136C2}" type="pres">
      <dgm:prSet presAssocID="{72B55120-93E2-48E3-90FA-04295FEF6279}" presName="sibTrans" presStyleLbl="sibTrans2D1" presStyleIdx="1" presStyleCnt="4"/>
      <dgm:spPr/>
      <dgm:t>
        <a:bodyPr/>
        <a:lstStyle/>
        <a:p>
          <a:endParaRPr lang="fr-FR"/>
        </a:p>
      </dgm:t>
    </dgm:pt>
    <dgm:pt modelId="{DE81AE15-3BEA-426D-8B38-D2B13A941205}" type="pres">
      <dgm:prSet presAssocID="{F8C87050-3A00-4AEC-B710-6C11C9C99A08}" presName="node" presStyleLbl="node1" presStyleIdx="2" presStyleCnt="4">
        <dgm:presLayoutVars>
          <dgm:bulletEnabled val="1"/>
        </dgm:presLayoutVars>
      </dgm:prSet>
      <dgm:spPr/>
      <dgm:t>
        <a:bodyPr/>
        <a:lstStyle/>
        <a:p>
          <a:endParaRPr lang="fr-FR"/>
        </a:p>
      </dgm:t>
    </dgm:pt>
    <dgm:pt modelId="{5A9ACF74-1872-47D1-BF43-E266226E0D4A}" type="pres">
      <dgm:prSet presAssocID="{F8C87050-3A00-4AEC-B710-6C11C9C99A08}" presName="dummy" presStyleCnt="0"/>
      <dgm:spPr/>
    </dgm:pt>
    <dgm:pt modelId="{84B2E0D9-3BDB-4FBD-AE51-E828590E83CF}" type="pres">
      <dgm:prSet presAssocID="{336E4883-D99A-42F7-ADEF-07890CE76DF3}" presName="sibTrans" presStyleLbl="sibTrans2D1" presStyleIdx="2" presStyleCnt="4"/>
      <dgm:spPr/>
      <dgm:t>
        <a:bodyPr/>
        <a:lstStyle/>
        <a:p>
          <a:endParaRPr lang="fr-FR"/>
        </a:p>
      </dgm:t>
    </dgm:pt>
    <dgm:pt modelId="{78EED09E-D0DA-4660-B253-DC09F6206081}" type="pres">
      <dgm:prSet presAssocID="{F9C31FC6-4052-4A96-B6D2-A835D1F4CE30}" presName="node" presStyleLbl="node1" presStyleIdx="3" presStyleCnt="4">
        <dgm:presLayoutVars>
          <dgm:bulletEnabled val="1"/>
        </dgm:presLayoutVars>
      </dgm:prSet>
      <dgm:spPr/>
      <dgm:t>
        <a:bodyPr/>
        <a:lstStyle/>
        <a:p>
          <a:endParaRPr lang="fr-FR"/>
        </a:p>
      </dgm:t>
    </dgm:pt>
    <dgm:pt modelId="{28048169-66C5-4D22-8C54-C89BE2A900FA}" type="pres">
      <dgm:prSet presAssocID="{F9C31FC6-4052-4A96-B6D2-A835D1F4CE30}" presName="dummy" presStyleCnt="0"/>
      <dgm:spPr/>
    </dgm:pt>
    <dgm:pt modelId="{7E273E71-5010-431E-A2B2-E1035EDD1926}" type="pres">
      <dgm:prSet presAssocID="{9683401D-D386-4B7A-BC2B-576A30698AED}" presName="sibTrans" presStyleLbl="sibTrans2D1" presStyleIdx="3" presStyleCnt="4"/>
      <dgm:spPr/>
      <dgm:t>
        <a:bodyPr/>
        <a:lstStyle/>
        <a:p>
          <a:endParaRPr lang="fr-FR"/>
        </a:p>
      </dgm:t>
    </dgm:pt>
  </dgm:ptLst>
  <dgm:cxnLst>
    <dgm:cxn modelId="{CBF2EBAD-46FE-4275-BD67-9211628C895D}" type="presOf" srcId="{E19DB081-485F-4E5E-927F-5414DB76FEB2}" destId="{41A397C8-DC45-4A04-81DD-88E3D205B4F3}" srcOrd="0" destOrd="0" presId="urn:microsoft.com/office/officeart/2005/8/layout/radial6"/>
    <dgm:cxn modelId="{ED6B1915-53D4-4ED8-BAD8-FA6CBC9F6BF2}" srcId="{68492AE8-8CA1-491B-B2E5-4AD4F7B61FC3}" destId="{E19DB081-485F-4E5E-927F-5414DB76FEB2}" srcOrd="0" destOrd="0" parTransId="{4F24EFB4-321E-4BC0-B723-AED519CB7C30}" sibTransId="{607E31A0-87F1-4572-8216-83E80A11A451}"/>
    <dgm:cxn modelId="{231DDAB9-7A80-4969-AF17-F5BE51FE6145}" srcId="{E19DB081-485F-4E5E-927F-5414DB76FEB2}" destId="{1AC188EB-A670-4E85-B670-C42A63D43901}" srcOrd="1" destOrd="0" parTransId="{595C50F3-4B6C-4BAC-B87E-1BBB03232F18}" sibTransId="{72B55120-93E2-48E3-90FA-04295FEF6279}"/>
    <dgm:cxn modelId="{6D9D2B81-AE1E-4955-924B-FFDAB4ACFBB4}" type="presOf" srcId="{498DD56C-6353-4666-A568-1D089DC9E39F}" destId="{26894072-5AAE-48DD-AFFA-ED917243B169}" srcOrd="0" destOrd="0" presId="urn:microsoft.com/office/officeart/2005/8/layout/radial6"/>
    <dgm:cxn modelId="{C26627FF-057C-48AA-9C33-E45C2283B012}" type="presOf" srcId="{72B55120-93E2-48E3-90FA-04295FEF6279}" destId="{F0F8790B-C82B-405E-8083-F881B7C136C2}" srcOrd="0" destOrd="0" presId="urn:microsoft.com/office/officeart/2005/8/layout/radial6"/>
    <dgm:cxn modelId="{910C6C02-A4A5-44C0-80EE-13178A052D9D}" type="presOf" srcId="{F8C87050-3A00-4AEC-B710-6C11C9C99A08}" destId="{DE81AE15-3BEA-426D-8B38-D2B13A941205}" srcOrd="0" destOrd="0" presId="urn:microsoft.com/office/officeart/2005/8/layout/radial6"/>
    <dgm:cxn modelId="{F7BB8D12-400A-495E-AE21-46649AE6CAAB}" type="presOf" srcId="{1AC188EB-A670-4E85-B670-C42A63D43901}" destId="{D8772F26-5FC1-4417-9743-8F998E585853}" srcOrd="0" destOrd="0" presId="urn:microsoft.com/office/officeart/2005/8/layout/radial6"/>
    <dgm:cxn modelId="{BCE5BE04-2243-4ACF-8493-D9AE7F7BA041}" type="presOf" srcId="{F9C31FC6-4052-4A96-B6D2-A835D1F4CE30}" destId="{78EED09E-D0DA-4660-B253-DC09F6206081}" srcOrd="0" destOrd="0" presId="urn:microsoft.com/office/officeart/2005/8/layout/radial6"/>
    <dgm:cxn modelId="{1E9B983E-1F59-43AC-BCC3-88A1F25BA730}" type="presOf" srcId="{9683401D-D386-4B7A-BC2B-576A30698AED}" destId="{7E273E71-5010-431E-A2B2-E1035EDD1926}" srcOrd="0" destOrd="0" presId="urn:microsoft.com/office/officeart/2005/8/layout/radial6"/>
    <dgm:cxn modelId="{33ECBAE3-A63C-4B20-B87D-E76DBD52E215}" srcId="{E19DB081-485F-4E5E-927F-5414DB76FEB2}" destId="{F9C31FC6-4052-4A96-B6D2-A835D1F4CE30}" srcOrd="3" destOrd="0" parTransId="{DCBF9AA7-CEA3-4411-B4C8-BC00844DBA41}" sibTransId="{9683401D-D386-4B7A-BC2B-576A30698AED}"/>
    <dgm:cxn modelId="{EDAF32A3-AA8E-4EC0-A1A0-48824FDF9E7F}" type="presOf" srcId="{68492AE8-8CA1-491B-B2E5-4AD4F7B61FC3}" destId="{869D30AD-0E5E-4CCD-AB61-67A608620EF3}" srcOrd="0" destOrd="0" presId="urn:microsoft.com/office/officeart/2005/8/layout/radial6"/>
    <dgm:cxn modelId="{53D890AE-1A78-4B66-BEB4-8445AF258394}" srcId="{E19DB081-485F-4E5E-927F-5414DB76FEB2}" destId="{F8C87050-3A00-4AEC-B710-6C11C9C99A08}" srcOrd="2" destOrd="0" parTransId="{9E7AA90D-412D-4527-BB6C-C93D79D8E63A}" sibTransId="{336E4883-D99A-42F7-ADEF-07890CE76DF3}"/>
    <dgm:cxn modelId="{12565EA0-E686-4657-B6EE-73AF30E410D0}" srcId="{E19DB081-485F-4E5E-927F-5414DB76FEB2}" destId="{498DD56C-6353-4666-A568-1D089DC9E39F}" srcOrd="0" destOrd="0" parTransId="{27C98A57-EF99-470F-8BA2-18622525D5AC}" sibTransId="{E0154E6F-DA26-4EC7-8B28-3051BF870629}"/>
    <dgm:cxn modelId="{3AE13D61-B296-4377-B91F-CD54C4A61427}" type="presOf" srcId="{336E4883-D99A-42F7-ADEF-07890CE76DF3}" destId="{84B2E0D9-3BDB-4FBD-AE51-E828590E83CF}" srcOrd="0" destOrd="0" presId="urn:microsoft.com/office/officeart/2005/8/layout/radial6"/>
    <dgm:cxn modelId="{D1D68485-7D35-4EF2-B310-BCC235E337CD}" type="presOf" srcId="{E0154E6F-DA26-4EC7-8B28-3051BF870629}" destId="{E6BA5B4A-30F9-45E6-B40D-84805F0A2418}" srcOrd="0" destOrd="0" presId="urn:microsoft.com/office/officeart/2005/8/layout/radial6"/>
    <dgm:cxn modelId="{CB9C09F7-51D4-489B-8F34-B7FBC05451C8}" type="presParOf" srcId="{869D30AD-0E5E-4CCD-AB61-67A608620EF3}" destId="{41A397C8-DC45-4A04-81DD-88E3D205B4F3}" srcOrd="0" destOrd="0" presId="urn:microsoft.com/office/officeart/2005/8/layout/radial6"/>
    <dgm:cxn modelId="{90F3A8DB-A89D-460A-99C7-FD3903CF9B01}" type="presParOf" srcId="{869D30AD-0E5E-4CCD-AB61-67A608620EF3}" destId="{26894072-5AAE-48DD-AFFA-ED917243B169}" srcOrd="1" destOrd="0" presId="urn:microsoft.com/office/officeart/2005/8/layout/radial6"/>
    <dgm:cxn modelId="{523ABBAF-EFA7-4A21-8D76-D787FBF97F21}" type="presParOf" srcId="{869D30AD-0E5E-4CCD-AB61-67A608620EF3}" destId="{622FFCCF-4AEC-469A-9E43-010B17251B2D}" srcOrd="2" destOrd="0" presId="urn:microsoft.com/office/officeart/2005/8/layout/radial6"/>
    <dgm:cxn modelId="{CC67F492-B878-433B-A5A9-EC18714272FC}" type="presParOf" srcId="{869D30AD-0E5E-4CCD-AB61-67A608620EF3}" destId="{E6BA5B4A-30F9-45E6-B40D-84805F0A2418}" srcOrd="3" destOrd="0" presId="urn:microsoft.com/office/officeart/2005/8/layout/radial6"/>
    <dgm:cxn modelId="{6FC5D5CA-964E-4B80-B278-62A178631521}" type="presParOf" srcId="{869D30AD-0E5E-4CCD-AB61-67A608620EF3}" destId="{D8772F26-5FC1-4417-9743-8F998E585853}" srcOrd="4" destOrd="0" presId="urn:microsoft.com/office/officeart/2005/8/layout/radial6"/>
    <dgm:cxn modelId="{8717853C-DC41-4963-BBD8-02E7B56FB4F9}" type="presParOf" srcId="{869D30AD-0E5E-4CCD-AB61-67A608620EF3}" destId="{CA15019B-608E-4823-BFF4-55F30950F9A3}" srcOrd="5" destOrd="0" presId="urn:microsoft.com/office/officeart/2005/8/layout/radial6"/>
    <dgm:cxn modelId="{69FD9653-F00D-43BF-AD40-03E4E01C1753}" type="presParOf" srcId="{869D30AD-0E5E-4CCD-AB61-67A608620EF3}" destId="{F0F8790B-C82B-405E-8083-F881B7C136C2}" srcOrd="6" destOrd="0" presId="urn:microsoft.com/office/officeart/2005/8/layout/radial6"/>
    <dgm:cxn modelId="{FDB4AEBF-115D-4C12-A18F-6A27F4E0BCA8}" type="presParOf" srcId="{869D30AD-0E5E-4CCD-AB61-67A608620EF3}" destId="{DE81AE15-3BEA-426D-8B38-D2B13A941205}" srcOrd="7" destOrd="0" presId="urn:microsoft.com/office/officeart/2005/8/layout/radial6"/>
    <dgm:cxn modelId="{9771801D-0D6F-448C-9698-E8AA7EBEFCE9}" type="presParOf" srcId="{869D30AD-0E5E-4CCD-AB61-67A608620EF3}" destId="{5A9ACF74-1872-47D1-BF43-E266226E0D4A}" srcOrd="8" destOrd="0" presId="urn:microsoft.com/office/officeart/2005/8/layout/radial6"/>
    <dgm:cxn modelId="{35187A7F-7EAE-4D52-BE5A-CE54CD72248C}" type="presParOf" srcId="{869D30AD-0E5E-4CCD-AB61-67A608620EF3}" destId="{84B2E0D9-3BDB-4FBD-AE51-E828590E83CF}" srcOrd="9" destOrd="0" presId="urn:microsoft.com/office/officeart/2005/8/layout/radial6"/>
    <dgm:cxn modelId="{761C025E-0011-449C-A261-9508741B5AAD}" type="presParOf" srcId="{869D30AD-0E5E-4CCD-AB61-67A608620EF3}" destId="{78EED09E-D0DA-4660-B253-DC09F6206081}" srcOrd="10" destOrd="0" presId="urn:microsoft.com/office/officeart/2005/8/layout/radial6"/>
    <dgm:cxn modelId="{D8334B61-4909-470C-8171-A996993B131E}" type="presParOf" srcId="{869D30AD-0E5E-4CCD-AB61-67A608620EF3}" destId="{28048169-66C5-4D22-8C54-C89BE2A900FA}" srcOrd="11" destOrd="0" presId="urn:microsoft.com/office/officeart/2005/8/layout/radial6"/>
    <dgm:cxn modelId="{C35132DD-54AE-4C45-87D0-BC1C850E8D2C}" type="presParOf" srcId="{869D30AD-0E5E-4CCD-AB61-67A608620EF3}" destId="{7E273E71-5010-431E-A2B2-E1035EDD1926}" srcOrd="12" destOrd="0" presId="urn:microsoft.com/office/officeart/2005/8/layout/radial6"/>
  </dgm:cxnLst>
  <dgm:bg/>
  <dgm:whole/>
</dgm:dataModel>
</file>

<file path=ppt/diagrams/data6.xml><?xml version="1.0" encoding="utf-8"?>
<dgm:dataModel xmlns:dgm="http://schemas.openxmlformats.org/drawingml/2006/diagram" xmlns:a="http://schemas.openxmlformats.org/drawingml/2006/main">
  <dgm:ptLst>
    <dgm:pt modelId="{0FD168F7-F9F2-4B21-A408-7256AA056F49}" type="doc">
      <dgm:prSet loTypeId="urn:microsoft.com/office/officeart/2005/8/layout/radial3" loCatId="cycle" qsTypeId="urn:microsoft.com/office/officeart/2005/8/quickstyle/simple2" qsCatId="simple" csTypeId="urn:microsoft.com/office/officeart/2005/8/colors/colorful3" csCatId="colorful" phldr="1"/>
      <dgm:spPr/>
      <dgm:t>
        <a:bodyPr/>
        <a:lstStyle/>
        <a:p>
          <a:endParaRPr lang="fr-FR"/>
        </a:p>
      </dgm:t>
    </dgm:pt>
    <dgm:pt modelId="{0CF6C2F7-EEBE-4E36-BE05-CFF2854A07C6}">
      <dgm:prSet phldrT="[Texte]"/>
      <dgm:spPr/>
      <dgm:t>
        <a:bodyPr/>
        <a:lstStyle/>
        <a:p>
          <a:r>
            <a:rPr lang="fr-FR" dirty="0" smtClean="0"/>
            <a:t>Fonctionnalités</a:t>
          </a:r>
          <a:endParaRPr lang="fr-FR" dirty="0"/>
        </a:p>
      </dgm:t>
    </dgm:pt>
    <dgm:pt modelId="{BD1E0C3C-DD25-48C2-B5AF-6723D0CB5793}" type="parTrans" cxnId="{CF5C1ED2-715B-40CD-8049-AE67207F7903}">
      <dgm:prSet/>
      <dgm:spPr/>
      <dgm:t>
        <a:bodyPr/>
        <a:lstStyle/>
        <a:p>
          <a:endParaRPr lang="fr-FR"/>
        </a:p>
      </dgm:t>
    </dgm:pt>
    <dgm:pt modelId="{AFF78592-F8B0-4E46-B5B5-225B1120E06F}" type="sibTrans" cxnId="{CF5C1ED2-715B-40CD-8049-AE67207F7903}">
      <dgm:prSet/>
      <dgm:spPr/>
      <dgm:t>
        <a:bodyPr/>
        <a:lstStyle/>
        <a:p>
          <a:endParaRPr lang="fr-FR"/>
        </a:p>
      </dgm:t>
    </dgm:pt>
    <dgm:pt modelId="{BFADB267-1AC1-4F85-B9AD-0AE2661EDF63}">
      <dgm:prSet phldrT="[Texte]"/>
      <dgm:spPr/>
      <dgm:t>
        <a:bodyPr/>
        <a:lstStyle/>
        <a:p>
          <a:r>
            <a:rPr lang="fr-FR" dirty="0" smtClean="0"/>
            <a:t>Accès aux œuvre via </a:t>
          </a:r>
          <a:r>
            <a:rPr lang="fr-FR" dirty="0" err="1" smtClean="0"/>
            <a:t>flashcode</a:t>
          </a:r>
          <a:endParaRPr lang="fr-FR" dirty="0"/>
        </a:p>
      </dgm:t>
    </dgm:pt>
    <dgm:pt modelId="{05F32279-5E3C-49F7-B45C-1DF191106393}" type="parTrans" cxnId="{0FBAAE4D-38F1-4F4E-9F31-124E9803F950}">
      <dgm:prSet/>
      <dgm:spPr/>
      <dgm:t>
        <a:bodyPr/>
        <a:lstStyle/>
        <a:p>
          <a:endParaRPr lang="fr-FR"/>
        </a:p>
      </dgm:t>
    </dgm:pt>
    <dgm:pt modelId="{5F8CBBD6-092A-4C2F-BEA3-1CA0C3A0C3B5}" type="sibTrans" cxnId="{0FBAAE4D-38F1-4F4E-9F31-124E9803F950}">
      <dgm:prSet/>
      <dgm:spPr/>
      <dgm:t>
        <a:bodyPr/>
        <a:lstStyle/>
        <a:p>
          <a:endParaRPr lang="fr-FR"/>
        </a:p>
      </dgm:t>
    </dgm:pt>
    <dgm:pt modelId="{80F8DA0B-D804-4444-9B9B-41CDE10EC6F1}">
      <dgm:prSet phldrT="[Texte]"/>
      <dgm:spPr/>
      <dgm:t>
        <a:bodyPr/>
        <a:lstStyle/>
        <a:p>
          <a:r>
            <a:rPr lang="fr-FR" dirty="0" smtClean="0"/>
            <a:t>Possibilité de visionner le contenu additionnels des œuvres</a:t>
          </a:r>
          <a:endParaRPr lang="fr-FR" dirty="0"/>
        </a:p>
      </dgm:t>
    </dgm:pt>
    <dgm:pt modelId="{3B5DD971-FF83-42F5-9C10-120511845E96}" type="parTrans" cxnId="{1F5620F0-0A91-4F65-A474-24972426C76A}">
      <dgm:prSet/>
      <dgm:spPr/>
      <dgm:t>
        <a:bodyPr/>
        <a:lstStyle/>
        <a:p>
          <a:endParaRPr lang="fr-FR"/>
        </a:p>
      </dgm:t>
    </dgm:pt>
    <dgm:pt modelId="{6B516AC7-9FDB-460C-A2A4-7DC60D229CB2}" type="sibTrans" cxnId="{1F5620F0-0A91-4F65-A474-24972426C76A}">
      <dgm:prSet/>
      <dgm:spPr/>
      <dgm:t>
        <a:bodyPr/>
        <a:lstStyle/>
        <a:p>
          <a:endParaRPr lang="fr-FR"/>
        </a:p>
      </dgm:t>
    </dgm:pt>
    <dgm:pt modelId="{176FC4CC-F5C0-4C11-80B3-67388873D6B3}">
      <dgm:prSet phldrT="[Texte]"/>
      <dgm:spPr/>
      <dgm:t>
        <a:bodyPr/>
        <a:lstStyle/>
        <a:p>
          <a:r>
            <a:rPr lang="fr-FR" dirty="0" smtClean="0"/>
            <a:t>Garder la langue choisi si l’on sort du site et l’on revient</a:t>
          </a:r>
          <a:endParaRPr lang="fr-FR" dirty="0"/>
        </a:p>
      </dgm:t>
    </dgm:pt>
    <dgm:pt modelId="{4413CE76-0484-45A1-9F49-D3C57B26E324}" type="parTrans" cxnId="{EC11C240-485E-40D5-B226-1B88F9888964}">
      <dgm:prSet/>
      <dgm:spPr/>
      <dgm:t>
        <a:bodyPr/>
        <a:lstStyle/>
        <a:p>
          <a:endParaRPr lang="fr-FR"/>
        </a:p>
      </dgm:t>
    </dgm:pt>
    <dgm:pt modelId="{CF1C3D59-B3A2-41D0-A075-4BCC4A283C65}" type="sibTrans" cxnId="{EC11C240-485E-40D5-B226-1B88F9888964}">
      <dgm:prSet/>
      <dgm:spPr/>
      <dgm:t>
        <a:bodyPr/>
        <a:lstStyle/>
        <a:p>
          <a:endParaRPr lang="fr-FR"/>
        </a:p>
      </dgm:t>
    </dgm:pt>
    <dgm:pt modelId="{6AA6B36A-0D46-462E-A049-601F04529DAA}">
      <dgm:prSet phldrT="[Texte]"/>
      <dgm:spPr/>
      <dgm:t>
        <a:bodyPr/>
        <a:lstStyle/>
        <a:p>
          <a:r>
            <a:rPr lang="fr-FR" dirty="0" smtClean="0"/>
            <a:t>Site accessible en plusieurs langue</a:t>
          </a:r>
          <a:endParaRPr lang="fr-FR" dirty="0"/>
        </a:p>
      </dgm:t>
    </dgm:pt>
    <dgm:pt modelId="{55B0782B-CFB9-4024-A4A2-62DEFDCDF605}" type="parTrans" cxnId="{0BBA8E84-2A80-42F1-8A4B-4F69E3030B3B}">
      <dgm:prSet/>
      <dgm:spPr/>
      <dgm:t>
        <a:bodyPr/>
        <a:lstStyle/>
        <a:p>
          <a:endParaRPr lang="fr-FR"/>
        </a:p>
      </dgm:t>
    </dgm:pt>
    <dgm:pt modelId="{2ABAAF42-F4C4-46D7-9F49-4DAFED7972E1}" type="sibTrans" cxnId="{0BBA8E84-2A80-42F1-8A4B-4F69E3030B3B}">
      <dgm:prSet/>
      <dgm:spPr/>
      <dgm:t>
        <a:bodyPr/>
        <a:lstStyle/>
        <a:p>
          <a:endParaRPr lang="fr-FR"/>
        </a:p>
      </dgm:t>
    </dgm:pt>
    <dgm:pt modelId="{89D38F7A-A583-402D-8D81-CD8EE39AF5E6}">
      <dgm:prSet phldrT="[Texte]"/>
      <dgm:spPr/>
      <dgm:t>
        <a:bodyPr/>
        <a:lstStyle/>
        <a:p>
          <a:r>
            <a:rPr lang="fr-FR" dirty="0" smtClean="0"/>
            <a:t>Compter le nombre de consultation</a:t>
          </a:r>
          <a:endParaRPr lang="fr-FR" dirty="0"/>
        </a:p>
      </dgm:t>
    </dgm:pt>
    <dgm:pt modelId="{23F71808-AF94-48AB-A2CC-89BEAA563044}" type="parTrans" cxnId="{C98F8818-385B-4B1C-8410-E23512CACFE9}">
      <dgm:prSet/>
      <dgm:spPr/>
      <dgm:t>
        <a:bodyPr/>
        <a:lstStyle/>
        <a:p>
          <a:endParaRPr lang="fr-FR"/>
        </a:p>
      </dgm:t>
    </dgm:pt>
    <dgm:pt modelId="{CCE73871-6AEA-4FAC-A689-836B2AEBF4CE}" type="sibTrans" cxnId="{C98F8818-385B-4B1C-8410-E23512CACFE9}">
      <dgm:prSet/>
      <dgm:spPr/>
      <dgm:t>
        <a:bodyPr/>
        <a:lstStyle/>
        <a:p>
          <a:endParaRPr lang="fr-FR"/>
        </a:p>
      </dgm:t>
    </dgm:pt>
    <dgm:pt modelId="{996C765D-0F7B-4732-A213-910C8AC53B64}" type="pres">
      <dgm:prSet presAssocID="{0FD168F7-F9F2-4B21-A408-7256AA056F49}" presName="composite" presStyleCnt="0">
        <dgm:presLayoutVars>
          <dgm:chMax val="1"/>
          <dgm:dir/>
          <dgm:resizeHandles val="exact"/>
        </dgm:presLayoutVars>
      </dgm:prSet>
      <dgm:spPr/>
      <dgm:t>
        <a:bodyPr/>
        <a:lstStyle/>
        <a:p>
          <a:endParaRPr lang="fr-FR"/>
        </a:p>
      </dgm:t>
    </dgm:pt>
    <dgm:pt modelId="{1D8B51F5-6669-46B8-AACB-257FB6DD84C7}" type="pres">
      <dgm:prSet presAssocID="{0FD168F7-F9F2-4B21-A408-7256AA056F49}" presName="radial" presStyleCnt="0">
        <dgm:presLayoutVars>
          <dgm:animLvl val="ctr"/>
        </dgm:presLayoutVars>
      </dgm:prSet>
      <dgm:spPr/>
    </dgm:pt>
    <dgm:pt modelId="{DFF3ACB1-E3E1-4B97-854C-E4904CAF2626}" type="pres">
      <dgm:prSet presAssocID="{0CF6C2F7-EEBE-4E36-BE05-CFF2854A07C6}" presName="centerShape" presStyleLbl="vennNode1" presStyleIdx="0" presStyleCnt="6"/>
      <dgm:spPr/>
      <dgm:t>
        <a:bodyPr/>
        <a:lstStyle/>
        <a:p>
          <a:endParaRPr lang="fr-FR"/>
        </a:p>
      </dgm:t>
    </dgm:pt>
    <dgm:pt modelId="{E3DB4831-2FE2-457E-A35A-C4EFE849F1F3}" type="pres">
      <dgm:prSet presAssocID="{BFADB267-1AC1-4F85-B9AD-0AE2661EDF63}" presName="node" presStyleLbl="vennNode1" presStyleIdx="1" presStyleCnt="6">
        <dgm:presLayoutVars>
          <dgm:bulletEnabled val="1"/>
        </dgm:presLayoutVars>
      </dgm:prSet>
      <dgm:spPr/>
      <dgm:t>
        <a:bodyPr/>
        <a:lstStyle/>
        <a:p>
          <a:endParaRPr lang="fr-FR"/>
        </a:p>
      </dgm:t>
    </dgm:pt>
    <dgm:pt modelId="{211372DA-2E2E-4DA7-9B26-E4FFC3E489A4}" type="pres">
      <dgm:prSet presAssocID="{80F8DA0B-D804-4444-9B9B-41CDE10EC6F1}" presName="node" presStyleLbl="vennNode1" presStyleIdx="2" presStyleCnt="6">
        <dgm:presLayoutVars>
          <dgm:bulletEnabled val="1"/>
        </dgm:presLayoutVars>
      </dgm:prSet>
      <dgm:spPr/>
      <dgm:t>
        <a:bodyPr/>
        <a:lstStyle/>
        <a:p>
          <a:endParaRPr lang="fr-FR"/>
        </a:p>
      </dgm:t>
    </dgm:pt>
    <dgm:pt modelId="{FD4F8957-168E-4D4E-9004-2C9098EE6A91}" type="pres">
      <dgm:prSet presAssocID="{176FC4CC-F5C0-4C11-80B3-67388873D6B3}" presName="node" presStyleLbl="vennNode1" presStyleIdx="3" presStyleCnt="6">
        <dgm:presLayoutVars>
          <dgm:bulletEnabled val="1"/>
        </dgm:presLayoutVars>
      </dgm:prSet>
      <dgm:spPr/>
      <dgm:t>
        <a:bodyPr/>
        <a:lstStyle/>
        <a:p>
          <a:endParaRPr lang="fr-FR"/>
        </a:p>
      </dgm:t>
    </dgm:pt>
    <dgm:pt modelId="{75634D1E-372C-4F1A-A229-E1E288A2A90E}" type="pres">
      <dgm:prSet presAssocID="{6AA6B36A-0D46-462E-A049-601F04529DAA}" presName="node" presStyleLbl="vennNode1" presStyleIdx="4" presStyleCnt="6">
        <dgm:presLayoutVars>
          <dgm:bulletEnabled val="1"/>
        </dgm:presLayoutVars>
      </dgm:prSet>
      <dgm:spPr/>
      <dgm:t>
        <a:bodyPr/>
        <a:lstStyle/>
        <a:p>
          <a:endParaRPr lang="fr-FR"/>
        </a:p>
      </dgm:t>
    </dgm:pt>
    <dgm:pt modelId="{D0C952B2-309C-4508-B0C3-9285CB070055}" type="pres">
      <dgm:prSet presAssocID="{89D38F7A-A583-402D-8D81-CD8EE39AF5E6}" presName="node" presStyleLbl="vennNode1" presStyleIdx="5" presStyleCnt="6">
        <dgm:presLayoutVars>
          <dgm:bulletEnabled val="1"/>
        </dgm:presLayoutVars>
      </dgm:prSet>
      <dgm:spPr/>
      <dgm:t>
        <a:bodyPr/>
        <a:lstStyle/>
        <a:p>
          <a:endParaRPr lang="fr-FR"/>
        </a:p>
      </dgm:t>
    </dgm:pt>
  </dgm:ptLst>
  <dgm:cxnLst>
    <dgm:cxn modelId="{CF5C1ED2-715B-40CD-8049-AE67207F7903}" srcId="{0FD168F7-F9F2-4B21-A408-7256AA056F49}" destId="{0CF6C2F7-EEBE-4E36-BE05-CFF2854A07C6}" srcOrd="0" destOrd="0" parTransId="{BD1E0C3C-DD25-48C2-B5AF-6723D0CB5793}" sibTransId="{AFF78592-F8B0-4E46-B5B5-225B1120E06F}"/>
    <dgm:cxn modelId="{2F8E6CEF-C893-430F-AA39-406A8A0BFD57}" type="presOf" srcId="{0FD168F7-F9F2-4B21-A408-7256AA056F49}" destId="{996C765D-0F7B-4732-A213-910C8AC53B64}" srcOrd="0" destOrd="0" presId="urn:microsoft.com/office/officeart/2005/8/layout/radial3"/>
    <dgm:cxn modelId="{0F1C331C-4FD6-414D-A4FB-3E600A0B4419}" type="presOf" srcId="{89D38F7A-A583-402D-8D81-CD8EE39AF5E6}" destId="{D0C952B2-309C-4508-B0C3-9285CB070055}" srcOrd="0" destOrd="0" presId="urn:microsoft.com/office/officeart/2005/8/layout/radial3"/>
    <dgm:cxn modelId="{0FBAAE4D-38F1-4F4E-9F31-124E9803F950}" srcId="{0CF6C2F7-EEBE-4E36-BE05-CFF2854A07C6}" destId="{BFADB267-1AC1-4F85-B9AD-0AE2661EDF63}" srcOrd="0" destOrd="0" parTransId="{05F32279-5E3C-49F7-B45C-1DF191106393}" sibTransId="{5F8CBBD6-092A-4C2F-BEA3-1CA0C3A0C3B5}"/>
    <dgm:cxn modelId="{60C9E1FB-515A-4EC0-858F-3A5A52F8F0B4}" type="presOf" srcId="{0CF6C2F7-EEBE-4E36-BE05-CFF2854A07C6}" destId="{DFF3ACB1-E3E1-4B97-854C-E4904CAF2626}" srcOrd="0" destOrd="0" presId="urn:microsoft.com/office/officeart/2005/8/layout/radial3"/>
    <dgm:cxn modelId="{E9F61827-D4EA-491C-9864-FAE4B9531E68}" type="presOf" srcId="{80F8DA0B-D804-4444-9B9B-41CDE10EC6F1}" destId="{211372DA-2E2E-4DA7-9B26-E4FFC3E489A4}" srcOrd="0" destOrd="0" presId="urn:microsoft.com/office/officeart/2005/8/layout/radial3"/>
    <dgm:cxn modelId="{1F5620F0-0A91-4F65-A474-24972426C76A}" srcId="{0CF6C2F7-EEBE-4E36-BE05-CFF2854A07C6}" destId="{80F8DA0B-D804-4444-9B9B-41CDE10EC6F1}" srcOrd="1" destOrd="0" parTransId="{3B5DD971-FF83-42F5-9C10-120511845E96}" sibTransId="{6B516AC7-9FDB-460C-A2A4-7DC60D229CB2}"/>
    <dgm:cxn modelId="{C98F8818-385B-4B1C-8410-E23512CACFE9}" srcId="{0CF6C2F7-EEBE-4E36-BE05-CFF2854A07C6}" destId="{89D38F7A-A583-402D-8D81-CD8EE39AF5E6}" srcOrd="4" destOrd="0" parTransId="{23F71808-AF94-48AB-A2CC-89BEAA563044}" sibTransId="{CCE73871-6AEA-4FAC-A689-836B2AEBF4CE}"/>
    <dgm:cxn modelId="{EC11C240-485E-40D5-B226-1B88F9888964}" srcId="{0CF6C2F7-EEBE-4E36-BE05-CFF2854A07C6}" destId="{176FC4CC-F5C0-4C11-80B3-67388873D6B3}" srcOrd="2" destOrd="0" parTransId="{4413CE76-0484-45A1-9F49-D3C57B26E324}" sibTransId="{CF1C3D59-B3A2-41D0-A075-4BCC4A283C65}"/>
    <dgm:cxn modelId="{CD2C88EA-DBA7-4F2F-BB82-60E9B28885DF}" type="presOf" srcId="{BFADB267-1AC1-4F85-B9AD-0AE2661EDF63}" destId="{E3DB4831-2FE2-457E-A35A-C4EFE849F1F3}" srcOrd="0" destOrd="0" presId="urn:microsoft.com/office/officeart/2005/8/layout/radial3"/>
    <dgm:cxn modelId="{379EC84E-1C57-45F4-B00F-35DA55A45B5E}" type="presOf" srcId="{6AA6B36A-0D46-462E-A049-601F04529DAA}" destId="{75634D1E-372C-4F1A-A229-E1E288A2A90E}" srcOrd="0" destOrd="0" presId="urn:microsoft.com/office/officeart/2005/8/layout/radial3"/>
    <dgm:cxn modelId="{0BBA8E84-2A80-42F1-8A4B-4F69E3030B3B}" srcId="{0CF6C2F7-EEBE-4E36-BE05-CFF2854A07C6}" destId="{6AA6B36A-0D46-462E-A049-601F04529DAA}" srcOrd="3" destOrd="0" parTransId="{55B0782B-CFB9-4024-A4A2-62DEFDCDF605}" sibTransId="{2ABAAF42-F4C4-46D7-9F49-4DAFED7972E1}"/>
    <dgm:cxn modelId="{1EA97872-9A30-4E43-B35E-171B4E989FF2}" type="presOf" srcId="{176FC4CC-F5C0-4C11-80B3-67388873D6B3}" destId="{FD4F8957-168E-4D4E-9004-2C9098EE6A91}" srcOrd="0" destOrd="0" presId="urn:microsoft.com/office/officeart/2005/8/layout/radial3"/>
    <dgm:cxn modelId="{7128CD63-4DE5-412D-8222-EC14239362D1}" type="presParOf" srcId="{996C765D-0F7B-4732-A213-910C8AC53B64}" destId="{1D8B51F5-6669-46B8-AACB-257FB6DD84C7}" srcOrd="0" destOrd="0" presId="urn:microsoft.com/office/officeart/2005/8/layout/radial3"/>
    <dgm:cxn modelId="{C13B44BF-4852-4347-9238-CBE686DC32D6}" type="presParOf" srcId="{1D8B51F5-6669-46B8-AACB-257FB6DD84C7}" destId="{DFF3ACB1-E3E1-4B97-854C-E4904CAF2626}" srcOrd="0" destOrd="0" presId="urn:microsoft.com/office/officeart/2005/8/layout/radial3"/>
    <dgm:cxn modelId="{BFE87EA7-4594-41F2-9AC2-A8AB31C52CCF}" type="presParOf" srcId="{1D8B51F5-6669-46B8-AACB-257FB6DD84C7}" destId="{E3DB4831-2FE2-457E-A35A-C4EFE849F1F3}" srcOrd="1" destOrd="0" presId="urn:microsoft.com/office/officeart/2005/8/layout/radial3"/>
    <dgm:cxn modelId="{F7086E47-3D0B-4849-8D7A-C5D970D50378}" type="presParOf" srcId="{1D8B51F5-6669-46B8-AACB-257FB6DD84C7}" destId="{211372DA-2E2E-4DA7-9B26-E4FFC3E489A4}" srcOrd="2" destOrd="0" presId="urn:microsoft.com/office/officeart/2005/8/layout/radial3"/>
    <dgm:cxn modelId="{CB194E34-26D9-47C0-9AB6-2136C59D9059}" type="presParOf" srcId="{1D8B51F5-6669-46B8-AACB-257FB6DD84C7}" destId="{FD4F8957-168E-4D4E-9004-2C9098EE6A91}" srcOrd="3" destOrd="0" presId="urn:microsoft.com/office/officeart/2005/8/layout/radial3"/>
    <dgm:cxn modelId="{7AD062D3-FC1F-407B-8EA0-FF888698D2B9}" type="presParOf" srcId="{1D8B51F5-6669-46B8-AACB-257FB6DD84C7}" destId="{75634D1E-372C-4F1A-A229-E1E288A2A90E}" srcOrd="4" destOrd="0" presId="urn:microsoft.com/office/officeart/2005/8/layout/radial3"/>
    <dgm:cxn modelId="{BDC4462A-6C17-47F6-9BE7-8C29458E92AF}" type="presParOf" srcId="{1D8B51F5-6669-46B8-AACB-257FB6DD84C7}" destId="{D0C952B2-309C-4508-B0C3-9285CB070055}" srcOrd="5"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3495" cy="500936"/>
          </a:xfrm>
          <a:prstGeom prst="rect">
            <a:avLst/>
          </a:prstGeom>
        </p:spPr>
        <p:txBody>
          <a:bodyPr vert="horz" lIns="96588" tIns="48294" rIns="96588" bIns="48294" rtlCol="0"/>
          <a:lstStyle>
            <a:lvl1pPr algn="l">
              <a:defRPr sz="1300"/>
            </a:lvl1pPr>
          </a:lstStyle>
          <a:p>
            <a:endParaRPr lang="fr-FR"/>
          </a:p>
        </p:txBody>
      </p:sp>
      <p:sp>
        <p:nvSpPr>
          <p:cNvPr id="3" name="Espace réservé de la date 2"/>
          <p:cNvSpPr>
            <a:spLocks noGrp="1"/>
          </p:cNvSpPr>
          <p:nvPr>
            <p:ph type="dt" idx="1"/>
          </p:nvPr>
        </p:nvSpPr>
        <p:spPr>
          <a:xfrm>
            <a:off x="3899900" y="0"/>
            <a:ext cx="2983495" cy="500936"/>
          </a:xfrm>
          <a:prstGeom prst="rect">
            <a:avLst/>
          </a:prstGeom>
        </p:spPr>
        <p:txBody>
          <a:bodyPr vert="horz" lIns="96588" tIns="48294" rIns="96588" bIns="48294" rtlCol="0"/>
          <a:lstStyle>
            <a:lvl1pPr algn="r">
              <a:defRPr sz="1300"/>
            </a:lvl1pPr>
          </a:lstStyle>
          <a:p>
            <a:fld id="{0C5ED342-3A3F-4784-B66D-A9F28790BD46}" type="datetimeFigureOut">
              <a:rPr lang="fr-FR" smtClean="0"/>
              <a:pPr/>
              <a:t>28/07/2016</a:t>
            </a:fld>
            <a:endParaRPr lang="fr-FR"/>
          </a:p>
        </p:txBody>
      </p:sp>
      <p:sp>
        <p:nvSpPr>
          <p:cNvPr id="4" name="Espace réservé de l'image des diapositives 3"/>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6588" tIns="48294" rIns="96588" bIns="48294" rtlCol="0" anchor="ctr"/>
          <a:lstStyle/>
          <a:p>
            <a:endParaRPr lang="fr-FR"/>
          </a:p>
        </p:txBody>
      </p:sp>
      <p:sp>
        <p:nvSpPr>
          <p:cNvPr id="5" name="Espace réservé des commentaires 4"/>
          <p:cNvSpPr>
            <a:spLocks noGrp="1"/>
          </p:cNvSpPr>
          <p:nvPr>
            <p:ph type="body" sz="quarter" idx="3"/>
          </p:nvPr>
        </p:nvSpPr>
        <p:spPr>
          <a:xfrm>
            <a:off x="688499" y="4758889"/>
            <a:ext cx="5507990" cy="4508421"/>
          </a:xfrm>
          <a:prstGeom prst="rect">
            <a:avLst/>
          </a:prstGeom>
        </p:spPr>
        <p:txBody>
          <a:bodyPr vert="horz" lIns="96588" tIns="48294" rIns="96588" bIns="4829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516038"/>
            <a:ext cx="2983495" cy="500936"/>
          </a:xfrm>
          <a:prstGeom prst="rect">
            <a:avLst/>
          </a:prstGeom>
        </p:spPr>
        <p:txBody>
          <a:bodyPr vert="horz" lIns="96588" tIns="48294" rIns="96588" bIns="4829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899900" y="9516038"/>
            <a:ext cx="2983495" cy="500936"/>
          </a:xfrm>
          <a:prstGeom prst="rect">
            <a:avLst/>
          </a:prstGeom>
        </p:spPr>
        <p:txBody>
          <a:bodyPr vert="horz" lIns="96588" tIns="48294" rIns="96588" bIns="48294" rtlCol="0" anchor="b"/>
          <a:lstStyle>
            <a:lvl1pPr algn="r">
              <a:defRPr sz="1300"/>
            </a:lvl1pPr>
          </a:lstStyle>
          <a:p>
            <a:fld id="{8E81F5EB-67AC-4312-84B0-4FE1BE5A9E8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Voici un exemple de </a:t>
            </a:r>
            <a:r>
              <a:rPr lang="fr-FR" dirty="0" err="1" smtClean="0"/>
              <a:t>fenetre</a:t>
            </a:r>
            <a:r>
              <a:rPr lang="fr-FR" dirty="0" smtClean="0"/>
              <a:t> avec un design </a:t>
            </a:r>
            <a:r>
              <a:rPr lang="fr-FR" dirty="0" smtClean="0"/>
              <a:t>original </a:t>
            </a:r>
            <a:r>
              <a:rPr lang="fr-FR" dirty="0" smtClean="0"/>
              <a:t>et coloré</a:t>
            </a:r>
            <a:r>
              <a:rPr lang="fr-FR" dirty="0" smtClean="0"/>
              <a:t>.</a:t>
            </a:r>
          </a:p>
          <a:p>
            <a:r>
              <a:rPr lang="fr-FR"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principal</a:t>
            </a:r>
            <a:r>
              <a:rPr lang="fr-FR" baseline="0" dirty="0" smtClean="0"/>
              <a:t> besoin pour la partie visite interactive est donc d’enrichir le contenu des expositions. Pouvoir ajouter des vidéos, des descriptions et des images a propos des expositions et des œuvres pour les mettre à la disposition des visiteurs. </a:t>
            </a:r>
            <a:endParaRPr lang="fr-FR" baseline="0" dirty="0" smtClean="0"/>
          </a:p>
          <a:p>
            <a:r>
              <a:rPr lang="fr-FR" baseline="0"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 nous a donc été demandé pour le module de diffusion de faire un module responsive en intranet capable de s'adapter sur tout type de format (</a:t>
            </a:r>
            <a:r>
              <a:rPr lang="fr-FR" dirty="0" err="1" smtClean="0"/>
              <a:t>smartphone</a:t>
            </a:r>
            <a:r>
              <a:rPr lang="fr-FR" dirty="0" smtClean="0"/>
              <a:t>, </a:t>
            </a:r>
            <a:r>
              <a:rPr lang="fr-FR" dirty="0" err="1" smtClean="0"/>
              <a:t>phablette</a:t>
            </a:r>
            <a:r>
              <a:rPr lang="fr-FR" dirty="0" smtClean="0"/>
              <a:t>, tablette et ordinateur). Le module doit également être accessible en plusieurs langue que le visiteur </a:t>
            </a:r>
            <a:r>
              <a:rPr lang="fr-FR" dirty="0" err="1" smtClean="0"/>
              <a:t>concervera</a:t>
            </a:r>
            <a:r>
              <a:rPr lang="fr-FR" dirty="0" smtClean="0"/>
              <a:t> même s'il sorte du site. Le site doit être également accessible via un </a:t>
            </a:r>
            <a:r>
              <a:rPr lang="fr-FR" dirty="0" err="1" smtClean="0"/>
              <a:t>flashcode</a:t>
            </a:r>
            <a:r>
              <a:rPr lang="fr-FR" dirty="0" smtClean="0"/>
              <a:t> (je m'explique, </a:t>
            </a:r>
            <a:r>
              <a:rPr lang="fr-FR" dirty="0" smtClean="0"/>
              <a:t>ont </a:t>
            </a:r>
            <a:r>
              <a:rPr lang="fr-FR" dirty="0" smtClean="0"/>
              <a:t>prend en photo un </a:t>
            </a:r>
            <a:r>
              <a:rPr lang="fr-FR" dirty="0" err="1" smtClean="0"/>
              <a:t>qrcode</a:t>
            </a:r>
            <a:r>
              <a:rPr lang="fr-FR" dirty="0" smtClean="0"/>
              <a:t> et cela nous redirige directement vers la page de l'</a:t>
            </a:r>
            <a:r>
              <a:rPr lang="fr-FR" dirty="0" err="1" smtClean="0"/>
              <a:t>oeuvre</a:t>
            </a:r>
            <a:r>
              <a:rPr lang="fr-FR" dirty="0" smtClean="0"/>
              <a:t> en question</a:t>
            </a:r>
            <a:r>
              <a:rPr lang="fr-FR" dirty="0" smtClean="0"/>
              <a:t>.</a:t>
            </a:r>
          </a:p>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Ceci est la page d'accueil du site de visite interactive destiné aux visiteur</a:t>
            </a:r>
            <a:r>
              <a:rPr lang="fr-FR" dirty="0" smtClean="0"/>
              <a:t>.</a:t>
            </a:r>
          </a:p>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Tout</a:t>
            </a:r>
            <a:r>
              <a:rPr lang="fr-FR" baseline="0" dirty="0" smtClean="0"/>
              <a:t> au long de ce projet, notre groupe à rencontrer des contraintes. Pour commencer pendant les jours de semaine étant données que nous travaillons en entreprise ou que nous soyons en cours la journée, nous pouvions nous avancer sur le projet que le soir. Etant donné que pour des raison géographique nous ne pouvions nous voir plus souvent des problèmes de connections sont alors survenu au cours de nos séance de travail, nous ralentissant également dans l’évolution du projet.  Le ralentissement majeur à été bien entendu l’apprentissage </a:t>
            </a:r>
            <a:r>
              <a:rPr lang="fr-FR" baseline="0" dirty="0" smtClean="0"/>
              <a:t>de </a:t>
            </a:r>
            <a:r>
              <a:rPr lang="fr-FR" baseline="0" dirty="0" smtClean="0"/>
              <a:t>Symfony et son adaptation, car nous sommes partie sur un </a:t>
            </a:r>
            <a:r>
              <a:rPr lang="fr-FR" baseline="0" dirty="0" err="1" smtClean="0"/>
              <a:t>framework</a:t>
            </a:r>
            <a:r>
              <a:rPr lang="fr-FR" baseline="0" dirty="0" smtClean="0"/>
              <a:t> vu en cours pour essayer d’en approfondir nos connaissance</a:t>
            </a:r>
            <a:r>
              <a:rPr lang="fr-FR" baseline="0" dirty="0" smtClean="0"/>
              <a:t>.</a:t>
            </a:r>
          </a:p>
          <a:p>
            <a:r>
              <a:rPr lang="fr-FR" baseline="0"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MVC =</a:t>
            </a:r>
            <a:r>
              <a:rPr lang="fr-FR" baseline="0" dirty="0" smtClean="0"/>
              <a:t> Modèle / Vue / Controller.</a:t>
            </a:r>
          </a:p>
          <a:p>
            <a:r>
              <a:rPr lang="fr-FR" baseline="0" dirty="0" smtClean="0"/>
              <a:t>Modèle : </a:t>
            </a:r>
            <a:r>
              <a:rPr lang="fr-FR" sz="1300" dirty="0" smtClean="0"/>
              <a:t>cette partie gère les </a:t>
            </a:r>
            <a:r>
              <a:rPr lang="fr-FR" sz="1300" i="1" dirty="0" smtClean="0"/>
              <a:t>données</a:t>
            </a:r>
            <a:r>
              <a:rPr lang="fr-FR" sz="1300" dirty="0" smtClean="0"/>
              <a:t> de l’application. Son rôle est d'aller récupérer les informations directement dans la base de données, de les organiser et de les assembler pour qu'elles puissent ensuite être traitées par le contrôleur. On y trouve donc les requêtes SQL.</a:t>
            </a:r>
          </a:p>
          <a:p>
            <a:r>
              <a:rPr lang="fr-FR" sz="1300" dirty="0" smtClean="0"/>
              <a:t>Vue : cette partie se concentre sur l'</a:t>
            </a:r>
            <a:r>
              <a:rPr lang="fr-FR" sz="1300" i="1" dirty="0" smtClean="0"/>
              <a:t>affichage</a:t>
            </a:r>
            <a:r>
              <a:rPr lang="fr-FR" sz="1300" dirty="0" smtClean="0"/>
              <a:t>. Elle ne fait presque aucun calcul et se contente de récupérer des variables pour savoir ce qu'elle doit afficher. On y trouve essentiellement du code HTML mais aussi quelques boucles et conditions PHP très simples, pour afficher par exemple la liste des expositions.</a:t>
            </a:r>
          </a:p>
          <a:p>
            <a:r>
              <a:rPr lang="fr-FR" sz="1300" dirty="0" smtClean="0"/>
              <a:t>Controller : cette partie gère la logique du code qui prend des </a:t>
            </a:r>
            <a:r>
              <a:rPr lang="fr-FR" sz="1300" i="1" dirty="0" smtClean="0"/>
              <a:t>décisions</a:t>
            </a:r>
            <a:r>
              <a:rPr lang="fr-FR" sz="1300" dirty="0" smtClean="0"/>
              <a:t>. C'est en quelque sorte l'intermédiaire entre le modèle et la vue : le contrôleur va demander au modèle les données, les analyser, prendre des décisions et renvoyer le texte à afficher à la vue.</a:t>
            </a:r>
          </a:p>
          <a:p>
            <a:r>
              <a:rPr lang="fr-FR" sz="1300" dirty="0" smtClean="0"/>
              <a:t>Franck</a:t>
            </a: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a:t>
            </a:r>
            <a:r>
              <a:rPr lang="fr-FR" baseline="0" dirty="0" smtClean="0"/>
              <a:t> diagramme de </a:t>
            </a:r>
            <a:r>
              <a:rPr lang="fr-FR" baseline="0" dirty="0" smtClean="0"/>
              <a:t>Gantt </a:t>
            </a:r>
            <a:r>
              <a:rPr lang="fr-FR" baseline="0" dirty="0" smtClean="0"/>
              <a:t>représente le temps de départ estimé sans contrainte pour mener à bien l’ensemble du </a:t>
            </a:r>
            <a:r>
              <a:rPr lang="fr-FR" baseline="0" dirty="0" smtClean="0"/>
              <a:t>projet.</a:t>
            </a:r>
          </a:p>
          <a:p>
            <a:r>
              <a:rPr lang="fr-FR" baseline="0"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Malgré une contrainte de temps, nous avons réussi à répondre à un grand nombre de besoin demander par le client. Mais nous sommes conscient que nous aurions pu mieux faire. </a:t>
            </a:r>
          </a:p>
          <a:p>
            <a:r>
              <a:rPr lang="fr-FR" dirty="0" smtClean="0"/>
              <a:t>L'association Grand Angle va pouvoir gérer ses expositions en toute sérénité grâce au système d'alerte de l'application.</a:t>
            </a:r>
          </a:p>
          <a:p>
            <a:r>
              <a:rPr lang="fr-FR" dirty="0" smtClean="0"/>
              <a:t>Du</a:t>
            </a:r>
            <a:r>
              <a:rPr lang="fr-FR" baseline="0" dirty="0" smtClean="0"/>
              <a:t> aux nombreux ralentissements auxquels nous avons dus faire face, nous nous sommes entièrement consacré au module gestion afin d’automatisé un maximum la gestion des expositions. Le module de visite interactive n’a pu </a:t>
            </a:r>
            <a:r>
              <a:rPr lang="fr-FR" baseline="0" dirty="0" smtClean="0"/>
              <a:t>malheureusement pas </a:t>
            </a:r>
            <a:r>
              <a:rPr lang="fr-FR" baseline="0" dirty="0" smtClean="0"/>
              <a:t>être complété. Il nous manque le plan interactif prévu au départ ainsi que les informations concernant l’exposition en cours</a:t>
            </a:r>
            <a:r>
              <a:rPr lang="fr-FR" baseline="0" dirty="0" smtClean="0"/>
              <a:t>.</a:t>
            </a:r>
            <a:endParaRPr lang="fr-FR" baseline="0" dirty="0"/>
          </a:p>
          <a:p>
            <a:r>
              <a:rPr lang="fr-FR" baseline="0" dirty="0" smtClean="0"/>
              <a:t>Option manquante:</a:t>
            </a:r>
          </a:p>
          <a:p>
            <a:pPr>
              <a:buFontTx/>
              <a:buChar char="-"/>
            </a:pPr>
            <a:r>
              <a:rPr lang="fr-FR" baseline="0" dirty="0" smtClean="0"/>
              <a:t>Traduction du site et maintiens </a:t>
            </a:r>
          </a:p>
          <a:p>
            <a:pPr>
              <a:buFontTx/>
              <a:buChar char="-"/>
            </a:pPr>
            <a:r>
              <a:rPr lang="fr-FR" baseline="0" dirty="0" smtClean="0"/>
              <a:t>Le plan interactif</a:t>
            </a:r>
          </a:p>
          <a:p>
            <a:pPr>
              <a:buFontTx/>
              <a:buNone/>
            </a:pPr>
            <a:r>
              <a:rPr lang="fr-FR" baseline="0" dirty="0" smtClean="0"/>
              <a:t>-le calcule de nombre de vu sur les expositions</a:t>
            </a:r>
          </a:p>
          <a:p>
            <a:pPr>
              <a:buFontTx/>
              <a:buNone/>
            </a:pPr>
            <a:r>
              <a:rPr lang="fr-FR" baseline="0" dirty="0" smtClean="0"/>
              <a:t>-le calcule du nombre de vu ne concernant pas les œuvres de l’exposition en cours</a:t>
            </a:r>
          </a:p>
          <a:p>
            <a:pPr>
              <a:buFontTx/>
              <a:buNone/>
            </a:pPr>
            <a:r>
              <a:rPr lang="fr-FR" baseline="0" dirty="0" smtClean="0"/>
              <a:t>Franck</a:t>
            </a: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projet que nous devions mené à bien nous à était donné par l'association Grand Angle. Elle Gère depuis 1996 un espace d'exposition. Ces locaux sont à la point de la technologie en terme de matériel informatique. Le </a:t>
            </a:r>
            <a:r>
              <a:rPr lang="fr-FR" dirty="0" smtClean="0"/>
              <a:t>bâtiment </a:t>
            </a:r>
            <a:r>
              <a:rPr lang="fr-FR" dirty="0" smtClean="0"/>
              <a:t>est </a:t>
            </a:r>
            <a:r>
              <a:rPr lang="fr-FR" dirty="0" smtClean="0"/>
              <a:t>entièrement </a:t>
            </a:r>
            <a:r>
              <a:rPr lang="fr-FR" dirty="0" smtClean="0"/>
              <a:t>équipé de points d'accès Wifi haut-débit</a:t>
            </a:r>
            <a:r>
              <a:rPr lang="fr-FR" dirty="0" smtClean="0"/>
              <a:t>.</a:t>
            </a:r>
          </a:p>
          <a:p>
            <a:r>
              <a:rPr lang="fr-FR" dirty="0" smtClean="0"/>
              <a:t>Jonathan</a:t>
            </a:r>
            <a:endParaRPr lang="fr-FR" dirty="0" smtClean="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defTabSz="965881">
              <a:defRPr/>
            </a:pPr>
            <a:r>
              <a:rPr lang="fr-FR" dirty="0" smtClean="0"/>
              <a:t>L'entreprise </a:t>
            </a:r>
            <a:r>
              <a:rPr lang="fr-FR" dirty="0" err="1" smtClean="0"/>
              <a:t>posséde</a:t>
            </a:r>
            <a:r>
              <a:rPr lang="fr-FR" dirty="0" smtClean="0"/>
              <a:t> 25 personnes dans la totalité dont 1 directeur , 2 responsables, 4 assistantes, 7 techniciens, 4 chargés de communication et 2 </a:t>
            </a:r>
            <a:r>
              <a:rPr lang="fr-FR" dirty="0" err="1" smtClean="0"/>
              <a:t>trductrices</a:t>
            </a:r>
            <a:r>
              <a:rPr lang="fr-FR" dirty="0" smtClean="0"/>
              <a:t>. Chacune de ces personnes </a:t>
            </a:r>
            <a:r>
              <a:rPr lang="fr-FR" dirty="0" err="1" smtClean="0"/>
              <a:t>possédent</a:t>
            </a:r>
            <a:r>
              <a:rPr lang="fr-FR" dirty="0" smtClean="0"/>
              <a:t> un ordinateur ou un </a:t>
            </a:r>
            <a:r>
              <a:rPr lang="fr-FR" dirty="0" err="1" smtClean="0"/>
              <a:t>netbook</a:t>
            </a:r>
            <a:r>
              <a:rPr lang="fr-FR" dirty="0" smtClean="0"/>
              <a:t> et bénéficie de la wifi haut-débit.</a:t>
            </a:r>
          </a:p>
          <a:p>
            <a:r>
              <a:rPr lang="fr-FR"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L'association à fait appel à nous, en nous demandant de réaliser une application en intranet composé de 2 modules : un module qui permettrait de gérer toute la partie exposition et un autre qui serait sous forme de visite interactive. Il faut également que l'application soit capable de générer des </a:t>
            </a:r>
            <a:r>
              <a:rPr lang="fr-FR" dirty="0" err="1" smtClean="0"/>
              <a:t>QRcode</a:t>
            </a:r>
            <a:r>
              <a:rPr lang="fr-FR" dirty="0" smtClean="0"/>
              <a:t> ainsi que les manager. L'application doit être capable de prévenir les gestionnaire si une œuvre n'est pas livré à une semaine de l'exposition</a:t>
            </a:r>
            <a:r>
              <a:rPr lang="fr-FR" dirty="0" smtClean="0"/>
              <a:t>.</a:t>
            </a:r>
          </a:p>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le module de gestion la demande c'est précisé par rapport au besoin initial. Donc ce module devra donc contenir la gestion d'exposition avec cycle de vie (oui en effet il fallait faire en sorte que les exposition créer ne ce chevauche pas et qu'il y est 2 jour minimum de battement entre deux expositions), ainsi que la gestion des œuvres ou la il a fallu mettre en place un système </a:t>
            </a:r>
            <a:r>
              <a:rPr lang="fr-FR" dirty="0" smtClean="0"/>
              <a:t>d'alerte </a:t>
            </a:r>
            <a:r>
              <a:rPr lang="fr-FR" dirty="0" smtClean="0"/>
              <a:t>pour que le gestionnaire soit avertie quand des œuvres ne sont pas livré à une semaine de l'exposition. </a:t>
            </a:r>
            <a:endParaRPr lang="fr-FR" dirty="0" smtClean="0"/>
          </a:p>
          <a:p>
            <a:r>
              <a:rPr lang="fr-FR" dirty="0" smtClean="0"/>
              <a:t>Franck</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Ceci est un schéma</a:t>
            </a:r>
            <a:r>
              <a:rPr lang="fr-FR" baseline="0" dirty="0" smtClean="0"/>
              <a:t> expliquant de manière simplifié l’utilité du module de gestion. Tout d’abord les gestionnaire vont créer des œuvres et des expositions puis l’application va elle-même gérer le système d’alerte. </a:t>
            </a:r>
            <a:endParaRPr lang="fr-FR" baseline="0" dirty="0" smtClean="0"/>
          </a:p>
          <a:p>
            <a:r>
              <a:rPr lang="fr-FR" baseline="0"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defTabSz="965881">
              <a:defRPr/>
            </a:pPr>
            <a:r>
              <a:rPr lang="fr-FR" dirty="0" smtClean="0"/>
              <a:t>Le module de gestion doit être capable d'afficher des statistiques par rapport aux nombre de vues récolter dans le second module à chaque consultation d'</a:t>
            </a:r>
            <a:r>
              <a:rPr lang="fr-FR" dirty="0" err="1" smtClean="0"/>
              <a:t>oeuvre</a:t>
            </a:r>
            <a:r>
              <a:rPr lang="fr-FR" dirty="0" smtClean="0"/>
              <a:t> ou d'exposition. Il devra être possible de gérer les </a:t>
            </a:r>
            <a:r>
              <a:rPr lang="fr-FR" dirty="0" err="1" smtClean="0"/>
              <a:t>oeuvre</a:t>
            </a:r>
            <a:r>
              <a:rPr lang="fr-FR" dirty="0" smtClean="0"/>
              <a:t>, de les imprimer ainsi que de les visualiser via un plan du bâtiment, ainsi que d'envoyer des emails pour quand une </a:t>
            </a:r>
            <a:r>
              <a:rPr lang="fr-FR" dirty="0" err="1" smtClean="0"/>
              <a:t>oeuvre</a:t>
            </a:r>
            <a:r>
              <a:rPr lang="fr-FR" dirty="0" smtClean="0"/>
              <a:t> n'est pas livré est que l'exposition est sur le point de commencer. Un système d'</a:t>
            </a:r>
            <a:r>
              <a:rPr lang="fr-FR" dirty="0" err="1" smtClean="0"/>
              <a:t>autentification</a:t>
            </a:r>
            <a:r>
              <a:rPr lang="fr-FR" dirty="0" smtClean="0"/>
              <a:t> sera requis pour se connecter à se module.</a:t>
            </a:r>
          </a:p>
          <a:p>
            <a:r>
              <a:rPr lang="fr-FR" dirty="0" smtClean="0"/>
              <a:t>Jonathan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20" name="Espace réservé du pied de page 19"/>
          <p:cNvSpPr>
            <a:spLocks noGrp="1"/>
          </p:cNvSpPr>
          <p:nvPr>
            <p:ph type="ftr" sz="quarter" idx="11"/>
          </p:nvPr>
        </p:nvSpPr>
        <p:spPr/>
        <p:txBody>
          <a:bodyPr/>
          <a:lstStyle>
            <a:extLst/>
          </a:lstStyle>
          <a:p>
            <a:endParaRPr lang="fr-BE"/>
          </a:p>
        </p:txBody>
      </p:sp>
      <p:sp>
        <p:nvSpPr>
          <p:cNvPr id="10" name="Espace réservé du numéro de diapositive 9"/>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3" name="Espace réservé du pied de page 2"/>
          <p:cNvSpPr>
            <a:spLocks noGrp="1"/>
          </p:cNvSpPr>
          <p:nvPr>
            <p:ph type="ftr" sz="quarter" idx="11"/>
          </p:nvPr>
        </p:nvSpPr>
        <p:spPr/>
        <p:txBody>
          <a:bodyPr/>
          <a:lstStyle>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309A6D-C09C-4548-B29A-6CF363A7E532}" type="datetimeFigureOut">
              <a:rPr lang="fr-FR" smtClean="0"/>
              <a:pPr/>
              <a:t>28/07/2016</a:t>
            </a:fld>
            <a:endParaRPr lang="fr-BE"/>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BE"/>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668DC-857F-487D-BFFA-8C0CA5037977}" type="slidenum">
              <a:rPr lang="fr-BE" smtClean="0"/>
              <a:pPr/>
              <a:t>‹N°›</a:t>
            </a:fld>
            <a:endParaRPr lang="fr-B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85852" y="500042"/>
            <a:ext cx="7406640" cy="831974"/>
          </a:xfrm>
        </p:spPr>
        <p:txBody>
          <a:bodyPr/>
          <a:lstStyle/>
          <a:p>
            <a:r>
              <a:rPr lang="fr-FR" dirty="0" smtClean="0"/>
              <a:t>Présentation du projet</a:t>
            </a:r>
            <a:endParaRPr lang="fr-FR" dirty="0"/>
          </a:p>
        </p:txBody>
      </p:sp>
      <p:sp>
        <p:nvSpPr>
          <p:cNvPr id="4" name="Sous-titre 3"/>
          <p:cNvSpPr>
            <a:spLocks noGrp="1"/>
          </p:cNvSpPr>
          <p:nvPr>
            <p:ph type="subTitle" idx="1"/>
          </p:nvPr>
        </p:nvSpPr>
        <p:spPr>
          <a:xfrm>
            <a:off x="1432560" y="5857892"/>
            <a:ext cx="7406640" cy="864556"/>
          </a:xfrm>
        </p:spPr>
        <p:txBody>
          <a:bodyPr>
            <a:normAutofit lnSpcReduction="10000"/>
          </a:bodyPr>
          <a:lstStyle/>
          <a:p>
            <a:r>
              <a:rPr lang="fr-FR" dirty="0" smtClean="0"/>
              <a:t>Présenté par Franck Courtois et Jonathan </a:t>
            </a:r>
            <a:r>
              <a:rPr lang="fr-FR" dirty="0" err="1" smtClean="0"/>
              <a:t>Pouvreau</a:t>
            </a:r>
            <a:endParaRPr lang="fr-FR" dirty="0" smtClean="0"/>
          </a:p>
          <a:p>
            <a:r>
              <a:rPr lang="fr-FR" dirty="0" smtClean="0"/>
              <a:t>CDI 2015 – 2016 </a:t>
            </a:r>
            <a:endParaRPr lang="fr-FR" dirty="0"/>
          </a:p>
        </p:txBody>
      </p:sp>
      <p:pic>
        <p:nvPicPr>
          <p:cNvPr id="5" name="Image 4" descr="logo2.png"/>
          <p:cNvPicPr>
            <a:picLocks noChangeAspect="1"/>
          </p:cNvPicPr>
          <p:nvPr/>
        </p:nvPicPr>
        <p:blipFill>
          <a:blip r:embed="rId3"/>
          <a:stretch>
            <a:fillRect/>
          </a:stretch>
        </p:blipFill>
        <p:spPr>
          <a:xfrm>
            <a:off x="2357422" y="1428736"/>
            <a:ext cx="5715010" cy="381000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9458" name="AutoShape 2" descr="Résultat de recherche d'images pour &quot;isfac&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9459" name="Picture 3"/>
          <p:cNvPicPr>
            <a:picLocks noChangeAspect="1" noChangeArrowheads="1"/>
          </p:cNvPicPr>
          <p:nvPr/>
        </p:nvPicPr>
        <p:blipFill>
          <a:blip r:embed="rId4"/>
          <a:srcRect/>
          <a:stretch>
            <a:fillRect/>
          </a:stretch>
        </p:blipFill>
        <p:spPr bwMode="auto">
          <a:xfrm>
            <a:off x="7715240" y="6191249"/>
            <a:ext cx="1428760" cy="66675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sp>
        <p:nvSpPr>
          <p:cNvPr id="3" name="Espace réservé du contenu 2"/>
          <p:cNvSpPr>
            <a:spLocks noGrp="1"/>
          </p:cNvSpPr>
          <p:nvPr>
            <p:ph idx="1"/>
          </p:nvPr>
        </p:nvSpPr>
        <p:spPr/>
        <p:txBody>
          <a:bodyPr/>
          <a:lstStyle/>
          <a:p>
            <a:pPr>
              <a:buNone/>
            </a:pPr>
            <a:r>
              <a:rPr lang="fr-FR" dirty="0" smtClean="0"/>
              <a:t>Statistiques des </a:t>
            </a:r>
            <a:r>
              <a:rPr lang="fr-FR" dirty="0" err="1" smtClean="0"/>
              <a:t>oeuvres</a:t>
            </a:r>
            <a:r>
              <a:rPr lang="fr-FR" dirty="0" smtClean="0"/>
              <a:t>  :</a:t>
            </a:r>
            <a:endParaRPr lang="fr-FR" dirty="0"/>
          </a:p>
        </p:txBody>
      </p:sp>
      <p:pic>
        <p:nvPicPr>
          <p:cNvPr id="1028" name="Picture 4"/>
          <p:cNvPicPr>
            <a:picLocks noChangeAspect="1" noChangeArrowheads="1"/>
          </p:cNvPicPr>
          <p:nvPr/>
        </p:nvPicPr>
        <p:blipFill>
          <a:blip r:embed="rId3"/>
          <a:srcRect/>
          <a:stretch>
            <a:fillRect/>
          </a:stretch>
        </p:blipFill>
        <p:spPr bwMode="auto">
          <a:xfrm>
            <a:off x="1500166" y="2071678"/>
            <a:ext cx="7000892" cy="44661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5" name="Espace réservé du contenu 4"/>
          <p:cNvGraphicFramePr>
            <a:graphicFrameLocks noGrp="1"/>
          </p:cNvGraphicFramePr>
          <p:nvPr>
            <p:ph idx="1"/>
          </p:nvPr>
        </p:nvGraphicFramePr>
        <p:xfrm>
          <a:off x="1435100" y="128586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sp>
        <p:nvSpPr>
          <p:cNvPr id="3" name="Espace réservé du contenu 2"/>
          <p:cNvSpPr>
            <a:spLocks noGrp="1"/>
          </p:cNvSpPr>
          <p:nvPr>
            <p:ph idx="1"/>
          </p:nvPr>
        </p:nvSpPr>
        <p:spPr/>
        <p:txBody>
          <a:bodyPr/>
          <a:lstStyle/>
          <a:p>
            <a:pPr>
              <a:buNone/>
            </a:pPr>
            <a:r>
              <a:rPr lang="fr-FR" dirty="0" smtClean="0"/>
              <a:t>Accueil : </a:t>
            </a:r>
          </a:p>
        </p:txBody>
      </p:sp>
      <p:pic>
        <p:nvPicPr>
          <p:cNvPr id="6145" name="Picture 1"/>
          <p:cNvPicPr>
            <a:picLocks noChangeAspect="1" noChangeArrowheads="1"/>
          </p:cNvPicPr>
          <p:nvPr/>
        </p:nvPicPr>
        <p:blipFill>
          <a:blip r:embed="rId3"/>
          <a:srcRect/>
          <a:stretch>
            <a:fillRect/>
          </a:stretch>
        </p:blipFill>
        <p:spPr bwMode="auto">
          <a:xfrm>
            <a:off x="1714480" y="2071678"/>
            <a:ext cx="6500858" cy="4206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contraintes du projet</a:t>
            </a:r>
            <a:endParaRPr lang="fr-FR" dirty="0"/>
          </a:p>
        </p:txBody>
      </p:sp>
      <p:sp>
        <p:nvSpPr>
          <p:cNvPr id="3" name="Espace réservé du contenu 2"/>
          <p:cNvSpPr>
            <a:spLocks noGrp="1"/>
          </p:cNvSpPr>
          <p:nvPr>
            <p:ph idx="1"/>
          </p:nvPr>
        </p:nvSpPr>
        <p:spPr/>
        <p:txBody>
          <a:bodyPr/>
          <a:lstStyle/>
          <a:p>
            <a:r>
              <a:rPr lang="fr-FR" dirty="0" smtClean="0"/>
              <a:t>Travail uniquement en soirée hors week-end</a:t>
            </a:r>
          </a:p>
          <a:p>
            <a:r>
              <a:rPr lang="fr-FR" dirty="0" smtClean="0"/>
              <a:t>Faible connexion internet</a:t>
            </a:r>
          </a:p>
          <a:p>
            <a:r>
              <a:rPr lang="fr-FR" dirty="0" smtClean="0"/>
              <a:t>Eloignement géographique</a:t>
            </a:r>
          </a:p>
          <a:p>
            <a:r>
              <a:rPr lang="fr-FR" dirty="0" smtClean="0"/>
              <a:t>Apprentissage et temps d’adaptation du </a:t>
            </a:r>
            <a:r>
              <a:rPr lang="fr-FR" dirty="0" err="1" smtClean="0"/>
              <a:t>framework</a:t>
            </a:r>
            <a:endParaRPr lang="fr-FR" dirty="0" smtClean="0"/>
          </a:p>
          <a:p>
            <a:r>
              <a:rPr lang="fr-FR" smtClean="0"/>
              <a:t>Performance limitée </a:t>
            </a:r>
            <a:r>
              <a:rPr lang="fr-FR" dirty="0" smtClean="0"/>
              <a:t>au niveau </a:t>
            </a:r>
            <a:r>
              <a:rPr lang="fr-FR" smtClean="0"/>
              <a:t>du matériel</a:t>
            </a:r>
            <a:endParaRPr lang="fr-FR" dirty="0" smtClean="0"/>
          </a:p>
        </p:txBody>
      </p:sp>
    </p:spTree>
    <p:extLst>
      <p:ext uri="{BB962C8B-B14F-4D97-AF65-F5344CB8AC3E}">
        <p14:creationId xmlns="" xmlns:p14="http://schemas.microsoft.com/office/powerpoint/2010/main" val="209340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du groupe</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travail </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Outils utilisés :</a:t>
            </a:r>
          </a:p>
          <a:p>
            <a:pPr lvl="1"/>
            <a:r>
              <a:rPr lang="fr-FR" dirty="0" smtClean="0"/>
              <a:t>Git</a:t>
            </a:r>
          </a:p>
          <a:p>
            <a:pPr lvl="2"/>
            <a:r>
              <a:rPr lang="fr-FR" dirty="0" err="1" smtClean="0"/>
              <a:t>Versionning</a:t>
            </a:r>
            <a:endParaRPr lang="fr-FR" dirty="0" smtClean="0"/>
          </a:p>
          <a:p>
            <a:pPr lvl="2"/>
            <a:endParaRPr lang="fr-FR" dirty="0" smtClean="0"/>
          </a:p>
          <a:p>
            <a:pPr lvl="1"/>
            <a:r>
              <a:rPr lang="fr-FR" dirty="0" smtClean="0"/>
              <a:t>Framework Symfony </a:t>
            </a:r>
          </a:p>
          <a:p>
            <a:pPr lvl="2"/>
            <a:r>
              <a:rPr lang="fr-FR" dirty="0" err="1" smtClean="0"/>
              <a:t>Php</a:t>
            </a:r>
            <a:endParaRPr lang="fr-FR" dirty="0" smtClean="0"/>
          </a:p>
          <a:p>
            <a:pPr lvl="2"/>
            <a:r>
              <a:rPr lang="fr-FR" dirty="0" smtClean="0"/>
              <a:t>MVC</a:t>
            </a:r>
          </a:p>
          <a:p>
            <a:pPr lvl="1"/>
            <a:endParaRPr lang="fr-FR" dirty="0" smtClean="0"/>
          </a:p>
          <a:p>
            <a:pPr lvl="1"/>
            <a:r>
              <a:rPr lang="fr-FR" dirty="0" err="1" smtClean="0"/>
              <a:t>Pencil</a:t>
            </a:r>
            <a:r>
              <a:rPr lang="fr-FR" dirty="0" smtClean="0"/>
              <a:t> </a:t>
            </a:r>
          </a:p>
          <a:p>
            <a:pPr lvl="2"/>
            <a:r>
              <a:rPr lang="fr-FR" dirty="0" smtClean="0"/>
              <a:t>Maquettage</a:t>
            </a:r>
          </a:p>
          <a:p>
            <a:pPr lvl="1"/>
            <a:endParaRPr lang="fr-FR" dirty="0" smtClean="0"/>
          </a:p>
          <a:p>
            <a:pPr lvl="1"/>
            <a:r>
              <a:rPr lang="fr-FR" dirty="0" smtClean="0"/>
              <a:t>Sublime </a:t>
            </a:r>
            <a:r>
              <a:rPr lang="fr-FR" dirty="0" err="1" smtClean="0"/>
              <a:t>text</a:t>
            </a:r>
            <a:r>
              <a:rPr lang="fr-FR" dirty="0" smtClean="0"/>
              <a:t> 2</a:t>
            </a:r>
          </a:p>
          <a:p>
            <a:pPr lvl="2"/>
            <a:r>
              <a:rPr lang="fr-FR" dirty="0" smtClean="0"/>
              <a:t>Editeur de code</a:t>
            </a:r>
          </a:p>
          <a:p>
            <a:pPr lvl="1"/>
            <a:endParaRPr lang="fr-FR" dirty="0" smtClean="0"/>
          </a:p>
          <a:p>
            <a:pPr lvl="1"/>
            <a:r>
              <a:rPr lang="fr-FR" dirty="0" err="1" smtClean="0"/>
              <a:t>WampServer</a:t>
            </a:r>
            <a:endParaRPr lang="fr-FR" dirty="0" smtClean="0"/>
          </a:p>
          <a:p>
            <a:pPr lvl="2"/>
            <a:r>
              <a:rPr lang="fr-FR" dirty="0" smtClean="0"/>
              <a:t>Hébergement de l’application</a:t>
            </a:r>
          </a:p>
          <a:p>
            <a:pPr lvl="2"/>
            <a:r>
              <a:rPr lang="fr-FR" dirty="0" smtClean="0"/>
              <a:t>Accès base de données</a:t>
            </a:r>
          </a:p>
          <a:p>
            <a:pPr lvl="1">
              <a:buNone/>
            </a:pPr>
            <a:endParaRPr lang="fr-FR" dirty="0" smtClean="0"/>
          </a:p>
        </p:txBody>
      </p:sp>
      <p:pic>
        <p:nvPicPr>
          <p:cNvPr id="14338" name="Picture 2" descr="Afficher l'image d'origine"/>
          <p:cNvPicPr>
            <a:picLocks noChangeAspect="1" noChangeArrowheads="1"/>
          </p:cNvPicPr>
          <p:nvPr/>
        </p:nvPicPr>
        <p:blipFill>
          <a:blip r:embed="rId3"/>
          <a:srcRect/>
          <a:stretch>
            <a:fillRect/>
          </a:stretch>
        </p:blipFill>
        <p:spPr bwMode="auto">
          <a:xfrm>
            <a:off x="6143636" y="1643050"/>
            <a:ext cx="1000132" cy="1000139"/>
          </a:xfrm>
          <a:prstGeom prst="rect">
            <a:avLst/>
          </a:prstGeom>
          <a:noFill/>
        </p:spPr>
      </p:pic>
      <p:sp>
        <p:nvSpPr>
          <p:cNvPr id="14340" name="AutoShape 4"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2" name="AutoShape 6"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4" name="AutoShape 8"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6" name="AutoShape 10"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47" name="Picture 11"/>
          <p:cNvPicPr>
            <a:picLocks noChangeAspect="1" noChangeArrowheads="1"/>
          </p:cNvPicPr>
          <p:nvPr/>
        </p:nvPicPr>
        <p:blipFill>
          <a:blip r:embed="rId4"/>
          <a:srcRect/>
          <a:stretch>
            <a:fillRect/>
          </a:stretch>
        </p:blipFill>
        <p:spPr bwMode="auto">
          <a:xfrm>
            <a:off x="5929322" y="2500306"/>
            <a:ext cx="1285884" cy="1247784"/>
          </a:xfrm>
          <a:prstGeom prst="rect">
            <a:avLst/>
          </a:prstGeom>
          <a:noFill/>
          <a:ln w="9525">
            <a:noFill/>
            <a:miter lim="800000"/>
            <a:headEnd/>
            <a:tailEnd/>
          </a:ln>
          <a:effectLst/>
        </p:spPr>
      </p:pic>
      <p:sp>
        <p:nvSpPr>
          <p:cNvPr id="14349" name="AutoShape 13" descr="Résultat de recherche d'images pour &quot;sublime tex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50" name="Picture 14"/>
          <p:cNvPicPr>
            <a:picLocks noChangeAspect="1" noChangeArrowheads="1"/>
          </p:cNvPicPr>
          <p:nvPr/>
        </p:nvPicPr>
        <p:blipFill>
          <a:blip r:embed="rId5"/>
          <a:srcRect/>
          <a:stretch>
            <a:fillRect/>
          </a:stretch>
        </p:blipFill>
        <p:spPr bwMode="auto">
          <a:xfrm>
            <a:off x="6000760" y="4357694"/>
            <a:ext cx="1071570" cy="1071570"/>
          </a:xfrm>
          <a:prstGeom prst="rect">
            <a:avLst/>
          </a:prstGeom>
          <a:noFill/>
          <a:ln w="9525">
            <a:noFill/>
            <a:miter lim="800000"/>
            <a:headEnd/>
            <a:tailEnd/>
          </a:ln>
          <a:effectLst/>
        </p:spPr>
      </p:pic>
      <p:pic>
        <p:nvPicPr>
          <p:cNvPr id="14351" name="Picture 15"/>
          <p:cNvPicPr>
            <a:picLocks noChangeAspect="1" noChangeArrowheads="1"/>
          </p:cNvPicPr>
          <p:nvPr/>
        </p:nvPicPr>
        <p:blipFill>
          <a:blip r:embed="rId6"/>
          <a:srcRect/>
          <a:stretch>
            <a:fillRect/>
          </a:stretch>
        </p:blipFill>
        <p:spPr bwMode="auto">
          <a:xfrm>
            <a:off x="6000760" y="5357826"/>
            <a:ext cx="1000132" cy="1000132"/>
          </a:xfrm>
          <a:prstGeom prst="rect">
            <a:avLst/>
          </a:prstGeom>
          <a:noFill/>
          <a:ln w="9525">
            <a:noFill/>
            <a:miter lim="800000"/>
            <a:headEnd/>
            <a:tailEnd/>
          </a:ln>
          <a:effectLst/>
        </p:spPr>
      </p:pic>
      <p:pic>
        <p:nvPicPr>
          <p:cNvPr id="14352" name="Picture 16"/>
          <p:cNvPicPr>
            <a:picLocks noChangeAspect="1" noChangeArrowheads="1"/>
          </p:cNvPicPr>
          <p:nvPr/>
        </p:nvPicPr>
        <p:blipFill>
          <a:blip r:embed="rId7" cstate="print"/>
          <a:srcRect/>
          <a:stretch>
            <a:fillRect/>
          </a:stretch>
        </p:blipFill>
        <p:spPr bwMode="auto">
          <a:xfrm>
            <a:off x="6072198" y="3500438"/>
            <a:ext cx="928694" cy="92869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1027" name="Picture 3"/>
          <p:cNvPicPr>
            <a:picLocks noGrp="1" noChangeAspect="1" noChangeArrowheads="1"/>
          </p:cNvPicPr>
          <p:nvPr>
            <p:ph idx="1"/>
          </p:nvPr>
        </p:nvPicPr>
        <p:blipFill>
          <a:blip r:embed="rId3"/>
          <a:srcRect/>
          <a:stretch>
            <a:fillRect/>
          </a:stretch>
        </p:blipFill>
        <p:spPr bwMode="auto">
          <a:xfrm>
            <a:off x="36246" y="1214422"/>
            <a:ext cx="9107754"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Documentations techniques</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pPr>
              <a:buNone/>
            </a:pPr>
            <a:r>
              <a:rPr lang="fr-FR" dirty="0" smtClean="0"/>
              <a:t>I – Présentation de la demande</a:t>
            </a:r>
          </a:p>
          <a:p>
            <a:pPr>
              <a:buNone/>
            </a:pPr>
            <a:endParaRPr lang="fr-FR" dirty="0" smtClean="0"/>
          </a:p>
          <a:p>
            <a:pPr>
              <a:buNone/>
            </a:pPr>
            <a:r>
              <a:rPr lang="fr-FR" dirty="0" smtClean="0"/>
              <a:t>II – Organisation du travail</a:t>
            </a:r>
          </a:p>
          <a:p>
            <a:pPr>
              <a:buNone/>
            </a:pPr>
            <a:endParaRPr lang="fr-FR" dirty="0" smtClean="0"/>
          </a:p>
          <a:p>
            <a:pPr>
              <a:buNone/>
            </a:pPr>
            <a:r>
              <a:rPr lang="fr-FR" dirty="0" smtClean="0"/>
              <a:t>III – Documentations techniques</a:t>
            </a:r>
          </a:p>
          <a:p>
            <a:pPr>
              <a:buNone/>
            </a:pPr>
            <a:endParaRPr lang="fr-FR" dirty="0" smtClean="0"/>
          </a:p>
          <a:p>
            <a:pPr>
              <a:buNone/>
            </a:pPr>
            <a:r>
              <a:rPr lang="fr-FR" dirty="0" smtClean="0"/>
              <a:t>IV - Démonstration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En adéquation avec les concepts appris en cour, nous avons donc réalisé et utilisées les documents suivant afin d’avoir une meilleur organisation au sein de notre groupe</a:t>
            </a:r>
          </a:p>
          <a:p>
            <a:pPr lvl="1"/>
            <a:r>
              <a:rPr lang="fr-FR" dirty="0" smtClean="0"/>
              <a:t>Document fournis par l’association</a:t>
            </a:r>
          </a:p>
          <a:p>
            <a:pPr lvl="2"/>
            <a:r>
              <a:rPr lang="fr-FR" dirty="0" smtClean="0"/>
              <a:t>Cahier des charges fonctionnels</a:t>
            </a:r>
          </a:p>
          <a:p>
            <a:pPr lvl="1"/>
            <a:r>
              <a:rPr lang="fr-FR" dirty="0" smtClean="0"/>
              <a:t>Cahier des charges</a:t>
            </a:r>
          </a:p>
          <a:p>
            <a:pPr lvl="1"/>
            <a:r>
              <a:rPr lang="fr-FR" dirty="0" smtClean="0"/>
              <a:t>Diagramme de Pert</a:t>
            </a:r>
          </a:p>
          <a:p>
            <a:pPr lvl="1"/>
            <a:r>
              <a:rPr lang="fr-FR" dirty="0" smtClean="0"/>
              <a:t>Cas d’utilisation</a:t>
            </a:r>
          </a:p>
          <a:p>
            <a:pPr lvl="1"/>
            <a:r>
              <a:rPr lang="fr-FR" dirty="0" smtClean="0"/>
              <a:t>Diagramme de séquence</a:t>
            </a:r>
          </a:p>
          <a:p>
            <a:pPr lvl="1"/>
            <a:r>
              <a:rPr lang="fr-FR" dirty="0" smtClean="0"/>
              <a:t>Modèle Conceptuel de Données</a:t>
            </a:r>
          </a:p>
          <a:p>
            <a:pPr lvl="1"/>
            <a:r>
              <a:rPr lang="fr-FR" dirty="0" smtClean="0"/>
              <a:t>Cahier des charges techniques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86042" y="1814507"/>
            <a:ext cx="6400800" cy="3471881"/>
          </a:xfrm>
        </p:spPr>
        <p:txBody>
          <a:bodyPr>
            <a:normAutofit/>
          </a:bodyPr>
          <a:lstStyle/>
          <a:p>
            <a:r>
              <a:rPr lang="fr-FR" dirty="0" smtClean="0"/>
              <a:t>Démonstration de l’application</a:t>
            </a:r>
            <a:br>
              <a:rPr lang="fr-FR" dirty="0" smtClean="0"/>
            </a:br>
            <a:r>
              <a:rPr lang="fr-FR" dirty="0" smtClean="0"/>
              <a:t>	</a:t>
            </a:r>
            <a:r>
              <a:rPr lang="fr-FR" sz="2700" dirty="0" smtClean="0"/>
              <a:t>1 – Module de diffusion</a:t>
            </a:r>
            <a:br>
              <a:rPr lang="fr-FR" sz="2700" dirty="0" smtClean="0"/>
            </a:br>
            <a:r>
              <a:rPr lang="fr-FR" sz="2700" dirty="0" smtClean="0"/>
              <a:t>	II – Module de gestion</a:t>
            </a:r>
            <a:endParaRPr lang="fr-FR" sz="2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r>
              <a:rPr lang="fr-FR" dirty="0" smtClean="0"/>
              <a:t>Un grand nombre de besoin </a:t>
            </a:r>
            <a:r>
              <a:rPr lang="fr-FR" dirty="0" smtClean="0"/>
              <a:t>demandé </a:t>
            </a:r>
            <a:r>
              <a:rPr lang="fr-FR" dirty="0" smtClean="0"/>
              <a:t>par le client répondu. </a:t>
            </a:r>
          </a:p>
          <a:p>
            <a:r>
              <a:rPr lang="fr-FR" dirty="0" smtClean="0"/>
              <a:t>Expositions en toute sérénité grâce au système d'alerte de l'application.</a:t>
            </a:r>
          </a:p>
          <a:p>
            <a:r>
              <a:rPr lang="fr-FR" dirty="0" smtClean="0"/>
              <a:t>Nous avons priorisé le module de gestion</a:t>
            </a:r>
          </a:p>
          <a:p>
            <a:r>
              <a:rPr lang="fr-FR" dirty="0" smtClean="0"/>
              <a:t>Quelques fonctionnalités sont absentes dans le module de visite interactive. </a:t>
            </a:r>
          </a:p>
          <a:p>
            <a:pPr>
              <a:buNone/>
            </a:pPr>
            <a:endParaRPr lang="fr-FR" dirty="0" smtClean="0"/>
          </a:p>
          <a:p>
            <a:endParaRPr lang="fr-FR"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Avez – vous des questions ?</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LA DEMANDE</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Contexte Général</a:t>
            </a:r>
            <a:endParaRPr lang="fr-FR" dirty="0"/>
          </a:p>
        </p:txBody>
      </p:sp>
      <p:sp>
        <p:nvSpPr>
          <p:cNvPr id="3" name="Espace réservé du contenu 2"/>
          <p:cNvSpPr>
            <a:spLocks noGrp="1"/>
          </p:cNvSpPr>
          <p:nvPr>
            <p:ph idx="1"/>
          </p:nvPr>
        </p:nvSpPr>
        <p:spPr/>
        <p:txBody>
          <a:bodyPr>
            <a:normAutofit/>
          </a:bodyPr>
          <a:lstStyle/>
          <a:p>
            <a:r>
              <a:rPr lang="fr-FR" dirty="0" smtClean="0"/>
              <a:t>Association Grand Angle </a:t>
            </a:r>
          </a:p>
          <a:p>
            <a:pPr lvl="1"/>
            <a:r>
              <a:rPr lang="fr-FR" dirty="0" smtClean="0"/>
              <a:t>Gère depuis 1996 un espace d'exposition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Surface d’exposition totalement couverte en WIFI</a:t>
            </a:r>
          </a:p>
          <a:p>
            <a:endParaRPr lang="fr-FR" dirty="0"/>
          </a:p>
        </p:txBody>
      </p:sp>
      <p:pic>
        <p:nvPicPr>
          <p:cNvPr id="6" name="Image 5" descr="emplacement.PNG"/>
          <p:cNvPicPr>
            <a:picLocks noChangeAspect="1"/>
          </p:cNvPicPr>
          <p:nvPr/>
        </p:nvPicPr>
        <p:blipFill>
          <a:blip r:embed="rId3"/>
          <a:stretch>
            <a:fillRect/>
          </a:stretch>
        </p:blipFill>
        <p:spPr>
          <a:xfrm>
            <a:off x="2143108" y="2553742"/>
            <a:ext cx="5286412" cy="2446894"/>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Personnel de l’association</a:t>
            </a:r>
            <a:endParaRPr lang="fr-FR" dirty="0"/>
          </a:p>
        </p:txBody>
      </p:sp>
      <p:sp>
        <p:nvSpPr>
          <p:cNvPr id="3" name="Espace réservé du contenu 2"/>
          <p:cNvSpPr>
            <a:spLocks noGrp="1"/>
          </p:cNvSpPr>
          <p:nvPr>
            <p:ph idx="1"/>
          </p:nvPr>
        </p:nvSpPr>
        <p:spPr/>
        <p:txBody>
          <a:bodyPr/>
          <a:lstStyle/>
          <a:p>
            <a:r>
              <a:rPr lang="fr-FR" dirty="0" smtClean="0"/>
              <a:t>Emploie 25 personnes :</a:t>
            </a:r>
            <a:endParaRPr lang="fr-FR" dirty="0"/>
          </a:p>
        </p:txBody>
      </p:sp>
      <p:graphicFrame>
        <p:nvGraphicFramePr>
          <p:cNvPr id="4" name="Diagramme 3"/>
          <p:cNvGraphicFramePr/>
          <p:nvPr/>
        </p:nvGraphicFramePr>
        <p:xfrm>
          <a:off x="0" y="2071678"/>
          <a:ext cx="914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Contexte Général</a:t>
            </a:r>
            <a:endParaRPr lang="fr-FR" dirty="0"/>
          </a:p>
        </p:txBody>
      </p:sp>
      <p:sp>
        <p:nvSpPr>
          <p:cNvPr id="3" name="Espace réservé du contenu 2"/>
          <p:cNvSpPr>
            <a:spLocks noGrp="1"/>
          </p:cNvSpPr>
          <p:nvPr>
            <p:ph idx="1"/>
          </p:nvPr>
        </p:nvSpPr>
        <p:spPr>
          <a:xfrm>
            <a:off x="1435608" y="1214422"/>
            <a:ext cx="7498080" cy="5143536"/>
          </a:xfrm>
        </p:spPr>
        <p:txBody>
          <a:bodyPr>
            <a:normAutofit fontScale="55000" lnSpcReduction="20000"/>
          </a:bodyPr>
          <a:lstStyle/>
          <a:p>
            <a:r>
              <a:rPr lang="fr-FR" dirty="0" smtClean="0"/>
              <a:t>Les besoins :</a:t>
            </a:r>
          </a:p>
          <a:p>
            <a:pPr lvl="1"/>
            <a:r>
              <a:rPr lang="fr-FR" dirty="0" smtClean="0"/>
              <a:t>Application en intranet avec 2 modules</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Capable de gérer les QR Codes </a:t>
            </a:r>
          </a:p>
          <a:p>
            <a:pPr lvl="1"/>
            <a:endParaRPr lang="fr-FR" dirty="0" smtClean="0"/>
          </a:p>
          <a:p>
            <a:pPr lvl="1"/>
            <a:r>
              <a:rPr lang="fr-FR" dirty="0" smtClean="0"/>
              <a:t>Système d’alerte (œuvre)</a:t>
            </a:r>
          </a:p>
          <a:p>
            <a:pPr lvl="1"/>
            <a:endParaRPr lang="fr-FR" dirty="0" smtClean="0"/>
          </a:p>
          <a:p>
            <a:pPr lvl="1"/>
            <a:endParaRPr lang="fr-FR" dirty="0" smtClean="0"/>
          </a:p>
        </p:txBody>
      </p:sp>
      <p:pic>
        <p:nvPicPr>
          <p:cNvPr id="14338" name="Picture 2"/>
          <p:cNvPicPr>
            <a:picLocks noChangeAspect="1" noChangeArrowheads="1"/>
          </p:cNvPicPr>
          <p:nvPr/>
        </p:nvPicPr>
        <p:blipFill>
          <a:blip r:embed="rId3"/>
          <a:srcRect/>
          <a:stretch>
            <a:fillRect/>
          </a:stretch>
        </p:blipFill>
        <p:spPr bwMode="auto">
          <a:xfrm>
            <a:off x="1357290" y="1785926"/>
            <a:ext cx="6805633" cy="389948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pic>
        <p:nvPicPr>
          <p:cNvPr id="33795" name="Picture 3"/>
          <p:cNvPicPr>
            <a:picLocks noGrp="1" noChangeAspect="1" noChangeArrowheads="1"/>
          </p:cNvPicPr>
          <p:nvPr>
            <p:ph idx="1"/>
          </p:nvPr>
        </p:nvPicPr>
        <p:blipFill>
          <a:blip r:embed="rId3"/>
          <a:srcRect/>
          <a:stretch>
            <a:fillRect/>
          </a:stretch>
        </p:blipFill>
        <p:spPr bwMode="auto">
          <a:xfrm>
            <a:off x="1214414" y="1142984"/>
            <a:ext cx="7553389" cy="542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graphicFrame>
        <p:nvGraphicFramePr>
          <p:cNvPr id="6" name="Espace réservé du contenu 5"/>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1005</TotalTime>
  <Words>1290</Words>
  <PresentationFormat>Affichage à l'écran (4:3)</PresentationFormat>
  <Paragraphs>202</Paragraphs>
  <Slides>23</Slides>
  <Notes>23</Notes>
  <HiddenSlides>1</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Solstice</vt:lpstr>
      <vt:lpstr>Présentation du projet</vt:lpstr>
      <vt:lpstr>Sommaire</vt:lpstr>
      <vt:lpstr>Présentation DE LA DEMANDE</vt:lpstr>
      <vt:lpstr>Contexte Général</vt:lpstr>
      <vt:lpstr>Personnel de l’association</vt:lpstr>
      <vt:lpstr>Contexte Général</vt:lpstr>
      <vt:lpstr>Module de gestion</vt:lpstr>
      <vt:lpstr>Module de gestion</vt:lpstr>
      <vt:lpstr>Module de gestion</vt:lpstr>
      <vt:lpstr>Module de gestion</vt:lpstr>
      <vt:lpstr>Module de diffusion</vt:lpstr>
      <vt:lpstr>Module de diffusion</vt:lpstr>
      <vt:lpstr>Module de diffusion</vt:lpstr>
      <vt:lpstr>Module de diffusion</vt:lpstr>
      <vt:lpstr>Les contraintes du projet</vt:lpstr>
      <vt:lpstr>Présentation du groupe</vt:lpstr>
      <vt:lpstr>Organisation du travail </vt:lpstr>
      <vt:lpstr>Gantt prévisionnel</vt:lpstr>
      <vt:lpstr>Documentations techniques</vt:lpstr>
      <vt:lpstr>Documents</vt:lpstr>
      <vt:lpstr>Démonstration de l’application  1 – Module de diffusion  II – Module de gestion</vt:lpstr>
      <vt:lpstr>Conclusion</vt:lpstr>
      <vt:lpstr>Avez – vous des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Jonathan</dc:creator>
  <cp:lastModifiedBy>Jonathan</cp:lastModifiedBy>
  <cp:revision>111</cp:revision>
  <dcterms:created xsi:type="dcterms:W3CDTF">2016-07-25T11:30:26Z</dcterms:created>
  <dcterms:modified xsi:type="dcterms:W3CDTF">2016-07-28T23:39:27Z</dcterms:modified>
</cp:coreProperties>
</file>