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9" r:id="rId13"/>
    <p:sldId id="265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D8A87E-26FC-4096-B9CD-CE44FE412FC9}" type="datetimeFigureOut">
              <a:rPr lang="fr-FR" smtClean="0"/>
              <a:pPr/>
              <a:t>27/04/2016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k\Downloads\FormulaireConnex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191125" cy="473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Login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60648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Impression du </a:t>
            </a:r>
            <a:r>
              <a:rPr lang="fr-FR" sz="4000" b="1" dirty="0" err="1" smtClean="0">
                <a:latin typeface="Courier New" pitchFamily="49" charset="0"/>
                <a:cs typeface="Courier New" pitchFamily="49" charset="0"/>
              </a:rPr>
              <a:t>FlashCode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C:\Users\Franck\Downloads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7488832" cy="5455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Œuvre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 4" descr="CaptureFormOeuv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980728"/>
            <a:ext cx="7560840" cy="569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Création d’un nouvel artiste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 4" descr="CaptureFormArtis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268760"/>
            <a:ext cx="6496957" cy="5291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Franck\Downloads\position_sal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727280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Position dans la Salle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k\Download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73410"/>
            <a:ext cx="7632848" cy="569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51520" y="260648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Statistiques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ranck\Downloads\Accueil_menu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7507287" cy="473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Menu Administrateur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anck\Downloads\Accueil_menu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77838"/>
            <a:ext cx="7488237" cy="474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Menu Utilisateur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ranck\Downloads\Menu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90761"/>
            <a:ext cx="7560840" cy="536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Utilisateurs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Utilisateur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 3" descr="CaptureFormUtilisate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7704856" cy="5112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ranck\Downloads\Menu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7617345" cy="5517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Expositions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1520" y="260648"/>
            <a:ext cx="6647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Exposition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 3" descr="CaptureFormExposi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9118" y="1124744"/>
            <a:ext cx="6575290" cy="5472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51520" y="260648"/>
            <a:ext cx="849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Création d’un nouvel auteur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Image 5" descr="CaptureFormAute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268760"/>
            <a:ext cx="6325483" cy="529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Œuvres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Franck\Downloads\Menu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632848" cy="5616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282</TotalTime>
  <Words>36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Franck Courtois</dc:creator>
  <cp:lastModifiedBy>Franck Courtois</cp:lastModifiedBy>
  <cp:revision>43</cp:revision>
  <dcterms:created xsi:type="dcterms:W3CDTF">2016-03-09T20:33:29Z</dcterms:created>
  <dcterms:modified xsi:type="dcterms:W3CDTF">2016-04-27T17:12:31Z</dcterms:modified>
</cp:coreProperties>
</file>