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921D75-0754-4B7A-BC3C-07DAD6D5CF05}" type="datetimeFigureOut">
              <a:rPr lang="fr-FR" smtClean="0"/>
              <a:pPr/>
              <a:t>26/07/2016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63D00E-60E2-4520-B05F-180F5EAD82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/>
              <a:t>Diaporama Diffusion du contenu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Accueil :</a:t>
            </a:r>
            <a:endParaRPr lang="fr-FR" dirty="0"/>
          </a:p>
        </p:txBody>
      </p:sp>
      <p:pic>
        <p:nvPicPr>
          <p:cNvPr id="6" name="Espace réservé du contenu 5" descr="Accueil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447" y="1447800"/>
            <a:ext cx="7162306" cy="4572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 :</a:t>
            </a:r>
            <a:endParaRPr lang="fr-FR" dirty="0"/>
          </a:p>
        </p:txBody>
      </p:sp>
      <p:pic>
        <p:nvPicPr>
          <p:cNvPr id="5" name="Espace réservé du contenu 4" descr="InfoExpos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72048" y="1447800"/>
            <a:ext cx="7057103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Œuvre :</a:t>
            </a:r>
            <a:endParaRPr lang="fr-FR" dirty="0"/>
          </a:p>
        </p:txBody>
      </p:sp>
      <p:pic>
        <p:nvPicPr>
          <p:cNvPr id="5" name="Espace réservé du contenu 4" descr="OeuvreLis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4183" y="1447800"/>
            <a:ext cx="7112833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Œuvre – Info Œuvre </a:t>
            </a:r>
            <a:endParaRPr lang="fr-FR" dirty="0"/>
          </a:p>
        </p:txBody>
      </p:sp>
      <p:pic>
        <p:nvPicPr>
          <p:cNvPr id="5" name="Espace réservé du contenu 4" descr="InfoOeuv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6183" y="1447800"/>
            <a:ext cx="7088833" cy="4572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Info Exposition</a:t>
            </a:r>
            <a:endParaRPr lang="fr-FR" dirty="0"/>
          </a:p>
        </p:txBody>
      </p:sp>
      <p:pic>
        <p:nvPicPr>
          <p:cNvPr id="5" name="Espace réservé du contenu 4" descr="Exposition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8820" y="1447800"/>
            <a:ext cx="7443560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Position dans la salle :</a:t>
            </a:r>
            <a:endParaRPr lang="fr-FR" dirty="0"/>
          </a:p>
        </p:txBody>
      </p:sp>
      <p:pic>
        <p:nvPicPr>
          <p:cNvPr id="5" name="Espace réservé du contenu 4" descr="PositionSall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5008" y="1447800"/>
            <a:ext cx="7111184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</TotalTime>
  <Words>21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Capitaux</vt:lpstr>
      <vt:lpstr>Diaporama Diffusion du contenu</vt:lpstr>
      <vt:lpstr>Accueil :</vt:lpstr>
      <vt:lpstr>Agenda :</vt:lpstr>
      <vt:lpstr>Œuvre :</vt:lpstr>
      <vt:lpstr>Œuvre – Info Œuvre </vt:lpstr>
      <vt:lpstr>Info Exposition</vt:lpstr>
      <vt:lpstr>Position dans la salle 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Diaporama Diffusion du contenu</dc:title>
  <dc:creator>Jonathan</dc:creator>
  <cp:lastModifiedBy>Franck</cp:lastModifiedBy>
  <cp:revision>8</cp:revision>
  <dcterms:created xsi:type="dcterms:W3CDTF">2016-03-10T21:58:40Z</dcterms:created>
  <dcterms:modified xsi:type="dcterms:W3CDTF">2016-07-25T23:24:26Z</dcterms:modified>
</cp:coreProperties>
</file>