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1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461F-0128-4D64-9563-992F946EA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8A357-77B5-49DB-B036-B6FF26144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BC49B-691F-4D2B-8DA9-CD59631F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5BB7-8533-470E-B8D8-73B9D444ECE8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96B1-D77D-4620-855E-B514AACB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7A575-135B-49DB-843A-7F4E5623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F41E-70B6-40F3-AC2E-C76C0BF66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1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D9EB2-618D-4B38-AE0B-7CD873C0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1ACEE-F08D-4C09-907C-08F65B92B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42A5E-A65B-41BA-832A-D28D4EAA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5BB7-8533-470E-B8D8-73B9D444ECE8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27FD4-ABDD-481A-919E-A628B0B0C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F6D2A-89D2-4AB3-AFD0-662E7ABB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F41E-70B6-40F3-AC2E-C76C0BF66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4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6055D6-05F0-4710-847D-E44C19B01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54863-63B6-4FC1-80F7-E03DBADF5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DDF6C-E919-4BA9-8342-24D6A4D0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5BB7-8533-470E-B8D8-73B9D444ECE8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914F5-F8D8-4C8A-8BC7-63DD4A49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419CB-A2F1-47A7-9A48-6D4802E8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F41E-70B6-40F3-AC2E-C76C0BF66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3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9884-8732-41B6-AEC3-CA921750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DFC48-950D-43AB-9F19-7829B5993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E361F-5976-4D44-833C-2E4024DA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5BB7-8533-470E-B8D8-73B9D444ECE8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1ED7C-99EE-4188-97C7-E78FA3674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DAA02-739E-4069-B395-832D9D14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F41E-70B6-40F3-AC2E-C76C0BF66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1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E2B0-F7FE-46CF-A944-D8F889C2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36C58-A5EC-4B70-A381-EA36E9E08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D40C8-3389-4124-AB60-6A0396485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5BB7-8533-470E-B8D8-73B9D444ECE8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EC786-65BA-4D45-95E3-E39EB31C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1C0CF-7DB3-4E7D-9FC7-58959AE4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F41E-70B6-40F3-AC2E-C76C0BF66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7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6300-D0B5-44AB-8308-567C80490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C2D8A-4520-4F63-AE5A-796A01FBD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3F69C-7E5C-4AF5-9E3D-99971DDAD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0F004-958B-499D-994F-FE71E414E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5BB7-8533-470E-B8D8-73B9D444ECE8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12334-8173-4756-8EB6-958A7C722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A383C-031A-4C93-965D-ED6F945F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F41E-70B6-40F3-AC2E-C76C0BF66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0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06C7E-3987-405D-9392-10244131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2943F-6CB4-49B2-A144-96A81D53D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B6C49-8CFB-4A8E-9B8E-EEF4ECA21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68CA9F-2363-4CF6-83C5-0C68AC1FD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33A7B-26FA-4E89-BE4B-2D3E61684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5BD98C-24E4-4D9D-8E4B-4D3300FBE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5BB7-8533-470E-B8D8-73B9D444ECE8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9066EB-F94D-49FF-9306-F21EE795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548BEF-D65E-4742-AAB7-54F6158D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F41E-70B6-40F3-AC2E-C76C0BF66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2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9FD1-3C11-4CA2-A35D-F5D5FA14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FBD42-8618-457C-A34A-5ED9F587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5BB7-8533-470E-B8D8-73B9D444ECE8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9443A-C456-4BA7-98E1-39C2E93B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DB1F9-2956-4977-8882-05F243190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F41E-70B6-40F3-AC2E-C76C0BF66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679E2F-1C38-4E87-8443-3A8E0375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5BB7-8533-470E-B8D8-73B9D444ECE8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7C3456-B122-49F5-A6DD-03F825DA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C15A8-C90F-4D01-82EC-25A6AF317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F41E-70B6-40F3-AC2E-C76C0BF66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7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FBCB-F4BA-43E8-9B54-BE0517759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35B5-6E7D-4D9B-859C-61144F65D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EAAF9-D080-423E-8857-38B3633A8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AD9FE-8D09-47F3-B932-665DC9D7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5BB7-8533-470E-B8D8-73B9D444ECE8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D1664-91F8-4D5F-86F1-7D26B0F8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60F27-B4FC-4A3F-9E92-8D49EAA0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F41E-70B6-40F3-AC2E-C76C0BF66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9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C4A6-CCD4-4EC1-B541-9D5366F41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2E3B6-9C3B-4954-96A0-ECFF94773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EDB36-60EF-44AE-91FB-4DB8C5A67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B586C-9EAF-442F-85D8-4A3AB022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5BB7-8533-470E-B8D8-73B9D444ECE8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8E6CC-1DB5-48BF-9C4D-B7F5D920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43A42-BE88-4353-962B-C21F751A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F41E-70B6-40F3-AC2E-C76C0BF66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6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21084-38FA-4A39-B896-94CA2C0EF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AD8F8-C3F2-485D-9BA5-13A975DA2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44E43-2789-49CE-80BB-7FCE5E041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B5BB7-8533-470E-B8D8-73B9D444ECE8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D0571-B4A8-4631-9226-186B16C16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9FEFE-4595-4229-A530-1E0906BFF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CF41E-70B6-40F3-AC2E-C76C0BF66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4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9BA57E-2EF5-46BD-9FC3-B15690B434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99"/>
          <a:stretch/>
        </p:blipFill>
        <p:spPr>
          <a:xfrm>
            <a:off x="476894" y="1072394"/>
            <a:ext cx="7428212" cy="4713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C2F891-9E42-44DD-940C-2B277E0C4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8891" y="0"/>
            <a:ext cx="2753109" cy="581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BBA5CD-E6F5-4711-B6BD-7A56674654FA}"/>
              </a:ext>
            </a:extLst>
          </p:cNvPr>
          <p:cNvSpPr txBox="1"/>
          <p:nvPr/>
        </p:nvSpPr>
        <p:spPr>
          <a:xfrm>
            <a:off x="88900" y="0"/>
            <a:ext cx="275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Incidents per Airline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BC0F6-34EF-4636-8DBD-500D5D521FF3}"/>
              </a:ext>
            </a:extLst>
          </p:cNvPr>
          <p:cNvSpPr txBox="1"/>
          <p:nvPr/>
        </p:nvSpPr>
        <p:spPr>
          <a:xfrm>
            <a:off x="8661401" y="1993900"/>
            <a:ext cx="254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Majority of airline incidents occurs with Aeroflot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Excluding Aeroflot, most airlines share approximately similar distributions of incidents</a:t>
            </a:r>
          </a:p>
        </p:txBody>
      </p:sp>
    </p:spTree>
    <p:extLst>
      <p:ext uri="{BB962C8B-B14F-4D97-AF65-F5344CB8AC3E}">
        <p14:creationId xmlns:p14="http://schemas.microsoft.com/office/powerpoint/2010/main" val="68176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AA38CE-4E46-4193-B56E-811659515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1" y="1037786"/>
            <a:ext cx="7721600" cy="50827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FB3385-5065-4FF9-9D7C-DF4F0C55A0D9}"/>
              </a:ext>
            </a:extLst>
          </p:cNvPr>
          <p:cNvSpPr txBox="1"/>
          <p:nvPr/>
        </p:nvSpPr>
        <p:spPr>
          <a:xfrm>
            <a:off x="88900" y="0"/>
            <a:ext cx="2695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Incidents per Airline</a:t>
            </a:r>
            <a:endParaRPr lang="en-US" sz="24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5CF8F-7C1F-4E51-A8B1-1A2486797909}"/>
              </a:ext>
            </a:extLst>
          </p:cNvPr>
          <p:cNvSpPr txBox="1"/>
          <p:nvPr/>
        </p:nvSpPr>
        <p:spPr>
          <a:xfrm>
            <a:off x="8661401" y="1993900"/>
            <a:ext cx="254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Majority of airline incidents occurs with Aeroflot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Mainstream airlines experience more incidents, likely due to increased popularity and therefore number of planes in the sky</a:t>
            </a:r>
          </a:p>
        </p:txBody>
      </p:sp>
    </p:spTree>
    <p:extLst>
      <p:ext uri="{BB962C8B-B14F-4D97-AF65-F5344CB8AC3E}">
        <p14:creationId xmlns:p14="http://schemas.microsoft.com/office/powerpoint/2010/main" val="66415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13B6ED-F57D-4045-9F99-FCDEFEA1F09B}"/>
              </a:ext>
            </a:extLst>
          </p:cNvPr>
          <p:cNvSpPr txBox="1"/>
          <p:nvPr/>
        </p:nvSpPr>
        <p:spPr>
          <a:xfrm>
            <a:off x="88900" y="0"/>
            <a:ext cx="5442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Airline Passengers per Month (1999-2005)</a:t>
            </a:r>
            <a:endParaRPr lang="en-US" sz="2400" b="1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7C852C-6C45-446B-A228-D06026C18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1312275"/>
            <a:ext cx="8478026" cy="4233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02097C-F0D7-409E-89E2-A7EC76163494}"/>
              </a:ext>
            </a:extLst>
          </p:cNvPr>
          <p:cNvSpPr txBox="1"/>
          <p:nvPr/>
        </p:nvSpPr>
        <p:spPr>
          <a:xfrm>
            <a:off x="8661401" y="1993900"/>
            <a:ext cx="254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Number of passengers has been rising from 1999 to 2006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The terrorist attacks on 9/11 caused a temporary dip in the number of passengers flying</a:t>
            </a:r>
          </a:p>
        </p:txBody>
      </p:sp>
    </p:spTree>
    <p:extLst>
      <p:ext uri="{BB962C8B-B14F-4D97-AF65-F5344CB8AC3E}">
        <p14:creationId xmlns:p14="http://schemas.microsoft.com/office/powerpoint/2010/main" val="368522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0D69EFD-7409-4FD0-B950-CD9BE191F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7" y="867862"/>
            <a:ext cx="8348315" cy="55466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DFA84F-B34B-411F-8E92-0E672A742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076" y="0"/>
            <a:ext cx="2122924" cy="8678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0FC43E-0815-4842-9973-0A15C6811CC3}"/>
              </a:ext>
            </a:extLst>
          </p:cNvPr>
          <p:cNvSpPr txBox="1"/>
          <p:nvPr/>
        </p:nvSpPr>
        <p:spPr>
          <a:xfrm>
            <a:off x="88900" y="0"/>
            <a:ext cx="350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Fatal Accidents per Airline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0CCE93-35AC-4FB3-941C-1AABDBA1F215}"/>
              </a:ext>
            </a:extLst>
          </p:cNvPr>
          <p:cNvSpPr txBox="1"/>
          <p:nvPr/>
        </p:nvSpPr>
        <p:spPr>
          <a:xfrm>
            <a:off x="8661401" y="1993900"/>
            <a:ext cx="25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Number of fatal accidents was lower from ’00-‘14 than it was from ’85-‘99</a:t>
            </a:r>
          </a:p>
        </p:txBody>
      </p:sp>
    </p:spTree>
    <p:extLst>
      <p:ext uri="{BB962C8B-B14F-4D97-AF65-F5344CB8AC3E}">
        <p14:creationId xmlns:p14="http://schemas.microsoft.com/office/powerpoint/2010/main" val="173088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927692F-DB03-4D3F-97DF-D6CE8CEB2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8292" y="0"/>
            <a:ext cx="2216977" cy="10996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13B6ED-F57D-4045-9F99-FCDEFEA1F09B}"/>
              </a:ext>
            </a:extLst>
          </p:cNvPr>
          <p:cNvSpPr txBox="1"/>
          <p:nvPr/>
        </p:nvSpPr>
        <p:spPr>
          <a:xfrm>
            <a:off x="88900" y="0"/>
            <a:ext cx="3770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Incidents (’85-’99 vs ’00-’14)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694B4F-12A3-4435-BDDB-6B12BCB1C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394" y="1757279"/>
            <a:ext cx="4743024" cy="33434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ED65D7-68EE-4726-939F-2CF8B3FF3592}"/>
              </a:ext>
            </a:extLst>
          </p:cNvPr>
          <p:cNvSpPr txBox="1"/>
          <p:nvPr/>
        </p:nvSpPr>
        <p:spPr>
          <a:xfrm>
            <a:off x="8661401" y="1993900"/>
            <a:ext cx="2540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Proof that total number of incidents in ‘00-’14 was less than it was from ’85-’99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This indicates that flights are experiencing less incidents than in the past, and might therefore actually be safer today.</a:t>
            </a:r>
          </a:p>
        </p:txBody>
      </p:sp>
    </p:spTree>
    <p:extLst>
      <p:ext uri="{BB962C8B-B14F-4D97-AF65-F5344CB8AC3E}">
        <p14:creationId xmlns:p14="http://schemas.microsoft.com/office/powerpoint/2010/main" val="81645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C55B3E2-64C8-4360-99EA-320E9A95F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84" y="966066"/>
            <a:ext cx="4105275" cy="3314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C93744-4226-4E51-9BE2-8915EF0A6A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86"/>
          <a:stretch/>
        </p:blipFill>
        <p:spPr>
          <a:xfrm>
            <a:off x="120590" y="4930085"/>
            <a:ext cx="5975410" cy="14664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13B6ED-F57D-4045-9F99-FCDEFEA1F09B}"/>
              </a:ext>
            </a:extLst>
          </p:cNvPr>
          <p:cNvSpPr txBox="1"/>
          <p:nvPr/>
        </p:nvSpPr>
        <p:spPr>
          <a:xfrm>
            <a:off x="88900" y="0"/>
            <a:ext cx="2354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Airline Sentiment</a:t>
            </a:r>
            <a:endParaRPr lang="en-US" sz="24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EE1F1-EB6E-4898-9579-148DF6B327D8}"/>
              </a:ext>
            </a:extLst>
          </p:cNvPr>
          <p:cNvSpPr txBox="1"/>
          <p:nvPr/>
        </p:nvSpPr>
        <p:spPr>
          <a:xfrm>
            <a:off x="1794038" y="578656"/>
            <a:ext cx="205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Overall Sentiment</a:t>
            </a:r>
            <a:endParaRPr 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EE7288-240B-40E5-A907-1A158E1B6A0A}"/>
              </a:ext>
            </a:extLst>
          </p:cNvPr>
          <p:cNvSpPr txBox="1"/>
          <p:nvPr/>
        </p:nvSpPr>
        <p:spPr>
          <a:xfrm>
            <a:off x="1955383" y="4730030"/>
            <a:ext cx="2305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Sentiment by Airline</a:t>
            </a:r>
            <a:endParaRPr lang="en-US" sz="20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B59C4-8E3B-45FB-B76D-345A14DA6045}"/>
              </a:ext>
            </a:extLst>
          </p:cNvPr>
          <p:cNvSpPr/>
          <p:nvPr/>
        </p:nvSpPr>
        <p:spPr>
          <a:xfrm>
            <a:off x="761155" y="2110355"/>
            <a:ext cx="271125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NEGATIVE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58F6A4-C26D-4DD9-BFAC-8DDE00B9A4B6}"/>
              </a:ext>
            </a:extLst>
          </p:cNvPr>
          <p:cNvSpPr/>
          <p:nvPr/>
        </p:nvSpPr>
        <p:spPr>
          <a:xfrm>
            <a:off x="2747957" y="2146641"/>
            <a:ext cx="271125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NEUTRAL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140EE7-7FF8-421B-B73A-CAC1C771837D}"/>
              </a:ext>
            </a:extLst>
          </p:cNvPr>
          <p:cNvSpPr/>
          <p:nvPr/>
        </p:nvSpPr>
        <p:spPr>
          <a:xfrm>
            <a:off x="2157303" y="3392565"/>
            <a:ext cx="271125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55973C-94CF-41B2-988C-506F776BADE5}"/>
              </a:ext>
            </a:extLst>
          </p:cNvPr>
          <p:cNvSpPr txBox="1"/>
          <p:nvPr/>
        </p:nvSpPr>
        <p:spPr>
          <a:xfrm>
            <a:off x="8661401" y="1993900"/>
            <a:ext cx="254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Overall airline sentiment is negative.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Majority sentiment for each individual mainstream </a:t>
            </a:r>
            <a:r>
              <a:rPr lang="en-US"/>
              <a:t>airline is also negative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88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172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Lawrence</dc:creator>
  <cp:lastModifiedBy>Jonathan Lawrence</cp:lastModifiedBy>
  <cp:revision>23</cp:revision>
  <dcterms:created xsi:type="dcterms:W3CDTF">2020-01-18T04:06:57Z</dcterms:created>
  <dcterms:modified xsi:type="dcterms:W3CDTF">2020-01-18T07:23:51Z</dcterms:modified>
</cp:coreProperties>
</file>