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0794A-AAC3-4AC7-AEE0-3A0DC772E64C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E72FF-F264-463E-B130-AA8353FACD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37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42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19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47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652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55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5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07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93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59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2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25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47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679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90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31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63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4AF4-8725-4124-9B6C-35A8BC3D9DEE}" type="datetimeFigureOut">
              <a:rPr lang="es-MX" smtClean="0"/>
              <a:t>26/09/2019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D8AAE0-E591-4949-8314-46C0D6DCD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1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A219C0-10A4-4397-9231-AA48707A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Jonathan Adrian Gutierrez Alvarado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E56CDD-A40D-4A0B-B5FF-D5F390CBF3B3}"/>
              </a:ext>
            </a:extLst>
          </p:cNvPr>
          <p:cNvSpPr txBox="1"/>
          <p:nvPr/>
        </p:nvSpPr>
        <p:spPr>
          <a:xfrm>
            <a:off x="3866105" y="2044005"/>
            <a:ext cx="5066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Practica 4 </a:t>
            </a: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1599024</a:t>
            </a: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Laboratorio de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47056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36C4512-115A-4B82-9055-55B0C1A1E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46" y="1466850"/>
            <a:ext cx="2457450" cy="1962150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EA62FED-8FAF-4BC2-97D2-D9397C35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63" y="1314450"/>
            <a:ext cx="2524125" cy="22669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9311D03-49F5-4826-A488-E16014AF0D9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908096" y="2447925"/>
            <a:ext cx="1780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1F741D-1804-488B-8BD2-E95DB8CF8F4B}"/>
              </a:ext>
            </a:extLst>
          </p:cNvPr>
          <p:cNvSpPr txBox="1"/>
          <p:nvPr/>
        </p:nvSpPr>
        <p:spPr>
          <a:xfrm>
            <a:off x="2714829" y="4562475"/>
            <a:ext cx="676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tabla de venta tiene como llave primaria la variable de factura y la tabla de ticket la tiene como foránea…</a:t>
            </a:r>
          </a:p>
        </p:txBody>
      </p:sp>
    </p:spTree>
    <p:extLst>
      <p:ext uri="{BB962C8B-B14F-4D97-AF65-F5344CB8AC3E}">
        <p14:creationId xmlns:p14="http://schemas.microsoft.com/office/powerpoint/2010/main" val="36949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FCBF8-4CA3-4901-AB3E-4BC3047D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600834"/>
            <a:ext cx="8915400" cy="165633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Por falta de mas conocimiento sobre el punto de venta, pero ya reflexionando, actualizando el proyecto se eliminaron algunas tablas para hacer mas ágil y practico por ejemplo operación, cliente, compra, ticket, tipo de producto se adjunto a la tabla de producto y se actualizaron las variables o columnas, pero se sigue en revisión. </a:t>
            </a:r>
          </a:p>
        </p:txBody>
      </p:sp>
    </p:spTree>
    <p:extLst>
      <p:ext uri="{BB962C8B-B14F-4D97-AF65-F5344CB8AC3E}">
        <p14:creationId xmlns:p14="http://schemas.microsoft.com/office/powerpoint/2010/main" val="369649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BBB28-A28F-4685-BE34-689D581F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120" y="3095590"/>
            <a:ext cx="3223759" cy="666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Entidad Relación </a:t>
            </a:r>
          </a:p>
        </p:txBody>
      </p:sp>
    </p:spTree>
    <p:extLst>
      <p:ext uri="{BB962C8B-B14F-4D97-AF65-F5344CB8AC3E}">
        <p14:creationId xmlns:p14="http://schemas.microsoft.com/office/powerpoint/2010/main" val="320477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2AC45BB7-DE11-4B2F-A41D-C713DDB8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8" y="2626586"/>
            <a:ext cx="1926316" cy="1699260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A68C14D-D2CF-40C3-BD07-E54B4E98A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34" y="2785654"/>
            <a:ext cx="1952743" cy="1286691"/>
          </a:xfrm>
          <a:prstGeom prst="rect">
            <a:avLst/>
          </a:prstGeom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CFBBDEB-BC6E-489F-B39A-7A6A34FDE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63" y="1226488"/>
            <a:ext cx="1952741" cy="1559166"/>
          </a:xfrm>
          <a:prstGeom prst="rect">
            <a:avLst/>
          </a:prstGeom>
        </p:spPr>
      </p:pic>
      <p:pic>
        <p:nvPicPr>
          <p:cNvPr id="11" name="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91B7150-018C-40DC-88F6-49164A889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813" y="4072345"/>
            <a:ext cx="1997179" cy="1793693"/>
          </a:xfrm>
          <a:prstGeom prst="rect">
            <a:avLst/>
          </a:prstGeom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16C3AE86-D7BF-4DB1-BFEF-2580F3A7C5C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55194" y="3476216"/>
            <a:ext cx="3800619" cy="1492976"/>
          </a:xfrm>
          <a:prstGeom prst="bentConnector3">
            <a:avLst>
              <a:gd name="adj1" fmla="val 238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F4DECD5-3648-4F83-A210-C3A2AD76913D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155194" y="2006071"/>
            <a:ext cx="3726869" cy="1470145"/>
          </a:xfrm>
          <a:prstGeom prst="bentConnector3">
            <a:avLst>
              <a:gd name="adj1" fmla="val 244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6549D6E-829F-447E-9FF6-FE0F11A6E08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155194" y="3429000"/>
            <a:ext cx="1204440" cy="47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0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4C27F-AD2C-4502-B138-BE98A339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915" y="2977717"/>
            <a:ext cx="8642169" cy="902565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Tabla de clientes esta formada por una llave primaria, que las tablas venta, compra y ticket tienen llave foránea como numero de cliente…</a:t>
            </a:r>
          </a:p>
        </p:txBody>
      </p:sp>
    </p:spTree>
    <p:extLst>
      <p:ext uri="{BB962C8B-B14F-4D97-AF65-F5344CB8AC3E}">
        <p14:creationId xmlns:p14="http://schemas.microsoft.com/office/powerpoint/2010/main" val="305019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F84696E-A50B-468E-95E5-7B876F44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21" y="1485900"/>
            <a:ext cx="2457450" cy="1619250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BF388F0-FB53-4E3A-ACC1-6147DA273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89" y="1162050"/>
            <a:ext cx="2524125" cy="22669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91F1AEE-60E1-4A43-B857-94CFAC3B0947}"/>
              </a:ext>
            </a:extLst>
          </p:cNvPr>
          <p:cNvSpPr txBox="1"/>
          <p:nvPr/>
        </p:nvSpPr>
        <p:spPr>
          <a:xfrm>
            <a:off x="3294017" y="4588965"/>
            <a:ext cx="5603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Tabla de compra tiene como llave primaria numero de compra y la de ticket la tiene como llave foránea…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5E209F-A583-44F3-B5CC-C7D9789AD5D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068871" y="2295525"/>
            <a:ext cx="2249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6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6D82EAA-E726-45DF-9C9D-7346793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17" y="1762125"/>
            <a:ext cx="2495550" cy="1666875"/>
          </a:xfrm>
          <a:prstGeom prst="rect">
            <a:avLst/>
          </a:prstGeom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933D21D-9438-40EA-BC0F-8AAA90730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5" y="379377"/>
            <a:ext cx="2476500" cy="1647825"/>
          </a:xfrm>
          <a:prstGeom prst="rect">
            <a:avLst/>
          </a:prstGeom>
        </p:spPr>
      </p:pic>
      <p:pic>
        <p:nvPicPr>
          <p:cNvPr id="11" name="Imagen 10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E17AF45-DDF5-4D48-ACA1-4D1104E4A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5" y="2499872"/>
            <a:ext cx="2457450" cy="1619250"/>
          </a:xfrm>
          <a:prstGeom prst="rect">
            <a:avLst/>
          </a:prstGeom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4B4856B7-4242-4504-9FA7-7E4A6CA1CC5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08167" y="1203290"/>
            <a:ext cx="2337418" cy="13922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7B6B9633-DE4D-4F64-89F1-F54E004C280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308167" y="2595563"/>
            <a:ext cx="2337418" cy="7139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CD0ECAA-DED5-4BDC-B243-87E574E85810}"/>
              </a:ext>
            </a:extLst>
          </p:cNvPr>
          <p:cNvSpPr txBox="1"/>
          <p:nvPr/>
        </p:nvSpPr>
        <p:spPr>
          <a:xfrm>
            <a:off x="2451463" y="4687483"/>
            <a:ext cx="728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tabla de producto tiene como llave primaria el numero de producto y las tablas proveedores y compra la tiene como llave foránea.</a:t>
            </a:r>
          </a:p>
        </p:txBody>
      </p:sp>
    </p:spTree>
    <p:extLst>
      <p:ext uri="{BB962C8B-B14F-4D97-AF65-F5344CB8AC3E}">
        <p14:creationId xmlns:p14="http://schemas.microsoft.com/office/powerpoint/2010/main" val="421917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11F8853-41D2-4DCC-9BA5-A70B88E6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78" y="1183821"/>
            <a:ext cx="2258380" cy="2028281"/>
          </a:xfrm>
          <a:prstGeom prst="rect">
            <a:avLst/>
          </a:prstGeom>
        </p:spPr>
      </p:pic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66D2EC7-AA3D-47DC-9991-8177580BF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66" y="1183821"/>
            <a:ext cx="2457450" cy="196215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0839A9-54C4-411C-95A2-1BE96001A298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4378258" y="2164896"/>
            <a:ext cx="2918708" cy="3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D96FD72-A298-45C8-B2A8-F92B8E65428C}"/>
              </a:ext>
            </a:extLst>
          </p:cNvPr>
          <p:cNvSpPr txBox="1"/>
          <p:nvPr/>
        </p:nvSpPr>
        <p:spPr>
          <a:xfrm>
            <a:off x="2693125" y="4127046"/>
            <a:ext cx="680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tabla ticket tiene como llave foránea la columna numero de ticket, la tabla de venta la tiene como llave foránea.</a:t>
            </a:r>
          </a:p>
        </p:txBody>
      </p:sp>
    </p:spTree>
    <p:extLst>
      <p:ext uri="{BB962C8B-B14F-4D97-AF65-F5344CB8AC3E}">
        <p14:creationId xmlns:p14="http://schemas.microsoft.com/office/powerpoint/2010/main" val="156041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E826775-D26F-41CE-9DDA-B435F8C24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52" y="2047874"/>
            <a:ext cx="2514600" cy="1114425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ED18980-B9C9-4B86-86B2-D515A6BBF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98" y="647700"/>
            <a:ext cx="2495550" cy="1666875"/>
          </a:xfrm>
          <a:prstGeom prst="rect">
            <a:avLst/>
          </a:prstGeom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361FEF9-90D4-4F54-8308-F34E5CB23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98" y="2605087"/>
            <a:ext cx="2476500" cy="1647825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6C868B1-D8B9-4CE6-AE86-10C961728E0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293052" y="2605087"/>
            <a:ext cx="2367646" cy="8239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71C10C03-E4B0-4C82-9396-6545122C14E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293052" y="1481138"/>
            <a:ext cx="2367646" cy="11239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FBCDB5-4E63-418A-84FC-FDADEE08950B}"/>
              </a:ext>
            </a:extLst>
          </p:cNvPr>
          <p:cNvSpPr txBox="1"/>
          <p:nvPr/>
        </p:nvSpPr>
        <p:spPr>
          <a:xfrm>
            <a:off x="2425337" y="4552949"/>
            <a:ext cx="7341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tabla de tipo de producto, tiene una columna con el mismo numero, y las tablas de productos y proveedores la tienen como llave foránea.</a:t>
            </a:r>
          </a:p>
        </p:txBody>
      </p:sp>
    </p:spTree>
    <p:extLst>
      <p:ext uri="{BB962C8B-B14F-4D97-AF65-F5344CB8AC3E}">
        <p14:creationId xmlns:p14="http://schemas.microsoft.com/office/powerpoint/2010/main" val="168412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1F38594-07D9-4098-A947-AFF43F526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73" y="1257300"/>
            <a:ext cx="2524125" cy="2171700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D845765-722C-4F4B-945A-450EC37E8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603" y="357093"/>
            <a:ext cx="2004663" cy="1800414"/>
          </a:xfrm>
          <a:prstGeom prst="rect">
            <a:avLst/>
          </a:prstGeom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054E189-6FF0-49FC-BB16-F9C3EBDF4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55" y="2620107"/>
            <a:ext cx="2026158" cy="1617785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32062F6-CC8F-4CF6-B378-276351E7322A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933398" y="1257300"/>
            <a:ext cx="2325205" cy="10858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DE9DA215-5E95-4F86-BB4F-89D43CB4DD3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933398" y="2343150"/>
            <a:ext cx="2314457" cy="10858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A95C77-386A-4397-8F95-4CFE3B1761BD}"/>
              </a:ext>
            </a:extLst>
          </p:cNvPr>
          <p:cNvSpPr txBox="1"/>
          <p:nvPr/>
        </p:nvSpPr>
        <p:spPr>
          <a:xfrm>
            <a:off x="2178300" y="4514849"/>
            <a:ext cx="7824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tabla de trabajador, tiene como llave primaria la columna de numero de trabajador, y las tablas de ticket y venta tienen la misma variable como llave foránea…</a:t>
            </a:r>
          </a:p>
        </p:txBody>
      </p:sp>
    </p:spTree>
    <p:extLst>
      <p:ext uri="{BB962C8B-B14F-4D97-AF65-F5344CB8AC3E}">
        <p14:creationId xmlns:p14="http://schemas.microsoft.com/office/powerpoint/2010/main" val="33609620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251</Words>
  <Application>Microsoft Office PowerPoint</Application>
  <PresentationFormat>Panorámica</PresentationFormat>
  <Paragraphs>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Adrian Gutierrez Alvarado</dc:creator>
  <cp:lastModifiedBy>Jonathan Adrian Gutierrez Alvarado</cp:lastModifiedBy>
  <cp:revision>8</cp:revision>
  <dcterms:created xsi:type="dcterms:W3CDTF">2019-09-27T02:28:38Z</dcterms:created>
  <dcterms:modified xsi:type="dcterms:W3CDTF">2019-09-27T03:41:31Z</dcterms:modified>
</cp:coreProperties>
</file>