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AE26-E27E-4424-9015-46D0A4EF4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67C8-AD32-42AC-8A6C-56C9C3C1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C095-7AEC-4A24-B2F8-D596A481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CD93-2A85-4E6D-8818-23A041C3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7A9B-1286-4E71-9758-DA726AE1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D530-0E54-4D7D-852F-9945163D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9C609-CA04-48A7-9A80-2E53AE0AB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9ACD-B283-40C5-9C04-DB6F7171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9BC6-EA15-4FC5-919E-E6A56155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449A-945F-4142-8D1E-6D7C4239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4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1E4D9-25F2-4BDA-8CC0-9F2223922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09D5-C06F-429E-8431-44D95C063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38F-CBC6-4522-971D-A1FCBA5F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2BBF-4764-4434-B201-820791B2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1742-5EAA-4B73-B97F-ED4D0654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1421-F041-4033-A23C-78ABE61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824E-F354-46D5-A363-8CA7DAAA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592E5-A64F-4690-84CE-0763E44A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1391-CFB3-425D-839F-1B28460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3309-EFFD-4224-8065-F9607653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24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6C74-187A-4B1D-BD0E-39C24560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B99A-F869-45C3-A1AB-ED7F06AE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0336-CD17-4972-A52D-4D71F4A8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B751-849D-4B3F-92B6-7E951F9F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6546-1421-4DBA-91D0-8F657E4A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98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4083-4E9B-4C8E-8819-E27C5F7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6A81-CFB3-4786-A920-AC211650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F4EDF-A822-4156-B56B-7D5949C4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0A85-1F27-48A1-B51B-EB7FE959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758F-9D21-4EC7-B728-3F4B5BAD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22757-50B9-46F9-B601-3EDD40BA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11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E073-DCE7-4DBA-A166-59527361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B672-510A-480B-8E74-D5280658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0579-713C-4223-BA6A-772B73DC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F816A-38A6-44BB-ADDB-EB8A7A8D9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7580B-20B7-4A6C-A6F1-868D1C844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57E92-7443-4B2B-B780-A0218B88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900B4-086D-424F-9C76-B260D708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637A5-419A-460D-AD14-1395B53E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3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2902-8CB3-40D0-ACEC-C6FA9FFF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8768A-C8BC-4E84-988B-DDBCD4F5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1D369-D476-452C-9798-E8730DE2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64A7B-EE09-428E-A33A-CE8CB19D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28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2878F-F143-4837-98E4-A9E7B5CF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D2B49-D06A-4DAC-BB42-86C4600D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81956-1D3A-474E-B91F-D5816A9B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57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828F-93A3-4186-B36D-0ECE834A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A9EE-BA3C-4742-ADF2-B4E8F4725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FF2AB-73C4-4D84-A9B2-7C2B423D4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6CCB1-B600-4017-B62C-6C3B2405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737E5-BFED-4CC9-B31F-6E9B5D2B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723C-70E7-4BF8-893D-425A025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28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1CF3-55FC-4A97-8B35-BEA6B42D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36EA0-6915-4F29-BA67-BC80BC9FA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CD97-6D3C-45BF-B54F-007BD7CD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7971E-0A0F-416E-8395-05B1FBE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FA5D-C6BE-4799-951C-537901A9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1BDDA-A2E5-4D4A-8D94-D2DD752B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9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18CA-4A20-442D-8918-7E47D885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A9C5-5476-4BC1-9B1E-47717712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2CD2-2F97-4D62-BDD3-9B6FBB214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FE76-47DC-4195-9764-7CBF3776E89B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6609-9F5B-48FA-A89B-ACD71C0E0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67E6-CFAE-4368-B657-50F2FB51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9B4A-1CAA-4468-92DA-489CC8334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12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7DD232C-8693-49B2-BF7F-B94A0A45F6EB}"/>
              </a:ext>
            </a:extLst>
          </p:cNvPr>
          <p:cNvSpPr/>
          <p:nvPr/>
        </p:nvSpPr>
        <p:spPr>
          <a:xfrm>
            <a:off x="2190289" y="2480581"/>
            <a:ext cx="601250" cy="58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C12B80-91C5-4573-94CF-670C03DA85C3}"/>
              </a:ext>
            </a:extLst>
          </p:cNvPr>
          <p:cNvSpPr/>
          <p:nvPr/>
        </p:nvSpPr>
        <p:spPr>
          <a:xfrm>
            <a:off x="3860095" y="1477597"/>
            <a:ext cx="626301" cy="6263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015A2D-BB5E-499A-897D-84B552F86023}"/>
              </a:ext>
            </a:extLst>
          </p:cNvPr>
          <p:cNvSpPr/>
          <p:nvPr/>
        </p:nvSpPr>
        <p:spPr>
          <a:xfrm>
            <a:off x="3860096" y="2480581"/>
            <a:ext cx="626301" cy="6263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4900F0-F320-4996-BCB9-CB6CF615D211}"/>
              </a:ext>
            </a:extLst>
          </p:cNvPr>
          <p:cNvSpPr/>
          <p:nvPr/>
        </p:nvSpPr>
        <p:spPr>
          <a:xfrm>
            <a:off x="3860097" y="3401244"/>
            <a:ext cx="626301" cy="6263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293D6D4-45CF-4D08-A327-66A322DB7C50}"/>
              </a:ext>
            </a:extLst>
          </p:cNvPr>
          <p:cNvSpPr/>
          <p:nvPr/>
        </p:nvSpPr>
        <p:spPr>
          <a:xfrm>
            <a:off x="5855457" y="1995195"/>
            <a:ext cx="626301" cy="6263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7E1F486-66D5-4BC5-9641-AEF4FF071EC0}"/>
              </a:ext>
            </a:extLst>
          </p:cNvPr>
          <p:cNvSpPr/>
          <p:nvPr/>
        </p:nvSpPr>
        <p:spPr>
          <a:xfrm>
            <a:off x="5855458" y="2965484"/>
            <a:ext cx="626301" cy="6263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46EA239-0AEA-4898-97A4-16D24AE68284}"/>
              </a:ext>
            </a:extLst>
          </p:cNvPr>
          <p:cNvSpPr/>
          <p:nvPr/>
        </p:nvSpPr>
        <p:spPr>
          <a:xfrm>
            <a:off x="7392454" y="2497499"/>
            <a:ext cx="626301" cy="6263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0FCFAAB-AA04-4F27-BA05-D9019BE75748}"/>
              </a:ext>
            </a:extLst>
          </p:cNvPr>
          <p:cNvSpPr/>
          <p:nvPr/>
        </p:nvSpPr>
        <p:spPr>
          <a:xfrm>
            <a:off x="4486396" y="1727783"/>
            <a:ext cx="111199" cy="1259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6B717F-57BE-4021-B589-C9771AD486F4}"/>
              </a:ext>
            </a:extLst>
          </p:cNvPr>
          <p:cNvSpPr/>
          <p:nvPr/>
        </p:nvSpPr>
        <p:spPr>
          <a:xfrm>
            <a:off x="4486395" y="2748953"/>
            <a:ext cx="111199" cy="1259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A00977D-402E-4CD5-B903-9C1BCB488CED}"/>
              </a:ext>
            </a:extLst>
          </p:cNvPr>
          <p:cNvSpPr/>
          <p:nvPr/>
        </p:nvSpPr>
        <p:spPr>
          <a:xfrm>
            <a:off x="4486395" y="3688155"/>
            <a:ext cx="111199" cy="1259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9B72528-7F49-4177-8635-BCD718FB4CC0}"/>
              </a:ext>
            </a:extLst>
          </p:cNvPr>
          <p:cNvSpPr/>
          <p:nvPr/>
        </p:nvSpPr>
        <p:spPr>
          <a:xfrm>
            <a:off x="6484067" y="2245381"/>
            <a:ext cx="111199" cy="1259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58FC698-11FC-4DF1-9C25-BB7FDC15DF7C}"/>
              </a:ext>
            </a:extLst>
          </p:cNvPr>
          <p:cNvSpPr/>
          <p:nvPr/>
        </p:nvSpPr>
        <p:spPr>
          <a:xfrm>
            <a:off x="6484067" y="3215670"/>
            <a:ext cx="111199" cy="1259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050871-B71A-42AF-A427-2C0DA7A5E9BB}"/>
              </a:ext>
            </a:extLst>
          </p:cNvPr>
          <p:cNvSpPr/>
          <p:nvPr/>
        </p:nvSpPr>
        <p:spPr>
          <a:xfrm>
            <a:off x="8192554" y="4986699"/>
            <a:ext cx="626301" cy="6263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7B9A3B-51EB-4DE1-B424-6188FC10681C}"/>
              </a:ext>
            </a:extLst>
          </p:cNvPr>
          <p:cNvSpPr/>
          <p:nvPr/>
        </p:nvSpPr>
        <p:spPr>
          <a:xfrm>
            <a:off x="7610558" y="4578350"/>
            <a:ext cx="190092" cy="2015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3672F6-66D0-49C7-BDD3-20A2936AC6DC}"/>
              </a:ext>
            </a:extLst>
          </p:cNvPr>
          <p:cNvCxnSpPr>
            <a:cxnSpLocks/>
          </p:cNvCxnSpPr>
          <p:nvPr/>
        </p:nvCxnSpPr>
        <p:spPr>
          <a:xfrm>
            <a:off x="7226300" y="5299849"/>
            <a:ext cx="8550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26F96-BE9F-4946-B65B-D4E9CBAC30DD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7772812" y="4750375"/>
            <a:ext cx="308543" cy="549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B4CA15E-0206-4493-BC09-85F51B95AE71}"/>
              </a:ext>
            </a:extLst>
          </p:cNvPr>
          <p:cNvSpPr/>
          <p:nvPr/>
        </p:nvSpPr>
        <p:spPr>
          <a:xfrm>
            <a:off x="3270216" y="1250657"/>
            <a:ext cx="225100" cy="2269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A92BD5-61C2-4D28-A4C9-E0DB47882760}"/>
              </a:ext>
            </a:extLst>
          </p:cNvPr>
          <p:cNvSpPr/>
          <p:nvPr/>
        </p:nvSpPr>
        <p:spPr>
          <a:xfrm>
            <a:off x="5403816" y="1246265"/>
            <a:ext cx="225100" cy="2269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C95EB6-7270-4C5C-8FF4-31ED3684580A}"/>
              </a:ext>
            </a:extLst>
          </p:cNvPr>
          <p:cNvSpPr/>
          <p:nvPr/>
        </p:nvSpPr>
        <p:spPr>
          <a:xfrm>
            <a:off x="6881506" y="1246265"/>
            <a:ext cx="225100" cy="2269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A67D1C-E9F8-4161-927B-C0C7B08AE59D}"/>
              </a:ext>
            </a:extLst>
          </p:cNvPr>
          <p:cNvCxnSpPr>
            <a:cxnSpLocks/>
          </p:cNvCxnSpPr>
          <p:nvPr/>
        </p:nvCxnSpPr>
        <p:spPr>
          <a:xfrm>
            <a:off x="1234690" y="2748953"/>
            <a:ext cx="957356" cy="1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E1B5422-C030-41F4-B25B-5F93A04694CD}"/>
              </a:ext>
            </a:extLst>
          </p:cNvPr>
          <p:cNvSpPr/>
          <p:nvPr/>
        </p:nvSpPr>
        <p:spPr>
          <a:xfrm>
            <a:off x="8018755" y="2764697"/>
            <a:ext cx="111199" cy="1259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5550D1-FC79-41A3-905B-B1243171E30B}"/>
              </a:ext>
            </a:extLst>
          </p:cNvPr>
          <p:cNvSpPr/>
          <p:nvPr/>
        </p:nvSpPr>
        <p:spPr>
          <a:xfrm>
            <a:off x="2791538" y="2711978"/>
            <a:ext cx="111199" cy="1259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5E5F3A9-0371-4167-B2B4-F072DB959182}"/>
              </a:ext>
            </a:extLst>
          </p:cNvPr>
          <p:cNvCxnSpPr>
            <a:cxnSpLocks/>
            <a:stCxn id="70" idx="6"/>
            <a:endCxn id="7" idx="2"/>
          </p:cNvCxnSpPr>
          <p:nvPr/>
        </p:nvCxnSpPr>
        <p:spPr>
          <a:xfrm flipV="1">
            <a:off x="2902737" y="1790748"/>
            <a:ext cx="957358" cy="984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6DC587-47EF-4D13-B36D-BB9069F333BC}"/>
              </a:ext>
            </a:extLst>
          </p:cNvPr>
          <p:cNvCxnSpPr>
            <a:cxnSpLocks/>
            <a:stCxn id="70" idx="6"/>
            <a:endCxn id="8" idx="2"/>
          </p:cNvCxnSpPr>
          <p:nvPr/>
        </p:nvCxnSpPr>
        <p:spPr>
          <a:xfrm>
            <a:off x="2902737" y="2774942"/>
            <a:ext cx="957359" cy="1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1C5BAD-3554-4AD5-841F-FAC5B39C48AE}"/>
              </a:ext>
            </a:extLst>
          </p:cNvPr>
          <p:cNvCxnSpPr>
            <a:cxnSpLocks/>
            <a:stCxn id="70" idx="6"/>
            <a:endCxn id="9" idx="2"/>
          </p:cNvCxnSpPr>
          <p:nvPr/>
        </p:nvCxnSpPr>
        <p:spPr>
          <a:xfrm>
            <a:off x="2902737" y="2774942"/>
            <a:ext cx="957360" cy="939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722ACA-6EB4-42EF-8DAC-168FA71F3713}"/>
              </a:ext>
            </a:extLst>
          </p:cNvPr>
          <p:cNvCxnSpPr>
            <a:cxnSpLocks/>
            <a:stCxn id="45" idx="5"/>
            <a:endCxn id="7" idx="2"/>
          </p:cNvCxnSpPr>
          <p:nvPr/>
        </p:nvCxnSpPr>
        <p:spPr>
          <a:xfrm>
            <a:off x="3462351" y="1444362"/>
            <a:ext cx="397744" cy="346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7C4EAA-F048-4650-A44F-893FDEDFE4B7}"/>
              </a:ext>
            </a:extLst>
          </p:cNvPr>
          <p:cNvCxnSpPr>
            <a:cxnSpLocks/>
            <a:stCxn id="45" idx="5"/>
            <a:endCxn id="8" idx="2"/>
          </p:cNvCxnSpPr>
          <p:nvPr/>
        </p:nvCxnSpPr>
        <p:spPr>
          <a:xfrm>
            <a:off x="3462351" y="1444362"/>
            <a:ext cx="397745" cy="134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ADDBA30-0C4E-417D-ABCF-6966B9D7FC2A}"/>
              </a:ext>
            </a:extLst>
          </p:cNvPr>
          <p:cNvCxnSpPr>
            <a:cxnSpLocks/>
            <a:stCxn id="45" idx="5"/>
            <a:endCxn id="9" idx="2"/>
          </p:cNvCxnSpPr>
          <p:nvPr/>
        </p:nvCxnSpPr>
        <p:spPr>
          <a:xfrm>
            <a:off x="3462351" y="1444362"/>
            <a:ext cx="397746" cy="227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E637F8-EAD6-4A95-B187-B751DA4234DE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4599667" y="1796195"/>
            <a:ext cx="1255790" cy="51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B853C8A-CF8F-46A2-B071-4570837EC63F}"/>
              </a:ext>
            </a:extLst>
          </p:cNvPr>
          <p:cNvCxnSpPr>
            <a:cxnSpLocks/>
            <a:stCxn id="60" idx="6"/>
            <a:endCxn id="80" idx="2"/>
          </p:cNvCxnSpPr>
          <p:nvPr/>
        </p:nvCxnSpPr>
        <p:spPr>
          <a:xfrm>
            <a:off x="4597595" y="1790747"/>
            <a:ext cx="1257863" cy="1487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043547A-93D2-4EFF-BD86-9833EBB5F137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594960" y="2308346"/>
            <a:ext cx="1260497" cy="495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2281555-A4FD-4902-9629-16510877DCAF}"/>
              </a:ext>
            </a:extLst>
          </p:cNvPr>
          <p:cNvCxnSpPr>
            <a:cxnSpLocks/>
            <a:stCxn id="62" idx="6"/>
            <a:endCxn id="80" idx="2"/>
          </p:cNvCxnSpPr>
          <p:nvPr/>
        </p:nvCxnSpPr>
        <p:spPr>
          <a:xfrm>
            <a:off x="4597594" y="2811917"/>
            <a:ext cx="1257864" cy="466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2B06C40-BE4F-4B58-B2CB-D52FC2BBDA9A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597593" y="2308346"/>
            <a:ext cx="1257864" cy="143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5D7B947-392C-4419-9F04-3863DB5F6735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4611374" y="3278635"/>
            <a:ext cx="1244084" cy="466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979C52F-E8ED-4311-BD0F-B0568F30C022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5562642" y="1461100"/>
            <a:ext cx="292815" cy="84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9915BD-E1B9-4AAE-939F-3A17811754A3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5561324" y="1461100"/>
            <a:ext cx="294134" cy="1817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6CDBDD-BC68-40EC-B219-7FB7070180BF}"/>
              </a:ext>
            </a:extLst>
          </p:cNvPr>
          <p:cNvCxnSpPr>
            <a:cxnSpLocks/>
            <a:stCxn id="47" idx="5"/>
            <a:endCxn id="135" idx="2"/>
          </p:cNvCxnSpPr>
          <p:nvPr/>
        </p:nvCxnSpPr>
        <p:spPr>
          <a:xfrm>
            <a:off x="7073641" y="1439970"/>
            <a:ext cx="318813" cy="1370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91DEA7-70D2-4AE6-AE07-32639FBC39C6}"/>
              </a:ext>
            </a:extLst>
          </p:cNvPr>
          <p:cNvCxnSpPr>
            <a:cxnSpLocks/>
            <a:stCxn id="66" idx="6"/>
            <a:endCxn id="135" idx="2"/>
          </p:cNvCxnSpPr>
          <p:nvPr/>
        </p:nvCxnSpPr>
        <p:spPr>
          <a:xfrm>
            <a:off x="6595266" y="2308345"/>
            <a:ext cx="797188" cy="50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64A5A1A-D0E5-4EEA-A888-1E553ACC48FF}"/>
              </a:ext>
            </a:extLst>
          </p:cNvPr>
          <p:cNvCxnSpPr>
            <a:cxnSpLocks/>
            <a:stCxn id="68" idx="7"/>
            <a:endCxn id="135" idx="2"/>
          </p:cNvCxnSpPr>
          <p:nvPr/>
        </p:nvCxnSpPr>
        <p:spPr>
          <a:xfrm flipV="1">
            <a:off x="6578981" y="2810650"/>
            <a:ext cx="813473" cy="42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DEF4DDC-68B2-40FC-811F-0AD32D9A9E96}"/>
              </a:ext>
            </a:extLst>
          </p:cNvPr>
          <p:cNvCxnSpPr>
            <a:cxnSpLocks/>
          </p:cNvCxnSpPr>
          <p:nvPr/>
        </p:nvCxnSpPr>
        <p:spPr>
          <a:xfrm>
            <a:off x="8124501" y="2829036"/>
            <a:ext cx="957356" cy="1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DECA7E-CA79-4E1B-B6CE-231016FE51E4}"/>
              </a:ext>
            </a:extLst>
          </p:cNvPr>
          <p:cNvSpPr/>
          <p:nvPr/>
        </p:nvSpPr>
        <p:spPr>
          <a:xfrm>
            <a:off x="898317" y="1204231"/>
            <a:ext cx="601250" cy="58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Fiber angle</a:t>
            </a:r>
            <a:endParaRPr lang="en-CA" sz="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3B70B8-4113-4EC5-8B3E-F50611ED19A2}"/>
              </a:ext>
            </a:extLst>
          </p:cNvPr>
          <p:cNvSpPr/>
          <p:nvPr/>
        </p:nvSpPr>
        <p:spPr>
          <a:xfrm>
            <a:off x="898317" y="1966651"/>
            <a:ext cx="601250" cy="58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Pitch</a:t>
            </a:r>
            <a:endParaRPr lang="en-CA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E8D855-BF09-4A60-8271-5BD4CCB04E38}"/>
              </a:ext>
            </a:extLst>
          </p:cNvPr>
          <p:cNvSpPr/>
          <p:nvPr/>
        </p:nvSpPr>
        <p:spPr>
          <a:xfrm>
            <a:off x="898317" y="2636097"/>
            <a:ext cx="601250" cy="58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Duty Cycle</a:t>
            </a:r>
            <a:endParaRPr lang="en-CA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9A7D1D-87DE-4FD9-9E2E-B8C88E12F2B0}"/>
              </a:ext>
            </a:extLst>
          </p:cNvPr>
          <p:cNvSpPr/>
          <p:nvPr/>
        </p:nvSpPr>
        <p:spPr>
          <a:xfrm>
            <a:off x="871832" y="3398517"/>
            <a:ext cx="653956" cy="589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Fill Factor</a:t>
            </a:r>
            <a:endParaRPr lang="en-CA" sz="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DB918-F239-469D-AB59-CC7FEF65B4B4}"/>
              </a:ext>
            </a:extLst>
          </p:cNvPr>
          <p:cNvSpPr/>
          <p:nvPr/>
        </p:nvSpPr>
        <p:spPr>
          <a:xfrm>
            <a:off x="725383" y="4090976"/>
            <a:ext cx="1000333" cy="68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Wavelength</a:t>
            </a:r>
            <a:endParaRPr lang="en-CA" sz="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B76CF-D21C-4FB2-B170-45B3A0843441}"/>
              </a:ext>
            </a:extLst>
          </p:cNvPr>
          <p:cNvSpPr/>
          <p:nvPr/>
        </p:nvSpPr>
        <p:spPr>
          <a:xfrm>
            <a:off x="698644" y="4924185"/>
            <a:ext cx="1000332" cy="917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Polarization</a:t>
            </a:r>
            <a:endParaRPr lang="en-CA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A16A6-3991-4132-8CEE-5412B77F46A2}"/>
              </a:ext>
            </a:extLst>
          </p:cNvPr>
          <p:cNvSpPr/>
          <p:nvPr/>
        </p:nvSpPr>
        <p:spPr>
          <a:xfrm>
            <a:off x="2442579" y="2079044"/>
            <a:ext cx="601250" cy="25590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2AECDB-2417-46DF-BDFE-EE63CD77D312}"/>
              </a:ext>
            </a:extLst>
          </p:cNvPr>
          <p:cNvSpPr/>
          <p:nvPr/>
        </p:nvSpPr>
        <p:spPr>
          <a:xfrm>
            <a:off x="3802345" y="1397000"/>
            <a:ext cx="601250" cy="3943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250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174634-0205-43FA-AB32-115F4B8FEEF2}"/>
              </a:ext>
            </a:extLst>
          </p:cNvPr>
          <p:cNvSpPr/>
          <p:nvPr/>
        </p:nvSpPr>
        <p:spPr>
          <a:xfrm>
            <a:off x="5129537" y="895350"/>
            <a:ext cx="601250" cy="494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3976A-746F-4AB6-BCD2-F0CCA2B1B814}"/>
              </a:ext>
            </a:extLst>
          </p:cNvPr>
          <p:cNvSpPr/>
          <p:nvPr/>
        </p:nvSpPr>
        <p:spPr>
          <a:xfrm>
            <a:off x="6581422" y="1386894"/>
            <a:ext cx="601250" cy="3943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250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914F5-316D-49F8-B56C-7D93A8EEC63E}"/>
              </a:ext>
            </a:extLst>
          </p:cNvPr>
          <p:cNvSpPr/>
          <p:nvPr/>
        </p:nvSpPr>
        <p:spPr>
          <a:xfrm>
            <a:off x="7917843" y="1792954"/>
            <a:ext cx="601250" cy="313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390411-1389-4224-91DE-464913296BBC}"/>
              </a:ext>
            </a:extLst>
          </p:cNvPr>
          <p:cNvSpPr/>
          <p:nvPr/>
        </p:nvSpPr>
        <p:spPr>
          <a:xfrm>
            <a:off x="10732793" y="2557795"/>
            <a:ext cx="1361900" cy="13340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Transmission</a:t>
            </a:r>
            <a:endParaRPr lang="en-CA" sz="10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B5B0BC-B5FC-4662-8134-18580A5E5BBE}"/>
              </a:ext>
            </a:extLst>
          </p:cNvPr>
          <p:cNvSpPr/>
          <p:nvPr/>
        </p:nvSpPr>
        <p:spPr>
          <a:xfrm>
            <a:off x="1660773" y="3007349"/>
            <a:ext cx="653955" cy="434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RELU</a:t>
            </a:r>
            <a:endParaRPr lang="en-CA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CAF80-6397-4283-9105-635A675429FC}"/>
              </a:ext>
            </a:extLst>
          </p:cNvPr>
          <p:cNvSpPr/>
          <p:nvPr/>
        </p:nvSpPr>
        <p:spPr>
          <a:xfrm>
            <a:off x="9384691" y="2203272"/>
            <a:ext cx="601250" cy="22355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endParaRPr lang="en-C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F4CD973-315B-4F67-93AF-AC798C6F1C48}"/>
              </a:ext>
            </a:extLst>
          </p:cNvPr>
          <p:cNvSpPr/>
          <p:nvPr/>
        </p:nvSpPr>
        <p:spPr>
          <a:xfrm>
            <a:off x="3101828" y="3103571"/>
            <a:ext cx="653955" cy="434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RELU</a:t>
            </a:r>
            <a:endParaRPr lang="en-CA" sz="1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61C7FF6-EC79-4CE0-9C46-6CB7170E6CEC}"/>
              </a:ext>
            </a:extLst>
          </p:cNvPr>
          <p:cNvSpPr/>
          <p:nvPr/>
        </p:nvSpPr>
        <p:spPr>
          <a:xfrm>
            <a:off x="4449922" y="3103571"/>
            <a:ext cx="653955" cy="434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RELU</a:t>
            </a:r>
            <a:endParaRPr lang="en-CA" sz="12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D8E2312-2740-48D4-9A22-FEE9FABC8C67}"/>
              </a:ext>
            </a:extLst>
          </p:cNvPr>
          <p:cNvSpPr/>
          <p:nvPr/>
        </p:nvSpPr>
        <p:spPr>
          <a:xfrm>
            <a:off x="5859152" y="3141098"/>
            <a:ext cx="653955" cy="434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RELU</a:t>
            </a:r>
            <a:endParaRPr lang="en-CA" sz="12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F343846-50F8-4E5E-8D44-612BF1E155B2}"/>
              </a:ext>
            </a:extLst>
          </p:cNvPr>
          <p:cNvSpPr/>
          <p:nvPr/>
        </p:nvSpPr>
        <p:spPr>
          <a:xfrm>
            <a:off x="7240496" y="3151204"/>
            <a:ext cx="653955" cy="434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RELU</a:t>
            </a:r>
            <a:endParaRPr lang="en-CA" sz="120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BFF87B0-C02E-48B9-A0E4-3F4E99AD2496}"/>
              </a:ext>
            </a:extLst>
          </p:cNvPr>
          <p:cNvSpPr/>
          <p:nvPr/>
        </p:nvSpPr>
        <p:spPr>
          <a:xfrm>
            <a:off x="8656278" y="3103571"/>
            <a:ext cx="653955" cy="434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RELU</a:t>
            </a:r>
            <a:endParaRPr lang="en-CA" sz="12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CEDC269-A141-48F2-929A-3ADF3B6FA412}"/>
              </a:ext>
            </a:extLst>
          </p:cNvPr>
          <p:cNvSpPr/>
          <p:nvPr/>
        </p:nvSpPr>
        <p:spPr>
          <a:xfrm>
            <a:off x="10060399" y="3118473"/>
            <a:ext cx="653955" cy="434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9525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11804</TotalTime>
  <Words>22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宇 万</dc:creator>
  <cp:lastModifiedBy>Jonathan</cp:lastModifiedBy>
  <cp:revision>15</cp:revision>
  <dcterms:created xsi:type="dcterms:W3CDTF">2021-09-29T18:13:28Z</dcterms:created>
  <dcterms:modified xsi:type="dcterms:W3CDTF">2022-04-12T19:07:25Z</dcterms:modified>
</cp:coreProperties>
</file>