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A6CB-455A-4261-AB85-24D24F5F2F66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A6CB-455A-4261-AB85-24D24F5F2F66}" type="datetimeFigureOut">
              <a:rPr lang="en-US" smtClean="0"/>
              <a:t>10/25/11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F6BEF-F70C-4687-9901-23F3024FE8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657600" y="32766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57600" y="2895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Crowded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28956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657600" y="41148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3733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57600" y="37338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57600" y="57912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600" y="5410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57600" y="54102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24384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76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Lonely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657600" y="20574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66800" y="3886200"/>
            <a:ext cx="1143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66800" y="35052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066800" y="3505200"/>
            <a:ext cx="11430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7010400" y="28194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0400" y="2438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Dead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010400" y="24384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7010400" y="49530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10400" y="4572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Alive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010400" y="45720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3276600" y="1752600"/>
            <a:ext cx="1752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81400" y="1371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Known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276600" y="1371600"/>
            <a:ext cx="1752600" cy="49530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209800" y="3657600"/>
            <a:ext cx="1066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209800" y="3962400"/>
            <a:ext cx="1066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09800" y="3288268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explore()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76326" y="3897868"/>
            <a:ext cx="10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change()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914400" y="1066800"/>
            <a:ext cx="441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8200" y="6858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Bhava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838200" y="685800"/>
            <a:ext cx="4572000" cy="58674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3657600" y="495300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657600" y="4572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Fertile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3657600" y="4572000"/>
            <a:ext cx="1066800" cy="6096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6629400" y="1752600"/>
            <a:ext cx="1752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934200" y="1371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Liveness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6629400" y="1371600"/>
            <a:ext cx="1752600" cy="49530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21" idx="3"/>
            <a:endCxn id="32" idx="1"/>
          </p:cNvCxnSpPr>
          <p:nvPr/>
        </p:nvCxnSpPr>
        <p:spPr>
          <a:xfrm>
            <a:off x="4724400" y="2362200"/>
            <a:ext cx="22860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" idx="3"/>
            <a:endCxn id="32" idx="1"/>
          </p:cNvCxnSpPr>
          <p:nvPr/>
        </p:nvCxnSpPr>
        <p:spPr>
          <a:xfrm flipV="1">
            <a:off x="4724400" y="2743200"/>
            <a:ext cx="22860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3"/>
            <a:endCxn id="35" idx="1"/>
          </p:cNvCxnSpPr>
          <p:nvPr/>
        </p:nvCxnSpPr>
        <p:spPr>
          <a:xfrm>
            <a:off x="4724400" y="4876800"/>
            <a:ext cx="2286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486400" y="2209800"/>
            <a:ext cx="10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change()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486400" y="2907268"/>
            <a:ext cx="10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change()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486400" y="4572000"/>
            <a:ext cx="10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change()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572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PlaidCell</a:t>
            </a:r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81000" y="533400"/>
            <a:ext cx="838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867400" y="533400"/>
            <a:ext cx="76200" cy="6172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jssunshi</dc:creator>
  <cp:lastModifiedBy>Karl Naden</cp:lastModifiedBy>
  <cp:revision>5</cp:revision>
  <dcterms:created xsi:type="dcterms:W3CDTF">2011-10-25T18:25:09Z</dcterms:created>
  <dcterms:modified xsi:type="dcterms:W3CDTF">2011-10-25T21:07:04Z</dcterms:modified>
</cp:coreProperties>
</file>