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A6CB-455A-4261-AB85-24D24F5F2F6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6BEF-F70C-4687-9901-23F3024F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57600" y="32766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6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Crowded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8956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41148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37338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57912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54102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2438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Lonely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2057400"/>
            <a:ext cx="1066800" cy="609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38862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3505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66800" y="3505200"/>
            <a:ext cx="1143000" cy="609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010400" y="2819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010400" y="24384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0104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04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Alive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104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766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14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76600" y="1371600"/>
            <a:ext cx="1752600" cy="4953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09800" y="36576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09800" y="39624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9800" y="328826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76326" y="38978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914400" y="1066800"/>
            <a:ext cx="441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685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Bhava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838200" y="685800"/>
            <a:ext cx="4572000" cy="5867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576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76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Fertile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6576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6294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342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629400" y="1371600"/>
            <a:ext cx="1752600" cy="4953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21" idx="3"/>
            <a:endCxn id="32" idx="1"/>
          </p:cNvCxnSpPr>
          <p:nvPr/>
        </p:nvCxnSpPr>
        <p:spPr>
          <a:xfrm>
            <a:off x="4724400" y="2362200"/>
            <a:ext cx="22860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  <a:endCxn id="32" idx="1"/>
          </p:cNvCxnSpPr>
          <p:nvPr/>
        </p:nvCxnSpPr>
        <p:spPr>
          <a:xfrm flipV="1">
            <a:off x="4724400" y="2743200"/>
            <a:ext cx="228600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3"/>
            <a:endCxn id="35" idx="1"/>
          </p:cNvCxnSpPr>
          <p:nvPr/>
        </p:nvCxnSpPr>
        <p:spPr>
          <a:xfrm>
            <a:off x="4724400" y="4876800"/>
            <a:ext cx="2286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86400" y="22098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86400" y="29072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86400" y="45720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572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PlaidCell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81000" y="533400"/>
            <a:ext cx="838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867400" y="533400"/>
            <a:ext cx="76200" cy="61722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jssunshi</dc:creator>
  <cp:lastModifiedBy>jssunshi</cp:lastModifiedBy>
  <cp:revision>6</cp:revision>
  <dcterms:created xsi:type="dcterms:W3CDTF">2011-10-25T18:25:09Z</dcterms:created>
  <dcterms:modified xsi:type="dcterms:W3CDTF">2011-10-31T20:56:35Z</dcterms:modified>
</cp:coreProperties>
</file>