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CFB1-C794-115D-C317-F3407B4D2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4779E8-3675-1FEE-E481-88E3A90D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A5EE5-905A-9325-7082-B6B02603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2862B-B46B-BC6F-F164-89165B20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8722D-4843-54FF-2BA7-902A9B0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8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3FAF1-760F-9ADB-AE33-425CC62A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48EC12-66A1-145B-A1C6-38D0D40E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2F9B02-E9A1-3C85-5544-6263AF8D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3B924-5D8B-9817-5F61-57BF4197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C3AF4F-A48D-6ACB-AD62-185186E5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9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EE57EC-AF74-0AB5-2639-12241559B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F5C43B-AECA-36DE-5BB0-7F23953DE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E8754-5B0B-E425-C643-ABEC1DFE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F27C6-A874-0555-3166-541DAD42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EBFC5-04F6-9ADA-E613-DDCB7D2A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2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420B6-B9E2-B6C6-9509-D7DBECA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40979-4F97-A6CA-7915-992713F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D9A52-4B8C-BE0A-67C1-130B483C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F68A6-9DF9-2E58-AE23-65F58269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82C9B-FB6B-2727-54E6-FC19B1F0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4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0F072-71B5-BF6E-0AC8-4DF37FD9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6A44CA-948A-63ED-A39C-83FE15D6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9F114-1C4A-3F6C-6AFC-3406BB30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9C126-F722-4E2D-8E80-D1A4B0D7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85FD76-701A-ABFE-939D-8D589F4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51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859ED-0FAC-29BD-A294-942A0F4E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CC935-1C4F-52D2-DD95-19E911D4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82151-00E7-6FCF-6FB2-2D0392D97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436CDC-4F89-B6CC-1DB8-422BDF47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ABC7DD-A471-5FBF-7DAC-24B160C2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1B81A-14E1-8B7D-5B77-B745A62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02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2101E-A093-D4C0-30E4-CE650BA4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53CC3-8742-AF19-71B9-D8135CDB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56D1C8-75BF-EC06-3EEB-815D9FE24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1C502F-3BB4-F78B-34A9-A101529C4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6AF1F6-6B2F-05A7-0486-7CE1D55BC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9EEF13-B96E-F726-D16D-BD68CC17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C666CD-6FB3-645B-15D4-AE5F257A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B5F559-1795-2DA7-4172-86F122DF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6A48C-7EAB-39A3-974E-145E6187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EF4C33-F6FE-1CB1-3C47-DEA70114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D8FC2B-732F-050D-EF9A-B947C201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1179C8-042A-A0E9-E4C0-4D663D77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29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E9AFC1-093D-021B-8CED-906E0FC5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354EEC-945D-984B-CB7A-BBB472F0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B4EF5-1D93-CAA3-40F3-B18ACC0A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78885-B6B1-611B-B9BC-DA62F68E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8937E-CBDD-E8BF-E229-ACE95E61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C37799-FDB5-2C62-141C-A54E0DF5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39F4F0-AE4C-6F8D-1A94-14F30891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A6BCA-5ADF-7AF7-8125-1CF816B9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FE3CC5-167D-9FDB-FBF8-6D349308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9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5F026-B369-3BE4-7DDC-943B42B9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310C4-A07C-9A10-3B9E-32FBF17FA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D52BE-AD45-492D-2A5C-220B6AF6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94645-C849-E4D9-A77F-9D401F49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A5321D-9837-8A3F-4F15-66A03917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63353D-4C35-8EFD-0AAC-0D332DFB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0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8FD0A4-420E-CBCF-6874-A65B0CD4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C64E9-D69D-5A3D-824E-B62CA84F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15F2A-AA52-DA68-F30A-4CF2A8CB9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0DCCE-385C-452C-BD70-A023A71446AB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3924A-D965-2312-83AB-6121C7F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6E46F-D6AD-DCAA-4F98-78686DBD1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7DC23-D598-4405-900C-04129597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93"/>
            <a:ext cx="12188952" cy="6857999"/>
            <a:chOff x="0" y="-1793"/>
            <a:chExt cx="12188952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0088" y="6004559"/>
              <a:ext cx="984503" cy="4937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793"/>
              <a:ext cx="12188952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081E3C4-0E23-5169-B6BB-9E5C8FB4C494}"/>
              </a:ext>
            </a:extLst>
          </p:cNvPr>
          <p:cNvSpPr/>
          <p:nvPr/>
        </p:nvSpPr>
        <p:spPr>
          <a:xfrm>
            <a:off x="2595495" y="1814900"/>
            <a:ext cx="9193952" cy="47283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B42234-FFAC-2584-256A-AE828828D032}"/>
              </a:ext>
            </a:extLst>
          </p:cNvPr>
          <p:cNvSpPr txBox="1"/>
          <p:nvPr/>
        </p:nvSpPr>
        <p:spPr>
          <a:xfrm>
            <a:off x="4871752" y="2346395"/>
            <a:ext cx="151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 Pacifico"/>
                <a:cs typeface="Helvetica" panose="020B0604020202020204" pitchFamily="34" charset="0"/>
              </a:rPr>
              <a:t>12/2023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984C40-3E95-CAA4-B7D6-A5D684B37C2E}"/>
              </a:ext>
            </a:extLst>
          </p:cNvPr>
          <p:cNvSpPr txBox="1"/>
          <p:nvPr/>
        </p:nvSpPr>
        <p:spPr>
          <a:xfrm>
            <a:off x="9271513" y="2356484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 Pacifico"/>
                <a:cs typeface="Helvetica" panose="020B0604020202020204" pitchFamily="34" charset="0"/>
              </a:rPr>
              <a:t>01/2024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CC76EB-66C6-5E7C-6387-BDCF9DB5FCA1}"/>
              </a:ext>
            </a:extLst>
          </p:cNvPr>
          <p:cNvSpPr txBox="1"/>
          <p:nvPr/>
        </p:nvSpPr>
        <p:spPr>
          <a:xfrm>
            <a:off x="4136569" y="3001461"/>
            <a:ext cx="81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accent2"/>
                </a:solidFill>
                <a:latin typeface=" Pacifico"/>
                <a:cs typeface="Helvetica" panose="020B0604020202020204" pitchFamily="34" charset="0"/>
              </a:rPr>
              <a:t>1,1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A35BCD-7FBC-134A-B14E-94DF031CE2E3}"/>
              </a:ext>
            </a:extLst>
          </p:cNvPr>
          <p:cNvCxnSpPr/>
          <p:nvPr/>
        </p:nvCxnSpPr>
        <p:spPr>
          <a:xfrm>
            <a:off x="5917161" y="3402120"/>
            <a:ext cx="923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42B0D6-1180-6CC6-41A6-0414FAA2099A}"/>
              </a:ext>
            </a:extLst>
          </p:cNvPr>
          <p:cNvSpPr txBox="1"/>
          <p:nvPr/>
        </p:nvSpPr>
        <p:spPr>
          <a:xfrm>
            <a:off x="4826249" y="3262980"/>
            <a:ext cx="1513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Gill Sans MT" panose="020B05020201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Bilhão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D8193FE-6AB0-04BE-ECA7-E5FE506CC8E2}"/>
              </a:ext>
            </a:extLst>
          </p:cNvPr>
          <p:cNvSpPr txBox="1"/>
          <p:nvPr/>
        </p:nvSpPr>
        <p:spPr>
          <a:xfrm>
            <a:off x="9387370" y="2979649"/>
            <a:ext cx="97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accent2"/>
                </a:solidFill>
                <a:latin typeface=" Pacifico"/>
                <a:cs typeface="Helvetica" panose="020B0604020202020204" pitchFamily="34" charset="0"/>
              </a:rPr>
              <a:t>1,6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BFDFA5-D438-F3E3-CB5F-541B0FD1A6B9}"/>
              </a:ext>
            </a:extLst>
          </p:cNvPr>
          <p:cNvSpPr txBox="1"/>
          <p:nvPr/>
        </p:nvSpPr>
        <p:spPr>
          <a:xfrm>
            <a:off x="10178140" y="3207272"/>
            <a:ext cx="1513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Gill Sans MT" panose="020B05020201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Bilhão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61E915F-154F-2404-CE4E-0D44C3D773C1}"/>
              </a:ext>
            </a:extLst>
          </p:cNvPr>
          <p:cNvCxnSpPr/>
          <p:nvPr/>
        </p:nvCxnSpPr>
        <p:spPr>
          <a:xfrm>
            <a:off x="8173233" y="3416195"/>
            <a:ext cx="923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8E38F0-689A-74FF-225C-F0C0EFF2D75D}"/>
              </a:ext>
            </a:extLst>
          </p:cNvPr>
          <p:cNvSpPr txBox="1"/>
          <p:nvPr/>
        </p:nvSpPr>
        <p:spPr>
          <a:xfrm>
            <a:off x="7050436" y="3061647"/>
            <a:ext cx="104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  <a:latin typeface="Gotham"/>
                <a:cs typeface="Helvetica" panose="020B0604020202020204" pitchFamily="34" charset="0"/>
              </a:rPr>
              <a:t>30%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C088FAC-41DB-1CF8-9BA6-C525E466CC6D}"/>
              </a:ext>
            </a:extLst>
          </p:cNvPr>
          <p:cNvSpPr txBox="1"/>
          <p:nvPr/>
        </p:nvSpPr>
        <p:spPr>
          <a:xfrm>
            <a:off x="10179779" y="4432986"/>
            <a:ext cx="151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  <a:latin typeface="Gill Sans MT" panose="020B05020201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Milhões</a:t>
            </a:r>
            <a:endParaRPr lang="pt-BR" sz="2400" dirty="0">
              <a:solidFill>
                <a:schemeClr val="accent2"/>
              </a:solidFill>
              <a:latin typeface="Gill Sans MT" panose="020B05020201040202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F23B94D-4CF8-DE75-3C08-D0D95B1B62F7}"/>
              </a:ext>
            </a:extLst>
          </p:cNvPr>
          <p:cNvSpPr txBox="1"/>
          <p:nvPr/>
        </p:nvSpPr>
        <p:spPr>
          <a:xfrm>
            <a:off x="9387365" y="4179078"/>
            <a:ext cx="97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accent2"/>
                </a:solidFill>
                <a:latin typeface=" Pacifico"/>
                <a:cs typeface="Helvetica" panose="020B0604020202020204" pitchFamily="34" charset="0"/>
              </a:rPr>
              <a:t>1,6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EE725F-9E1F-6E0D-D9BA-C7A553DBB757}"/>
              </a:ext>
            </a:extLst>
          </p:cNvPr>
          <p:cNvSpPr txBox="1"/>
          <p:nvPr/>
        </p:nvSpPr>
        <p:spPr>
          <a:xfrm>
            <a:off x="4957152" y="4432986"/>
            <a:ext cx="151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accent2"/>
                </a:solidFill>
                <a:latin typeface="Gotham"/>
                <a:cs typeface="Helvetica" panose="020B0604020202020204" pitchFamily="34" charset="0"/>
              </a:defRPr>
            </a:lvl1pPr>
          </a:lstStyle>
          <a:p>
            <a:r>
              <a:rPr lang="pt-BR" sz="2000" dirty="0">
                <a:latin typeface="Gill Sans MT" panose="020B05020201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Milhões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9A96AD5-E6E7-4D80-7220-1FF5832CC53B}"/>
              </a:ext>
            </a:extLst>
          </p:cNvPr>
          <p:cNvSpPr txBox="1"/>
          <p:nvPr/>
        </p:nvSpPr>
        <p:spPr>
          <a:xfrm>
            <a:off x="4073651" y="4317578"/>
            <a:ext cx="106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accent2"/>
                </a:solidFill>
                <a:latin typeface=" Pacifico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132,5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6C06CC6-5107-ED56-D3AA-DFE4D98E63BF}"/>
              </a:ext>
            </a:extLst>
          </p:cNvPr>
          <p:cNvCxnSpPr/>
          <p:nvPr/>
        </p:nvCxnSpPr>
        <p:spPr>
          <a:xfrm>
            <a:off x="6040014" y="4537638"/>
            <a:ext cx="923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1200387-08EB-AB1F-A419-756BB3C8CFC4}"/>
              </a:ext>
            </a:extLst>
          </p:cNvPr>
          <p:cNvCxnSpPr/>
          <p:nvPr/>
        </p:nvCxnSpPr>
        <p:spPr>
          <a:xfrm>
            <a:off x="8130652" y="4606416"/>
            <a:ext cx="923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2251A2-3253-AADF-CD91-C390A6932836}"/>
              </a:ext>
            </a:extLst>
          </p:cNvPr>
          <p:cNvSpPr txBox="1"/>
          <p:nvPr/>
        </p:nvSpPr>
        <p:spPr>
          <a:xfrm>
            <a:off x="7159978" y="4352514"/>
            <a:ext cx="81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  <a:latin typeface="Gotham"/>
                <a:cs typeface="Helvetica" panose="020B0604020202020204" pitchFamily="34" charset="0"/>
              </a:rPr>
              <a:t>25%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B47A5CC-3316-3974-9854-2BE8CF52FA5D}"/>
              </a:ext>
            </a:extLst>
          </p:cNvPr>
          <p:cNvSpPr txBox="1"/>
          <p:nvPr/>
        </p:nvSpPr>
        <p:spPr>
          <a:xfrm>
            <a:off x="10178140" y="5541985"/>
            <a:ext cx="151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accent2"/>
                </a:solidFill>
                <a:latin typeface="Gotham"/>
                <a:cs typeface="Helvetica" panose="020B0604020202020204" pitchFamily="34" charset="0"/>
              </a:defRPr>
            </a:lvl1pPr>
          </a:lstStyle>
          <a:p>
            <a:r>
              <a:rPr lang="pt-BR" sz="2000" dirty="0">
                <a:latin typeface="Gill Sans MT" panose="020B05020201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Milhões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1969007-2B4C-2DB4-A1A0-87C027BCA08F}"/>
              </a:ext>
            </a:extLst>
          </p:cNvPr>
          <p:cNvSpPr txBox="1"/>
          <p:nvPr/>
        </p:nvSpPr>
        <p:spPr>
          <a:xfrm>
            <a:off x="9387367" y="5454240"/>
            <a:ext cx="978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accent2"/>
                </a:solidFill>
                <a:latin typeface=" Pacifico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22,6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37887E9-E010-CE2E-4C20-390D4E75ADF2}"/>
              </a:ext>
            </a:extLst>
          </p:cNvPr>
          <p:cNvSpPr txBox="1"/>
          <p:nvPr/>
        </p:nvSpPr>
        <p:spPr>
          <a:xfrm>
            <a:off x="4838627" y="5541437"/>
            <a:ext cx="15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Gotham"/>
                <a:cs typeface="Helvetica" panose="020B0604020202020204" pitchFamily="34" charset="0"/>
              </a:rPr>
              <a:t>Milhões</a:t>
            </a:r>
            <a:endParaRPr lang="pt-BR" sz="2000" dirty="0">
              <a:solidFill>
                <a:schemeClr val="accent2"/>
              </a:solidFill>
              <a:latin typeface="Gotham"/>
              <a:cs typeface="Helvetica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BCBE3C-02D2-AC11-6182-DE7A4544FE41}"/>
              </a:ext>
            </a:extLst>
          </p:cNvPr>
          <p:cNvSpPr txBox="1"/>
          <p:nvPr/>
        </p:nvSpPr>
        <p:spPr>
          <a:xfrm>
            <a:off x="4030826" y="5428309"/>
            <a:ext cx="89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/>
                </a:solidFill>
                <a:latin typeface=" Pacifico"/>
                <a:cs typeface="Helvetica" panose="020B0604020202020204" pitchFamily="34" charset="0"/>
              </a:rPr>
              <a:t>33,5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3A3937C-0326-127C-8B22-2E180B107767}"/>
              </a:ext>
            </a:extLst>
          </p:cNvPr>
          <p:cNvCxnSpPr/>
          <p:nvPr/>
        </p:nvCxnSpPr>
        <p:spPr>
          <a:xfrm>
            <a:off x="6018722" y="5726651"/>
            <a:ext cx="923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B86034D-44BC-C493-94DA-203E1A5C70D1}"/>
              </a:ext>
            </a:extLst>
          </p:cNvPr>
          <p:cNvCxnSpPr/>
          <p:nvPr/>
        </p:nvCxnSpPr>
        <p:spPr>
          <a:xfrm>
            <a:off x="8130653" y="5726651"/>
            <a:ext cx="923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B8B9B8F-C7B5-0CDA-E4F5-6321FB664217}"/>
              </a:ext>
            </a:extLst>
          </p:cNvPr>
          <p:cNvSpPr txBox="1"/>
          <p:nvPr/>
        </p:nvSpPr>
        <p:spPr>
          <a:xfrm>
            <a:off x="7183787" y="5418319"/>
            <a:ext cx="81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  <a:latin typeface="Gotham"/>
                <a:cs typeface="Helvetica" panose="020B0604020202020204" pitchFamily="34" charset="0"/>
              </a:rPr>
              <a:t>25</a:t>
            </a:r>
            <a:r>
              <a:rPr lang="pt-BR" sz="2800" dirty="0">
                <a:solidFill>
                  <a:schemeClr val="tx2"/>
                </a:solidFill>
                <a:latin typeface="Gotham"/>
                <a:cs typeface="Helvetica" panose="020B0604020202020204" pitchFamily="34" charset="0"/>
              </a:rPr>
              <a:t>%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A186C76-564F-E8B5-2F09-8DEE2308B569}"/>
              </a:ext>
            </a:extLst>
          </p:cNvPr>
          <p:cNvSpPr txBox="1"/>
          <p:nvPr/>
        </p:nvSpPr>
        <p:spPr>
          <a:xfrm>
            <a:off x="3032534" y="5428309"/>
            <a:ext cx="16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2A0F596-3029-895E-C8A3-E1194B0E22E3}"/>
              </a:ext>
            </a:extLst>
          </p:cNvPr>
          <p:cNvSpPr txBox="1"/>
          <p:nvPr/>
        </p:nvSpPr>
        <p:spPr>
          <a:xfrm>
            <a:off x="2968053" y="4377426"/>
            <a:ext cx="16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4677850-AD74-DAEC-4EAE-6C5ABF963022}"/>
              </a:ext>
            </a:extLst>
          </p:cNvPr>
          <p:cNvSpPr txBox="1"/>
          <p:nvPr/>
        </p:nvSpPr>
        <p:spPr>
          <a:xfrm>
            <a:off x="2998901" y="3201515"/>
            <a:ext cx="16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F2BA2B-1CD7-F631-C29D-3E54F01512E3}"/>
              </a:ext>
            </a:extLst>
          </p:cNvPr>
          <p:cNvSpPr txBox="1"/>
          <p:nvPr/>
        </p:nvSpPr>
        <p:spPr>
          <a:xfrm>
            <a:off x="9054013" y="4290945"/>
            <a:ext cx="168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z="1400" dirty="0" err="1"/>
              <a:t>Pz</a:t>
            </a:r>
            <a:endParaRPr lang="pt-BR" sz="1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303EF8B-E663-DC80-3BDA-B2C74CC8F1A7}"/>
              </a:ext>
            </a:extLst>
          </p:cNvPr>
          <p:cNvSpPr txBox="1"/>
          <p:nvPr/>
        </p:nvSpPr>
        <p:spPr>
          <a:xfrm>
            <a:off x="9054013" y="5465041"/>
            <a:ext cx="168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Pz</a:t>
            </a:r>
            <a:endParaRPr lang="pt-BR" sz="1400" b="1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5234388F-E5E1-1E1A-91BD-6629DB264809}"/>
              </a:ext>
            </a:extLst>
          </p:cNvPr>
          <p:cNvSpPr/>
          <p:nvPr/>
        </p:nvSpPr>
        <p:spPr>
          <a:xfrm>
            <a:off x="7090723" y="5291308"/>
            <a:ext cx="936171" cy="849082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Conector 37">
            <a:extLst>
              <a:ext uri="{FF2B5EF4-FFF2-40B4-BE49-F238E27FC236}">
                <a16:creationId xmlns:a16="http://schemas.microsoft.com/office/drawing/2014/main" id="{8F62E020-801D-7FCE-D700-30DCDC1AA280}"/>
              </a:ext>
            </a:extLst>
          </p:cNvPr>
          <p:cNvSpPr/>
          <p:nvPr/>
        </p:nvSpPr>
        <p:spPr>
          <a:xfrm>
            <a:off x="7054224" y="5265378"/>
            <a:ext cx="936171" cy="8490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8BCB0B9-F328-41CB-C8D4-70B91485545B}"/>
              </a:ext>
            </a:extLst>
          </p:cNvPr>
          <p:cNvSpPr txBox="1"/>
          <p:nvPr/>
        </p:nvSpPr>
        <p:spPr>
          <a:xfrm>
            <a:off x="7163666" y="5419480"/>
            <a:ext cx="81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  <a:latin typeface="Gotham"/>
                <a:cs typeface="Helvetica" panose="020B0604020202020204" pitchFamily="34" charset="0"/>
              </a:rPr>
              <a:t>25%</a:t>
            </a:r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703684D1-B701-391F-7548-BBCF39540235}"/>
              </a:ext>
            </a:extLst>
          </p:cNvPr>
          <p:cNvSpPr/>
          <p:nvPr/>
        </p:nvSpPr>
        <p:spPr>
          <a:xfrm>
            <a:off x="7070862" y="2965989"/>
            <a:ext cx="978159" cy="918346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96ADB5C7-F8A5-F194-FC44-BD52E8127793}"/>
              </a:ext>
            </a:extLst>
          </p:cNvPr>
          <p:cNvSpPr/>
          <p:nvPr/>
        </p:nvSpPr>
        <p:spPr>
          <a:xfrm>
            <a:off x="7021291" y="2904492"/>
            <a:ext cx="978159" cy="9183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ADFC813-7E32-FC9A-3C3B-0F087B2AE6D1}"/>
              </a:ext>
            </a:extLst>
          </p:cNvPr>
          <p:cNvSpPr txBox="1"/>
          <p:nvPr/>
        </p:nvSpPr>
        <p:spPr>
          <a:xfrm>
            <a:off x="7163666" y="3075923"/>
            <a:ext cx="81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  <a:latin typeface="Gotham"/>
                <a:cs typeface="Helvetica" panose="020B0604020202020204" pitchFamily="34" charset="0"/>
              </a:rPr>
              <a:t>30%</a:t>
            </a:r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6DAB9DAF-00B4-1169-0F07-153704B73EEF}"/>
              </a:ext>
            </a:extLst>
          </p:cNvPr>
          <p:cNvSpPr/>
          <p:nvPr/>
        </p:nvSpPr>
        <p:spPr>
          <a:xfrm>
            <a:off x="7110210" y="4179836"/>
            <a:ext cx="923731" cy="82671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6E37C17-3F0D-DB0B-B890-C0B855FD0E63}"/>
              </a:ext>
            </a:extLst>
          </p:cNvPr>
          <p:cNvSpPr/>
          <p:nvPr/>
        </p:nvSpPr>
        <p:spPr>
          <a:xfrm>
            <a:off x="7040335" y="4137551"/>
            <a:ext cx="936171" cy="8490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AB6415B-1F06-8CA2-0A4C-459521D859D2}"/>
              </a:ext>
            </a:extLst>
          </p:cNvPr>
          <p:cNvSpPr txBox="1"/>
          <p:nvPr/>
        </p:nvSpPr>
        <p:spPr>
          <a:xfrm>
            <a:off x="7146979" y="4276028"/>
            <a:ext cx="81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  <a:latin typeface="Gotham"/>
                <a:cs typeface="Helvetica" panose="020B0604020202020204" pitchFamily="34" charset="0"/>
              </a:rPr>
              <a:t>25%</a:t>
            </a:r>
          </a:p>
        </p:txBody>
      </p:sp>
      <p:sp>
        <p:nvSpPr>
          <p:cNvPr id="45" name="Retângulo: Único Canto Arredondado 44">
            <a:extLst>
              <a:ext uri="{FF2B5EF4-FFF2-40B4-BE49-F238E27FC236}">
                <a16:creationId xmlns:a16="http://schemas.microsoft.com/office/drawing/2014/main" id="{E2B2C2F4-2E26-1ECC-CC6E-E29F5BC0C5AE}"/>
              </a:ext>
            </a:extLst>
          </p:cNvPr>
          <p:cNvSpPr/>
          <p:nvPr/>
        </p:nvSpPr>
        <p:spPr>
          <a:xfrm>
            <a:off x="634121" y="2432074"/>
            <a:ext cx="2211493" cy="769442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  <a:latin typeface="Abadi" panose="020B0604020104020204" pitchFamily="34" charset="0"/>
                <a:cs typeface="Helvetica" panose="020B0604020202020204" pitchFamily="34" charset="0"/>
              </a:rPr>
              <a:t>slide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CCF6C17-8E74-6527-2E41-45600884BE7A}"/>
              </a:ext>
            </a:extLst>
          </p:cNvPr>
          <p:cNvSpPr/>
          <p:nvPr/>
        </p:nvSpPr>
        <p:spPr>
          <a:xfrm>
            <a:off x="634121" y="2435290"/>
            <a:ext cx="2211493" cy="76622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CF2B48D4-A7EF-47D5-20E6-96F8D6CD2D98}"/>
              </a:ext>
            </a:extLst>
          </p:cNvPr>
          <p:cNvSpPr/>
          <p:nvPr/>
        </p:nvSpPr>
        <p:spPr>
          <a:xfrm>
            <a:off x="525649" y="3599144"/>
            <a:ext cx="2059633" cy="208565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EFD15AB3-0FC5-9643-DF9D-D3E229B0540C}"/>
              </a:ext>
            </a:extLst>
          </p:cNvPr>
          <p:cNvSpPr/>
          <p:nvPr/>
        </p:nvSpPr>
        <p:spPr>
          <a:xfrm>
            <a:off x="518461" y="3599143"/>
            <a:ext cx="2070308" cy="2085656"/>
          </a:xfrm>
          <a:prstGeom prst="flowChartConnector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Gráfico 46" descr="Quadra com preenchimento sólido">
            <a:extLst>
              <a:ext uri="{FF2B5EF4-FFF2-40B4-BE49-F238E27FC236}">
                <a16:creationId xmlns:a16="http://schemas.microsoft.com/office/drawing/2014/main" id="{8CBD8F11-D42F-DED0-8577-AC5404625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413" y="4080438"/>
            <a:ext cx="914400" cy="914400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9CF53DD-82E0-DE85-AC24-B676C11A02F4}"/>
              </a:ext>
            </a:extLst>
          </p:cNvPr>
          <p:cNvSpPr txBox="1"/>
          <p:nvPr/>
        </p:nvSpPr>
        <p:spPr>
          <a:xfrm>
            <a:off x="9387365" y="5911316"/>
            <a:ext cx="408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accent2"/>
                </a:solidFill>
                <a:latin typeface="Gotham"/>
                <a:cs typeface="Helvetica" panose="020B0604020202020204" pitchFamily="34" charset="0"/>
              </a:defRPr>
            </a:lvl1pPr>
          </a:lstStyle>
          <a:p>
            <a:r>
              <a:rPr lang="pt-BR" sz="1400" b="1" dirty="0">
                <a:solidFill>
                  <a:schemeClr val="accent2">
                    <a:lumMod val="75000"/>
                  </a:schemeClr>
                </a:solidFill>
              </a:rPr>
              <a:t>14% foi feita por 3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</a:rPr>
              <a:t>CNPJs</a:t>
            </a:r>
            <a:endParaRPr lang="pt-B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07356E5-5B97-7955-3A2D-607D88782715}"/>
              </a:ext>
            </a:extLst>
          </p:cNvPr>
          <p:cNvSpPr txBox="1"/>
          <p:nvPr/>
        </p:nvSpPr>
        <p:spPr>
          <a:xfrm>
            <a:off x="6942453" y="2515518"/>
            <a:ext cx="151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 Pacifico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73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 Pacifico</vt:lpstr>
      <vt:lpstr>Abadi</vt:lpstr>
      <vt:lpstr>Aptos</vt:lpstr>
      <vt:lpstr>Aptos Display</vt:lpstr>
      <vt:lpstr>Arial</vt:lpstr>
      <vt:lpstr>Gill Sans MT</vt:lpstr>
      <vt:lpstr>Gotham</vt:lpstr>
      <vt:lpstr>Helvetica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jonathan alves</dc:creator>
  <cp:lastModifiedBy>jonathan alves</cp:lastModifiedBy>
  <cp:revision>1</cp:revision>
  <dcterms:created xsi:type="dcterms:W3CDTF">2024-01-21T21:46:10Z</dcterms:created>
  <dcterms:modified xsi:type="dcterms:W3CDTF">2024-01-22T00:42:23Z</dcterms:modified>
</cp:coreProperties>
</file>