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Jonathan Aquino" initials="N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2380-C816-A342-876A-5AD121B47BED}" type="datetime1">
              <a:rPr lang="en-US" smtClean="0"/>
              <a:t>5/11/11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F965A-D98B-8046-882A-23DC7650EB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3E7B1-A85D-654E-9329-A264AC60DE07}" type="datetime1">
              <a:rPr lang="en-US" smtClean="0"/>
              <a:t>5/11/11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A1AF4-6F3A-D14F-B5E9-5B01210319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A1AF4-6F3A-D14F-B5E9-5B012103191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A1AF4-6F3A-D14F-B5E9-5B01210319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A1AF4-6F3A-D14F-B5E9-5B012103191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BFA8-0920-5A4E-8A2B-CEA6793F0E31}" type="datetime1">
              <a:rPr lang="en-US" smtClean="0"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FC2-2976-8E47-958A-3A474AB9F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699D-7F10-894C-AB14-9490BB6F7DB4}" type="datetime1">
              <a:rPr lang="en-US" smtClean="0"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FC2-2976-8E47-958A-3A474AB9F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272E-31C7-1E4E-8160-72D9330A75D1}" type="datetime1">
              <a:rPr lang="en-US" smtClean="0"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FC2-2976-8E47-958A-3A474AB9F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494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5891-25A7-6A43-994C-A40DB2432466}" type="datetime1">
              <a:rPr lang="en-US" smtClean="0"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FC2-2976-8E47-958A-3A474AB9F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7007-9111-2141-9B9A-882045015BBD}" type="datetime1">
              <a:rPr lang="en-US" smtClean="0"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FC2-2976-8E47-958A-3A474AB9F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4D48-2376-FD40-A5DC-A2699BA0DF34}" type="datetime1">
              <a:rPr lang="en-US" smtClean="0"/>
              <a:t>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FC2-2976-8E47-958A-3A474AB9F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EDDC-F1FE-BE49-B14D-BFF7C8B622F7}" type="datetime1">
              <a:rPr lang="en-US" smtClean="0"/>
              <a:t>5/11/11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FC2-2976-8E47-958A-3A474AB9F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D9DC-D0D8-2246-8A87-A973ACEDEC02}" type="datetime1">
              <a:rPr lang="en-US" smtClean="0"/>
              <a:t>5/11/11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FC2-2976-8E47-958A-3A474AB9F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7ECB-A288-EB47-934D-AE7C4B01770D}" type="datetime1">
              <a:rPr lang="en-US" smtClean="0"/>
              <a:t>5/11/11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FC2-2976-8E47-958A-3A474AB9F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6A1C-A5F9-7A4E-9A80-F4A57F695F96}" type="datetime1">
              <a:rPr lang="en-US" smtClean="0"/>
              <a:t>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FC2-2976-8E47-958A-3A474AB9F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6553-F92C-0949-82D1-5939F32D5D71}" type="datetime1">
              <a:rPr lang="en-US" smtClean="0"/>
              <a:t>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FC2-2976-8E47-958A-3A474AB9F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D7112-0EE3-F348-9A0B-9F3352FF1100}" type="datetime1">
              <a:rPr lang="en-US" smtClean="0"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212" y="92075"/>
            <a:ext cx="6423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Refactoring the Bazel Activity-Feed Code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CFC2-2976-8E47-958A-3A474AB9F2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8639" y="330360"/>
            <a:ext cx="8537383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Refactoring the </a:t>
            </a:r>
            <a:r>
              <a:rPr lang="en-US" dirty="0" err="1" smtClean="0"/>
              <a:t>Bazel</a:t>
            </a:r>
            <a:r>
              <a:rPr lang="en-US" dirty="0" smtClean="0"/>
              <a:t> Activity-Feed Code</a:t>
            </a:r>
          </a:p>
          <a:p>
            <a:r>
              <a:rPr lang="en-US" dirty="0" smtClean="0"/>
              <a:t>The Problem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Main_Activity_Renderer_Encoding_Html_HtmlStrategyHelper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Main_Activity_Renderer_Encoding_Html_HtmlStrategyHelper</a:t>
            </a:r>
            <a:endParaRPr lang="en-US" sz="4000" dirty="0" smtClean="0"/>
          </a:p>
          <a:p>
            <a:pPr>
              <a:buNone/>
            </a:pPr>
            <a:r>
              <a:rPr lang="en-US" sz="4000" i="1" dirty="0" smtClean="0"/>
              <a:t>extends</a:t>
            </a:r>
          </a:p>
          <a:p>
            <a:r>
              <a:rPr lang="en-US" sz="4000" dirty="0" err="1" smtClean="0"/>
              <a:t>Main_Activity_Renderer_BaseStrategyHelper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–1389 lines (</a:t>
            </a:r>
            <a:r>
              <a:rPr lang="en-US" dirty="0" smtClean="0"/>
              <a:t>–32 out of 75 files)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–1389 lines (</a:t>
            </a:r>
            <a:r>
              <a:rPr lang="en-US" dirty="0" smtClean="0"/>
              <a:t>–32 out of 75 files)</a:t>
            </a:r>
          </a:p>
          <a:p>
            <a:r>
              <a:rPr lang="en-US" dirty="0" err="1"/>
              <a:t>Main_Activity_Renderer_Encoding_Html_HtmlStrategyHelper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AF_HtmlStrategy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990600" y="2743200"/>
            <a:ext cx="82296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safe?</a:t>
            </a:r>
          </a:p>
          <a:p>
            <a:r>
              <a:rPr lang="en-US" dirty="0" smtClean="0"/>
              <a:t>Characterization test</a:t>
            </a:r>
          </a:p>
          <a:p>
            <a:r>
              <a:rPr lang="en-US" dirty="0" smtClean="0"/>
              <a:t>Next steps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Refactoring the Bazel Activity-Feed Code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87</Words>
  <Application>Microsoft Macintosh PowerPoint</Application>
  <PresentationFormat>On-screen Show (4:3)</PresentationFormat>
  <Paragraphs>21</Paragraphs>
  <Slides>6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Ning,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Aquino</dc:creator>
  <cp:lastModifiedBy>Jonathan Aquino</cp:lastModifiedBy>
  <cp:revision>1</cp:revision>
  <dcterms:created xsi:type="dcterms:W3CDTF">2011-05-11T08:15:54Z</dcterms:created>
  <dcterms:modified xsi:type="dcterms:W3CDTF">2011-05-11T09:02:49Z</dcterms:modified>
</cp:coreProperties>
</file>