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27-4E7D-B037-0BD6FAA0BB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27-4E7D-B037-0BD6FAA0BB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627-4E7D-B037-0BD6FAA0B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8955504"/>
        <c:axId val="1408953424"/>
      </c:radarChart>
      <c:catAx>
        <c:axId val="14089555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08953424"/>
        <c:crosses val="autoZero"/>
        <c:auto val="1"/>
        <c:lblAlgn val="ctr"/>
        <c:lblOffset val="100"/>
        <c:noMultiLvlLbl val="0"/>
      </c:catAx>
      <c:valAx>
        <c:axId val="1408953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08955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52245-A42F-4CB0-804D-A9A36D120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06880-EC2D-4BD5-BB1A-9D4CF9CC2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62E29-1C73-4CE7-A0D3-D85CE4F38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E11D-AE4D-465F-95A0-7C7B5C54B1CF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F4A2-DE34-4CC3-BC9B-1225B601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AA8CF-4428-4288-A71D-7412BF25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726-32C5-4D9C-AC9F-B1AE49B034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83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07664-75C8-40B6-AB0D-5F54A026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0DD2E-C698-4310-860D-C6B44A83E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1D3A3-BCEF-4C9E-A211-9BBE64A91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E11D-AE4D-465F-95A0-7C7B5C54B1CF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6B777-AA98-40E5-98C7-E61A2CA4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8E293-7C56-445C-8B6D-BA190DDB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726-32C5-4D9C-AC9F-B1AE49B034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41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2DF3BC-0B6F-4E87-87D8-BD1D0358D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D28A6-2E9A-442C-A386-1F733B26B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90A2D-DD8E-4F21-AF53-54D7C9E96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E11D-AE4D-465F-95A0-7C7B5C54B1CF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100ED-8CF7-40FE-A70D-820D219F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06A28-9E46-42D9-B074-B071F0F0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726-32C5-4D9C-AC9F-B1AE49B034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81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C143-C0E9-4213-85C9-403136E4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02558-0A95-49C5-8390-227DBDD99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9756A-3154-4CBB-A5AC-443A5963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E11D-AE4D-465F-95A0-7C7B5C54B1CF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FB000-935F-4BDF-9933-4A31B8A66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9D288-6D61-4440-84EA-DBAF97E14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726-32C5-4D9C-AC9F-B1AE49B034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87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AC435-C6ED-48FB-9D3A-DD6BB376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B5A6E-EA4C-4337-A3E2-3694D8E22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219B2-C6C6-45E7-BB68-B49999C9A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E11D-AE4D-465F-95A0-7C7B5C54B1CF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45B65-9EAF-4734-B668-CE8B319B4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C291B-610F-49BF-BC72-D7DA1A7D6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726-32C5-4D9C-AC9F-B1AE49B034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37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030D7-0544-47E8-AB78-8E80AF1F7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220F-A498-4575-803D-C2E63AAD4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265CF-D14D-44F8-B75C-E807FB8B8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B3D4A-4FB8-45C7-B734-03021486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E11D-AE4D-465F-95A0-7C7B5C54B1CF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2810E-018C-495D-88E3-F14218AF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9DB94-85F2-4C06-A436-14F396E8C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726-32C5-4D9C-AC9F-B1AE49B034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37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17DEB-1C0C-4FBA-9516-A9728886A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6C2AD-83ED-4108-BE3E-E859DC0BA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7F3D5-F870-43AD-AEF5-E73B1EFB2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C032A-0E26-4821-8B86-DFA47A057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696C0E-BCD5-4967-8D69-002E1B60C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E63C30-4EC0-489B-BA3E-7440C07ED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E11D-AE4D-465F-95A0-7C7B5C54B1CF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1E374-E621-4513-9984-6D0205A4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B8DDE6-0FE0-4315-BE06-2633FEB8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726-32C5-4D9C-AC9F-B1AE49B034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45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5276-C423-48DE-BE81-66CA2F81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8B228C-1C2E-491E-AE30-8B8E3F966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E11D-AE4D-465F-95A0-7C7B5C54B1CF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3D985-76AB-472A-BF5F-423F97DF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38343-86B7-4EC0-B6BF-5278261E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726-32C5-4D9C-AC9F-B1AE49B034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708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56101E-AD0E-47E9-B7BB-42FB04A8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E11D-AE4D-465F-95A0-7C7B5C54B1CF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A2F10B-3A73-4745-AEDE-CB610D671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7A1F6-53F5-44B2-A307-B01260C1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726-32C5-4D9C-AC9F-B1AE49B034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3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7673-6EF6-48ED-A2DC-A613FA6BF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02720-A83C-4DAF-ACFA-9FA0690C8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D208C-B4A9-4785-88D1-17FDFA307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C5521-C6DB-47B7-84DD-40DB08E0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E11D-AE4D-465F-95A0-7C7B5C54B1CF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7B786-EE61-440E-8057-3CA23CFB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B514D-7B99-4E4A-8E7B-126DF93EB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726-32C5-4D9C-AC9F-B1AE49B034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03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AA50-E596-44F6-8CC7-2E8F240F7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0CB73-72E0-4206-B0CE-091D2F96D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155F5-F6D1-47FB-AB5F-5738D30F9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3D5E7-7475-4CB3-A0F7-BDAFFC71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9E11D-AE4D-465F-95A0-7C7B5C54B1CF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E7382-A5DC-4EC7-A3DE-C4947768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638B3-56E1-4A03-86EC-0D88A490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1C726-32C5-4D9C-AC9F-B1AE49B034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84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6FE8D6-697D-4405-A971-D13AC6001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9CDBB-398E-4E18-95F9-EB140C2C2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AFECF-A483-44D7-87CE-3D614F3F4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9E11D-AE4D-465F-95A0-7C7B5C54B1CF}" type="datetimeFigureOut">
              <a:rPr lang="pt-BR" smtClean="0"/>
              <a:t>15/08/2025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1ECF1-92A2-4DA9-B3D4-373BFC74A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EB915-7C9D-441B-A565-284C752F4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1C726-32C5-4D9C-AC9F-B1AE49B034F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293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EB38C92-888B-47A6-B0AD-E03297829D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712931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0720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FARIAS</dc:creator>
  <cp:lastModifiedBy>JONATHAN FARIAS</cp:lastModifiedBy>
  <cp:revision>3</cp:revision>
  <dcterms:created xsi:type="dcterms:W3CDTF">2025-08-15T11:48:19Z</dcterms:created>
  <dcterms:modified xsi:type="dcterms:W3CDTF">2025-08-15T13:52:15Z</dcterms:modified>
</cp:coreProperties>
</file>