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5" r:id="rId1"/>
    <p:sldMasterId id="2147483722" r:id="rId2"/>
  </p:sldMasterIdLst>
  <p:notesMasterIdLst>
    <p:notesMasterId r:id="rId20"/>
  </p:notesMasterIdLst>
  <p:handoutMasterIdLst>
    <p:handoutMasterId r:id="rId21"/>
  </p:handoutMasterIdLst>
  <p:sldIdLst>
    <p:sldId id="613" r:id="rId3"/>
    <p:sldId id="616" r:id="rId4"/>
    <p:sldId id="620" r:id="rId5"/>
    <p:sldId id="614" r:id="rId6"/>
    <p:sldId id="623" r:id="rId7"/>
    <p:sldId id="624" r:id="rId8"/>
    <p:sldId id="625" r:id="rId9"/>
    <p:sldId id="628" r:id="rId10"/>
    <p:sldId id="617" r:id="rId11"/>
    <p:sldId id="636" r:id="rId12"/>
    <p:sldId id="637" r:id="rId13"/>
    <p:sldId id="638" r:id="rId14"/>
    <p:sldId id="632" r:id="rId15"/>
    <p:sldId id="640" r:id="rId16"/>
    <p:sldId id="639" r:id="rId17"/>
    <p:sldId id="621" r:id="rId18"/>
    <p:sldId id="622" r:id="rId19"/>
  </p:sldIdLst>
  <p:sldSz cx="12192000" cy="6858000"/>
  <p:notesSz cx="6794500" cy="9921875"/>
  <p:defaultTextStyle>
    <a:defPPr>
      <a:defRPr lang="en-GB"/>
    </a:defPPr>
    <a:lvl1pPr algn="l" rtl="0" fontAlgn="base">
      <a:spcBef>
        <a:spcPct val="0"/>
      </a:spcBef>
      <a:spcAft>
        <a:spcPct val="0"/>
      </a:spcAft>
      <a:defRPr sz="1000" kern="1200">
        <a:solidFill>
          <a:schemeClr val="tx1"/>
        </a:solidFill>
        <a:latin typeface="Segoe UI" charset="0"/>
        <a:ea typeface="+mn-ea"/>
        <a:cs typeface="+mn-cs"/>
      </a:defRPr>
    </a:lvl1pPr>
    <a:lvl2pPr marL="457200" algn="l" rtl="0" fontAlgn="base">
      <a:spcBef>
        <a:spcPct val="0"/>
      </a:spcBef>
      <a:spcAft>
        <a:spcPct val="0"/>
      </a:spcAft>
      <a:defRPr sz="1000" kern="1200">
        <a:solidFill>
          <a:schemeClr val="tx1"/>
        </a:solidFill>
        <a:latin typeface="Segoe UI" charset="0"/>
        <a:ea typeface="+mn-ea"/>
        <a:cs typeface="+mn-cs"/>
      </a:defRPr>
    </a:lvl2pPr>
    <a:lvl3pPr marL="914400" algn="l" rtl="0" fontAlgn="base">
      <a:spcBef>
        <a:spcPct val="0"/>
      </a:spcBef>
      <a:spcAft>
        <a:spcPct val="0"/>
      </a:spcAft>
      <a:defRPr sz="1000" kern="1200">
        <a:solidFill>
          <a:schemeClr val="tx1"/>
        </a:solidFill>
        <a:latin typeface="Segoe UI" charset="0"/>
        <a:ea typeface="+mn-ea"/>
        <a:cs typeface="+mn-cs"/>
      </a:defRPr>
    </a:lvl3pPr>
    <a:lvl4pPr marL="1371600" algn="l" rtl="0" fontAlgn="base">
      <a:spcBef>
        <a:spcPct val="0"/>
      </a:spcBef>
      <a:spcAft>
        <a:spcPct val="0"/>
      </a:spcAft>
      <a:defRPr sz="1000" kern="1200">
        <a:solidFill>
          <a:schemeClr val="tx1"/>
        </a:solidFill>
        <a:latin typeface="Segoe UI" charset="0"/>
        <a:ea typeface="+mn-ea"/>
        <a:cs typeface="+mn-cs"/>
      </a:defRPr>
    </a:lvl4pPr>
    <a:lvl5pPr marL="1828800" algn="l" rtl="0" fontAlgn="base">
      <a:spcBef>
        <a:spcPct val="0"/>
      </a:spcBef>
      <a:spcAft>
        <a:spcPct val="0"/>
      </a:spcAft>
      <a:defRPr sz="1000" kern="1200">
        <a:solidFill>
          <a:schemeClr val="tx1"/>
        </a:solidFill>
        <a:latin typeface="Segoe UI" charset="0"/>
        <a:ea typeface="+mn-ea"/>
        <a:cs typeface="+mn-cs"/>
      </a:defRPr>
    </a:lvl5pPr>
    <a:lvl6pPr marL="2286000" algn="l" defTabSz="914400" rtl="0" eaLnBrk="1" latinLnBrk="0" hangingPunct="1">
      <a:defRPr sz="1000" kern="1200">
        <a:solidFill>
          <a:schemeClr val="tx1"/>
        </a:solidFill>
        <a:latin typeface="Segoe UI" charset="0"/>
        <a:ea typeface="+mn-ea"/>
        <a:cs typeface="+mn-cs"/>
      </a:defRPr>
    </a:lvl6pPr>
    <a:lvl7pPr marL="2743200" algn="l" defTabSz="914400" rtl="0" eaLnBrk="1" latinLnBrk="0" hangingPunct="1">
      <a:defRPr sz="1000" kern="1200">
        <a:solidFill>
          <a:schemeClr val="tx1"/>
        </a:solidFill>
        <a:latin typeface="Segoe UI" charset="0"/>
        <a:ea typeface="+mn-ea"/>
        <a:cs typeface="+mn-cs"/>
      </a:defRPr>
    </a:lvl7pPr>
    <a:lvl8pPr marL="3200400" algn="l" defTabSz="914400" rtl="0" eaLnBrk="1" latinLnBrk="0" hangingPunct="1">
      <a:defRPr sz="1000" kern="1200">
        <a:solidFill>
          <a:schemeClr val="tx1"/>
        </a:solidFill>
        <a:latin typeface="Segoe UI" charset="0"/>
        <a:ea typeface="+mn-ea"/>
        <a:cs typeface="+mn-cs"/>
      </a:defRPr>
    </a:lvl8pPr>
    <a:lvl9pPr marL="3657600" algn="l" defTabSz="914400" rtl="0" eaLnBrk="1" latinLnBrk="0" hangingPunct="1">
      <a:defRPr sz="1000" kern="1200">
        <a:solidFill>
          <a:schemeClr val="tx1"/>
        </a:solidFill>
        <a:latin typeface="Segoe UI" charset="0"/>
        <a:ea typeface="+mn-ea"/>
        <a:cs typeface="+mn-cs"/>
      </a:defRPr>
    </a:lvl9pPr>
  </p:defaultTextStyle>
  <p:extLst>
    <p:ext uri="{521415D9-36F7-43E2-AB2F-B90AF26B5E84}">
      <p14:sectionLst xmlns:p14="http://schemas.microsoft.com/office/powerpoint/2010/main">
        <p14:section name="Intro" id="{144421E5-8C9D-41E9-AFBB-8C11CF393209}">
          <p14:sldIdLst>
            <p14:sldId id="613"/>
            <p14:sldId id="616"/>
            <p14:sldId id="620"/>
          </p14:sldIdLst>
        </p14:section>
        <p14:section name="Module Content" id="{A6FDE0C4-84BE-42D7-848D-DD4C749D3461}">
          <p14:sldIdLst>
            <p14:sldId id="614"/>
            <p14:sldId id="623"/>
            <p14:sldId id="624"/>
            <p14:sldId id="625"/>
            <p14:sldId id="628"/>
            <p14:sldId id="617"/>
            <p14:sldId id="636"/>
            <p14:sldId id="637"/>
            <p14:sldId id="638"/>
            <p14:sldId id="632"/>
            <p14:sldId id="640"/>
            <p14:sldId id="639"/>
          </p14:sldIdLst>
        </p14:section>
        <p14:section name="Closing" id="{3719EFA2-E7BE-4AEF-A9F2-1BE58A454288}">
          <p14:sldIdLst>
            <p14:sldId id="621"/>
            <p14:sldId id="62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5AAB"/>
    <a:srgbClr val="00519C"/>
    <a:srgbClr val="B9CDE5"/>
    <a:srgbClr val="555454"/>
    <a:srgbClr val="004F9F"/>
    <a:srgbClr val="0070C0"/>
    <a:srgbClr val="0070AB"/>
    <a:srgbClr val="FF70C0"/>
    <a:srgbClr val="DFFF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467" autoAdjust="0"/>
  </p:normalViewPr>
  <p:slideViewPr>
    <p:cSldViewPr snapToGrid="0">
      <p:cViewPr varScale="1">
        <p:scale>
          <a:sx n="66" d="100"/>
          <a:sy n="66" d="100"/>
        </p:scale>
        <p:origin x="900" y="78"/>
      </p:cViewPr>
      <p:guideLst>
        <p:guide orient="horz" pos="2160"/>
        <p:guide pos="3840"/>
      </p:guideLst>
    </p:cSldViewPr>
  </p:slideViewPr>
  <p:outlineViewPr>
    <p:cViewPr>
      <p:scale>
        <a:sx n="33" d="100"/>
        <a:sy n="33" d="100"/>
      </p:scale>
      <p:origin x="0" y="-4296"/>
    </p:cViewPr>
  </p:outlineViewPr>
  <p:notesTextViewPr>
    <p:cViewPr>
      <p:scale>
        <a:sx n="3" d="2"/>
        <a:sy n="3" d="2"/>
      </p:scale>
      <p:origin x="0" y="0"/>
    </p:cViewPr>
  </p:notesTextViewPr>
  <p:sorterViewPr>
    <p:cViewPr>
      <p:scale>
        <a:sx n="66" d="100"/>
        <a:sy n="66" d="100"/>
      </p:scale>
      <p:origin x="0" y="-1020"/>
    </p:cViewPr>
  </p:sorterViewPr>
  <p:notesViewPr>
    <p:cSldViewPr snapToGrid="0">
      <p:cViewPr varScale="1">
        <p:scale>
          <a:sx n="80" d="100"/>
          <a:sy n="80" d="100"/>
        </p:scale>
        <p:origin x="4014" y="96"/>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376971"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1"/>
                </a:solidFill>
                <a:latin typeface="Segoe UI" panose="020B0502040204020203" pitchFamily="34" charset="0"/>
                <a:cs typeface="Segoe UI" panose="020B0502040204020203" pitchFamily="34" charset="0"/>
              </a:rPr>
              <a:t>Edit course title here	</a:t>
            </a:r>
          </a:p>
        </p:txBody>
      </p:sp>
      <p:sp>
        <p:nvSpPr>
          <p:cNvPr id="5" name="TextBox 4"/>
          <p:cNvSpPr txBox="1"/>
          <p:nvPr/>
        </p:nvSpPr>
        <p:spPr>
          <a:xfrm>
            <a:off x="1033463"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1"/>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4119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Slide Image Placeholder 3"/>
          <p:cNvSpPr>
            <a:spLocks noGrp="1" noRot="1" noChangeAspect="1"/>
          </p:cNvSpPr>
          <p:nvPr>
            <p:ph type="sldImg" idx="2"/>
          </p:nvPr>
        </p:nvSpPr>
        <p:spPr>
          <a:xfrm>
            <a:off x="570998" y="581025"/>
            <a:ext cx="5716003" cy="3216039"/>
          </a:xfrm>
          <a:prstGeom prst="rect">
            <a:avLst/>
          </a:prstGeom>
          <a:noFill/>
          <a:ln w="3175">
            <a:solidFill>
              <a:srgbClr val="555454"/>
            </a:solidFill>
          </a:ln>
        </p:spPr>
        <p:txBody>
          <a:bodyPr vert="horz" lIns="91440" tIns="45720" rIns="91440" bIns="45720" rtlCol="0" anchor="ctr"/>
          <a:lstStyle/>
          <a:p>
            <a:pPr lvl="0"/>
            <a:endParaRPr lang="en-GB" noProof="0"/>
          </a:p>
        </p:txBody>
      </p:sp>
      <p:sp>
        <p:nvSpPr>
          <p:cNvPr id="13" name="TextBox 12"/>
          <p:cNvSpPr txBox="1"/>
          <p:nvPr/>
        </p:nvSpPr>
        <p:spPr>
          <a:xfrm>
            <a:off x="576264" y="179388"/>
            <a:ext cx="5400675" cy="246221"/>
          </a:xfrm>
          <a:prstGeom prst="rect">
            <a:avLst/>
          </a:prstGeom>
          <a:noFill/>
        </p:spPr>
        <p:txBody>
          <a:bodyPr lIns="0" rIns="0">
            <a:spAutoFit/>
          </a:bodyPr>
          <a:lstStyle/>
          <a:p>
            <a:pPr eaLnBrk="0" hangingPunct="0">
              <a:spcBef>
                <a:spcPct val="50000"/>
              </a:spcBef>
              <a:tabLst>
                <a:tab pos="8793163" algn="r"/>
              </a:tabLst>
              <a:defRPr/>
            </a:pPr>
            <a:r>
              <a:rPr lang="en-GB" sz="1000" cap="all" spc="300" baseline="0" dirty="0">
                <a:solidFill>
                  <a:schemeClr val="accent4"/>
                </a:solidFill>
                <a:latin typeface="Segoe UI" panose="020B0502040204020203" pitchFamily="34" charset="0"/>
                <a:cs typeface="Segoe UI" panose="020B0502040204020203" pitchFamily="34" charset="0"/>
              </a:rPr>
              <a:t>Edit course title here</a:t>
            </a:r>
            <a:r>
              <a:rPr lang="en-GB" sz="1000" cap="all" spc="300" baseline="0" dirty="0">
                <a:solidFill>
                  <a:schemeClr val="accent1"/>
                </a:solidFill>
                <a:latin typeface="Segoe UI" panose="020B0502040204020203" pitchFamily="34" charset="0"/>
                <a:cs typeface="Segoe UI" panose="020B0502040204020203" pitchFamily="34" charset="0"/>
              </a:rPr>
              <a:t>	</a:t>
            </a:r>
          </a:p>
        </p:txBody>
      </p:sp>
      <p:sp>
        <p:nvSpPr>
          <p:cNvPr id="14" name="TextBox 13"/>
          <p:cNvSpPr txBox="1"/>
          <p:nvPr/>
        </p:nvSpPr>
        <p:spPr>
          <a:xfrm>
            <a:off x="892785" y="9590088"/>
            <a:ext cx="5400675" cy="246221"/>
          </a:xfrm>
          <a:prstGeom prst="rect">
            <a:avLst/>
          </a:prstGeom>
          <a:noFill/>
        </p:spPr>
        <p:txBody>
          <a:bodyPr lIns="0" rIns="0">
            <a:spAutoFit/>
          </a:bodyPr>
          <a:lstStyle/>
          <a:p>
            <a:pPr algn="r" eaLnBrk="0" hangingPunct="0">
              <a:spcBef>
                <a:spcPct val="50000"/>
              </a:spcBef>
              <a:tabLst>
                <a:tab pos="8793163" algn="r"/>
              </a:tabLst>
              <a:defRPr/>
            </a:pPr>
            <a:fld id="{5A994FC6-4CA0-47B1-908E-E307E7797130}" type="slidenum">
              <a:rPr lang="en-GB" sz="1000" cap="all" spc="300" baseline="0" smtClean="0">
                <a:solidFill>
                  <a:schemeClr val="accent4"/>
                </a:solidFill>
                <a:latin typeface="Segoe UI" panose="020B0502040204020203" pitchFamily="34" charset="0"/>
                <a:cs typeface="Segoe UI" panose="020B0502040204020203" pitchFamily="34" charset="0"/>
              </a:rPr>
              <a:pPr algn="r" eaLnBrk="0" hangingPunct="0">
                <a:spcBef>
                  <a:spcPct val="50000"/>
                </a:spcBef>
                <a:tabLst>
                  <a:tab pos="8793163" algn="r"/>
                </a:tabLst>
                <a:defRPr/>
              </a:pPr>
              <a:t>‹#›</a:t>
            </a:fld>
            <a:endParaRPr lang="en-GB" sz="1000" cap="all" spc="300" baseline="0" dirty="0">
              <a:solidFill>
                <a:schemeClr val="accent4"/>
              </a:solidFill>
              <a:latin typeface="Segoe UI" panose="020B0502040204020203" pitchFamily="34" charset="0"/>
              <a:cs typeface="Segoe UI" panose="020B0502040204020203" pitchFamily="34" charset="0"/>
            </a:endParaRPr>
          </a:p>
        </p:txBody>
      </p:sp>
      <p:sp>
        <p:nvSpPr>
          <p:cNvPr id="12" name="Notes Placeholder 4"/>
          <p:cNvSpPr>
            <a:spLocks noGrp="1"/>
          </p:cNvSpPr>
          <p:nvPr>
            <p:ph type="body" sz="quarter" idx="3"/>
          </p:nvPr>
        </p:nvSpPr>
        <p:spPr>
          <a:xfrm>
            <a:off x="570999" y="3952480"/>
            <a:ext cx="5716002" cy="546115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7" name="Slide Number Placeholder 1"/>
          <p:cNvSpPr>
            <a:spLocks noGrp="1"/>
          </p:cNvSpPr>
          <p:nvPr>
            <p:ph type="sldNum" sz="quarter" idx="5"/>
          </p:nvPr>
        </p:nvSpPr>
        <p:spPr>
          <a:xfrm>
            <a:off x="3440999" y="9570802"/>
            <a:ext cx="2944813" cy="265271"/>
          </a:xfrm>
          <a:prstGeom prst="rect">
            <a:avLst/>
          </a:prstGeom>
          <a:solidFill>
            <a:schemeClr val="bg1"/>
          </a:solidFill>
        </p:spPr>
        <p:txBody>
          <a:bodyPr vert="horz" lIns="91440" tIns="45720" rIns="91440" bIns="45720" rtlCol="0" anchor="b"/>
          <a:lstStyle>
            <a:lvl1pPr algn="r" rtl="0" eaLnBrk="0" fontAlgn="base" hangingPunct="0">
              <a:spcBef>
                <a:spcPct val="50000"/>
              </a:spcBef>
              <a:spcAft>
                <a:spcPct val="0"/>
              </a:spcAft>
              <a:tabLst>
                <a:tab pos="8793163" algn="r"/>
              </a:tabLst>
              <a:defRPr lang="en-GB" sz="1000" kern="1200" cap="all" spc="300" baseline="0" smtClean="0">
                <a:solidFill>
                  <a:schemeClr val="accent4"/>
                </a:solidFill>
                <a:latin typeface="Segoe UI" panose="020B0502040204020203" pitchFamily="34" charset="0"/>
                <a:ea typeface="+mn-ea"/>
                <a:cs typeface="Segoe UI" panose="020B0502040204020203" pitchFamily="34" charset="0"/>
              </a:defRPr>
            </a:lvl1pPr>
          </a:lstStyle>
          <a:p>
            <a:pPr>
              <a:defRPr/>
            </a:pPr>
            <a:r>
              <a:rPr lang="en-GB" dirty="0"/>
              <a:t>CONTINUED </a:t>
            </a:r>
            <a:fld id="{993982D2-741D-4BC6-8F8E-84F7C8891268}" type="slidenum">
              <a:rPr smtClean="0"/>
              <a:pPr>
                <a:defRPr/>
              </a:pPr>
              <a:t>‹#›</a:t>
            </a:fld>
            <a:endParaRPr dirty="0"/>
          </a:p>
        </p:txBody>
      </p:sp>
    </p:spTree>
    <p:extLst>
      <p:ext uri="{BB962C8B-B14F-4D97-AF65-F5344CB8AC3E}">
        <p14:creationId xmlns:p14="http://schemas.microsoft.com/office/powerpoint/2010/main" val="417443139"/>
      </p:ext>
    </p:extLst>
  </p:cSld>
  <p:clrMap bg1="lt1" tx1="dk1" bg2="lt2" tx2="dk2" accent1="accent1" accent2="accent2" accent3="accent3" accent4="accent4" accent5="accent5" accent6="accent6" hlink="hlink" folHlink="folHlink"/>
  <p:hf hdr="0" dt="0"/>
  <p:notesStyle>
    <a:lvl1pPr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1pPr>
    <a:lvl2pPr marL="447675" indent="952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2pPr>
    <a:lvl3pPr marL="9144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3pPr>
    <a:lvl4pPr marL="1343025" indent="28575"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4pPr>
    <a:lvl5pPr marL="1828800" algn="l" rtl="0" eaLnBrk="0" fontAlgn="base" hangingPunct="0">
      <a:spcBef>
        <a:spcPts val="3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000" kern="1200" spc="-20" baseline="0">
        <a:solidFill>
          <a:srgbClr val="555454"/>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869043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4</a:t>
            </a:fld>
            <a:endParaRPr dirty="0"/>
          </a:p>
        </p:txBody>
      </p:sp>
    </p:spTree>
    <p:extLst>
      <p:ext uri="{BB962C8B-B14F-4D97-AF65-F5344CB8AC3E}">
        <p14:creationId xmlns:p14="http://schemas.microsoft.com/office/powerpoint/2010/main" val="2186788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5</a:t>
            </a:fld>
            <a:endParaRPr dirty="0"/>
          </a:p>
        </p:txBody>
      </p:sp>
    </p:spTree>
    <p:extLst>
      <p:ext uri="{BB962C8B-B14F-4D97-AF65-F5344CB8AC3E}">
        <p14:creationId xmlns:p14="http://schemas.microsoft.com/office/powerpoint/2010/main" val="1514791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POM, defined</a:t>
            </a:r>
            <a:r>
              <a:rPr lang="en-GB" baseline="0" dirty="0"/>
              <a:t> set of standards, dependency management system, logic for executing plugin goals</a:t>
            </a:r>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6</a:t>
            </a:fld>
            <a:endParaRPr dirty="0"/>
          </a:p>
        </p:txBody>
      </p:sp>
    </p:spTree>
    <p:extLst>
      <p:ext uri="{BB962C8B-B14F-4D97-AF65-F5344CB8AC3E}">
        <p14:creationId xmlns:p14="http://schemas.microsoft.com/office/powerpoint/2010/main" val="394412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7</a:t>
            </a:fld>
            <a:endParaRPr dirty="0"/>
          </a:p>
        </p:txBody>
      </p:sp>
    </p:spTree>
    <p:extLst>
      <p:ext uri="{BB962C8B-B14F-4D97-AF65-F5344CB8AC3E}">
        <p14:creationId xmlns:p14="http://schemas.microsoft.com/office/powerpoint/2010/main" val="1828072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8</a:t>
            </a:fld>
            <a:endParaRPr dirty="0"/>
          </a:p>
        </p:txBody>
      </p:sp>
    </p:spTree>
    <p:extLst>
      <p:ext uri="{BB962C8B-B14F-4D97-AF65-F5344CB8AC3E}">
        <p14:creationId xmlns:p14="http://schemas.microsoft.com/office/powerpoint/2010/main" val="2850478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If you are struggling with an error regarding Maven, and cannot root cause analysis the issue, sometimes deleting the .m2</a:t>
            </a:r>
            <a:r>
              <a:rPr lang="en-GB" baseline="0" dirty="0"/>
              <a:t> folder and getting Maven to re-download it’s dependencies can often remedy the issue.</a:t>
            </a:r>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13</a:t>
            </a:fld>
            <a:endParaRPr dirty="0"/>
          </a:p>
        </p:txBody>
      </p:sp>
    </p:spTree>
    <p:extLst>
      <p:ext uri="{BB962C8B-B14F-4D97-AF65-F5344CB8AC3E}">
        <p14:creationId xmlns:p14="http://schemas.microsoft.com/office/powerpoint/2010/main" val="106197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r>
              <a:rPr lang="en-GB"/>
              <a:t>CONTINUED </a:t>
            </a:r>
            <a:fld id="{993982D2-741D-4BC6-8F8E-84F7C8891268}" type="slidenum">
              <a:rPr smtClean="0"/>
              <a:pPr>
                <a:defRPr/>
              </a:pPr>
              <a:t>15</a:t>
            </a:fld>
            <a:endParaRPr dirty="0"/>
          </a:p>
        </p:txBody>
      </p:sp>
    </p:spTree>
    <p:extLst>
      <p:ext uri="{BB962C8B-B14F-4D97-AF65-F5344CB8AC3E}">
        <p14:creationId xmlns:p14="http://schemas.microsoft.com/office/powerpoint/2010/main" val="3929941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r>
              <a:rPr kumimoji="0" lang="en-GB" sz="1000" b="0" i="0" u="none" strike="noStrike" kern="1200" cap="all" spc="300" normalizeH="0" baseline="0" noProof="0">
                <a:ln>
                  <a:noFill/>
                </a:ln>
                <a:solidFill>
                  <a:srgbClr val="0070C0"/>
                </a:solidFill>
                <a:effectLst/>
                <a:uLnTx/>
                <a:uFillTx/>
                <a:latin typeface="Segoe UI" panose="020B0502040204020203" pitchFamily="34" charset="0"/>
                <a:ea typeface="+mn-ea"/>
                <a:cs typeface="Segoe UI" panose="020B0502040204020203" pitchFamily="34" charset="0"/>
              </a:rPr>
              <a:t>CONTINUED </a:t>
            </a:r>
            <a:fld id="{993982D2-741D-4BC6-8F8E-84F7C8891268}" type="slidenum">
              <a:rPr kumimoji="0" lang="en-GB" sz="1000" b="0" i="0" u="none" strike="noStrike" kern="1200" cap="all" spc="300" normalizeH="0" baseline="0" noProof="0" smtClean="0">
                <a:ln>
                  <a:noFill/>
                </a:ln>
                <a:solidFill>
                  <a:srgbClr val="0070C0"/>
                </a:solidFill>
                <a:effectLst/>
                <a:uLnTx/>
                <a:uFillTx/>
                <a:latin typeface="Segoe UI" panose="020B0502040204020203" pitchFamily="34" charset="0"/>
                <a:ea typeface="+mn-ea"/>
                <a:cs typeface="Segoe UI" panose="020B0502040204020203" pitchFamily="34" charset="0"/>
              </a:rPr>
              <a:pPr marL="0" marR="0" lvl="0" indent="0" algn="r" defTabSz="914400" rtl="0" eaLnBrk="0" fontAlgn="base" latinLnBrk="0" hangingPunct="0">
                <a:lnSpc>
                  <a:spcPct val="100000"/>
                </a:lnSpc>
                <a:spcBef>
                  <a:spcPct val="50000"/>
                </a:spcBef>
                <a:spcAft>
                  <a:spcPct val="0"/>
                </a:spcAft>
                <a:buClrTx/>
                <a:buSzTx/>
                <a:buFontTx/>
                <a:buNone/>
                <a:tabLst>
                  <a:tab pos="8793163" algn="r"/>
                </a:tabLst>
                <a:defRPr/>
              </a:pPr>
              <a:t>17</a:t>
            </a:fld>
            <a:endParaRPr kumimoji="0" lang="en-GB" sz="1000" b="0" i="0" u="none" strike="noStrike" kern="1200" cap="all" spc="30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2521257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8" name="Picture 7">
            <a:extLst>
              <a:ext uri="{FF2B5EF4-FFF2-40B4-BE49-F238E27FC236}">
                <a16:creationId xmlns:a16="http://schemas.microsoft.com/office/drawing/2014/main" id="{32843C51-1A86-43AC-90FF-753193699D41}"/>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8" name="Picture 7">
            <a:extLst>
              <a:ext uri="{FF2B5EF4-FFF2-40B4-BE49-F238E27FC236}">
                <a16:creationId xmlns:a16="http://schemas.microsoft.com/office/drawing/2014/main" id="{32843C51-1A86-43AC-90FF-753193699D41}"/>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extLst>
      <p:ext uri="{BB962C8B-B14F-4D97-AF65-F5344CB8AC3E}">
        <p14:creationId xmlns:p14="http://schemas.microsoft.com/office/powerpoint/2010/main" val="372741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9D69AC-E55E-4C63-886D-2C6E114D50FA}"/>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7" name="Text Placeholder 10"/>
          <p:cNvSpPr>
            <a:spLocks noGrp="1"/>
          </p:cNvSpPr>
          <p:nvPr>
            <p:ph type="body" sz="quarter" idx="15"/>
          </p:nvPr>
        </p:nvSpPr>
        <p:spPr>
          <a:xfrm>
            <a:off x="414000" y="1867988"/>
            <a:ext cx="11404800" cy="4223571"/>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8" name="Picture 7">
            <a:extLst>
              <a:ext uri="{FF2B5EF4-FFF2-40B4-BE49-F238E27FC236}">
                <a16:creationId xmlns:a16="http://schemas.microsoft.com/office/drawing/2014/main" id="{80B26B1B-6084-4F48-855A-EC3AE077BE12}"/>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2343029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AFD521-EA8D-4218-A32B-F63CDAE55847}"/>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867989"/>
            <a:ext cx="11404800" cy="422357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35A58C53-8D2B-4C42-82D0-0CFE760D0C19}"/>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2995005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E1925-2EB8-4DBD-8C31-18781C0ADE21}"/>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dirty="0"/>
              <a:t>Click to edit Master title style</a:t>
            </a:r>
            <a:endParaRPr lang="en-GB" noProof="0" dirty="0"/>
          </a:p>
        </p:txBody>
      </p:sp>
      <p:pic>
        <p:nvPicPr>
          <p:cNvPr id="11" name="Picture 10">
            <a:extLst>
              <a:ext uri="{FF2B5EF4-FFF2-40B4-BE49-F238E27FC236}">
                <a16:creationId xmlns:a16="http://schemas.microsoft.com/office/drawing/2014/main" id="{CECBC70A-E0D3-4F6F-B9DA-2C2194247BD3}"/>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3057440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96A16A-1E7C-48B8-A377-C11744595A10}"/>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Click to 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bg1"/>
                </a:solidFill>
              </a:defRPr>
            </a:lvl1pPr>
          </a:lstStyle>
          <a:p>
            <a:r>
              <a:rPr lang="en-US" noProof="0" dirty="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10" name="Picture 9">
            <a:extLst>
              <a:ext uri="{FF2B5EF4-FFF2-40B4-BE49-F238E27FC236}">
                <a16:creationId xmlns:a16="http://schemas.microsoft.com/office/drawing/2014/main" id="{9CD04857-E508-492C-8F1A-DF14596E4DE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1364160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mn-lt"/>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sz="4400"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237658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0274DA80-C262-4FA0-BB4E-80A403D9C135}"/>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862859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E3CBE30-71A1-498E-BF62-2CE067098F5B}"/>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14000" y="1867988"/>
            <a:ext cx="11404800" cy="4249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20/08/2019</a:t>
            </a:fld>
            <a:endParaRPr lang="en-GB"/>
          </a:p>
        </p:txBody>
      </p:sp>
      <p:sp>
        <p:nvSpPr>
          <p:cNvPr id="8" name="Footer Placeholder 7"/>
          <p:cNvSpPr>
            <a:spLocks noGrp="1"/>
          </p:cNvSpPr>
          <p:nvPr>
            <p:ph type="ftr" sz="quarter" idx="11"/>
          </p:nvPr>
        </p:nvSpPr>
        <p:spPr>
          <a:xfrm>
            <a:off x="3489960" y="6307672"/>
            <a:ext cx="5212080" cy="274320"/>
          </a:xfrm>
          <a:prstGeom prst="rect">
            <a:avLst/>
          </a:prstGeom>
        </p:spPr>
        <p:txBody>
          <a:bodyPr/>
          <a:lstStyle/>
          <a:p>
            <a:endParaRPr lang="en-GB"/>
          </a:p>
        </p:txBody>
      </p:sp>
      <p:sp>
        <p:nvSpPr>
          <p:cNvPr id="9" name="Slide Number Placeholder 8"/>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11" name="Picture 10">
            <a:extLst>
              <a:ext uri="{FF2B5EF4-FFF2-40B4-BE49-F238E27FC236}">
                <a16:creationId xmlns:a16="http://schemas.microsoft.com/office/drawing/2014/main" id="{E4F511BA-E702-473C-9556-05E49752C1DE}"/>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4152303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actice_activit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D5EAA3-9874-4102-B22A-BBB607B88B48}"/>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a:extLst>
              <a:ext uri="{FF2B5EF4-FFF2-40B4-BE49-F238E27FC236}">
                <a16:creationId xmlns:a16="http://schemas.microsoft.com/office/drawing/2014/main" id="{E6ECA47E-00EE-4B68-8A31-10F5659E56D0}"/>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4" name="Date Placeholder 6">
            <a:extLst>
              <a:ext uri="{FF2B5EF4-FFF2-40B4-BE49-F238E27FC236}">
                <a16:creationId xmlns:a16="http://schemas.microsoft.com/office/drawing/2014/main" id="{B00AAE2E-A1A9-495E-B275-5C5B4CBC6B64}"/>
              </a:ext>
            </a:extLst>
          </p:cNvPr>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20/08/2019</a:t>
            </a:fld>
            <a:endParaRPr lang="en-GB"/>
          </a:p>
        </p:txBody>
      </p:sp>
      <p:sp>
        <p:nvSpPr>
          <p:cNvPr id="5" name="Footer Placeholder 7">
            <a:extLst>
              <a:ext uri="{FF2B5EF4-FFF2-40B4-BE49-F238E27FC236}">
                <a16:creationId xmlns:a16="http://schemas.microsoft.com/office/drawing/2014/main" id="{103B1C35-ED49-46CF-812A-6E292F8CED8C}"/>
              </a:ext>
            </a:extLst>
          </p:cNvPr>
          <p:cNvSpPr>
            <a:spLocks noGrp="1"/>
          </p:cNvSpPr>
          <p:nvPr>
            <p:ph type="ftr" sz="quarter" idx="11"/>
          </p:nvPr>
        </p:nvSpPr>
        <p:spPr>
          <a:xfrm>
            <a:off x="3489960" y="6307672"/>
            <a:ext cx="5212080" cy="274320"/>
          </a:xfrm>
          <a:prstGeom prst="rect">
            <a:avLst/>
          </a:prstGeom>
        </p:spPr>
        <p:txBody>
          <a:bodyPr/>
          <a:lstStyle/>
          <a:p>
            <a:endParaRPr lang="en-GB"/>
          </a:p>
        </p:txBody>
      </p:sp>
      <p:sp>
        <p:nvSpPr>
          <p:cNvPr id="6" name="Slide Number Placeholder 8">
            <a:extLst>
              <a:ext uri="{FF2B5EF4-FFF2-40B4-BE49-F238E27FC236}">
                <a16:creationId xmlns:a16="http://schemas.microsoft.com/office/drawing/2014/main" id="{EB357DF8-E9A9-4910-9E6F-3DD45609F88E}"/>
              </a:ext>
            </a:extLst>
          </p:cNvPr>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7" name="Picture 6">
            <a:extLst>
              <a:ext uri="{FF2B5EF4-FFF2-40B4-BE49-F238E27FC236}">
                <a16:creationId xmlns:a16="http://schemas.microsoft.com/office/drawing/2014/main" id="{4579CF59-9082-40F5-BAF0-9A27C8CC066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pic>
        <p:nvPicPr>
          <p:cNvPr id="8" name="Picture 5" descr="Single gear">
            <a:extLst>
              <a:ext uri="{FF2B5EF4-FFF2-40B4-BE49-F238E27FC236}">
                <a16:creationId xmlns:a16="http://schemas.microsoft.com/office/drawing/2014/main" id="{4E15BC41-4B19-4994-A823-0D1640BD5B1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31419" y="2117821"/>
            <a:ext cx="724526" cy="782652"/>
          </a:xfrm>
          <a:prstGeom prst="rect">
            <a:avLst/>
          </a:prstGeom>
        </p:spPr>
      </p:pic>
      <p:pic>
        <p:nvPicPr>
          <p:cNvPr id="9" name="Picture 6" descr="Users">
            <a:extLst>
              <a:ext uri="{FF2B5EF4-FFF2-40B4-BE49-F238E27FC236}">
                <a16:creationId xmlns:a16="http://schemas.microsoft.com/office/drawing/2014/main" id="{3CD9ECEF-9E1D-4C43-9703-0B1A5779B71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31419" y="4573493"/>
            <a:ext cx="724526" cy="724526"/>
          </a:xfrm>
          <a:prstGeom prst="rect">
            <a:avLst/>
          </a:prstGeom>
        </p:spPr>
      </p:pic>
      <p:sp>
        <p:nvSpPr>
          <p:cNvPr id="10" name="Content Placeholder 2">
            <a:extLst>
              <a:ext uri="{FF2B5EF4-FFF2-40B4-BE49-F238E27FC236}">
                <a16:creationId xmlns:a16="http://schemas.microsoft.com/office/drawing/2014/main" id="{8E7A4A56-2CC2-4CEB-840A-1A5AEF54FAC5}"/>
              </a:ext>
            </a:extLst>
          </p:cNvPr>
          <p:cNvSpPr>
            <a:spLocks noGrp="1"/>
          </p:cNvSpPr>
          <p:nvPr>
            <p:ph idx="1"/>
          </p:nvPr>
        </p:nvSpPr>
        <p:spPr>
          <a:xfrm>
            <a:off x="1612669" y="1867988"/>
            <a:ext cx="10206131" cy="4249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105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9D69AC-E55E-4C63-886D-2C6E114D50FA}"/>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7" name="Text Placeholder 10"/>
          <p:cNvSpPr>
            <a:spLocks noGrp="1"/>
          </p:cNvSpPr>
          <p:nvPr>
            <p:ph type="body" sz="quarter" idx="15"/>
          </p:nvPr>
        </p:nvSpPr>
        <p:spPr>
          <a:xfrm>
            <a:off x="414000" y="1867988"/>
            <a:ext cx="11404800" cy="4223571"/>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24742"/>
            <a:ext cx="9126000" cy="1153618"/>
          </a:xfrm>
          <a:prstGeom prst="rect">
            <a:avLst/>
          </a:prstGeom>
        </p:spPr>
        <p:txBody>
          <a:bodyPr vert="horz" wrap="square" lIns="91440" tIns="45720" rIns="91440" bIns="45720" rtlCol="0" anchor="b" anchorCtr="0">
            <a:normAutofit/>
          </a:bodyPr>
          <a:lstStyle>
            <a:lvl1pPr>
              <a:defRPr baseline="0">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8" name="Picture 7">
            <a:extLst>
              <a:ext uri="{FF2B5EF4-FFF2-40B4-BE49-F238E27FC236}">
                <a16:creationId xmlns:a16="http://schemas.microsoft.com/office/drawing/2014/main" id="{80B26B1B-6084-4F48-855A-EC3AE077BE12}"/>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AFD521-EA8D-4218-A32B-F63CDAE55847}"/>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867989"/>
            <a:ext cx="11404800" cy="4223570"/>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aseline="0">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0"/>
            <a:ext cx="9126000" cy="1278360"/>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sp>
        <p:nvSpPr>
          <p:cNvPr id="8"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35A58C53-8D2B-4C42-82D0-0CFE760D0C19}"/>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E1925-2EB8-4DBD-8C31-18781C0ADE21}"/>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6"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69502"/>
            <a:ext cx="5580000" cy="4422058"/>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Calibri" panose="020F0502020204030204" pitchFamily="34" charset="0"/>
                <a:cs typeface="Calibri" panose="020F0502020204030204" pitchFamily="34" charset="0"/>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Calibri" panose="020F0502020204030204" pitchFamily="34" charset="0"/>
                <a:cs typeface="Calibri" panose="020F0502020204030204" pitchFamily="34" charset="0"/>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10" name="Rectangle 9"/>
          <p:cNvSpPr/>
          <p:nvPr userDrawn="1"/>
        </p:nvSpPr>
        <p:spPr>
          <a:xfrm>
            <a:off x="6078034" y="1545562"/>
            <a:ext cx="45719" cy="45450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24742"/>
            <a:ext cx="9126000" cy="1153618"/>
          </a:xfrm>
          <a:prstGeom prst="rect">
            <a:avLst/>
          </a:prstGeom>
        </p:spPr>
        <p:txBody>
          <a:bodyPr vert="horz" lIns="91440" tIns="45720" rIns="91440" bIns="45720" rtlCol="0" anchor="b" anchorCtr="0">
            <a:normAutofit/>
          </a:bodyPr>
          <a:lstStyle>
            <a:lvl1pPr>
              <a:defRPr>
                <a:solidFill>
                  <a:schemeClr val="bg1"/>
                </a:solidFill>
                <a:latin typeface="Calibri" panose="020F0502020204030204" pitchFamily="34" charset="0"/>
                <a:cs typeface="Calibri" panose="020F0502020204030204" pitchFamily="34" charset="0"/>
              </a:defRPr>
            </a:lvl1pPr>
          </a:lstStyle>
          <a:p>
            <a:r>
              <a:rPr lang="en-US" noProof="0"/>
              <a:t>Click to edit Master title style</a:t>
            </a:r>
            <a:endParaRPr lang="en-GB" noProof="0" dirty="0"/>
          </a:p>
        </p:txBody>
      </p:sp>
      <p:pic>
        <p:nvPicPr>
          <p:cNvPr id="11" name="Picture 10">
            <a:extLst>
              <a:ext uri="{FF2B5EF4-FFF2-40B4-BE49-F238E27FC236}">
                <a16:creationId xmlns:a16="http://schemas.microsoft.com/office/drawing/2014/main" id="{CECBC70A-E0D3-4F6F-B9DA-2C2194247BD3}"/>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96A16A-1E7C-48B8-A377-C11744595A10}"/>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13" name="Content Placeholder 12"/>
          <p:cNvSpPr>
            <a:spLocks noGrp="1"/>
          </p:cNvSpPr>
          <p:nvPr>
            <p:ph sz="quarter" idx="15"/>
          </p:nvPr>
        </p:nvSpPr>
        <p:spPr>
          <a:xfrm>
            <a:off x="4140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692182"/>
            <a:ext cx="5580000" cy="4412205"/>
          </a:xfrm>
        </p:spPr>
        <p:txBody>
          <a:bodyPr>
            <a:noAutofit/>
          </a:bodyPr>
          <a:lstStyle>
            <a:lvl1pPr marL="185738" marR="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b="0" baseline="0">
                <a:solidFill>
                  <a:schemeClr val="tx1"/>
                </a:solidFill>
                <a:latin typeface="+mn-lt"/>
              </a:defRPr>
            </a:lvl1pPr>
            <a:lvl2pPr marL="622300" marR="0" indent="-1651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2pPr>
            <a:lvl3pPr marL="1073150" marR="0" indent="-1587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3pPr>
            <a:lvl4pPr marL="1524000" marR="0" indent="-15240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4pPr>
            <a:lvl5pPr marL="1974850" marR="0" indent="-146050"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sz="1800" b="0" baseline="0">
                <a:solidFill>
                  <a:schemeClr val="tx1"/>
                </a:solidFill>
                <a:latin typeface="+mn-lt"/>
              </a:defRPr>
            </a:lvl5pPr>
          </a:lstStyle>
          <a:p>
            <a:pPr marL="185738" marR="0" lvl="0"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Edit Master text styles</a:t>
            </a:r>
          </a:p>
          <a:p>
            <a:pPr marL="185738" marR="0" lvl="1"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Second level</a:t>
            </a:r>
          </a:p>
          <a:p>
            <a:pPr marL="185738" marR="0" lvl="2"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Third level</a:t>
            </a:r>
          </a:p>
          <a:p>
            <a:pPr marL="185738" marR="0" lvl="3"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Fourth level</a:t>
            </a:r>
          </a:p>
          <a:p>
            <a:pPr marL="185738" marR="0" lvl="4" indent="-185738" algn="l" defTabSz="914400" rtl="0" eaLnBrk="1" fontAlgn="auto" latinLnBrk="0" hangingPunct="1">
              <a:lnSpc>
                <a:spcPct val="100000"/>
              </a:lnSpc>
              <a:spcBef>
                <a:spcPts val="1000"/>
              </a:spcBef>
              <a:spcAft>
                <a:spcPts val="1000"/>
              </a:spcAft>
              <a:buClr>
                <a:srgbClr val="008FD0"/>
              </a:buClr>
              <a:buSzTx/>
              <a:buFont typeface="Arial" panose="020B0604020202020204" pitchFamily="34" charset="0"/>
              <a:buChar char="›"/>
              <a:tabLst/>
              <a:defRPr/>
            </a:pPr>
            <a:r>
              <a:rPr kumimoji="0" lang="en-US" sz="1800" b="0" i="0" u="none" strike="noStrike" kern="1200" cap="none" spc="0" normalizeH="0" baseline="0" noProof="0">
                <a:ln>
                  <a:noFill/>
                </a:ln>
                <a:solidFill>
                  <a:srgbClr val="565759"/>
                </a:solidFill>
                <a:effectLst/>
                <a:uLnTx/>
                <a:uFillTx/>
                <a:latin typeface="+mn-lt"/>
                <a:ea typeface="+mn-ea"/>
                <a:cs typeface="Arial" pitchFamily="34" charset="0"/>
              </a:rPr>
              <a:t>Fifth level</a:t>
            </a:r>
            <a:endParaRPr kumimoji="0" lang="en-GB" sz="1400" b="0" i="0" u="none" strike="noStrike" kern="1200" cap="none" spc="0" normalizeH="0" baseline="0" noProof="0" dirty="0">
              <a:ln>
                <a:noFill/>
              </a:ln>
              <a:solidFill>
                <a:srgbClr val="565759"/>
              </a:solidFill>
              <a:effectLst/>
              <a:uLnTx/>
              <a:uFillTx/>
              <a:latin typeface="+mn-lt"/>
              <a:ea typeface="+mn-ea"/>
              <a:cs typeface="Arial" pitchFamily="34" charset="0"/>
            </a:endParaRPr>
          </a:p>
        </p:txBody>
      </p:sp>
      <p:sp>
        <p:nvSpPr>
          <p:cNvPr id="8" name="Title Placeholder 3"/>
          <p:cNvSpPr>
            <a:spLocks noGrp="1"/>
          </p:cNvSpPr>
          <p:nvPr>
            <p:ph type="title"/>
          </p:nvPr>
        </p:nvSpPr>
        <p:spPr>
          <a:xfrm>
            <a:off x="414000" y="147423"/>
            <a:ext cx="9126000" cy="1143765"/>
          </a:xfrm>
          <a:prstGeom prst="rect">
            <a:avLst/>
          </a:prstGeom>
        </p:spPr>
        <p:txBody>
          <a:bodyPr vert="horz" lIns="91440" tIns="45720" rIns="91440" bIns="45720" rtlCol="0" anchor="b" anchorCtr="0">
            <a:normAutofit/>
          </a:bodyPr>
          <a:lstStyle>
            <a:lvl1pPr>
              <a:defRPr>
                <a:solidFill>
                  <a:schemeClr val="bg1"/>
                </a:solidFill>
              </a:defRPr>
            </a:lvl1pPr>
          </a:lstStyle>
          <a:p>
            <a:r>
              <a:rPr lang="en-US" noProof="0"/>
              <a:t>Click to edit Master title style</a:t>
            </a:r>
            <a:endParaRPr lang="en-GB" noProof="0" dirty="0"/>
          </a:p>
        </p:txBody>
      </p:sp>
      <p:sp>
        <p:nvSpPr>
          <p:cNvPr id="9" name="Slide Number Placeholder 5"/>
          <p:cNvSpPr txBox="1">
            <a:spLocks/>
          </p:cNvSpPr>
          <p:nvPr userDrawn="1"/>
        </p:nvSpPr>
        <p:spPr>
          <a:xfrm>
            <a:off x="9061491" y="6403370"/>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10" name="Picture 9">
            <a:extLst>
              <a:ext uri="{FF2B5EF4-FFF2-40B4-BE49-F238E27FC236}">
                <a16:creationId xmlns:a16="http://schemas.microsoft.com/office/drawing/2014/main" id="{9CD04857-E508-492C-8F1A-DF14596E4DE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83405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 y="0"/>
            <a:ext cx="5447921"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4" name="Rectangle 13"/>
          <p:cNvSpPr/>
          <p:nvPr userDrawn="1"/>
        </p:nvSpPr>
        <p:spPr>
          <a:xfrm>
            <a:off x="5447921" y="0"/>
            <a:ext cx="6744079" cy="6858000"/>
          </a:xfrm>
          <a:prstGeom prst="rect">
            <a:avLst/>
          </a:prstGeom>
          <a:solidFill>
            <a:schemeClr val="accent1">
              <a:alpha val="9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solidFill>
                <a:schemeClr val="tx2"/>
              </a:solidFill>
            </a:endParaRPr>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800"/>
              </a:spcAft>
              <a:buClr>
                <a:schemeClr val="bg1"/>
              </a:buClr>
              <a:buFont typeface="Arial" panose="020B0604020202020204" pitchFamily="34" charset="0"/>
              <a:buChar char="›"/>
              <a:defRPr b="0" baseline="0">
                <a:solidFill>
                  <a:schemeClr val="bg1"/>
                </a:solidFill>
                <a:latin typeface="Calibri" panose="020F0502020204030204" pitchFamily="34" charset="0"/>
                <a:cs typeface="Calibri" panose="020F0502020204030204" pitchFamily="34" charset="0"/>
              </a:defRPr>
            </a:lvl1pPr>
            <a:lvl2pPr marL="742950" indent="-28575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2pPr>
            <a:lvl3pPr marL="11430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3pPr>
            <a:lvl4pPr marL="16002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4pPr>
            <a:lvl5pPr marL="2057400" indent="-228600">
              <a:spcAft>
                <a:spcPts val="800"/>
              </a:spcAft>
              <a:buClr>
                <a:schemeClr val="bg1"/>
              </a:buClr>
              <a:buFont typeface="Arial" panose="020B0604020202020204" pitchFamily="34" charset="0"/>
              <a:buChar char="›"/>
              <a:defRPr sz="1800" b="0" baseline="0">
                <a:solidFill>
                  <a:schemeClr val="bg1"/>
                </a:solidFill>
                <a:latin typeface="Calibri" panose="020F0502020204030204" pitchFamily="34" charset="0"/>
                <a:cs typeface="Calibri" panose="020F050202020403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sz="4400"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303919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Calibri" panose="020F0502020204030204" pitchFamily="34" charset="0"/>
                <a:cs typeface="Calibri" panose="020F050202020403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solidFill>
                  <a:schemeClr val="tx1"/>
                </a:solidFill>
                <a:latin typeface="Calibri" panose="020F0502020204030204" pitchFamily="34" charset="0"/>
                <a:cs typeface="Calibri" panose="020F0502020204030204" pitchFamily="34" charset="0"/>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accent5"/>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accent5"/>
              </a:solidFill>
              <a:effectLst/>
              <a:uLnTx/>
              <a:uFillTx/>
              <a:latin typeface="+mn-lt"/>
              <a:ea typeface="+mn-ea"/>
              <a:cs typeface="Arial" pitchFamily="34" charset="0"/>
            </a:endParaRPr>
          </a:p>
        </p:txBody>
      </p:sp>
      <p:pic>
        <p:nvPicPr>
          <p:cNvPr id="7" name="Picture 6">
            <a:extLst>
              <a:ext uri="{FF2B5EF4-FFF2-40B4-BE49-F238E27FC236}">
                <a16:creationId xmlns:a16="http://schemas.microsoft.com/office/drawing/2014/main" id="{0274DA80-C262-4FA0-BB4E-80A403D9C135}"/>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spTree>
    <p:extLst>
      <p:ext uri="{BB962C8B-B14F-4D97-AF65-F5344CB8AC3E}">
        <p14:creationId xmlns:p14="http://schemas.microsoft.com/office/powerpoint/2010/main" val="365215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actice_activit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D5EAA3-9874-4102-B22A-BBB607B88B48}"/>
              </a:ext>
            </a:extLst>
          </p:cNvPr>
          <p:cNvSpPr/>
          <p:nvPr userDrawn="1"/>
        </p:nvSpPr>
        <p:spPr>
          <a:xfrm>
            <a:off x="0" y="0"/>
            <a:ext cx="12192000" cy="1544760"/>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600" dirty="0">
              <a:solidFill>
                <a:schemeClr val="tx1"/>
              </a:solidFill>
              <a:cs typeface="Arial" pitchFamily="34" charset="0"/>
            </a:endParaRPr>
          </a:p>
        </p:txBody>
      </p:sp>
      <p:sp>
        <p:nvSpPr>
          <p:cNvPr id="2" name="Title 1">
            <a:extLst>
              <a:ext uri="{FF2B5EF4-FFF2-40B4-BE49-F238E27FC236}">
                <a16:creationId xmlns:a16="http://schemas.microsoft.com/office/drawing/2014/main" id="{E6ECA47E-00EE-4B68-8A31-10F5659E56D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4" name="Date Placeholder 6">
            <a:extLst>
              <a:ext uri="{FF2B5EF4-FFF2-40B4-BE49-F238E27FC236}">
                <a16:creationId xmlns:a16="http://schemas.microsoft.com/office/drawing/2014/main" id="{B00AAE2E-A1A9-495E-B275-5C5B4CBC6B64}"/>
              </a:ext>
            </a:extLst>
          </p:cNvPr>
          <p:cNvSpPr>
            <a:spLocks noGrp="1"/>
          </p:cNvSpPr>
          <p:nvPr>
            <p:ph type="dt" sz="half" idx="10"/>
          </p:nvPr>
        </p:nvSpPr>
        <p:spPr>
          <a:xfrm>
            <a:off x="274320" y="6307672"/>
            <a:ext cx="2743200" cy="274320"/>
          </a:xfrm>
          <a:prstGeom prst="rect">
            <a:avLst/>
          </a:prstGeom>
        </p:spPr>
        <p:txBody>
          <a:bodyPr/>
          <a:lstStyle/>
          <a:p>
            <a:fld id="{F04D3F15-92C0-49FC-8491-DAF66FED00E0}" type="datetimeFigureOut">
              <a:rPr lang="en-GB" smtClean="0"/>
              <a:pPr/>
              <a:t>20/08/2019</a:t>
            </a:fld>
            <a:endParaRPr lang="en-GB"/>
          </a:p>
        </p:txBody>
      </p:sp>
      <p:sp>
        <p:nvSpPr>
          <p:cNvPr id="5" name="Footer Placeholder 7">
            <a:extLst>
              <a:ext uri="{FF2B5EF4-FFF2-40B4-BE49-F238E27FC236}">
                <a16:creationId xmlns:a16="http://schemas.microsoft.com/office/drawing/2014/main" id="{103B1C35-ED49-46CF-812A-6E292F8CED8C}"/>
              </a:ext>
            </a:extLst>
          </p:cNvPr>
          <p:cNvSpPr>
            <a:spLocks noGrp="1"/>
          </p:cNvSpPr>
          <p:nvPr>
            <p:ph type="ftr" sz="quarter" idx="11"/>
          </p:nvPr>
        </p:nvSpPr>
        <p:spPr>
          <a:xfrm>
            <a:off x="3489960" y="6307672"/>
            <a:ext cx="5212080" cy="274320"/>
          </a:xfrm>
          <a:prstGeom prst="rect">
            <a:avLst/>
          </a:prstGeom>
        </p:spPr>
        <p:txBody>
          <a:bodyPr/>
          <a:lstStyle/>
          <a:p>
            <a:endParaRPr lang="en-GB"/>
          </a:p>
        </p:txBody>
      </p:sp>
      <p:sp>
        <p:nvSpPr>
          <p:cNvPr id="6" name="Slide Number Placeholder 8">
            <a:extLst>
              <a:ext uri="{FF2B5EF4-FFF2-40B4-BE49-F238E27FC236}">
                <a16:creationId xmlns:a16="http://schemas.microsoft.com/office/drawing/2014/main" id="{EB357DF8-E9A9-4910-9E6F-3DD45609F88E}"/>
              </a:ext>
            </a:extLst>
          </p:cNvPr>
          <p:cNvSpPr>
            <a:spLocks noGrp="1"/>
          </p:cNvSpPr>
          <p:nvPr>
            <p:ph type="sldNum" sz="quarter" idx="12"/>
          </p:nvPr>
        </p:nvSpPr>
        <p:spPr>
          <a:xfrm>
            <a:off x="11286308" y="6307672"/>
            <a:ext cx="646611" cy="274320"/>
          </a:xfrm>
          <a:prstGeom prst="rect">
            <a:avLst/>
          </a:prstGeom>
        </p:spPr>
        <p:txBody>
          <a:bodyPr/>
          <a:lstStyle/>
          <a:p>
            <a:fld id="{FD0BDA38-AAFC-4277-BD9B-E3CDD8FD9566}" type="slidenum">
              <a:rPr lang="en-GB" smtClean="0"/>
              <a:pPr/>
              <a:t>‹#›</a:t>
            </a:fld>
            <a:endParaRPr lang="en-GB"/>
          </a:p>
        </p:txBody>
      </p:sp>
      <p:pic>
        <p:nvPicPr>
          <p:cNvPr id="7" name="Picture 6">
            <a:extLst>
              <a:ext uri="{FF2B5EF4-FFF2-40B4-BE49-F238E27FC236}">
                <a16:creationId xmlns:a16="http://schemas.microsoft.com/office/drawing/2014/main" id="{4579CF59-9082-40F5-BAF0-9A27C8CC066D}"/>
              </a:ext>
            </a:extLst>
          </p:cNvPr>
          <p:cNvPicPr>
            <a:picLocks noChangeAspect="1"/>
          </p:cNvPicPr>
          <p:nvPr userDrawn="1"/>
        </p:nvPicPr>
        <p:blipFill>
          <a:blip r:embed="rId2" cstate="print">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297585" y="5994649"/>
            <a:ext cx="1596830" cy="891587"/>
          </a:xfrm>
          <a:prstGeom prst="rect">
            <a:avLst/>
          </a:prstGeom>
        </p:spPr>
      </p:pic>
      <p:pic>
        <p:nvPicPr>
          <p:cNvPr id="8" name="Picture 5" descr="Single gear">
            <a:extLst>
              <a:ext uri="{FF2B5EF4-FFF2-40B4-BE49-F238E27FC236}">
                <a16:creationId xmlns:a16="http://schemas.microsoft.com/office/drawing/2014/main" id="{4E15BC41-4B19-4994-A823-0D1640BD5B1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31419" y="2117821"/>
            <a:ext cx="724526" cy="782652"/>
          </a:xfrm>
          <a:prstGeom prst="rect">
            <a:avLst/>
          </a:prstGeom>
        </p:spPr>
      </p:pic>
      <p:pic>
        <p:nvPicPr>
          <p:cNvPr id="9" name="Picture 6" descr="Users">
            <a:extLst>
              <a:ext uri="{FF2B5EF4-FFF2-40B4-BE49-F238E27FC236}">
                <a16:creationId xmlns:a16="http://schemas.microsoft.com/office/drawing/2014/main" id="{3CD9ECEF-9E1D-4C43-9703-0B1A5779B71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31419" y="4573493"/>
            <a:ext cx="724526" cy="724526"/>
          </a:xfrm>
          <a:prstGeom prst="rect">
            <a:avLst/>
          </a:prstGeom>
        </p:spPr>
      </p:pic>
      <p:sp>
        <p:nvSpPr>
          <p:cNvPr id="10" name="Content Placeholder 2">
            <a:extLst>
              <a:ext uri="{FF2B5EF4-FFF2-40B4-BE49-F238E27FC236}">
                <a16:creationId xmlns:a16="http://schemas.microsoft.com/office/drawing/2014/main" id="{8E7A4A56-2CC2-4CEB-840A-1A5AEF54FAC5}"/>
              </a:ext>
            </a:extLst>
          </p:cNvPr>
          <p:cNvSpPr>
            <a:spLocks noGrp="1"/>
          </p:cNvSpPr>
          <p:nvPr>
            <p:ph idx="1"/>
          </p:nvPr>
        </p:nvSpPr>
        <p:spPr>
          <a:xfrm>
            <a:off x="1612669" y="1867988"/>
            <a:ext cx="10206131" cy="42492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32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_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39F3FD-D08C-4198-8469-6D87A1084FB6}"/>
              </a:ext>
            </a:extLst>
          </p:cNvPr>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chemeClr val="tx2"/>
                </a:solidFill>
                <a:latin typeface="+mj-lt"/>
              </a:defRPr>
            </a:lvl1pPr>
          </a:lstStyle>
          <a:p>
            <a:r>
              <a:rPr lang="en-GB" noProof="0" dirty="0"/>
              <a:t>Thank you for listening.</a:t>
            </a:r>
          </a:p>
        </p:txBody>
      </p:sp>
      <p:sp>
        <p:nvSpPr>
          <p:cNvPr id="4" name="Subtitle 2">
            <a:extLst>
              <a:ext uri="{FF2B5EF4-FFF2-40B4-BE49-F238E27FC236}">
                <a16:creationId xmlns:a16="http://schemas.microsoft.com/office/drawing/2014/main" id="{9F010EDF-E2D4-4F3C-B939-A68A20FD3F5B}"/>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Any questions?</a:t>
            </a:r>
          </a:p>
        </p:txBody>
      </p:sp>
      <p:pic>
        <p:nvPicPr>
          <p:cNvPr id="5" name="Picture 4">
            <a:extLst>
              <a:ext uri="{FF2B5EF4-FFF2-40B4-BE49-F238E27FC236}">
                <a16:creationId xmlns:a16="http://schemas.microsoft.com/office/drawing/2014/main" id="{6D29E3FC-62F5-4E48-ACC4-30CB99D44DFA}"/>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7557" y="4892480"/>
            <a:ext cx="2736886" cy="1528136"/>
          </a:xfrm>
          <a:prstGeom prst="rect">
            <a:avLst/>
          </a:prstGeom>
        </p:spPr>
      </p:pic>
    </p:spTree>
    <p:extLst>
      <p:ext uri="{BB962C8B-B14F-4D97-AF65-F5344CB8AC3E}">
        <p14:creationId xmlns:p14="http://schemas.microsoft.com/office/powerpoint/2010/main" val="342455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cSld>
  <p:clrMap bg1="lt1" tx1="dk1" bg2="lt2" tx2="dk2" accent1="accent1" accent2="accent2" accent3="accent3" accent4="accent4" accent5="accent5" accent6="accent6" hlink="hlink" folHlink="folHlink"/>
  <p:sldLayoutIdLst>
    <p:sldLayoutId id="2147483696" r:id="rId1"/>
    <p:sldLayoutId id="2147483714" r:id="rId2"/>
    <p:sldLayoutId id="2147483715" r:id="rId3"/>
    <p:sldLayoutId id="2147483698" r:id="rId4"/>
    <p:sldLayoutId id="2147483718" r:id="rId5"/>
    <p:sldLayoutId id="2147483716" r:id="rId6"/>
    <p:sldLayoutId id="2147483717" r:id="rId7"/>
    <p:sldLayoutId id="2147483720" r:id="rId8"/>
    <p:sldLayoutId id="2147483721" r:id="rId9"/>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4800" b="1" i="0" u="none" strike="noStrike" kern="1200" cap="none" spc="0" normalizeH="0" baseline="0" noProof="0" dirty="0">
          <a:ln>
            <a:noFill/>
          </a:ln>
          <a:solidFill>
            <a:schemeClr val="accent1"/>
          </a:solidFill>
          <a:effectLst/>
          <a:uLnTx/>
          <a:uFillTx/>
          <a:latin typeface="Calibri" panose="020F0502020204030204" pitchFamily="34" charset="0"/>
          <a:ea typeface="+mj-ea"/>
          <a:cs typeface="Calibri" panose="020F0502020204030204"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570416"/>
            <a:ext cx="11404800" cy="4546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Title Placeholder 3"/>
          <p:cNvSpPr>
            <a:spLocks noGrp="1"/>
          </p:cNvSpPr>
          <p:nvPr>
            <p:ph type="title"/>
          </p:nvPr>
        </p:nvSpPr>
        <p:spPr>
          <a:xfrm>
            <a:off x="414000" y="0"/>
            <a:ext cx="9126000" cy="1291188"/>
          </a:xfrm>
          <a:prstGeom prst="rect">
            <a:avLst/>
          </a:prstGeom>
        </p:spPr>
        <p:txBody>
          <a:bodyPr vert="horz" lIns="91440" tIns="45720" rIns="91440" bIns="45720" rtlCol="0" anchor="b" anchorCtr="0">
            <a:normAutofit/>
          </a:bodyPr>
          <a:lstStyle/>
          <a:p>
            <a:r>
              <a:rPr lang="en-US" noProof="0" dirty="0"/>
              <a:t>Click to edit Master title style</a:t>
            </a:r>
            <a:endParaRPr lang="en-GB" noProof="0" dirty="0"/>
          </a:p>
        </p:txBody>
      </p:sp>
    </p:spTree>
    <p:extLst>
      <p:ext uri="{BB962C8B-B14F-4D97-AF65-F5344CB8AC3E}">
        <p14:creationId xmlns:p14="http://schemas.microsoft.com/office/powerpoint/2010/main" val="218364571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4800" b="1" i="0" u="none" strike="noStrike" kern="1200" cap="none" spc="0" normalizeH="0" baseline="0" noProof="0" dirty="0">
          <a:ln>
            <a:noFill/>
          </a:ln>
          <a:solidFill>
            <a:schemeClr val="accent1"/>
          </a:solidFill>
          <a:effectLst/>
          <a:uLnTx/>
          <a:uFillTx/>
          <a:latin typeface="Calibri" panose="020F0502020204030204" pitchFamily="34" charset="0"/>
          <a:ea typeface="+mj-ea"/>
          <a:cs typeface="Calibri" panose="020F0502020204030204" pitchFamily="34" charset="0"/>
        </a:defRPr>
      </a:lvl1pPr>
    </p:titleStyle>
    <p:bodyStyle>
      <a:lvl1pPr marL="185738" indent="-185738" algn="l" defTabSz="914400" rtl="0" eaLnBrk="1" latinLnBrk="0" hangingPunct="1">
        <a:spcBef>
          <a:spcPts val="1000"/>
        </a:spcBef>
        <a:spcAft>
          <a:spcPts val="1000"/>
        </a:spcAft>
        <a:buClr>
          <a:schemeClr val="accent5"/>
        </a:buClr>
        <a:buFont typeface="Arial" panose="020B0604020202020204" pitchFamily="34" charset="0"/>
        <a:buChar char="›"/>
        <a:defRPr sz="1800" b="0" kern="1200" baseline="0">
          <a:solidFill>
            <a:schemeClr val="tx1"/>
          </a:solidFill>
          <a:latin typeface="Calibri" panose="020F0502020204030204" pitchFamily="34" charset="0"/>
          <a:ea typeface="+mn-ea"/>
          <a:cs typeface="Calibri" panose="020F0502020204030204" pitchFamily="34" charset="0"/>
        </a:defRPr>
      </a:lvl1pPr>
      <a:lvl2pPr marL="622300" indent="-165100" algn="l" defTabSz="914400" rtl="0" eaLnBrk="1" latinLnBrk="0" hangingPunct="1">
        <a:spcBef>
          <a:spcPts val="1000"/>
        </a:spcBef>
        <a:spcAft>
          <a:spcPts val="1000"/>
        </a:spcAft>
        <a:buClr>
          <a:schemeClr val="accent5"/>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2pPr>
      <a:lvl3pPr marL="1073150" indent="-15875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3pPr>
      <a:lvl4pPr marL="1524000" indent="-152400" algn="l" defTabSz="914400" rtl="0" eaLnBrk="1" latinLnBrk="0" hangingPunct="1">
        <a:spcBef>
          <a:spcPts val="1000"/>
        </a:spcBef>
        <a:spcAft>
          <a:spcPts val="1000"/>
        </a:spcAft>
        <a:buClr>
          <a:schemeClr val="accent5"/>
        </a:buClr>
        <a:buFont typeface="Arial" panose="020B0604020202020204" pitchFamily="34" charset="0"/>
        <a:buChar char="›"/>
        <a:defRPr sz="1600" kern="1200" baseline="0">
          <a:solidFill>
            <a:schemeClr val="tx1"/>
          </a:solidFill>
          <a:latin typeface="Calibri" panose="020F0502020204030204" pitchFamily="34" charset="0"/>
          <a:ea typeface="+mn-ea"/>
          <a:cs typeface="Calibri" panose="020F0502020204030204" pitchFamily="34" charset="0"/>
        </a:defRPr>
      </a:lvl4pPr>
      <a:lvl5pPr marL="1974850" indent="-146050" algn="l" defTabSz="914400" rtl="0" eaLnBrk="1" latinLnBrk="0" hangingPunct="1">
        <a:spcBef>
          <a:spcPts val="1000"/>
        </a:spcBef>
        <a:spcAft>
          <a:spcPts val="1000"/>
        </a:spcAft>
        <a:buClr>
          <a:schemeClr val="accent5"/>
        </a:buClr>
        <a:buFont typeface="Arial" panose="020B0604020202020204"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mvnrepository.com/" TargetMode="Externa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normAutofit/>
          </a:bodyPr>
          <a:lstStyle/>
          <a:p>
            <a:r>
              <a:rPr lang="en-US" dirty="0">
                <a:latin typeface="Arial" charset="0"/>
                <a:cs typeface="Arial" charset="0"/>
              </a:rPr>
              <a:t>Maven</a:t>
            </a:r>
            <a:br>
              <a:rPr lang="en-US" dirty="0">
                <a:latin typeface="Arial" charset="0"/>
                <a:cs typeface="Arial" charset="0"/>
              </a:rPr>
            </a:br>
            <a:endParaRPr lang="en-US" dirty="0">
              <a:latin typeface="Arial" charset="0"/>
              <a:cs typeface="Arial" charset="0"/>
            </a:endParaRPr>
          </a:p>
        </p:txBody>
      </p:sp>
      <p:sp>
        <p:nvSpPr>
          <p:cNvPr id="3" name="Subtitle 2">
            <a:extLst>
              <a:ext uri="{FF2B5EF4-FFF2-40B4-BE49-F238E27FC236}">
                <a16:creationId xmlns:a16="http://schemas.microsoft.com/office/drawing/2014/main" id="{2F303E11-6CE9-4331-BF52-CB1310D79A05}"/>
              </a:ext>
            </a:extLst>
          </p:cNvPr>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005AAB"/>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1 – Introduction Testing</a:t>
            </a:r>
          </a:p>
        </p:txBody>
      </p:sp>
    </p:spTree>
    <p:extLst>
      <p:ext uri="{BB962C8B-B14F-4D97-AF65-F5344CB8AC3E}">
        <p14:creationId xmlns:p14="http://schemas.microsoft.com/office/powerpoint/2010/main" val="1652306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66953-1A35-4514-BB17-84E050C970D4}"/>
              </a:ext>
            </a:extLst>
          </p:cNvPr>
          <p:cNvSpPr>
            <a:spLocks noGrp="1"/>
          </p:cNvSpPr>
          <p:nvPr>
            <p:ph type="title"/>
          </p:nvPr>
        </p:nvSpPr>
        <p:spPr/>
        <p:txBody>
          <a:bodyPr/>
          <a:lstStyle/>
          <a:p>
            <a:r>
              <a:rPr lang="en-GB" dirty="0"/>
              <a:t>The POM File – Quick Example</a:t>
            </a:r>
          </a:p>
        </p:txBody>
      </p:sp>
      <p:sp>
        <p:nvSpPr>
          <p:cNvPr id="7"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a:xfrm>
            <a:off x="6413595" y="4204292"/>
            <a:ext cx="5542878" cy="2284760"/>
          </a:xfrm>
        </p:spPr>
        <p:txBody>
          <a:bodyPr/>
          <a:lstStyle/>
          <a:p>
            <a:r>
              <a:rPr lang="en-GB" dirty="0"/>
              <a:t>To create a new maven project, you will need to select the Maven Project option from the New Project wizard.</a:t>
            </a:r>
          </a:p>
          <a:p>
            <a:r>
              <a:rPr lang="en-GB" dirty="0"/>
              <a:t>Inside the Package Explorer there is a pom.xml file.</a:t>
            </a:r>
          </a:p>
          <a:p>
            <a:r>
              <a:rPr lang="en-GB" dirty="0"/>
              <a:t>Opening this file, then opening the pom.xml tab opens the xml view of the file.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809" y="265564"/>
            <a:ext cx="5039428" cy="1286054"/>
          </a:xfrm>
          <a:prstGeom prst="rect">
            <a:avLst/>
          </a:prstGeom>
          <a:ln>
            <a:solidFill>
              <a:schemeClr val="tx1"/>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809" y="1792572"/>
            <a:ext cx="5039428" cy="4696480"/>
          </a:xfrm>
          <a:prstGeom prst="rect">
            <a:avLst/>
          </a:prstGeom>
          <a:ln>
            <a:solidFill>
              <a:srgbClr val="000000"/>
            </a:solidFill>
          </a:ln>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3595" y="265565"/>
            <a:ext cx="5542878" cy="290341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3595" y="3430800"/>
            <a:ext cx="5204324" cy="511669"/>
          </a:xfrm>
          <a:prstGeom prst="rect">
            <a:avLst/>
          </a:prstGeom>
        </p:spPr>
      </p:pic>
      <p:sp>
        <p:nvSpPr>
          <p:cNvPr id="5" name="TextBox 4"/>
          <p:cNvSpPr txBox="1"/>
          <p:nvPr/>
        </p:nvSpPr>
        <p:spPr>
          <a:xfrm>
            <a:off x="5909683" y="265564"/>
            <a:ext cx="338554" cy="400110"/>
          </a:xfrm>
          <a:prstGeom prst="rect">
            <a:avLst/>
          </a:prstGeom>
          <a:solidFill>
            <a:srgbClr val="B9CDE5"/>
          </a:solidFill>
        </p:spPr>
        <p:txBody>
          <a:bodyPr wrap="none" rtlCol="0">
            <a:spAutoFit/>
          </a:bodyPr>
          <a:lstStyle/>
          <a:p>
            <a:r>
              <a:rPr lang="en-GB" sz="2000" dirty="0">
                <a:solidFill>
                  <a:srgbClr val="FF0000"/>
                </a:solidFill>
                <a:latin typeface="Courier New" pitchFamily="49" charset="0"/>
                <a:cs typeface="Courier New" pitchFamily="49" charset="0"/>
              </a:rPr>
              <a:t>1</a:t>
            </a:r>
          </a:p>
        </p:txBody>
      </p:sp>
      <p:sp>
        <p:nvSpPr>
          <p:cNvPr id="10" name="TextBox 9"/>
          <p:cNvSpPr txBox="1"/>
          <p:nvPr/>
        </p:nvSpPr>
        <p:spPr>
          <a:xfrm>
            <a:off x="11617919" y="265564"/>
            <a:ext cx="338554" cy="400110"/>
          </a:xfrm>
          <a:prstGeom prst="rect">
            <a:avLst/>
          </a:prstGeom>
          <a:solidFill>
            <a:srgbClr val="B9CDE5"/>
          </a:solidFill>
        </p:spPr>
        <p:txBody>
          <a:bodyPr wrap="none" rtlCol="0">
            <a:spAutoFit/>
          </a:bodyPr>
          <a:lstStyle/>
          <a:p>
            <a:r>
              <a:rPr lang="en-GB" sz="2000" dirty="0">
                <a:solidFill>
                  <a:srgbClr val="FF0000"/>
                </a:solidFill>
                <a:latin typeface="Courier New" pitchFamily="49" charset="0"/>
                <a:cs typeface="Courier New" pitchFamily="49" charset="0"/>
              </a:rPr>
              <a:t>3</a:t>
            </a:r>
          </a:p>
        </p:txBody>
      </p:sp>
      <p:sp>
        <p:nvSpPr>
          <p:cNvPr id="11" name="TextBox 10"/>
          <p:cNvSpPr txBox="1"/>
          <p:nvPr/>
        </p:nvSpPr>
        <p:spPr>
          <a:xfrm>
            <a:off x="5909683" y="1792572"/>
            <a:ext cx="338554" cy="400110"/>
          </a:xfrm>
          <a:prstGeom prst="rect">
            <a:avLst/>
          </a:prstGeom>
          <a:solidFill>
            <a:srgbClr val="B9CDE5"/>
          </a:solidFill>
        </p:spPr>
        <p:txBody>
          <a:bodyPr wrap="none" rtlCol="0">
            <a:spAutoFit/>
          </a:bodyPr>
          <a:lstStyle/>
          <a:p>
            <a:r>
              <a:rPr lang="en-GB" sz="2000" dirty="0">
                <a:solidFill>
                  <a:srgbClr val="FF0000"/>
                </a:solidFill>
                <a:latin typeface="Courier New" pitchFamily="49" charset="0"/>
                <a:cs typeface="Courier New" pitchFamily="49" charset="0"/>
              </a:rPr>
              <a:t>2</a:t>
            </a:r>
          </a:p>
        </p:txBody>
      </p:sp>
      <p:sp>
        <p:nvSpPr>
          <p:cNvPr id="12" name="TextBox 11"/>
          <p:cNvSpPr txBox="1"/>
          <p:nvPr/>
        </p:nvSpPr>
        <p:spPr>
          <a:xfrm>
            <a:off x="11617919" y="3473216"/>
            <a:ext cx="338554" cy="400110"/>
          </a:xfrm>
          <a:prstGeom prst="rect">
            <a:avLst/>
          </a:prstGeom>
          <a:solidFill>
            <a:srgbClr val="B9CDE5"/>
          </a:solidFill>
        </p:spPr>
        <p:txBody>
          <a:bodyPr wrap="none" rtlCol="0">
            <a:spAutoFit/>
          </a:bodyPr>
          <a:lstStyle/>
          <a:p>
            <a:r>
              <a:rPr lang="en-GB" sz="2000" dirty="0">
                <a:solidFill>
                  <a:srgbClr val="FF0000"/>
                </a:solidFill>
                <a:latin typeface="Courier New" pitchFamily="49" charset="0"/>
                <a:cs typeface="Courier New" pitchFamily="49" charset="0"/>
              </a:rPr>
              <a:t>4</a:t>
            </a:r>
          </a:p>
        </p:txBody>
      </p:sp>
    </p:spTree>
    <p:extLst>
      <p:ext uri="{BB962C8B-B14F-4D97-AF65-F5344CB8AC3E}">
        <p14:creationId xmlns:p14="http://schemas.microsoft.com/office/powerpoint/2010/main" val="698368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66953-1A35-4514-BB17-84E050C970D4}"/>
              </a:ext>
            </a:extLst>
          </p:cNvPr>
          <p:cNvSpPr>
            <a:spLocks noGrp="1"/>
          </p:cNvSpPr>
          <p:nvPr>
            <p:ph type="title"/>
          </p:nvPr>
        </p:nvSpPr>
        <p:spPr/>
        <p:txBody>
          <a:bodyPr/>
          <a:lstStyle/>
          <a:p>
            <a:r>
              <a:rPr lang="en-GB" dirty="0"/>
              <a:t>The POM File – Quick Example Cont.</a:t>
            </a:r>
          </a:p>
        </p:txBody>
      </p:sp>
      <p:sp>
        <p:nvSpPr>
          <p:cNvPr id="7"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a:xfrm>
            <a:off x="1136073" y="5486400"/>
            <a:ext cx="10820399" cy="900545"/>
          </a:xfrm>
        </p:spPr>
        <p:txBody>
          <a:bodyPr/>
          <a:lstStyle/>
          <a:p>
            <a:r>
              <a:rPr lang="en-GB" dirty="0"/>
              <a:t>Navigating to the web address </a:t>
            </a:r>
            <a:r>
              <a:rPr lang="en-GB" dirty="0">
                <a:hlinkClick r:id="rId2"/>
              </a:rPr>
              <a:t>https://mvnrepository.com</a:t>
            </a:r>
            <a:r>
              <a:rPr lang="en-GB" dirty="0"/>
              <a:t> will allow you to search for any dependency you require. Copying the code from the website, and pasting it in to the pom.xml file will allow you to begin using that repository.</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633" y="176337"/>
            <a:ext cx="5305549" cy="5178215"/>
          </a:xfrm>
          <a:prstGeom prst="rect">
            <a:avLst/>
          </a:prstGeom>
          <a:ln>
            <a:solidFill>
              <a:srgbClr val="000000"/>
            </a:solidFill>
          </a:ln>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3416" y="176337"/>
            <a:ext cx="5413056" cy="5178216"/>
          </a:xfrm>
          <a:prstGeom prst="rect">
            <a:avLst/>
          </a:prstGeom>
          <a:ln>
            <a:solidFill>
              <a:srgbClr val="000000"/>
            </a:solidFill>
          </a:ln>
        </p:spPr>
      </p:pic>
    </p:spTree>
    <p:extLst>
      <p:ext uri="{BB962C8B-B14F-4D97-AF65-F5344CB8AC3E}">
        <p14:creationId xmlns:p14="http://schemas.microsoft.com/office/powerpoint/2010/main" val="1606350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66953-1A35-4514-BB17-84E050C970D4}"/>
              </a:ext>
            </a:extLst>
          </p:cNvPr>
          <p:cNvSpPr>
            <a:spLocks noGrp="1"/>
          </p:cNvSpPr>
          <p:nvPr>
            <p:ph type="title"/>
          </p:nvPr>
        </p:nvSpPr>
        <p:spPr/>
        <p:txBody>
          <a:bodyPr/>
          <a:lstStyle/>
          <a:p>
            <a:r>
              <a:rPr lang="en-GB" dirty="0"/>
              <a:t>The POM File – Quick Example Cont.</a:t>
            </a:r>
          </a:p>
        </p:txBody>
      </p:sp>
      <p:sp>
        <p:nvSpPr>
          <p:cNvPr id="7"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a:xfrm>
            <a:off x="1136073" y="5598485"/>
            <a:ext cx="10820399" cy="900545"/>
          </a:xfrm>
        </p:spPr>
        <p:txBody>
          <a:bodyPr/>
          <a:lstStyle/>
          <a:p>
            <a:r>
              <a:rPr lang="en-GB" dirty="0"/>
              <a:t>This will ensure that your project is able to use and access the dependencies within your code.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333" y="159328"/>
            <a:ext cx="5085812" cy="5156942"/>
          </a:xfrm>
          <a:prstGeom prst="rect">
            <a:avLst/>
          </a:prstGeom>
          <a:ln>
            <a:solidFill>
              <a:srgbClr val="000000"/>
            </a:solidFill>
          </a:ln>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748" y="528273"/>
            <a:ext cx="5796123" cy="2902527"/>
          </a:xfrm>
          <a:prstGeom prst="rect">
            <a:avLst/>
          </a:prstGeom>
          <a:ln>
            <a:solidFill>
              <a:srgbClr val="000000"/>
            </a:solidFill>
          </a:ln>
        </p:spPr>
      </p:pic>
      <p:sp>
        <p:nvSpPr>
          <p:cNvPr id="9"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a:xfrm>
            <a:off x="6312748" y="3823855"/>
            <a:ext cx="5796123" cy="1774630"/>
          </a:xfrm>
        </p:spPr>
        <p:txBody>
          <a:bodyPr/>
          <a:lstStyle/>
          <a:p>
            <a:r>
              <a:rPr lang="en-GB" dirty="0"/>
              <a:t>Right click your project, Maven -&gt; Update Project…</a:t>
            </a:r>
          </a:p>
          <a:p>
            <a:r>
              <a:rPr lang="en-GB" dirty="0"/>
              <a:t>Right click your project, Run As -&gt; Maven install</a:t>
            </a:r>
          </a:p>
          <a:p>
            <a:r>
              <a:rPr lang="en-GB" dirty="0"/>
              <a:t>These two commands allow your project to see the maven dependencies, and updates the .m2 folder</a:t>
            </a:r>
          </a:p>
        </p:txBody>
      </p:sp>
    </p:spTree>
    <p:extLst>
      <p:ext uri="{BB962C8B-B14F-4D97-AF65-F5344CB8AC3E}">
        <p14:creationId xmlns:p14="http://schemas.microsoft.com/office/powerpoint/2010/main" val="4268070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r>
              <a:rPr lang="en-GB" dirty="0"/>
              <a:t>The .m2 folder is a hidden folder that holds all of the local copies of various Maven artifacts, either caches of artifacts pulled down from remote repositories, such as Maven Central, or artifacts built by your local maven builds. </a:t>
            </a:r>
          </a:p>
          <a:p>
            <a:endParaRPr lang="en-GB" dirty="0"/>
          </a:p>
          <a:p>
            <a:r>
              <a:rPr lang="en-GB" dirty="0"/>
              <a:t>It is created when you run </a:t>
            </a:r>
            <a:r>
              <a:rPr lang="en-GB" i="1" dirty="0"/>
              <a:t>any </a:t>
            </a:r>
            <a:r>
              <a:rPr lang="en-GB" dirty="0"/>
              <a:t>Maven command for the first time. It is populated when you do a ‘Maven install’, downloading required dependencies stated in the pom.xml.</a:t>
            </a:r>
          </a:p>
          <a:p>
            <a:endParaRPr lang="en-GB" dirty="0"/>
          </a:p>
          <a:p>
            <a:r>
              <a:rPr lang="en-GB" dirty="0"/>
              <a:t>It is typically located in ‘C:\users\&lt;currentUser&gt;\.m2’</a:t>
            </a:r>
          </a:p>
          <a:p>
            <a:endParaRPr lang="en-GB" dirty="0"/>
          </a:p>
          <a:p>
            <a:r>
              <a:rPr lang="en-GB" dirty="0"/>
              <a:t>The folder is labelled .m2 as it is a hidden folder (denoted by the .), and is the second version of maven (m2).</a:t>
            </a:r>
            <a:br>
              <a:rPr lang="en-GB" dirty="0"/>
            </a:br>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a:t>.m2 Folder</a:t>
            </a:r>
          </a:p>
        </p:txBody>
      </p:sp>
    </p:spTree>
    <p:extLst>
      <p:ext uri="{BB962C8B-B14F-4D97-AF65-F5344CB8AC3E}">
        <p14:creationId xmlns:p14="http://schemas.microsoft.com/office/powerpoint/2010/main" val="290033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66953-1A35-4514-BB17-84E050C970D4}"/>
              </a:ext>
            </a:extLst>
          </p:cNvPr>
          <p:cNvSpPr>
            <a:spLocks noGrp="1"/>
          </p:cNvSpPr>
          <p:nvPr>
            <p:ph type="title"/>
          </p:nvPr>
        </p:nvSpPr>
        <p:spPr/>
        <p:txBody>
          <a:bodyPr/>
          <a:lstStyle/>
          <a:p>
            <a:r>
              <a:rPr lang="en-GB" dirty="0"/>
              <a:t>Build lifecycle</a:t>
            </a:r>
          </a:p>
        </p:txBody>
      </p:sp>
      <p:sp>
        <p:nvSpPr>
          <p:cNvPr id="9"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a:xfrm>
            <a:off x="4780328" y="349200"/>
            <a:ext cx="7174605" cy="5746800"/>
          </a:xfrm>
        </p:spPr>
        <p:txBody>
          <a:bodyPr/>
          <a:lstStyle/>
          <a:p>
            <a:r>
              <a:rPr lang="en-GB" dirty="0"/>
              <a:t>The Maven Lifecycle defines the sequence of phases, which define the order in which the goals are to be executed.</a:t>
            </a:r>
          </a:p>
          <a:p>
            <a:r>
              <a:rPr lang="en-GB" dirty="0"/>
              <a:t>Each phase represents a stage in the lifecycle:</a:t>
            </a:r>
          </a:p>
          <a:p>
            <a:pPr lvl="1"/>
            <a:r>
              <a:rPr lang="en-GB" b="1" dirty="0"/>
              <a:t>Compile: </a:t>
            </a:r>
            <a:r>
              <a:rPr lang="en-GB" dirty="0"/>
              <a:t>Source code compilation is done.</a:t>
            </a:r>
          </a:p>
          <a:p>
            <a:pPr lvl="1"/>
            <a:r>
              <a:rPr lang="en-GB" b="1" dirty="0"/>
              <a:t>Test: </a:t>
            </a:r>
            <a:r>
              <a:rPr lang="en-GB" dirty="0"/>
              <a:t>Tests the compiled source code suitable for testing framework.</a:t>
            </a:r>
          </a:p>
          <a:p>
            <a:pPr lvl="1"/>
            <a:r>
              <a:rPr lang="en-GB" b="1" dirty="0"/>
              <a:t>Package: </a:t>
            </a:r>
            <a:r>
              <a:rPr lang="en-GB" dirty="0"/>
              <a:t>This phase creates the JAR/WAR package as mentioned in the packaging in the POM.xml: 	</a:t>
            </a:r>
            <a:r>
              <a:rPr lang="en-GB" b="1" dirty="0"/>
              <a:t>&lt;packaging&gt;jar&lt;/packaging&gt;</a:t>
            </a:r>
          </a:p>
          <a:p>
            <a:pPr lvl="1"/>
            <a:r>
              <a:rPr lang="en-GB" b="1" dirty="0"/>
              <a:t>Verify: </a:t>
            </a:r>
            <a:r>
              <a:rPr lang="en-GB" dirty="0"/>
              <a:t>validates if the project is correct and if all necessary information is available.</a:t>
            </a:r>
          </a:p>
          <a:p>
            <a:pPr lvl="1"/>
            <a:r>
              <a:rPr lang="en-GB" b="1" dirty="0"/>
              <a:t>Install: </a:t>
            </a:r>
            <a:r>
              <a:rPr lang="en-GB" dirty="0"/>
              <a:t>installs the package in local/remote Maven repository/</a:t>
            </a:r>
          </a:p>
          <a:p>
            <a:pPr lvl="1"/>
            <a:r>
              <a:rPr lang="en-GB" b="1" dirty="0"/>
              <a:t>Deploy: </a:t>
            </a:r>
            <a:r>
              <a:rPr lang="en-GB" dirty="0"/>
              <a:t>Copies the final package to the remote repository/</a:t>
            </a:r>
            <a:endParaRPr lang="en-GB"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739" y="129343"/>
            <a:ext cx="3639128" cy="6574295"/>
          </a:xfrm>
          <a:prstGeom prst="rect">
            <a:avLst/>
          </a:prstGeom>
        </p:spPr>
      </p:pic>
    </p:spTree>
    <p:extLst>
      <p:ext uri="{BB962C8B-B14F-4D97-AF65-F5344CB8AC3E}">
        <p14:creationId xmlns:p14="http://schemas.microsoft.com/office/powerpoint/2010/main" val="3337285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r>
              <a:rPr lang="en-GB" dirty="0"/>
              <a:t>Maven uses co-ordinates to uniquely identify individual artifacts for your projects. </a:t>
            </a:r>
          </a:p>
          <a:p>
            <a:pPr lvl="1"/>
            <a:r>
              <a:rPr lang="en-GB" dirty="0"/>
              <a:t>Repositories are organised by the identifiers – when a project is installed it becomes available to all other local projects (adding it as a dependency will enable usage).</a:t>
            </a:r>
          </a:p>
          <a:p>
            <a:r>
              <a:rPr lang="en-GB" dirty="0"/>
              <a:t>Maven repositories will store artefacts in the following directory structure: </a:t>
            </a:r>
          </a:p>
          <a:p>
            <a:pPr lvl="1"/>
            <a:r>
              <a:rPr lang="en-GB" dirty="0"/>
              <a:t>/&lt;</a:t>
            </a:r>
            <a:r>
              <a:rPr lang="en-GB" dirty="0" err="1"/>
              <a:t>groupId</a:t>
            </a:r>
            <a:r>
              <a:rPr lang="en-GB" dirty="0"/>
              <a:t>&gt;/&lt;artifactId&gt;/&lt;version&gt;/&lt;artifactId&gt;-&lt;version&gt;.&lt;packaging&gt; </a:t>
            </a:r>
          </a:p>
          <a:p>
            <a:r>
              <a:rPr lang="en-GB" dirty="0"/>
              <a:t>So for an artifact with the co-ordinates: </a:t>
            </a:r>
          </a:p>
          <a:p>
            <a:pPr lvl="1"/>
            <a:r>
              <a:rPr lang="en-GB" dirty="0"/>
              <a:t>org.apache.commons:commons-email:1.1 </a:t>
            </a:r>
          </a:p>
          <a:p>
            <a:r>
              <a:rPr lang="en-GB" dirty="0"/>
              <a:t>The directory structure would be: </a:t>
            </a:r>
          </a:p>
          <a:p>
            <a:pPr lvl="1"/>
            <a:r>
              <a:rPr lang="en-GB" dirty="0"/>
              <a:t>/org/</a:t>
            </a:r>
            <a:r>
              <a:rPr lang="en-GB" dirty="0" err="1"/>
              <a:t>apche</a:t>
            </a:r>
            <a:r>
              <a:rPr lang="en-GB" dirty="0"/>
              <a:t>/commons/commons-email/1.1/comons-email-1.1.jar</a:t>
            </a:r>
            <a:br>
              <a:rPr lang="en-GB" dirty="0"/>
            </a:br>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a:t>Co-ordinates</a:t>
            </a:r>
          </a:p>
        </p:txBody>
      </p:sp>
    </p:spTree>
    <p:extLst>
      <p:ext uri="{BB962C8B-B14F-4D97-AF65-F5344CB8AC3E}">
        <p14:creationId xmlns:p14="http://schemas.microsoft.com/office/powerpoint/2010/main" val="1413964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E12776-944A-4A8C-9DD8-794D96B1949A}"/>
              </a:ext>
            </a:extLst>
          </p:cNvPr>
          <p:cNvSpPr>
            <a:spLocks noGrp="1"/>
          </p:cNvSpPr>
          <p:nvPr>
            <p:ph type="body" sz="quarter" idx="15"/>
          </p:nvPr>
        </p:nvSpPr>
        <p:spPr/>
        <p:txBody>
          <a:bodyPr/>
          <a:lstStyle/>
          <a:p>
            <a:r>
              <a:rPr lang="en-GB" b="1" dirty="0"/>
              <a:t>Describe what Maven is and how to install it.</a:t>
            </a:r>
          </a:p>
          <a:p>
            <a:pPr lvl="1"/>
            <a:r>
              <a:rPr lang="en-GB" dirty="0"/>
              <a:t>A build automation tool used for Java-based projects.</a:t>
            </a:r>
          </a:p>
          <a:p>
            <a:r>
              <a:rPr lang="en-GB" b="1" dirty="0"/>
              <a:t>Discuss it’s features and capabilities.</a:t>
            </a:r>
          </a:p>
          <a:p>
            <a:pPr lvl="1"/>
            <a:r>
              <a:rPr lang="en-GB" dirty="0"/>
              <a:t>POM, defined set of standards, dependency management system, logic for executing plugin goals.</a:t>
            </a:r>
          </a:p>
          <a:p>
            <a:r>
              <a:rPr lang="en-GB" b="1" dirty="0"/>
              <a:t>Explain the POM file and how to use it.</a:t>
            </a:r>
          </a:p>
          <a:p>
            <a:pPr lvl="1"/>
            <a:r>
              <a:rPr lang="en-GB" dirty="0"/>
              <a:t>The Project Object Model (POM) is an XML file that contains information about the project.</a:t>
            </a:r>
          </a:p>
          <a:p>
            <a:endParaRPr lang="en-GB" dirty="0"/>
          </a:p>
        </p:txBody>
      </p:sp>
      <p:sp>
        <p:nvSpPr>
          <p:cNvPr id="3" name="Title 2">
            <a:extLst>
              <a:ext uri="{FF2B5EF4-FFF2-40B4-BE49-F238E27FC236}">
                <a16:creationId xmlns:a16="http://schemas.microsoft.com/office/drawing/2014/main" id="{694B8502-D4E1-4830-ADC6-5FC11FA48177}"/>
              </a:ext>
            </a:extLst>
          </p:cNvPr>
          <p:cNvSpPr>
            <a:spLocks noGrp="1"/>
          </p:cNvSpPr>
          <p:nvPr>
            <p:ph type="title"/>
          </p:nvPr>
        </p:nvSpPr>
        <p:spPr/>
        <p:txBody>
          <a:bodyPr/>
          <a:lstStyle/>
          <a:p>
            <a:r>
              <a:rPr lang="en-GB" dirty="0"/>
              <a:t>Course Objectives - Summary</a:t>
            </a:r>
          </a:p>
        </p:txBody>
      </p:sp>
    </p:spTree>
    <p:extLst>
      <p:ext uri="{BB962C8B-B14F-4D97-AF65-F5344CB8AC3E}">
        <p14:creationId xmlns:p14="http://schemas.microsoft.com/office/powerpoint/2010/main" val="1689932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559558"/>
            <a:ext cx="10364400" cy="2556000"/>
          </a:xfrm>
        </p:spPr>
        <p:txBody>
          <a:bodyPr/>
          <a:lstStyle/>
          <a:p>
            <a:r>
              <a:rPr lang="en-GB" b="1" dirty="0"/>
              <a:t>Thank you.</a:t>
            </a:r>
          </a:p>
        </p:txBody>
      </p:sp>
      <p:sp>
        <p:nvSpPr>
          <p:cNvPr id="3" name="Subtitle 2"/>
          <p:cNvSpPr>
            <a:spLocks noGrp="1"/>
          </p:cNvSpPr>
          <p:nvPr>
            <p:ph type="subTitle" idx="1"/>
          </p:nvPr>
        </p:nvSpPr>
        <p:spPr>
          <a:xfrm>
            <a:off x="914400" y="3382192"/>
            <a:ext cx="10364400" cy="439200"/>
          </a:xfrm>
        </p:spPr>
        <p:txBody>
          <a:bodyPr/>
          <a:lstStyle/>
          <a:p>
            <a:r>
              <a:rPr lang="en-GB" dirty="0"/>
              <a:t>Questions?</a:t>
            </a:r>
          </a:p>
        </p:txBody>
      </p:sp>
    </p:spTree>
    <p:extLst>
      <p:ext uri="{BB962C8B-B14F-4D97-AF65-F5344CB8AC3E}">
        <p14:creationId xmlns:p14="http://schemas.microsoft.com/office/powerpoint/2010/main" val="191299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3D5D03-DE3E-4C1F-9E09-CC2AE944590E}"/>
              </a:ext>
            </a:extLst>
          </p:cNvPr>
          <p:cNvSpPr>
            <a:spLocks noGrp="1"/>
          </p:cNvSpPr>
          <p:nvPr>
            <p:ph sz="quarter" idx="16"/>
          </p:nvPr>
        </p:nvSpPr>
        <p:spPr/>
        <p:txBody>
          <a:bodyPr/>
          <a:lstStyle/>
          <a:p>
            <a:r>
              <a:rPr lang="en-GB" dirty="0"/>
              <a:t>Features and capabilities</a:t>
            </a:r>
          </a:p>
          <a:p>
            <a:r>
              <a:rPr lang="en-GB" dirty="0"/>
              <a:t>Convention &gt; Configuration</a:t>
            </a:r>
          </a:p>
          <a:p>
            <a:r>
              <a:rPr lang="en-GB" dirty="0"/>
              <a:t>The POM file</a:t>
            </a:r>
          </a:p>
          <a:p>
            <a:r>
              <a:rPr lang="en-GB" dirty="0"/>
              <a:t>.m2 folder</a:t>
            </a:r>
          </a:p>
          <a:p>
            <a:r>
              <a:rPr lang="en-GB" dirty="0"/>
              <a:t>Build lifecycle</a:t>
            </a:r>
          </a:p>
          <a:p>
            <a:r>
              <a:rPr lang="en-GB" dirty="0"/>
              <a:t>Co-ordinates</a:t>
            </a:r>
          </a:p>
        </p:txBody>
      </p:sp>
      <p:sp>
        <p:nvSpPr>
          <p:cNvPr id="4" name="Title 3">
            <a:extLst>
              <a:ext uri="{FF2B5EF4-FFF2-40B4-BE49-F238E27FC236}">
                <a16:creationId xmlns:a16="http://schemas.microsoft.com/office/drawing/2014/main" id="{6D0C50E6-F62B-4930-9998-6F7CD0FB3F80}"/>
              </a:ext>
            </a:extLst>
          </p:cNvPr>
          <p:cNvSpPr>
            <a:spLocks noGrp="1"/>
          </p:cNvSpPr>
          <p:nvPr>
            <p:ph type="title"/>
          </p:nvPr>
        </p:nvSpPr>
        <p:spPr/>
        <p:txBody>
          <a:bodyPr/>
          <a:lstStyle/>
          <a:p>
            <a:r>
              <a:rPr lang="en-GB" dirty="0"/>
              <a:t>Contents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5447211" cy="6858000"/>
          </a:xfrm>
          <a:prstGeom prst="rect">
            <a:avLst/>
          </a:prstGeom>
        </p:spPr>
      </p:pic>
    </p:spTree>
    <p:extLst>
      <p:ext uri="{BB962C8B-B14F-4D97-AF65-F5344CB8AC3E}">
        <p14:creationId xmlns:p14="http://schemas.microsoft.com/office/powerpoint/2010/main" val="377895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EE0707-9043-42D1-B7E2-7648D5455933}"/>
              </a:ext>
            </a:extLst>
          </p:cNvPr>
          <p:cNvSpPr>
            <a:spLocks noGrp="1"/>
          </p:cNvSpPr>
          <p:nvPr>
            <p:ph type="body" sz="quarter" idx="15"/>
          </p:nvPr>
        </p:nvSpPr>
        <p:spPr/>
        <p:txBody>
          <a:bodyPr/>
          <a:lstStyle/>
          <a:p>
            <a:r>
              <a:rPr lang="en-GB" dirty="0"/>
              <a:t>Describe what Maven is and how to install it.</a:t>
            </a:r>
          </a:p>
          <a:p>
            <a:r>
              <a:rPr lang="en-GB" dirty="0"/>
              <a:t>Discuss it’s features and capabilities.</a:t>
            </a:r>
          </a:p>
          <a:p>
            <a:r>
              <a:rPr lang="en-GB" dirty="0"/>
              <a:t>Explain the POM file and how to use it.</a:t>
            </a:r>
          </a:p>
        </p:txBody>
      </p:sp>
      <p:sp>
        <p:nvSpPr>
          <p:cNvPr id="3" name="Title 2">
            <a:extLst>
              <a:ext uri="{FF2B5EF4-FFF2-40B4-BE49-F238E27FC236}">
                <a16:creationId xmlns:a16="http://schemas.microsoft.com/office/drawing/2014/main" id="{790F38E9-F214-4AFD-8AA1-F81789DA1B91}"/>
              </a:ext>
            </a:extLst>
          </p:cNvPr>
          <p:cNvSpPr>
            <a:spLocks noGrp="1"/>
          </p:cNvSpPr>
          <p:nvPr>
            <p:ph type="title"/>
          </p:nvPr>
        </p:nvSpPr>
        <p:spPr/>
        <p:txBody>
          <a:bodyPr/>
          <a:lstStyle/>
          <a:p>
            <a:r>
              <a:rPr lang="en-GB" dirty="0"/>
              <a:t>Course objectives</a:t>
            </a:r>
          </a:p>
        </p:txBody>
      </p:sp>
    </p:spTree>
    <p:extLst>
      <p:ext uri="{BB962C8B-B14F-4D97-AF65-F5344CB8AC3E}">
        <p14:creationId xmlns:p14="http://schemas.microsoft.com/office/powerpoint/2010/main" val="35798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r>
              <a:rPr lang="en-GB" dirty="0"/>
              <a:t>Maven is a </a:t>
            </a:r>
            <a:r>
              <a:rPr lang="en-GB" b="1" dirty="0"/>
              <a:t>build automation tool and dependency manager </a:t>
            </a:r>
            <a:r>
              <a:rPr lang="en-GB" dirty="0"/>
              <a:t>used for Java-based projects.</a:t>
            </a:r>
          </a:p>
          <a:p>
            <a:pPr lvl="1"/>
            <a:r>
              <a:rPr lang="en-GB" dirty="0"/>
              <a:t>Can also be used to build and manage projects written in C#, Ruby, Scala and others.</a:t>
            </a:r>
          </a:p>
          <a:p>
            <a:r>
              <a:rPr lang="en-GB" dirty="0"/>
              <a:t>The primary functions of Maven are: </a:t>
            </a:r>
          </a:p>
          <a:p>
            <a:pPr lvl="1"/>
            <a:r>
              <a:rPr lang="en-GB" dirty="0"/>
              <a:t>Describing how software is built (by way of Project Object Model).</a:t>
            </a:r>
          </a:p>
          <a:p>
            <a:pPr lvl="1"/>
            <a:r>
              <a:rPr lang="en-GB" dirty="0"/>
              <a:t>Describing and managing any dependencies.</a:t>
            </a:r>
          </a:p>
          <a:p>
            <a:r>
              <a:rPr lang="en-GB" dirty="0"/>
              <a:t>Maven is ‘opinionated’.</a:t>
            </a:r>
          </a:p>
          <a:p>
            <a:pPr lvl="1"/>
            <a:r>
              <a:rPr lang="en-GB" dirty="0"/>
              <a:t>It has a defined life-cycle and a set of common plugins that know how to build and assemble software.</a:t>
            </a:r>
          </a:p>
          <a:p>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a:t>Introduction</a:t>
            </a:r>
          </a:p>
        </p:txBody>
      </p:sp>
    </p:spTree>
    <p:extLst>
      <p:ext uri="{BB962C8B-B14F-4D97-AF65-F5344CB8AC3E}">
        <p14:creationId xmlns:p14="http://schemas.microsoft.com/office/powerpoint/2010/main" val="254697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r>
              <a:rPr lang="en-GB" dirty="0"/>
              <a:t>Maven as a project management tool includes the following key components: </a:t>
            </a:r>
          </a:p>
          <a:p>
            <a:pPr lvl="1"/>
            <a:r>
              <a:rPr lang="en-GB" b="1" dirty="0"/>
              <a:t>A Project Object Model (POM) </a:t>
            </a:r>
          </a:p>
          <a:p>
            <a:pPr lvl="2"/>
            <a:r>
              <a:rPr lang="en-GB" dirty="0"/>
              <a:t>An XML file that contains information about the project and the configuration details used to build the project.</a:t>
            </a:r>
          </a:p>
          <a:p>
            <a:endParaRPr lang="en-GB" dirty="0"/>
          </a:p>
          <a:p>
            <a:pPr lvl="1"/>
            <a:r>
              <a:rPr lang="en-GB" b="1" dirty="0"/>
              <a:t>Defined set of standards </a:t>
            </a:r>
            <a:endParaRPr lang="en-GB" dirty="0"/>
          </a:p>
          <a:p>
            <a:pPr lvl="2"/>
            <a:r>
              <a:rPr lang="en-GB" dirty="0"/>
              <a:t>This can include a common interface, life-cycle, a standard repository format and standard directory layout (Maven will assume a number of default directory structures for source code, resources, classes, etc.).</a:t>
            </a:r>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a:t>Features and Capabilities</a:t>
            </a:r>
          </a:p>
        </p:txBody>
      </p:sp>
    </p:spTree>
    <p:extLst>
      <p:ext uri="{BB962C8B-B14F-4D97-AF65-F5344CB8AC3E}">
        <p14:creationId xmlns:p14="http://schemas.microsoft.com/office/powerpoint/2010/main" val="401465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pPr lvl="1"/>
            <a:r>
              <a:rPr lang="en-GB" b="1" dirty="0"/>
              <a:t>Dependency management system </a:t>
            </a:r>
            <a:endParaRPr lang="en-GB" dirty="0"/>
          </a:p>
          <a:p>
            <a:pPr lvl="2"/>
            <a:r>
              <a:rPr lang="en-GB" dirty="0"/>
              <a:t>Retrieving dependencies and plugins (referred to as ‘artefacts’) from the remote Maven repository. The base Maven download only provides minimal functionality, extra components are pulled down as and when necessary.</a:t>
            </a:r>
          </a:p>
          <a:p>
            <a:pPr lvl="2"/>
            <a:endParaRPr lang="en-GB" dirty="0"/>
          </a:p>
          <a:p>
            <a:pPr lvl="1"/>
            <a:r>
              <a:rPr lang="en-GB" b="1" dirty="0"/>
              <a:t>Logic for executing plugin goals </a:t>
            </a:r>
            <a:endParaRPr lang="en-GB" dirty="0"/>
          </a:p>
          <a:p>
            <a:pPr lvl="2"/>
            <a:r>
              <a:rPr lang="en-GB" dirty="0"/>
              <a:t>Logic for executing plugin goals - “in order to achieve x goal, I require y plugin which has a dependency on z plugin”.</a:t>
            </a:r>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a:t>Features and Capabilities Cont.</a:t>
            </a:r>
          </a:p>
        </p:txBody>
      </p:sp>
    </p:spTree>
    <p:extLst>
      <p:ext uri="{BB962C8B-B14F-4D97-AF65-F5344CB8AC3E}">
        <p14:creationId xmlns:p14="http://schemas.microsoft.com/office/powerpoint/2010/main" val="532561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pPr>
              <a:spcBef>
                <a:spcPts val="600"/>
              </a:spcBef>
              <a:spcAft>
                <a:spcPts val="600"/>
              </a:spcAft>
            </a:pPr>
            <a:r>
              <a:rPr lang="en-GB" dirty="0"/>
              <a:t>Maven values “Convention over Configuration”, which means developers are not required to create build process themselves.</a:t>
            </a:r>
          </a:p>
          <a:p>
            <a:pPr>
              <a:spcBef>
                <a:spcPts val="600"/>
              </a:spcBef>
              <a:spcAft>
                <a:spcPts val="600"/>
              </a:spcAft>
            </a:pPr>
            <a:endParaRPr lang="en-GB" dirty="0"/>
          </a:p>
          <a:p>
            <a:pPr>
              <a:spcBef>
                <a:spcPts val="600"/>
              </a:spcBef>
              <a:spcAft>
                <a:spcPts val="600"/>
              </a:spcAft>
            </a:pPr>
            <a:r>
              <a:rPr lang="en-GB" dirty="0"/>
              <a:t>Developers do not have to mention each and every configuration detail. Maven provides sensible default behaviour for projects.</a:t>
            </a:r>
          </a:p>
          <a:p>
            <a:pPr>
              <a:spcBef>
                <a:spcPts val="600"/>
              </a:spcBef>
              <a:spcAft>
                <a:spcPts val="600"/>
              </a:spcAft>
            </a:pPr>
            <a:endParaRPr lang="en-GB" dirty="0"/>
          </a:p>
          <a:p>
            <a:pPr>
              <a:spcBef>
                <a:spcPts val="600"/>
              </a:spcBef>
              <a:spcAft>
                <a:spcPts val="600"/>
              </a:spcAft>
            </a:pPr>
            <a:r>
              <a:rPr lang="en-GB" dirty="0"/>
              <a:t>When a Maven project is created, Maven creates default project structure. Developer is only required to place files accordingly and he/she need not to define any configuration in pom.xml.</a:t>
            </a:r>
          </a:p>
          <a:p>
            <a:pPr>
              <a:spcBef>
                <a:spcPts val="600"/>
              </a:spcBef>
              <a:spcAft>
                <a:spcPts val="600"/>
              </a:spcAft>
            </a:pPr>
            <a:endParaRPr lang="en-GB" dirty="0"/>
          </a:p>
          <a:p>
            <a:pPr>
              <a:spcBef>
                <a:spcPts val="600"/>
              </a:spcBef>
              <a:spcAft>
                <a:spcPts val="600"/>
              </a:spcAft>
            </a:pPr>
            <a:r>
              <a:rPr lang="en-GB" dirty="0"/>
              <a:t>Much of the project management and build related tasks are maintained by Maven plugins, meaning Developers can build any given Maven project without the need to understand how the individual plugins work.</a:t>
            </a:r>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a:t>Convention &gt; Configuration</a:t>
            </a:r>
          </a:p>
        </p:txBody>
      </p:sp>
    </p:spTree>
    <p:extLst>
      <p:ext uri="{BB962C8B-B14F-4D97-AF65-F5344CB8AC3E}">
        <p14:creationId xmlns:p14="http://schemas.microsoft.com/office/powerpoint/2010/main" val="222570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p:txBody>
          <a:bodyPr/>
          <a:lstStyle/>
          <a:p>
            <a:r>
              <a:rPr lang="en-GB" dirty="0"/>
              <a:t>The Project Object Model (POM) is an XML file that contains information about the project and the configuration details used to build the projects.</a:t>
            </a:r>
          </a:p>
          <a:p>
            <a:r>
              <a:rPr lang="en-GB" dirty="0"/>
              <a:t>In its simplest form, the POM must contain: </a:t>
            </a:r>
          </a:p>
          <a:p>
            <a:pPr lvl="1"/>
            <a:r>
              <a:rPr lang="en-GB" dirty="0"/>
              <a:t>The project root, top-level containing all underlying code.</a:t>
            </a:r>
          </a:p>
          <a:p>
            <a:pPr lvl="1"/>
            <a:r>
              <a:rPr lang="en-GB" dirty="0"/>
              <a:t>The version of the model – typically 4.0.0 for new Maven builds.</a:t>
            </a:r>
          </a:p>
          <a:p>
            <a:pPr lvl="1"/>
            <a:r>
              <a:rPr lang="en-GB" dirty="0"/>
              <a:t>The ID of the group for the product (conventionally reversed domain – e.g. </a:t>
            </a:r>
            <a:r>
              <a:rPr lang="en-GB"/>
              <a:t>com.sonatype</a:t>
            </a:r>
            <a:r>
              <a:rPr lang="en-GB" dirty="0"/>
              <a:t> or </a:t>
            </a:r>
            <a:r>
              <a:rPr lang="en-GB" dirty="0" err="1"/>
              <a:t>org.apache</a:t>
            </a:r>
            <a:r>
              <a:rPr lang="en-GB" dirty="0"/>
              <a:t>).</a:t>
            </a:r>
          </a:p>
          <a:p>
            <a:pPr lvl="1"/>
            <a:r>
              <a:rPr lang="en-GB" dirty="0"/>
              <a:t>An artefact ID – a unique identifier for the group that represents a single projects.</a:t>
            </a:r>
          </a:p>
          <a:p>
            <a:pPr lvl="1"/>
            <a:r>
              <a:rPr lang="en-GB" dirty="0"/>
              <a:t>A ‘version’ number for specific release of a project.</a:t>
            </a:r>
            <a:br>
              <a:rPr lang="en-GB" dirty="0"/>
            </a:br>
            <a:endParaRPr lang="en-GB" dirty="0"/>
          </a:p>
        </p:txBody>
      </p:sp>
      <p:sp>
        <p:nvSpPr>
          <p:cNvPr id="3" name="Title 2">
            <a:extLst>
              <a:ext uri="{FF2B5EF4-FFF2-40B4-BE49-F238E27FC236}">
                <a16:creationId xmlns:a16="http://schemas.microsoft.com/office/drawing/2014/main" id="{6F8F2388-FFAC-44FF-9163-07C9B0055325}"/>
              </a:ext>
            </a:extLst>
          </p:cNvPr>
          <p:cNvSpPr>
            <a:spLocks noGrp="1"/>
          </p:cNvSpPr>
          <p:nvPr>
            <p:ph type="title"/>
          </p:nvPr>
        </p:nvSpPr>
        <p:spPr/>
        <p:txBody>
          <a:bodyPr/>
          <a:lstStyle/>
          <a:p>
            <a:r>
              <a:rPr lang="en-GB" dirty="0"/>
              <a:t>The POM File</a:t>
            </a:r>
          </a:p>
        </p:txBody>
      </p:sp>
    </p:spTree>
    <p:extLst>
      <p:ext uri="{BB962C8B-B14F-4D97-AF65-F5344CB8AC3E}">
        <p14:creationId xmlns:p14="http://schemas.microsoft.com/office/powerpoint/2010/main" val="155871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66953-1A35-4514-BB17-84E050C970D4}"/>
              </a:ext>
            </a:extLst>
          </p:cNvPr>
          <p:cNvSpPr>
            <a:spLocks noGrp="1"/>
          </p:cNvSpPr>
          <p:nvPr>
            <p:ph type="title"/>
          </p:nvPr>
        </p:nvSpPr>
        <p:spPr/>
        <p:txBody>
          <a:bodyPr/>
          <a:lstStyle/>
          <a:p>
            <a:r>
              <a:rPr lang="en-GB" dirty="0"/>
              <a:t>Example </a:t>
            </a:r>
            <a:r>
              <a:rPr lang="en-GB" dirty="0" err="1"/>
              <a:t>pom</a:t>
            </a:r>
            <a:r>
              <a:rPr lang="en-GB" dirty="0"/>
              <a:t> file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71" y="3135727"/>
            <a:ext cx="10502657" cy="2819506"/>
          </a:xfrm>
          <a:prstGeom prst="rect">
            <a:avLst/>
          </a:prstGeom>
        </p:spPr>
      </p:pic>
      <p:sp>
        <p:nvSpPr>
          <p:cNvPr id="7" name="Text Placeholder 1">
            <a:extLst>
              <a:ext uri="{FF2B5EF4-FFF2-40B4-BE49-F238E27FC236}">
                <a16:creationId xmlns:a16="http://schemas.microsoft.com/office/drawing/2014/main" id="{8E891536-C6D6-481A-A2D5-3D620F7C8CC1}"/>
              </a:ext>
            </a:extLst>
          </p:cNvPr>
          <p:cNvSpPr>
            <a:spLocks noGrp="1"/>
          </p:cNvSpPr>
          <p:nvPr>
            <p:ph type="body" sz="quarter" idx="15"/>
          </p:nvPr>
        </p:nvSpPr>
        <p:spPr>
          <a:xfrm>
            <a:off x="787200" y="502019"/>
            <a:ext cx="11404800" cy="4223571"/>
          </a:xfrm>
        </p:spPr>
        <p:txBody>
          <a:bodyPr/>
          <a:lstStyle/>
          <a:p>
            <a:r>
              <a:rPr lang="en-GB" dirty="0"/>
              <a:t>The POM file is formatted in an XML file.</a:t>
            </a:r>
          </a:p>
          <a:p>
            <a:pPr lvl="1"/>
            <a:r>
              <a:rPr lang="en-GB" dirty="0"/>
              <a:t>Everything is encased in tags.</a:t>
            </a:r>
          </a:p>
          <a:p>
            <a:pPr lvl="1"/>
            <a:r>
              <a:rPr lang="en-GB" dirty="0"/>
              <a:t>Each tag needs an opening and closing tag – similar to HTML.</a:t>
            </a:r>
          </a:p>
          <a:p>
            <a:pPr lvl="1"/>
            <a:r>
              <a:rPr lang="en-GB" dirty="0"/>
              <a:t>Within the tags is where the information on a project will be held.</a:t>
            </a:r>
          </a:p>
          <a:p>
            <a:r>
              <a:rPr lang="en-GB" dirty="0"/>
              <a:t>For example:</a:t>
            </a:r>
          </a:p>
        </p:txBody>
      </p:sp>
    </p:spTree>
    <p:extLst>
      <p:ext uri="{BB962C8B-B14F-4D97-AF65-F5344CB8AC3E}">
        <p14:creationId xmlns:p14="http://schemas.microsoft.com/office/powerpoint/2010/main" val="73580494"/>
      </p:ext>
    </p:extLst>
  </p:cSld>
  <p:clrMapOvr>
    <a:masterClrMapping/>
  </p:clrMapOvr>
</p:sld>
</file>

<file path=ppt/theme/theme1.xml><?xml version="1.0" encoding="utf-8"?>
<a:theme xmlns:a="http://schemas.openxmlformats.org/drawingml/2006/main" name="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QALA Slide Deck Template" id="{77B112E8-EF96-43CB-A690-E23779E59FD6}" vid="{8481B56C-5037-489B-AC44-E4143A60F620}"/>
    </a:ext>
  </a:extLst>
</a:theme>
</file>

<file path=ppt/theme/theme2.xml><?xml version="1.0" encoding="utf-8"?>
<a:theme xmlns:a="http://schemas.openxmlformats.org/drawingml/2006/main" name="1_QAC_Powerpoint_Template">
  <a:themeElements>
    <a:clrScheme name="Custom 1">
      <a:dk1>
        <a:srgbClr val="565759"/>
      </a:dk1>
      <a:lt1>
        <a:srgbClr val="FFFFFF"/>
      </a:lt1>
      <a:dk2>
        <a:srgbClr val="0D3D59"/>
      </a:dk2>
      <a:lt2>
        <a:srgbClr val="DADADA"/>
      </a:lt2>
      <a:accent1>
        <a:srgbClr val="0A5188"/>
      </a:accent1>
      <a:accent2>
        <a:srgbClr val="CA1E17"/>
      </a:accent2>
      <a:accent3>
        <a:srgbClr val="18BF2B"/>
      </a:accent3>
      <a:accent4>
        <a:srgbClr val="7713B2"/>
      </a:accent4>
      <a:accent5>
        <a:srgbClr val="008FD0"/>
      </a:accent5>
      <a:accent6>
        <a:srgbClr val="F5871F"/>
      </a:accent6>
      <a:hlink>
        <a:srgbClr val="008FD0"/>
      </a:hlink>
      <a:folHlink>
        <a:srgbClr val="008FD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Presentation1" id="{C5C7238E-223C-4228-B6AA-06CFE18DF3F8}" vid="{87935238-5F45-4D71-B7B6-803430E2629B}"/>
    </a:ext>
  </a:extLst>
</a:theme>
</file>

<file path=ppt/theme/theme3.xml><?xml version="1.0" encoding="utf-8"?>
<a:theme xmlns:a="http://schemas.openxmlformats.org/drawingml/2006/main" name="Office Theme">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QALA Slide Deck Template</Template>
  <TotalTime>842</TotalTime>
  <Words>1200</Words>
  <Application>Microsoft Office PowerPoint</Application>
  <PresentationFormat>Widescreen</PresentationFormat>
  <Paragraphs>116</Paragraphs>
  <Slides>17</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Courier New</vt:lpstr>
      <vt:lpstr>Segoe UI</vt:lpstr>
      <vt:lpstr>QAC_Powerpoint_Template</vt:lpstr>
      <vt:lpstr>1_QAC_Powerpoint_Template</vt:lpstr>
      <vt:lpstr>Maven </vt:lpstr>
      <vt:lpstr>Contents</vt:lpstr>
      <vt:lpstr>Course objectives</vt:lpstr>
      <vt:lpstr>Introduction</vt:lpstr>
      <vt:lpstr>Features and Capabilities</vt:lpstr>
      <vt:lpstr>Features and Capabilities Cont.</vt:lpstr>
      <vt:lpstr>Convention &gt; Configuration</vt:lpstr>
      <vt:lpstr>The POM File</vt:lpstr>
      <vt:lpstr>Example pom file</vt:lpstr>
      <vt:lpstr>The POM File – Quick Example</vt:lpstr>
      <vt:lpstr>The POM File – Quick Example Cont.</vt:lpstr>
      <vt:lpstr>The POM File – Quick Example Cont.</vt:lpstr>
      <vt:lpstr>.m2 Folder</vt:lpstr>
      <vt:lpstr>Build lifecycle</vt:lpstr>
      <vt:lpstr>Co-ordinates</vt:lpstr>
      <vt:lpstr>Course Objectives - Summary</vt:lpstr>
      <vt:lpstr>Thank you.</vt:lpstr>
    </vt:vector>
  </TitlesOfParts>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Deck Template and Guide</dc:title>
  <dc:creator>Admin</dc:creator>
  <cp:lastModifiedBy>Tadas Vaidotas</cp:lastModifiedBy>
  <cp:revision>22</cp:revision>
  <dcterms:created xsi:type="dcterms:W3CDTF">2019-03-11T14:38:52Z</dcterms:created>
  <dcterms:modified xsi:type="dcterms:W3CDTF">2019-08-20T09:22:40Z</dcterms:modified>
  <cp:category>Chapter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ies>
</file>