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163" autoAdjust="0"/>
  </p:normalViewPr>
  <p:slideViewPr>
    <p:cSldViewPr snapToGrid="0">
      <p:cViewPr varScale="1">
        <p:scale>
          <a:sx n="88" d="100"/>
          <a:sy n="88" d="100"/>
        </p:scale>
        <p:origin x="14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F0608-02ED-4C0C-B9F4-1E43F9879250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41102-1F13-4DB3-A57A-2D84FA88C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9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 Trello board with full expansion on user stories and tasks needed to complete the project. A relational database used to store data persistently for the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An application created in the OOP language, that meets the requirements set on your Trello Board with a functioning front-end website and integrated APIs.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Automated tests for validation of the application. You must also meet 80% test coverage in your backend.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Code fully integrated into a Version Control System which will subsequently be built through a CI server and deployed to a cloud-based virtual machine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1102-1F13-4DB3-A57A-2D84FA88C18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57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this I refer back to my </a:t>
            </a:r>
            <a:r>
              <a:rPr lang="en-GB" dirty="0" err="1" smtClean="0"/>
              <a:t>trello</a:t>
            </a:r>
            <a:r>
              <a:rPr lang="en-GB" dirty="0" smtClean="0"/>
              <a:t> board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1102-1F13-4DB3-A57A-2D84FA88C18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61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Chess Opening Website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Solo Project</a:t>
            </a:r>
            <a:endParaRPr lang="en-GB" dirty="0"/>
          </a:p>
        </p:txBody>
      </p:sp>
      <p:pic>
        <p:nvPicPr>
          <p:cNvPr id="6146" name="Picture 2" descr="Chess Bo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27"/>
          <a:stretch/>
        </p:blipFill>
        <p:spPr bwMode="auto">
          <a:xfrm>
            <a:off x="781531" y="5698329"/>
            <a:ext cx="10498206" cy="10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hess Bo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0" t="62943"/>
          <a:stretch/>
        </p:blipFill>
        <p:spPr bwMode="auto">
          <a:xfrm>
            <a:off x="1665516" y="228600"/>
            <a:ext cx="656136" cy="9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hess Bo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0" t="62943"/>
          <a:stretch/>
        </p:blipFill>
        <p:spPr bwMode="auto">
          <a:xfrm>
            <a:off x="9862459" y="230400"/>
            <a:ext cx="656136" cy="9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hess Bo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0" t="62943"/>
          <a:stretch/>
        </p:blipFill>
        <p:spPr bwMode="auto">
          <a:xfrm>
            <a:off x="4424400" y="228600"/>
            <a:ext cx="656136" cy="9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ss Bo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0" t="62943"/>
          <a:stretch/>
        </p:blipFill>
        <p:spPr bwMode="auto">
          <a:xfrm>
            <a:off x="7178400" y="230400"/>
            <a:ext cx="656136" cy="9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85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pic>
        <p:nvPicPr>
          <p:cNvPr id="7174" name="Picture 6" descr="Image result for chess transparent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021" y="4452256"/>
            <a:ext cx="2261780" cy="242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1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Trello board </a:t>
            </a:r>
            <a:endParaRPr lang="en-GB" dirty="0" smtClean="0"/>
          </a:p>
          <a:p>
            <a:r>
              <a:rPr lang="en-GB" dirty="0" smtClean="0"/>
              <a:t>An application with a functioning </a:t>
            </a:r>
            <a:r>
              <a:rPr lang="en-GB" dirty="0"/>
              <a:t>front-end website and integrated </a:t>
            </a:r>
            <a:r>
              <a:rPr lang="en-GB" dirty="0" smtClean="0"/>
              <a:t>APIs</a:t>
            </a:r>
            <a:r>
              <a:rPr lang="en-GB" dirty="0"/>
              <a:t>.</a:t>
            </a:r>
          </a:p>
          <a:p>
            <a:r>
              <a:rPr lang="en-GB" dirty="0" smtClean="0"/>
              <a:t>Automated tests </a:t>
            </a:r>
            <a:r>
              <a:rPr lang="en-GB" dirty="0"/>
              <a:t>for validation of the application. </a:t>
            </a:r>
            <a:endParaRPr lang="en-GB" dirty="0" smtClean="0"/>
          </a:p>
          <a:p>
            <a:r>
              <a:rPr lang="en-GB" dirty="0" smtClean="0"/>
              <a:t>Code fully integrated into a VCS which will subsequently be built through a CI server and deployed to a cloud-based virtual machine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676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Kanban Board: Trello </a:t>
            </a:r>
            <a:endParaRPr lang="en-GB" dirty="0" smtClean="0"/>
          </a:p>
          <a:p>
            <a:r>
              <a:rPr lang="en-GB" dirty="0" smtClean="0"/>
              <a:t>Databases: </a:t>
            </a:r>
            <a:r>
              <a:rPr lang="en-GB" dirty="0"/>
              <a:t>h2</a:t>
            </a:r>
          </a:p>
          <a:p>
            <a:r>
              <a:rPr lang="en-GB" dirty="0" smtClean="0"/>
              <a:t>Programming </a:t>
            </a:r>
            <a:r>
              <a:rPr lang="en-GB" dirty="0"/>
              <a:t>language: Java </a:t>
            </a:r>
            <a:endParaRPr lang="en-GB" dirty="0" smtClean="0"/>
          </a:p>
          <a:p>
            <a:r>
              <a:rPr lang="en-GB" dirty="0" smtClean="0"/>
              <a:t>Front-end</a:t>
            </a:r>
            <a:r>
              <a:rPr lang="en-GB" dirty="0"/>
              <a:t>: HTML, CSS and </a:t>
            </a:r>
            <a:r>
              <a:rPr lang="en-GB" dirty="0" smtClean="0"/>
              <a:t>JavaScript</a:t>
            </a:r>
          </a:p>
          <a:p>
            <a:r>
              <a:rPr lang="en-GB" dirty="0" smtClean="0"/>
              <a:t>Unit </a:t>
            </a:r>
            <a:r>
              <a:rPr lang="en-GB" dirty="0"/>
              <a:t>Tests: JUnit and Mockito</a:t>
            </a:r>
          </a:p>
          <a:p>
            <a:r>
              <a:rPr lang="en-GB" dirty="0" smtClean="0"/>
              <a:t>Integration </a:t>
            </a:r>
            <a:r>
              <a:rPr lang="en-GB" dirty="0"/>
              <a:t>Tests: Selenium</a:t>
            </a:r>
          </a:p>
          <a:p>
            <a:r>
              <a:rPr lang="en-GB" dirty="0" smtClean="0"/>
              <a:t>Version </a:t>
            </a:r>
            <a:r>
              <a:rPr lang="en-GB" dirty="0"/>
              <a:t>Control: Git</a:t>
            </a:r>
          </a:p>
          <a:p>
            <a:r>
              <a:rPr lang="en-GB" dirty="0" smtClean="0"/>
              <a:t>CI </a:t>
            </a:r>
            <a:r>
              <a:rPr lang="en-GB" dirty="0"/>
              <a:t>Server: Jenkins</a:t>
            </a:r>
          </a:p>
          <a:p>
            <a:r>
              <a:rPr lang="en-GB" dirty="0" smtClean="0"/>
              <a:t>Cloud </a:t>
            </a:r>
            <a:r>
              <a:rPr lang="en-GB" dirty="0"/>
              <a:t>server: </a:t>
            </a:r>
            <a:r>
              <a:rPr lang="en-GB" dirty="0" smtClean="0"/>
              <a:t>GCP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5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89" y="2349925"/>
            <a:ext cx="3498979" cy="2456442"/>
          </a:xfrm>
        </p:spPr>
        <p:txBody>
          <a:bodyPr/>
          <a:lstStyle/>
          <a:p>
            <a:r>
              <a:rPr lang="en-GB" dirty="0" smtClean="0"/>
              <a:t>Trello and Wireframe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2" y="435515"/>
            <a:ext cx="12025335" cy="5870186"/>
          </a:xfrm>
          <a:prstGeom prst="rect">
            <a:avLst/>
          </a:prstGeom>
        </p:spPr>
      </p:pic>
      <p:pic>
        <p:nvPicPr>
          <p:cNvPr id="1026" name="Picture 2" descr="https://i.gyazo.com/78734276fe58ce3397b0042e72e5499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83" y="286754"/>
            <a:ext cx="10530484" cy="616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6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Testing: Unit</a:t>
            </a:r>
            <a:endParaRPr lang="en-GB" dirty="0"/>
          </a:p>
        </p:txBody>
      </p:sp>
      <p:pic>
        <p:nvPicPr>
          <p:cNvPr id="2054" name="Picture 6" descr="https://i.gyazo.com/6ab4850007ef69741d7e9daebf0ab9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778" y="454513"/>
            <a:ext cx="5072566" cy="624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gyazo.com/c7599c239ddeee312a0e2da0369187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064" y="2776962"/>
            <a:ext cx="7251495" cy="125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78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914" y="2349925"/>
            <a:ext cx="3907972" cy="2456442"/>
          </a:xfrm>
        </p:spPr>
        <p:txBody>
          <a:bodyPr/>
          <a:lstStyle/>
          <a:p>
            <a:r>
              <a:rPr lang="en-GB" dirty="0" smtClean="0"/>
              <a:t>Testing: Selenium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https://i.gyazo.com/d1f97715f68aa427badb85ae1af91f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447" y="2079172"/>
            <a:ext cx="6041572" cy="244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2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Front End</a:t>
            </a:r>
            <a:endParaRPr lang="en-GB" dirty="0"/>
          </a:p>
        </p:txBody>
      </p:sp>
      <p:pic>
        <p:nvPicPr>
          <p:cNvPr id="4" name="Picture 2" descr="https://i.gyazo.com/78734276fe58ce3397b0042e72e5499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813" y="1087181"/>
            <a:ext cx="7208244" cy="422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4" y="85167"/>
            <a:ext cx="9512300" cy="6668517"/>
          </a:xfrm>
        </p:spPr>
      </p:pic>
    </p:spTree>
    <p:extLst>
      <p:ext uri="{BB962C8B-B14F-4D97-AF65-F5344CB8AC3E}">
        <p14:creationId xmlns:p14="http://schemas.microsoft.com/office/powerpoint/2010/main" val="2729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developments</a:t>
            </a:r>
            <a:endParaRPr lang="en-GB" dirty="0"/>
          </a:p>
        </p:txBody>
      </p:sp>
      <p:pic>
        <p:nvPicPr>
          <p:cNvPr id="5122" name="Picture 2" descr="https://i.gyazo.com/4a3684f484e5fc33f2a1bae4fb7aec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490" y="1473802"/>
            <a:ext cx="258127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i.gyazo.com/be369f6f6276898da0f9cba5b089906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289" y="2892346"/>
            <a:ext cx="25527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98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What went well</a:t>
            </a:r>
          </a:p>
          <a:p>
            <a:r>
              <a:rPr lang="en-GB" dirty="0" smtClean="0"/>
              <a:t>Fulfilled the brief</a:t>
            </a:r>
          </a:p>
          <a:p>
            <a:r>
              <a:rPr lang="en-GB" dirty="0" smtClean="0"/>
              <a:t>Test coverage</a:t>
            </a:r>
          </a:p>
          <a:p>
            <a:r>
              <a:rPr lang="en-GB" dirty="0" smtClean="0"/>
              <a:t>Evidence of CI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Improvements for the future</a:t>
            </a:r>
          </a:p>
          <a:p>
            <a:r>
              <a:rPr lang="en-GB" dirty="0" smtClean="0"/>
              <a:t>Take a more TDD approach</a:t>
            </a:r>
          </a:p>
          <a:p>
            <a:r>
              <a:rPr lang="en-GB" dirty="0" smtClean="0"/>
              <a:t>Provide a report for selenium tests</a:t>
            </a:r>
          </a:p>
        </p:txBody>
      </p:sp>
    </p:spTree>
    <p:extLst>
      <p:ext uri="{BB962C8B-B14F-4D97-AF65-F5344CB8AC3E}">
        <p14:creationId xmlns:p14="http://schemas.microsoft.com/office/powerpoint/2010/main" val="14065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301</TotalTime>
  <Words>243</Words>
  <Application>Microsoft Office PowerPoint</Application>
  <PresentationFormat>Widescreen</PresentationFormat>
  <Paragraphs>42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Rockwell</vt:lpstr>
      <vt:lpstr>Wingdings</vt:lpstr>
      <vt:lpstr>Atlas</vt:lpstr>
      <vt:lpstr>Chess Opening Website</vt:lpstr>
      <vt:lpstr>The Brief</vt:lpstr>
      <vt:lpstr>My Solution</vt:lpstr>
      <vt:lpstr>Trello and Wireframe</vt:lpstr>
      <vt:lpstr>Testing: Unit</vt:lpstr>
      <vt:lpstr>Testing: Selenium</vt:lpstr>
      <vt:lpstr>Front End</vt:lpstr>
      <vt:lpstr>Future developments</vt:lpstr>
      <vt:lpstr>Summary</vt:lpstr>
      <vt:lpstr>Questions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Opening Website</dc:title>
  <dc:creator>Admin</dc:creator>
  <cp:lastModifiedBy>Admin</cp:lastModifiedBy>
  <cp:revision>15</cp:revision>
  <dcterms:created xsi:type="dcterms:W3CDTF">2019-09-26T10:34:48Z</dcterms:created>
  <dcterms:modified xsi:type="dcterms:W3CDTF">2019-09-26T16:01:57Z</dcterms:modified>
</cp:coreProperties>
</file>