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36" d="100"/>
          <a:sy n="36" d="100"/>
        </p:scale>
        <p:origin x="3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illipini" userId="847219176fdcbcc7" providerId="LiveId" clId="{05DBCB20-26CE-4DE6-845E-4944EE8BBBB0}"/>
    <pc:docChg chg="undo custSel modSld">
      <pc:chgData name="Jonathan Fillipini" userId="847219176fdcbcc7" providerId="LiveId" clId="{05DBCB20-26CE-4DE6-845E-4944EE8BBBB0}" dt="2021-10-26T20:53:08.832" v="529" actId="20577"/>
      <pc:docMkLst>
        <pc:docMk/>
      </pc:docMkLst>
      <pc:sldChg chg="modSp mod">
        <pc:chgData name="Jonathan Fillipini" userId="847219176fdcbcc7" providerId="LiveId" clId="{05DBCB20-26CE-4DE6-845E-4944EE8BBBB0}" dt="2021-10-26T20:47:51.099" v="250" actId="20577"/>
        <pc:sldMkLst>
          <pc:docMk/>
          <pc:sldMk cId="0" sldId="257"/>
        </pc:sldMkLst>
        <pc:spChg chg="mod">
          <ac:chgData name="Jonathan Fillipini" userId="847219176fdcbcc7" providerId="LiveId" clId="{05DBCB20-26CE-4DE6-845E-4944EE8BBBB0}" dt="2021-10-26T20:47:51.099" v="250" actId="20577"/>
          <ac:spMkLst>
            <pc:docMk/>
            <pc:sldMk cId="0" sldId="257"/>
            <ac:spMk id="2051" creationId="{00000000-0000-0000-0000-000000000000}"/>
          </ac:spMkLst>
        </pc:spChg>
      </pc:sldChg>
      <pc:sldChg chg="modSp mod">
        <pc:chgData name="Jonathan Fillipini" userId="847219176fdcbcc7" providerId="LiveId" clId="{05DBCB20-26CE-4DE6-845E-4944EE8BBBB0}" dt="2021-10-26T20:49:28.357" v="379" actId="20577"/>
        <pc:sldMkLst>
          <pc:docMk/>
          <pc:sldMk cId="0" sldId="258"/>
        </pc:sldMkLst>
        <pc:spChg chg="mod">
          <ac:chgData name="Jonathan Fillipini" userId="847219176fdcbcc7" providerId="LiveId" clId="{05DBCB20-26CE-4DE6-845E-4944EE8BBBB0}" dt="2021-10-26T20:49:28.357" v="379" actId="20577"/>
          <ac:spMkLst>
            <pc:docMk/>
            <pc:sldMk cId="0" sldId="258"/>
            <ac:spMk id="3075" creationId="{00000000-0000-0000-0000-000000000000}"/>
          </ac:spMkLst>
        </pc:spChg>
      </pc:sldChg>
      <pc:sldChg chg="modSp mod">
        <pc:chgData name="Jonathan Fillipini" userId="847219176fdcbcc7" providerId="LiveId" clId="{05DBCB20-26CE-4DE6-845E-4944EE8BBBB0}" dt="2021-10-26T20:51:03.579" v="470" actId="20577"/>
        <pc:sldMkLst>
          <pc:docMk/>
          <pc:sldMk cId="0" sldId="259"/>
        </pc:sldMkLst>
        <pc:spChg chg="mod">
          <ac:chgData name="Jonathan Fillipini" userId="847219176fdcbcc7" providerId="LiveId" clId="{05DBCB20-26CE-4DE6-845E-4944EE8BBBB0}" dt="2021-10-26T20:51:03.579" v="470" actId="20577"/>
          <ac:spMkLst>
            <pc:docMk/>
            <pc:sldMk cId="0" sldId="259"/>
            <ac:spMk id="4127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1:01.046" v="467" actId="20577"/>
          <ac:spMkLst>
            <pc:docMk/>
            <pc:sldMk cId="0" sldId="259"/>
            <ac:spMk id="4128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56.087" v="462" actId="20577"/>
          <ac:spMkLst>
            <pc:docMk/>
            <pc:sldMk cId="0" sldId="259"/>
            <ac:spMk id="4129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51.887" v="457" actId="20577"/>
          <ac:spMkLst>
            <pc:docMk/>
            <pc:sldMk cId="0" sldId="259"/>
            <ac:spMk id="4130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47.569" v="446" actId="20577"/>
          <ac:spMkLst>
            <pc:docMk/>
            <pc:sldMk cId="0" sldId="259"/>
            <ac:spMk id="4131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44.672" v="441" actId="20577"/>
          <ac:spMkLst>
            <pc:docMk/>
            <pc:sldMk cId="0" sldId="259"/>
            <ac:spMk id="4132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40.689" v="436" actId="20577"/>
          <ac:spMkLst>
            <pc:docMk/>
            <pc:sldMk cId="0" sldId="259"/>
            <ac:spMk id="4133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35.616" v="431" actId="20577"/>
          <ac:spMkLst>
            <pc:docMk/>
            <pc:sldMk cId="0" sldId="259"/>
            <ac:spMk id="4134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30.697" v="426" actId="20577"/>
          <ac:spMkLst>
            <pc:docMk/>
            <pc:sldMk cId="0" sldId="259"/>
            <ac:spMk id="4135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25.350" v="424" actId="20577"/>
          <ac:spMkLst>
            <pc:docMk/>
            <pc:sldMk cId="0" sldId="259"/>
            <ac:spMk id="4136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18.611" v="419" actId="20577"/>
          <ac:spMkLst>
            <pc:docMk/>
            <pc:sldMk cId="0" sldId="259"/>
            <ac:spMk id="4137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07.766" v="408" actId="20577"/>
          <ac:spMkLst>
            <pc:docMk/>
            <pc:sldMk cId="0" sldId="259"/>
            <ac:spMk id="4138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50:02.842" v="404" actId="20577"/>
          <ac:spMkLst>
            <pc:docMk/>
            <pc:sldMk cId="0" sldId="259"/>
            <ac:spMk id="4139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49:49.814" v="393" actId="20577"/>
          <ac:spMkLst>
            <pc:docMk/>
            <pc:sldMk cId="0" sldId="259"/>
            <ac:spMk id="4140" creationId="{00000000-0000-0000-0000-000000000000}"/>
          </ac:spMkLst>
        </pc:spChg>
        <pc:spChg chg="mod">
          <ac:chgData name="Jonathan Fillipini" userId="847219176fdcbcc7" providerId="LiveId" clId="{05DBCB20-26CE-4DE6-845E-4944EE8BBBB0}" dt="2021-10-26T20:49:45.174" v="387" actId="20577"/>
          <ac:spMkLst>
            <pc:docMk/>
            <pc:sldMk cId="0" sldId="259"/>
            <ac:spMk id="4141" creationId="{00000000-0000-0000-0000-000000000000}"/>
          </ac:spMkLst>
        </pc:spChg>
      </pc:sldChg>
      <pc:sldChg chg="addSp delSp modSp mod">
        <pc:chgData name="Jonathan Fillipini" userId="847219176fdcbcc7" providerId="LiveId" clId="{05DBCB20-26CE-4DE6-845E-4944EE8BBBB0}" dt="2021-10-26T20:53:08.832" v="529" actId="20577"/>
        <pc:sldMkLst>
          <pc:docMk/>
          <pc:sldMk cId="0" sldId="260"/>
        </pc:sldMkLst>
        <pc:spChg chg="add del">
          <ac:chgData name="Jonathan Fillipini" userId="847219176fdcbcc7" providerId="LiveId" clId="{05DBCB20-26CE-4DE6-845E-4944EE8BBBB0}" dt="2021-10-26T20:51:53.663" v="472" actId="11529"/>
          <ac:spMkLst>
            <pc:docMk/>
            <pc:sldMk cId="0" sldId="260"/>
            <ac:spMk id="3" creationId="{2C3A6361-DB4F-4B8E-A83E-64E8376F3406}"/>
          </ac:spMkLst>
        </pc:spChg>
        <pc:spChg chg="mod">
          <ac:chgData name="Jonathan Fillipini" userId="847219176fdcbcc7" providerId="LiveId" clId="{05DBCB20-26CE-4DE6-845E-4944EE8BBBB0}" dt="2021-10-26T20:53:08.832" v="529" actId="20577"/>
          <ac:spMkLst>
            <pc:docMk/>
            <pc:sldMk cId="0" sldId="260"/>
            <ac:spMk id="5" creationId="{DA9342D5-03DF-43FC-A855-BC14C4FBB1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703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16, 34, 35, 38, 39, 41, 44, 45, 55,  63, 64, 65, 72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r>
              <a:rPr lang="en-US" sz="1200" dirty="0">
                <a:latin typeface="Times New Roman" pitchFamily="18" charset="0"/>
              </a:rPr>
              <a:t>16, 35, 34, 39, 44, 41, 38, 55, 64, 63, 72, 65, 45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Height = 4, nodes on level 2 = 38, 64</a:t>
            </a:r>
          </a:p>
          <a:p>
            <a:r>
              <a:rPr lang="en-US" sz="1200" dirty="0">
                <a:latin typeface="Times New Roman" pitchFamily="18" charset="0"/>
              </a:rPr>
              <a:t>	 		4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48 -7&amp;2/24*18-5*2+12 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48, 7, 2, % -24/18 5 2 * - 22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45</a:t>
              </a:r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51</a:t>
              </a:r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6</a:t>
              </a:r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19</a:t>
              </a:r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21</a:t>
              </a:r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7</a:t>
              </a:r>
            </a:p>
            <a:p>
              <a:r>
                <a:rPr lang="en-US" dirty="0"/>
                <a:t>73</a:t>
              </a: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14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342D5-03DF-43FC-A855-BC14C4FBB121}"/>
              </a:ext>
            </a:extLst>
          </p:cNvPr>
          <p:cNvSpPr txBox="1"/>
          <p:nvPr/>
        </p:nvSpPr>
        <p:spPr>
          <a:xfrm>
            <a:off x="2336399" y="1676398"/>
            <a:ext cx="5817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35</a:t>
            </a:r>
          </a:p>
          <a:p>
            <a:r>
              <a:rPr lang="en-US" dirty="0"/>
              <a:t>		20		71</a:t>
            </a:r>
          </a:p>
          <a:p>
            <a:r>
              <a:rPr lang="en-US" dirty="0"/>
              <a:t>	40	52		63</a:t>
            </a:r>
          </a:p>
          <a:p>
            <a:r>
              <a:rPr lang="en-US" dirty="0"/>
              <a:t>17	25	    7		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484</Words>
  <Application>Microsoft Office PowerPoint</Application>
  <PresentationFormat>On-screen Show (4:3)</PresentationFormat>
  <Paragraphs>150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Jonathan Fillipini</cp:lastModifiedBy>
  <cp:revision>23</cp:revision>
  <cp:lastPrinted>2016-04-12T17:35:20Z</cp:lastPrinted>
  <dcterms:created xsi:type="dcterms:W3CDTF">2006-11-01T05:42:40Z</dcterms:created>
  <dcterms:modified xsi:type="dcterms:W3CDTF">2021-10-26T20:53:11Z</dcterms:modified>
</cp:coreProperties>
</file>