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14.xml" ContentType="application/vnd.openxmlformats-officedocument.theme+xml"/>
  <Override PartName="/ppt/slideLayouts/slideLayout22.xml" ContentType="application/vnd.openxmlformats-officedocument.presentationml.slideLayout+xml"/>
  <Override PartName="/ppt/theme/theme15.xml" ContentType="application/vnd.openxmlformats-officedocument.theme+xml"/>
  <Override PartName="/ppt/slideLayouts/slideLayout23.xml" ContentType="application/vnd.openxmlformats-officedocument.presentationml.slideLayout+xml"/>
  <Override PartName="/ppt/theme/theme16.xml" ContentType="application/vnd.openxmlformats-officedocument.theme+xml"/>
  <Override PartName="/ppt/slideLayouts/slideLayout24.xml" ContentType="application/vnd.openxmlformats-officedocument.presentationml.slideLayout+xml"/>
  <Override PartName="/ppt/theme/theme17.xml" ContentType="application/vnd.openxmlformats-officedocument.theme+xml"/>
  <Override PartName="/ppt/slideLayouts/slideLayout25.xml" ContentType="application/vnd.openxmlformats-officedocument.presentationml.slideLayout+xml"/>
  <Override PartName="/ppt/theme/theme18.xml" ContentType="application/vnd.openxmlformats-officedocument.theme+xml"/>
  <Override PartName="/ppt/slideLayouts/slideLayout26.xml" ContentType="application/vnd.openxmlformats-officedocument.presentationml.slideLayout+xml"/>
  <Override PartName="/ppt/theme/theme19.xml" ContentType="application/vnd.openxmlformats-officedocument.theme+xml"/>
  <Override PartName="/ppt/slideLayouts/slideLayout27.xml" ContentType="application/vnd.openxmlformats-officedocument.presentationml.slideLayout+xml"/>
  <Override PartName="/ppt/theme/theme20.xml" ContentType="application/vnd.openxmlformats-officedocument.theme+xml"/>
  <Override PartName="/ppt/slideLayouts/slideLayout28.xml" ContentType="application/vnd.openxmlformats-officedocument.presentationml.slideLayout+xml"/>
  <Override PartName="/ppt/theme/theme21.xml" ContentType="application/vnd.openxmlformats-officedocument.theme+xml"/>
  <Override PartName="/ppt/slideLayouts/slideLayout29.xml" ContentType="application/vnd.openxmlformats-officedocument.presentationml.slideLayout+xml"/>
  <Override PartName="/ppt/theme/theme22.xml" ContentType="application/vnd.openxmlformats-officedocument.theme+xml"/>
  <Override PartName="/ppt/slideLayouts/slideLayout30.xml" ContentType="application/vnd.openxmlformats-officedocument.presentationml.slideLayout+xml"/>
  <Override PartName="/ppt/theme/theme23.xml" ContentType="application/vnd.openxmlformats-officedocument.theme+xml"/>
  <Override PartName="/ppt/slideLayouts/slideLayout31.xml" ContentType="application/vnd.openxmlformats-officedocument.presentationml.slideLayout+xml"/>
  <Override PartName="/ppt/theme/theme24.xml" ContentType="application/vnd.openxmlformats-officedocument.theme+xml"/>
  <Override PartName="/ppt/slideLayouts/slideLayout32.xml" ContentType="application/vnd.openxmlformats-officedocument.presentationml.slideLayout+xml"/>
  <Override PartName="/ppt/theme/theme25.xml" ContentType="application/vnd.openxmlformats-officedocument.theme+xml"/>
  <Override PartName="/ppt/slideLayouts/slideLayout33.xml" ContentType="application/vnd.openxmlformats-officedocument.presentationml.slideLayout+xml"/>
  <Override PartName="/ppt/theme/theme26.xml" ContentType="application/vnd.openxmlformats-officedocument.theme+xml"/>
  <Override PartName="/ppt/slideLayouts/slideLayout34.xml" ContentType="application/vnd.openxmlformats-officedocument.presentationml.slideLayout+xml"/>
  <Override PartName="/ppt/theme/theme27.xml" ContentType="application/vnd.openxmlformats-officedocument.theme+xml"/>
  <Override PartName="/ppt/slideLayouts/slideLayout35.xml" ContentType="application/vnd.openxmlformats-officedocument.presentationml.slideLayout+xml"/>
  <Override PartName="/ppt/theme/theme28.xml" ContentType="application/vnd.openxmlformats-officedocument.theme+xml"/>
  <Override PartName="/ppt/slideLayouts/slideLayout36.xml" ContentType="application/vnd.openxmlformats-officedocument.presentationml.slideLayout+xml"/>
  <Override PartName="/ppt/theme/theme29.xml" ContentType="application/vnd.openxmlformats-officedocument.theme+xml"/>
  <Override PartName="/ppt/slideLayouts/slideLayout37.xml" ContentType="application/vnd.openxmlformats-officedocument.presentationml.slideLayout+xml"/>
  <Override PartName="/ppt/theme/theme30.xml" ContentType="application/vnd.openxmlformats-officedocument.theme+xml"/>
  <Override PartName="/ppt/slideLayouts/slideLayout38.xml" ContentType="application/vnd.openxmlformats-officedocument.presentationml.slideLayout+xml"/>
  <Override PartName="/ppt/theme/theme31.xml" ContentType="application/vnd.openxmlformats-officedocument.theme+xml"/>
  <Override PartName="/ppt/slideLayouts/slideLayout39.xml" ContentType="application/vnd.openxmlformats-officedocument.presentationml.slideLayout+xml"/>
  <Override PartName="/ppt/theme/theme32.xml" ContentType="application/vnd.openxmlformats-officedocument.theme+xml"/>
  <Override PartName="/ppt/slideLayouts/slideLayout40.xml" ContentType="application/vnd.openxmlformats-officedocument.presentationml.slideLayout+xml"/>
  <Override PartName="/ppt/theme/theme33.xml" ContentType="application/vnd.openxmlformats-officedocument.theme+xml"/>
  <Override PartName="/ppt/slideLayouts/slideLayout41.xml" ContentType="application/vnd.openxmlformats-officedocument.presentationml.slideLayout+xml"/>
  <Override PartName="/ppt/theme/theme34.xml" ContentType="application/vnd.openxmlformats-officedocument.theme+xml"/>
  <Override PartName="/ppt/slideLayouts/slideLayout42.xml" ContentType="application/vnd.openxmlformats-officedocument.presentationml.slideLayout+xml"/>
  <Override PartName="/ppt/theme/theme35.xml" ContentType="application/vnd.openxmlformats-officedocument.theme+xml"/>
  <Override PartName="/ppt/slideLayouts/slideLayout43.xml" ContentType="application/vnd.openxmlformats-officedocument.presentationml.slideLayout+xml"/>
  <Override PartName="/ppt/theme/theme36.xml" ContentType="application/vnd.openxmlformats-officedocument.theme+xml"/>
  <Override PartName="/ppt/slideLayouts/slideLayout44.xml" ContentType="application/vnd.openxmlformats-officedocument.presentationml.slideLayout+xml"/>
  <Override PartName="/ppt/theme/theme37.xml" ContentType="application/vnd.openxmlformats-officedocument.theme+xml"/>
  <Override PartName="/ppt/slideLayouts/slideLayout45.xml" ContentType="application/vnd.openxmlformats-officedocument.presentationml.slideLayout+xml"/>
  <Override PartName="/ppt/theme/theme38.xml" ContentType="application/vnd.openxmlformats-officedocument.theme+xml"/>
  <Override PartName="/ppt/slideLayouts/slideLayout46.xml" ContentType="application/vnd.openxmlformats-officedocument.presentationml.slideLayout+xml"/>
  <Override PartName="/ppt/theme/theme39.xml" ContentType="application/vnd.openxmlformats-officedocument.theme+xml"/>
  <Override PartName="/ppt/slideLayouts/slideLayout47.xml" ContentType="application/vnd.openxmlformats-officedocument.presentationml.slideLayout+xml"/>
  <Override PartName="/ppt/theme/theme40.xml" ContentType="application/vnd.openxmlformats-officedocument.theme+xml"/>
  <Override PartName="/ppt/slideLayouts/slideLayout48.xml" ContentType="application/vnd.openxmlformats-officedocument.presentationml.slideLayout+xml"/>
  <Override PartName="/ppt/theme/theme41.xml" ContentType="application/vnd.openxmlformats-officedocument.theme+xml"/>
  <Override PartName="/ppt/slideLayouts/slideLayout49.xml" ContentType="application/vnd.openxmlformats-officedocument.presentationml.slideLayout+xml"/>
  <Override PartName="/ppt/theme/theme42.xml" ContentType="application/vnd.openxmlformats-officedocument.theme+xml"/>
  <Override PartName="/ppt/slideLayouts/slideLayout50.xml" ContentType="application/vnd.openxmlformats-officedocument.presentationml.slideLayout+xml"/>
  <Override PartName="/ppt/theme/theme43.xml" ContentType="application/vnd.openxmlformats-officedocument.theme+xml"/>
  <Override PartName="/ppt/slideLayouts/slideLayout51.xml" ContentType="application/vnd.openxmlformats-officedocument.presentationml.slideLayout+xml"/>
  <Override PartName="/ppt/theme/theme44.xml" ContentType="application/vnd.openxmlformats-officedocument.theme+xml"/>
  <Override PartName="/ppt/slideLayouts/slideLayout52.xml" ContentType="application/vnd.openxmlformats-officedocument.presentationml.slideLayout+xml"/>
  <Override PartName="/ppt/theme/theme45.xml" ContentType="application/vnd.openxmlformats-officedocument.theme+xml"/>
  <Override PartName="/ppt/theme/theme4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83" r:id="rId15"/>
    <p:sldMasterId id="2147483685" r:id="rId16"/>
    <p:sldMasterId id="2147483687" r:id="rId17"/>
    <p:sldMasterId id="2147483689" r:id="rId18"/>
    <p:sldMasterId id="2147483691" r:id="rId19"/>
    <p:sldMasterId id="2147483693" r:id="rId20"/>
    <p:sldMasterId id="2147483695" r:id="rId21"/>
    <p:sldMasterId id="2147483697" r:id="rId22"/>
    <p:sldMasterId id="2147483699" r:id="rId23"/>
    <p:sldMasterId id="2147483701" r:id="rId24"/>
    <p:sldMasterId id="2147483703" r:id="rId25"/>
    <p:sldMasterId id="2147483705" r:id="rId26"/>
    <p:sldMasterId id="2147483707" r:id="rId27"/>
    <p:sldMasterId id="2147483709" r:id="rId28"/>
    <p:sldMasterId id="2147483711" r:id="rId29"/>
    <p:sldMasterId id="2147483713" r:id="rId30"/>
    <p:sldMasterId id="2147483715" r:id="rId31"/>
    <p:sldMasterId id="2147483717" r:id="rId32"/>
    <p:sldMasterId id="2147483719" r:id="rId33"/>
    <p:sldMasterId id="2147483721" r:id="rId34"/>
    <p:sldMasterId id="2147483723" r:id="rId35"/>
    <p:sldMasterId id="2147483725" r:id="rId36"/>
    <p:sldMasterId id="2147483727" r:id="rId37"/>
    <p:sldMasterId id="2147483729" r:id="rId38"/>
    <p:sldMasterId id="2147483731" r:id="rId39"/>
    <p:sldMasterId id="2147483733" r:id="rId40"/>
    <p:sldMasterId id="2147483735" r:id="rId41"/>
    <p:sldMasterId id="2147483737" r:id="rId42"/>
    <p:sldMasterId id="2147483739" r:id="rId43"/>
    <p:sldMasterId id="2147483741" r:id="rId44"/>
    <p:sldMasterId id="2147483743" r:id="rId45"/>
  </p:sldMasterIdLst>
  <p:notesMasterIdLst>
    <p:notesMasterId r:id="rId58"/>
  </p:notesMasterIdLst>
  <p:sldIdLst>
    <p:sldId id="256" r:id="rId46"/>
    <p:sldId id="257" r:id="rId47"/>
    <p:sldId id="258" r:id="rId48"/>
    <p:sldId id="259" r:id="rId49"/>
    <p:sldId id="260" r:id="rId50"/>
    <p:sldId id="261" r:id="rId51"/>
    <p:sldId id="262" r:id="rId52"/>
    <p:sldId id="266" r:id="rId53"/>
    <p:sldId id="263" r:id="rId54"/>
    <p:sldId id="264" r:id="rId55"/>
    <p:sldId id="267" r:id="rId56"/>
    <p:sldId id="265" r:id="rId57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Master" Target="slideMasters/slideMaster39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Master" Target="slideMasters/slideMaster42.xml"/><Relationship Id="rId47" Type="http://schemas.openxmlformats.org/officeDocument/2006/relationships/slide" Target="slides/slide2.xml"/><Relationship Id="rId50" Type="http://schemas.openxmlformats.org/officeDocument/2006/relationships/slide" Target="slides/slide5.xml"/><Relationship Id="rId55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53" Type="http://schemas.openxmlformats.org/officeDocument/2006/relationships/slide" Target="slides/slide8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" Target="slides/slide3.xml"/><Relationship Id="rId56" Type="http://schemas.openxmlformats.org/officeDocument/2006/relationships/slide" Target="slides/slide1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" Target="slides/slide1.xml"/><Relationship Id="rId59" Type="http://schemas.openxmlformats.org/officeDocument/2006/relationships/presProps" Target="presProps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" Target="slides/slide9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4.xml"/><Relationship Id="rId57" Type="http://schemas.openxmlformats.org/officeDocument/2006/relationships/slide" Target="slides/slide12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" Target="slides/slide7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u="none" strike="noStrike">
                <a:solidFill>
                  <a:srgbClr val="000000"/>
                </a:solidFill>
                <a:uFillTx/>
                <a:latin typeface="Arial"/>
              </a:rPr>
              <a:t>Clique para mover o slide</a:t>
            </a: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pt-BR" sz="20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de notas</a:t>
            </a:r>
          </a:p>
        </p:txBody>
      </p:sp>
      <p:sp>
        <p:nvSpPr>
          <p:cNvPr id="27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77" name="PlaceHolder 4"/>
          <p:cNvSpPr>
            <a:spLocks noGrp="1"/>
          </p:cNvSpPr>
          <p:nvPr>
            <p:ph type="dt" idx="9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78" name="PlaceHolder 5"/>
          <p:cNvSpPr>
            <a:spLocks noGrp="1"/>
          </p:cNvSpPr>
          <p:nvPr>
            <p:ph type="ftr" idx="9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79" name="PlaceHolder 6"/>
          <p:cNvSpPr>
            <a:spLocks noGrp="1"/>
          </p:cNvSpPr>
          <p:nvPr>
            <p:ph type="sldNum" idx="9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76F27516-420B-4744-8F6E-783B4845CFBE}" type="slidenum"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‹nº›</a:t>
            </a:fld>
            <a:endParaRPr lang="pt-BR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157;g120cfe5cf5c_0_58:notes"/>
          <p:cNvSpPr/>
          <p:nvPr/>
        </p:nvSpPr>
        <p:spPr>
          <a:xfrm>
            <a:off x="4143240" y="9120240"/>
            <a:ext cx="316764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9320" rIns="95040" bIns="4932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F54E7AB-47A8-43A7-8E58-17C86EA8E30D}" type="slidenum">
              <a:rPr lang="pt-BR" sz="1300" b="0" u="none" strike="noStrike">
                <a:solidFill>
                  <a:srgbClr val="000000"/>
                </a:solidFill>
                <a:uFillTx/>
                <a:latin typeface="Tahoma"/>
                <a:ea typeface="Tahoma"/>
              </a:rPr>
              <a:t>1</a:t>
            </a:fld>
            <a:endParaRPr lang="pt-BR" sz="13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799013" cy="3598863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18560"/>
          </a:xfrm>
          <a:prstGeom prst="rect">
            <a:avLst/>
          </a:prstGeom>
          <a:noFill/>
          <a:ln w="0">
            <a:noFill/>
          </a:ln>
        </p:spPr>
        <p:txBody>
          <a:bodyPr lIns="95040" tIns="49320" rIns="95040" bIns="49320" anchor="ctr">
            <a:noAutofit/>
          </a:bodyPr>
          <a:lstStyle/>
          <a:p>
            <a:pPr marL="216000" indent="-216000">
              <a:buNone/>
            </a:pPr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52280" y="1295280"/>
            <a:ext cx="431244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AA3920D-8EC8-4CC7-BE5A-A84900B940E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64329242-7AC2-4643-89C0-9629485AC768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A7C84A3A-5B5A-4AB7-B546-24B43F8F904C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CC389692-6F92-4C01-A825-A37574397C48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52280" y="1295280"/>
            <a:ext cx="431244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C02F3E2A-E8C0-4DF1-B9CC-9D2CA306420F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52280" y="1295280"/>
            <a:ext cx="431244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7EDB55C0-1F29-47EA-AEC6-215C18C2FEE6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52280" y="1295280"/>
            <a:ext cx="431244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AD96DF9E-7F8A-4E31-9344-DB284B607E6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152280" y="1295280"/>
            <a:ext cx="431244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2ED54585-CCCB-4B3F-89C9-1BD5731CBEA6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F20C9083-5028-4023-BEF3-213D968C489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5AE98A77-F015-4499-8FFC-624393A69136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337B1AF4-FD56-4497-BDA8-46434313D66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0420D49-27F0-4DF1-BA4F-5D4DFB3A3BA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0CEED842-29C4-4F9B-90B5-8E5606B0B104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52280" y="1295280"/>
            <a:ext cx="210420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2361960" y="1295280"/>
            <a:ext cx="210420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C00A0581-EFBE-4193-96C3-41D397ED37E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dr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Padr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52280" y="1295280"/>
            <a:ext cx="431244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F34F8F1A-90BE-438A-9FE6-512CCC8B6C4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dr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E7A1176E-F9DD-40F0-A629-1D0E98CC2FCE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Padrã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52280" y="1295280"/>
            <a:ext cx="210420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2361960" y="1295280"/>
            <a:ext cx="210420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7"/>
          </p:nvPr>
        </p:nvSpPr>
        <p:spPr/>
        <p:txBody>
          <a:bodyPr/>
          <a:lstStyle/>
          <a:p>
            <a:fld id="{6F6E2334-8C7B-4888-9EE2-EE199969C0F0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adrã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lstStyle/>
          <a:p>
            <a:fld id="{8F804AC8-43C3-4325-BD8D-B0D4FA0CC685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drã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7BEAD9D0-9BB4-403B-8E09-C26100D1B13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Padrã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152280" y="1295280"/>
            <a:ext cx="210420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2361960" y="1295280"/>
            <a:ext cx="210420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6"/>
          </p:nvPr>
        </p:nvSpPr>
        <p:spPr/>
        <p:txBody>
          <a:bodyPr/>
          <a:lstStyle/>
          <a:p>
            <a:fld id="{49BA935A-9935-47F9-82CE-7C62C2BE6A41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drã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152280" y="1295280"/>
            <a:ext cx="431244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9"/>
          </p:nvPr>
        </p:nvSpPr>
        <p:spPr/>
        <p:txBody>
          <a:bodyPr/>
          <a:lstStyle/>
          <a:p>
            <a:fld id="{0C8CB58B-A6D4-473E-A16C-D5CFED805843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8FD502E-84AE-4B92-9AD3-257F3ECCCFDA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drã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152280" y="1295280"/>
            <a:ext cx="431244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2"/>
          </p:nvPr>
        </p:nvSpPr>
        <p:spPr/>
        <p:txBody>
          <a:bodyPr/>
          <a:lstStyle/>
          <a:p>
            <a:fld id="{5CFC0945-334E-4476-9389-2A90E08C983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Padrã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152280" y="1295280"/>
            <a:ext cx="431244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5"/>
          </p:nvPr>
        </p:nvSpPr>
        <p:spPr/>
        <p:txBody>
          <a:bodyPr/>
          <a:lstStyle/>
          <a:p>
            <a:fld id="{B43DD10F-34E3-4A21-8907-4AC823BDA972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drã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lstStyle/>
          <a:p>
            <a:fld id="{3B0ADF25-4DF9-4827-B9BD-4D7F934C14E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adrã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152280" y="1295280"/>
            <a:ext cx="431244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1"/>
          </p:nvPr>
        </p:nvSpPr>
        <p:spPr/>
        <p:txBody>
          <a:bodyPr/>
          <a:lstStyle/>
          <a:p>
            <a:fld id="{D6AA7DB9-3E0A-489A-9AF8-BA1899A44DDE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drã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lstStyle/>
          <a:p>
            <a:fld id="{807C2458-3500-4B7A-A20A-6C77B35EEB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drã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152280" y="1295280"/>
            <a:ext cx="431244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7"/>
          </p:nvPr>
        </p:nvSpPr>
        <p:spPr/>
        <p:txBody>
          <a:bodyPr/>
          <a:lstStyle/>
          <a:p>
            <a:fld id="{98FC78A1-19C9-422E-A690-D7D1C41E584E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drã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/>
        <p:txBody>
          <a:bodyPr/>
          <a:lstStyle/>
          <a:p>
            <a:fld id="{C3460F73-8E06-49DA-B3A2-16C552B38508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adrã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lstStyle/>
          <a:p>
            <a:fld id="{E902191D-51A2-4A84-ABBE-298B624C60F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drã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lstStyle/>
          <a:p>
            <a:fld id="{45E86C1C-E71B-4B8B-86D9-2EDFE1C905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adrão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152280" y="1295280"/>
            <a:ext cx="431244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9"/>
          </p:nvPr>
        </p:nvSpPr>
        <p:spPr/>
        <p:txBody>
          <a:bodyPr/>
          <a:lstStyle/>
          <a:p>
            <a:fld id="{E0F547F5-A5F7-4BF7-A2AD-3061F1D8CFD5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ulo da Discipl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ítulo de Assu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udo e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udo em to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udo diver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drão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152280" y="1295280"/>
            <a:ext cx="431244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2"/>
          </p:nvPr>
        </p:nvSpPr>
        <p:spPr/>
        <p:txBody>
          <a:bodyPr/>
          <a:lstStyle/>
          <a:p>
            <a:fld id="{42A1DD6B-B893-428F-90DE-26F47E1A3F0F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drão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drão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drão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52280" y="1295280"/>
            <a:ext cx="431244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66D1288-25F3-4233-B891-D2375BC21C22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drão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drão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drão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63C02472-4D56-449B-B180-83CF96F4412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52280" y="1295280"/>
            <a:ext cx="210420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2361960" y="1295280"/>
            <a:ext cx="210420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AE7B47DB-AD0C-4C30-947D-A7F95F273EE4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2BDC29A7-F99F-4213-A96D-B2991BD88E5C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5906ADDD-21C6-4CD1-B410-7DFF5DD98443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2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3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4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5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6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7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8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9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30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31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32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33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34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5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7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8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9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40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41.xml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42.xml"/></Relationships>
</file>

<file path=ppt/slideMasters/_rels/slideMaster36.xml.rels><?xml version="1.0" encoding="UTF-8" standalone="yes"?>
<Relationships xmlns="http://schemas.openxmlformats.org/package/2006/relationships"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43.xml"/></Relationships>
</file>

<file path=ppt/slideMasters/_rels/slideMaster37.xml.rels><?xml version="1.0" encoding="UTF-8" standalone="yes"?>
<Relationships xmlns="http://schemas.openxmlformats.org/package/2006/relationships"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44.xml"/></Relationships>
</file>

<file path=ppt/slideMasters/_rels/slideMaster38.xml.rels><?xml version="1.0" encoding="UTF-8" standalone="yes"?>
<Relationships xmlns="http://schemas.openxmlformats.org/package/2006/relationships"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45.xml"/></Relationships>
</file>

<file path=ppt/slideMasters/_rels/slideMaster39.xml.rels><?xml version="1.0" encoding="UTF-8" standalone="yes"?>
<Relationships xmlns="http://schemas.openxmlformats.org/package/2006/relationships"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40.xml.rels><?xml version="1.0" encoding="UTF-8" standalone="yes"?>
<Relationships xmlns="http://schemas.openxmlformats.org/package/2006/relationships"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47.xml"/></Relationships>
</file>

<file path=ppt/slideMasters/_rels/slideMaster41.xml.rels><?xml version="1.0" encoding="UTF-8" standalone="yes"?>
<Relationships xmlns="http://schemas.openxmlformats.org/package/2006/relationships"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48.xml"/></Relationships>
</file>

<file path=ppt/slideMasters/_rels/slideMaster42.xml.rels><?xml version="1.0" encoding="UTF-8" standalone="yes"?>
<Relationships xmlns="http://schemas.openxmlformats.org/package/2006/relationships"><Relationship Id="rId2" Type="http://schemas.openxmlformats.org/officeDocument/2006/relationships/theme" Target="../theme/theme42.xml"/><Relationship Id="rId1" Type="http://schemas.openxmlformats.org/officeDocument/2006/relationships/slideLayout" Target="../slideLayouts/slideLayout49.xml"/></Relationships>
</file>

<file path=ppt/slideMasters/_rels/slideMaster43.xml.rels><?xml version="1.0" encoding="UTF-8" standalone="yes"?>
<Relationships xmlns="http://schemas.openxmlformats.org/package/2006/relationships"><Relationship Id="rId2" Type="http://schemas.openxmlformats.org/officeDocument/2006/relationships/theme" Target="../theme/theme43.xml"/><Relationship Id="rId1" Type="http://schemas.openxmlformats.org/officeDocument/2006/relationships/slideLayout" Target="../slideLayouts/slideLayout50.xml"/></Relationships>
</file>

<file path=ppt/slideMasters/_rels/slideMaster4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4.xml"/><Relationship Id="rId1" Type="http://schemas.openxmlformats.org/officeDocument/2006/relationships/slideLayout" Target="../slideLayouts/slideLayout51.xml"/></Relationships>
</file>

<file path=ppt/slideMasters/_rels/slideMaster45.xml.rels><?xml version="1.0" encoding="UTF-8" standalone="yes"?>
<Relationships xmlns="http://schemas.openxmlformats.org/package/2006/relationships"><Relationship Id="rId2" Type="http://schemas.openxmlformats.org/officeDocument/2006/relationships/theme" Target="../theme/theme45.xml"/><Relationship Id="rId1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900" b="0" u="none" strike="noStrike">
                <a:solidFill>
                  <a:srgbClr val="888888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3072435-3F28-4344-8731-6E40F0D06342}" type="slidenum">
              <a:rPr lang="pt-BR" sz="900" b="0" u="none" strike="noStrike">
                <a:solidFill>
                  <a:srgbClr val="888888"/>
                </a:solidFill>
                <a:uFillTx/>
                <a:latin typeface="Tahoma"/>
                <a:ea typeface="Tahoma"/>
              </a:rPr>
              <a:t>‹nº›</a:t>
            </a:fld>
            <a:endParaRPr lang="pt-BR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25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sldNum" idx="26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900" b="0" u="none" strike="noStrike">
                <a:solidFill>
                  <a:srgbClr val="888888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EB0B193-2F41-41E4-A7C4-888C2745489B}" type="slidenum">
              <a:rPr lang="pt-BR" sz="900" b="0" u="none" strike="noStrike">
                <a:solidFill>
                  <a:srgbClr val="888888"/>
                </a:solidFill>
                <a:uFillTx/>
                <a:latin typeface="Tahoma"/>
                <a:ea typeface="Tahoma"/>
              </a:rPr>
              <a:t>‹nº›</a:t>
            </a:fld>
            <a:endParaRPr lang="pt-BR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7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28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sldNum" idx="29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900" b="0" u="none" strike="noStrike">
                <a:solidFill>
                  <a:srgbClr val="888888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3E24797-7220-4FA6-AB93-31C7ACFFB90A}" type="slidenum">
              <a:rPr lang="pt-BR" sz="900" b="0" u="none" strike="noStrike">
                <a:solidFill>
                  <a:srgbClr val="888888"/>
                </a:solidFill>
                <a:uFillTx/>
                <a:latin typeface="Tahoma"/>
                <a:ea typeface="Tahoma"/>
              </a:rPr>
              <a:t>‹nº›</a:t>
            </a:fld>
            <a:endParaRPr lang="pt-BR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0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ftr" idx="31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sldNum" idx="32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900" b="0" u="none" strike="noStrike">
                <a:solidFill>
                  <a:srgbClr val="888888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D30B00B-8216-49A0-8342-6430EE796B06}" type="slidenum">
              <a:rPr lang="pt-BR" sz="900" b="0" u="none" strike="noStrike">
                <a:solidFill>
                  <a:srgbClr val="888888"/>
                </a:solidFill>
                <a:uFillTx/>
                <a:latin typeface="Tahoma"/>
                <a:ea typeface="Tahoma"/>
              </a:rPr>
              <a:t>‹nº›</a:t>
            </a:fld>
            <a:endParaRPr lang="pt-BR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33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88;p71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Google Shape;89;p71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0" name="Google Shape;90;p71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52280" y="1295280"/>
            <a:ext cx="883800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ftr" idx="34"/>
          </p:nvPr>
        </p:nvSpPr>
        <p:spPr>
          <a:xfrm>
            <a:off x="3124080" y="6248520"/>
            <a:ext cx="289440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54" name="PlaceHolder 4"/>
          <p:cNvSpPr>
            <a:spLocks noGrp="1"/>
          </p:cNvSpPr>
          <p:nvPr>
            <p:ph type="sldNum" idx="35"/>
          </p:nvPr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8ABC3FD8-FB39-42F5-977C-B0428971F41B}" type="slidenum">
              <a: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dt" idx="36"/>
          </p:nvPr>
        </p:nvSpPr>
        <p:spPr>
          <a:xfrm>
            <a:off x="68580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88;p71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Google Shape;89;p71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0" name="Google Shape;90;p71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52280" y="1295280"/>
            <a:ext cx="431244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81080" y="1295280"/>
            <a:ext cx="431244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</a:p>
        </p:txBody>
      </p:sp>
      <p:sp>
        <p:nvSpPr>
          <p:cNvPr id="64" name="PlaceHolder 4"/>
          <p:cNvSpPr>
            <a:spLocks noGrp="1"/>
          </p:cNvSpPr>
          <p:nvPr>
            <p:ph type="ftr" idx="37"/>
          </p:nvPr>
        </p:nvSpPr>
        <p:spPr>
          <a:xfrm>
            <a:off x="3124080" y="6248520"/>
            <a:ext cx="289440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65" name="PlaceHolder 5"/>
          <p:cNvSpPr>
            <a:spLocks noGrp="1"/>
          </p:cNvSpPr>
          <p:nvPr>
            <p:ph type="sldNum" idx="38"/>
          </p:nvPr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390DD3FC-189C-41C4-B886-313E29856ABB}" type="slidenum">
              <a: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dt" idx="39"/>
          </p:nvPr>
        </p:nvSpPr>
        <p:spPr>
          <a:xfrm>
            <a:off x="68580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88;p71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Google Shape;89;p71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9" name="Google Shape;90;p71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8;p71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Google Shape;89;p71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2" name="Google Shape;90;p71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52280" y="1295280"/>
            <a:ext cx="883800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ftr" idx="40"/>
          </p:nvPr>
        </p:nvSpPr>
        <p:spPr>
          <a:xfrm>
            <a:off x="3124080" y="6248520"/>
            <a:ext cx="289440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sldNum" idx="41"/>
          </p:nvPr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FF8D12D7-084A-4640-B70F-3485048E9811}" type="slidenum">
              <a: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dt" idx="42"/>
          </p:nvPr>
        </p:nvSpPr>
        <p:spPr>
          <a:xfrm>
            <a:off x="68580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88;p71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Google Shape;89;p71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" name="Google Shape;90;p71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</a:p>
        </p:txBody>
      </p:sp>
      <p:sp>
        <p:nvSpPr>
          <p:cNvPr id="94" name="PlaceHolder 2"/>
          <p:cNvSpPr>
            <a:spLocks noGrp="1"/>
          </p:cNvSpPr>
          <p:nvPr>
            <p:ph type="ftr" idx="43"/>
          </p:nvPr>
        </p:nvSpPr>
        <p:spPr>
          <a:xfrm>
            <a:off x="3124080" y="6248520"/>
            <a:ext cx="289440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95" name="PlaceHolder 3"/>
          <p:cNvSpPr>
            <a:spLocks noGrp="1"/>
          </p:cNvSpPr>
          <p:nvPr>
            <p:ph type="sldNum" idx="44"/>
          </p:nvPr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BEF88765-0355-4C75-8BBC-8DE267414DEC}" type="slidenum">
              <a: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 idx="45"/>
          </p:nvPr>
        </p:nvSpPr>
        <p:spPr>
          <a:xfrm>
            <a:off x="68580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88;p71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Google Shape;89;p71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0" name="Google Shape;90;p71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52280" y="1295280"/>
            <a:ext cx="431244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81080" y="1295280"/>
            <a:ext cx="431244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</a:p>
        </p:txBody>
      </p:sp>
      <p:sp>
        <p:nvSpPr>
          <p:cNvPr id="104" name="PlaceHolder 4"/>
          <p:cNvSpPr>
            <a:spLocks noGrp="1"/>
          </p:cNvSpPr>
          <p:nvPr>
            <p:ph type="ftr" idx="46"/>
          </p:nvPr>
        </p:nvSpPr>
        <p:spPr>
          <a:xfrm>
            <a:off x="3124080" y="6248520"/>
            <a:ext cx="289440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105" name="PlaceHolder 5"/>
          <p:cNvSpPr>
            <a:spLocks noGrp="1"/>
          </p:cNvSpPr>
          <p:nvPr>
            <p:ph type="sldNum" idx="47"/>
          </p:nvPr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CA2CEDE1-05B8-43A9-B6D6-F7A47DD64E27}" type="slidenum">
              <a: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 type="dt" idx="48"/>
          </p:nvPr>
        </p:nvSpPr>
        <p:spPr>
          <a:xfrm>
            <a:off x="68580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88;p71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Google Shape;89;p71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2" name="Google Shape;90;p71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ftr" idx="49"/>
          </p:nvPr>
        </p:nvSpPr>
        <p:spPr>
          <a:xfrm>
            <a:off x="3124080" y="6248520"/>
            <a:ext cx="289440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14" name="PlaceHolder 2"/>
          <p:cNvSpPr>
            <a:spLocks noGrp="1"/>
          </p:cNvSpPr>
          <p:nvPr>
            <p:ph type="sldNum" idx="50"/>
          </p:nvPr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54F41ADD-6A78-4834-84A5-BB558B677613}" type="slidenum">
              <a: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dt" idx="51"/>
          </p:nvPr>
        </p:nvSpPr>
        <p:spPr>
          <a:xfrm>
            <a:off x="68580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900" b="0" u="none" strike="noStrike">
                <a:solidFill>
                  <a:srgbClr val="888888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FBCE70C-52E5-44ED-B713-A9913DECE421}" type="slidenum">
              <a:rPr lang="pt-BR" sz="900" b="0" u="none" strike="noStrike">
                <a:solidFill>
                  <a:srgbClr val="888888"/>
                </a:solidFill>
                <a:uFillTx/>
                <a:latin typeface="Tahoma"/>
                <a:ea typeface="Tahoma"/>
              </a:rPr>
              <a:t>‹nº›</a:t>
            </a:fld>
            <a:endParaRPr lang="pt-BR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88;p71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Google Shape;89;p71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8" name="Google Shape;90;p71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ftr" idx="52"/>
          </p:nvPr>
        </p:nvSpPr>
        <p:spPr>
          <a:xfrm>
            <a:off x="3124080" y="6248520"/>
            <a:ext cx="289440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21" name="PlaceHolder 3"/>
          <p:cNvSpPr>
            <a:spLocks noGrp="1"/>
          </p:cNvSpPr>
          <p:nvPr>
            <p:ph type="sldNum" idx="53"/>
          </p:nvPr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C705FC10-66E4-49E4-A19C-E431217548CF}" type="slidenum">
              <a: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54"/>
          </p:nvPr>
        </p:nvSpPr>
        <p:spPr>
          <a:xfrm>
            <a:off x="68580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88;p71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Google Shape;89;p71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6" name="Google Shape;90;p71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52280" y="1295280"/>
            <a:ext cx="431244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81080" y="1295280"/>
            <a:ext cx="431244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ftr" idx="55"/>
          </p:nvPr>
        </p:nvSpPr>
        <p:spPr>
          <a:xfrm>
            <a:off x="3124080" y="6248520"/>
            <a:ext cx="289440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131" name="PlaceHolder 5"/>
          <p:cNvSpPr>
            <a:spLocks noGrp="1"/>
          </p:cNvSpPr>
          <p:nvPr>
            <p:ph type="sldNum" idx="56"/>
          </p:nvPr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FC331DD5-32B7-48A7-A8B6-DAF6D828CB29}" type="slidenum">
              <a: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dt" idx="57"/>
          </p:nvPr>
        </p:nvSpPr>
        <p:spPr>
          <a:xfrm>
            <a:off x="68580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88;p71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Google Shape;89;p71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8" name="Google Shape;90;p71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152280" y="1295280"/>
            <a:ext cx="883800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</a:p>
        </p:txBody>
      </p:sp>
      <p:sp>
        <p:nvSpPr>
          <p:cNvPr id="141" name="PlaceHolder 3"/>
          <p:cNvSpPr>
            <a:spLocks noGrp="1"/>
          </p:cNvSpPr>
          <p:nvPr>
            <p:ph type="ftr" idx="58"/>
          </p:nvPr>
        </p:nvSpPr>
        <p:spPr>
          <a:xfrm>
            <a:off x="3124080" y="6248520"/>
            <a:ext cx="289440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142" name="PlaceHolder 4"/>
          <p:cNvSpPr>
            <a:spLocks noGrp="1"/>
          </p:cNvSpPr>
          <p:nvPr>
            <p:ph type="sldNum" idx="59"/>
          </p:nvPr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12FA70BB-D189-45D6-993E-41744107C413}" type="slidenum">
              <a: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dt" idx="60"/>
          </p:nvPr>
        </p:nvSpPr>
        <p:spPr>
          <a:xfrm>
            <a:off x="68580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88;p71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Google Shape;89;p71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8" name="Google Shape;90;p71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</a:p>
        </p:txBody>
      </p:sp>
      <p:sp>
        <p:nvSpPr>
          <p:cNvPr id="150" name="PlaceHolder 2"/>
          <p:cNvSpPr>
            <a:spLocks noGrp="1"/>
          </p:cNvSpPr>
          <p:nvPr>
            <p:ph type="ftr" idx="61"/>
          </p:nvPr>
        </p:nvSpPr>
        <p:spPr>
          <a:xfrm>
            <a:off x="3124080" y="6248520"/>
            <a:ext cx="289440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151" name="PlaceHolder 3"/>
          <p:cNvSpPr>
            <a:spLocks noGrp="1"/>
          </p:cNvSpPr>
          <p:nvPr>
            <p:ph type="sldNum" idx="62"/>
          </p:nvPr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E5A88FE8-9C5D-475A-AD7D-996412CEE052}" type="slidenum">
              <a: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dt" idx="63"/>
          </p:nvPr>
        </p:nvSpPr>
        <p:spPr>
          <a:xfrm>
            <a:off x="68580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88;p71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Google Shape;89;p71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7" name="Google Shape;90;p71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52280" y="1295280"/>
            <a:ext cx="883800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</a:p>
        </p:txBody>
      </p:sp>
      <p:sp>
        <p:nvSpPr>
          <p:cNvPr id="160" name="PlaceHolder 3"/>
          <p:cNvSpPr>
            <a:spLocks noGrp="1"/>
          </p:cNvSpPr>
          <p:nvPr>
            <p:ph type="ftr" idx="64"/>
          </p:nvPr>
        </p:nvSpPr>
        <p:spPr>
          <a:xfrm>
            <a:off x="3124080" y="6248520"/>
            <a:ext cx="289440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161" name="PlaceHolder 4"/>
          <p:cNvSpPr>
            <a:spLocks noGrp="1"/>
          </p:cNvSpPr>
          <p:nvPr>
            <p:ph type="sldNum" idx="65"/>
          </p:nvPr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E4E7F7A1-792E-4F28-B568-E72E6D5AC82A}" type="slidenum">
              <a: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dt" idx="66"/>
          </p:nvPr>
        </p:nvSpPr>
        <p:spPr>
          <a:xfrm>
            <a:off x="68580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88;p71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Google Shape;89;p71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7" name="Google Shape;90;p71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ftr" idx="67"/>
          </p:nvPr>
        </p:nvSpPr>
        <p:spPr>
          <a:xfrm>
            <a:off x="3124080" y="6248520"/>
            <a:ext cx="289440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69" name="PlaceHolder 2"/>
          <p:cNvSpPr>
            <a:spLocks noGrp="1"/>
          </p:cNvSpPr>
          <p:nvPr>
            <p:ph type="sldNum" idx="68"/>
          </p:nvPr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54CDD8D0-2218-4E22-9D6B-76F1DF794192}" type="slidenum">
              <a: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dt" idx="69"/>
          </p:nvPr>
        </p:nvSpPr>
        <p:spPr>
          <a:xfrm>
            <a:off x="68580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88;p71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Google Shape;89;p71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3" name="Google Shape;90;p71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152280" y="1295280"/>
            <a:ext cx="883800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</a:p>
        </p:txBody>
      </p:sp>
      <p:sp>
        <p:nvSpPr>
          <p:cNvPr id="176" name="PlaceHolder 3"/>
          <p:cNvSpPr>
            <a:spLocks noGrp="1"/>
          </p:cNvSpPr>
          <p:nvPr>
            <p:ph type="ftr" idx="70"/>
          </p:nvPr>
        </p:nvSpPr>
        <p:spPr>
          <a:xfrm>
            <a:off x="3124080" y="6248520"/>
            <a:ext cx="289440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177" name="PlaceHolder 4"/>
          <p:cNvSpPr>
            <a:spLocks noGrp="1"/>
          </p:cNvSpPr>
          <p:nvPr>
            <p:ph type="sldNum" idx="71"/>
          </p:nvPr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D9A128F1-555F-4240-B00C-D2EC20D85BFD}" type="slidenum">
              <a: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dt" idx="72"/>
          </p:nvPr>
        </p:nvSpPr>
        <p:spPr>
          <a:xfrm>
            <a:off x="68580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88;p71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Google Shape;89;p71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3" name="Google Shape;90;p71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 type="ftr" idx="73"/>
          </p:nvPr>
        </p:nvSpPr>
        <p:spPr>
          <a:xfrm>
            <a:off x="3124080" y="6248520"/>
            <a:ext cx="289440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85" name="PlaceHolder 2"/>
          <p:cNvSpPr>
            <a:spLocks noGrp="1"/>
          </p:cNvSpPr>
          <p:nvPr>
            <p:ph type="sldNum" idx="74"/>
          </p:nvPr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DD3E0E89-F5CA-425F-B7B7-A5D2CA3EE4D1}" type="slidenum">
              <a: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dt" idx="75"/>
          </p:nvPr>
        </p:nvSpPr>
        <p:spPr>
          <a:xfrm>
            <a:off x="68580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88;p71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Google Shape;89;p71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9" name="Google Shape;90;p71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ftr" idx="76"/>
          </p:nvPr>
        </p:nvSpPr>
        <p:spPr>
          <a:xfrm>
            <a:off x="3124080" y="6248520"/>
            <a:ext cx="289440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192" name="PlaceHolder 3"/>
          <p:cNvSpPr>
            <a:spLocks noGrp="1"/>
          </p:cNvSpPr>
          <p:nvPr>
            <p:ph type="sldNum" idx="77"/>
          </p:nvPr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15D909DF-910D-404D-B165-4756FB95A201}" type="slidenum">
              <a: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dt" idx="78"/>
          </p:nvPr>
        </p:nvSpPr>
        <p:spPr>
          <a:xfrm>
            <a:off x="68580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88;p71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Google Shape;89;p71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8" name="Google Shape;90;p71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9" name="PlaceHolder 1"/>
          <p:cNvSpPr>
            <a:spLocks noGrp="1"/>
          </p:cNvSpPr>
          <p:nvPr>
            <p:ph type="ftr" idx="79"/>
          </p:nvPr>
        </p:nvSpPr>
        <p:spPr>
          <a:xfrm>
            <a:off x="3124080" y="6248520"/>
            <a:ext cx="289440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00" name="PlaceHolder 2"/>
          <p:cNvSpPr>
            <a:spLocks noGrp="1"/>
          </p:cNvSpPr>
          <p:nvPr>
            <p:ph type="sldNum" idx="80"/>
          </p:nvPr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8D58F47A-603A-4C59-90BD-0F128794FF7B}" type="slidenum">
              <a: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dt" idx="81"/>
          </p:nvPr>
        </p:nvSpPr>
        <p:spPr>
          <a:xfrm>
            <a:off x="68580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900" b="0" u="none" strike="noStrike">
                <a:solidFill>
                  <a:srgbClr val="888888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2FC491E-3C6C-41AC-842E-98A5BF3195B3}" type="slidenum">
              <a:rPr lang="pt-BR" sz="900" b="0" u="none" strike="noStrike">
                <a:solidFill>
                  <a:srgbClr val="888888"/>
                </a:solidFill>
                <a:uFillTx/>
                <a:latin typeface="Tahoma"/>
                <a:ea typeface="Tahoma"/>
              </a:rPr>
              <a:t>‹nº›</a:t>
            </a:fld>
            <a:endParaRPr lang="pt-BR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88;p71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Google Shape;89;p71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4" name="Google Shape;90;p71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5" name="PlaceHolder 1"/>
          <p:cNvSpPr>
            <a:spLocks noGrp="1"/>
          </p:cNvSpPr>
          <p:nvPr>
            <p:ph type="ftr" idx="82"/>
          </p:nvPr>
        </p:nvSpPr>
        <p:spPr>
          <a:xfrm>
            <a:off x="3124080" y="6248520"/>
            <a:ext cx="289440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06" name="PlaceHolder 2"/>
          <p:cNvSpPr>
            <a:spLocks noGrp="1"/>
          </p:cNvSpPr>
          <p:nvPr>
            <p:ph type="sldNum" idx="83"/>
          </p:nvPr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3FC0F321-7D98-40DA-A049-3A53299AD711}" type="slidenum">
              <a: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dt" idx="84"/>
          </p:nvPr>
        </p:nvSpPr>
        <p:spPr>
          <a:xfrm>
            <a:off x="68580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88;p71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Google Shape;89;p71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0" name="Google Shape;90;p71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1" name="PlaceHolder 1"/>
          <p:cNvSpPr>
            <a:spLocks noGrp="1"/>
          </p:cNvSpPr>
          <p:nvPr>
            <p:ph type="ftr" idx="85"/>
          </p:nvPr>
        </p:nvSpPr>
        <p:spPr>
          <a:xfrm>
            <a:off x="3124080" y="6248520"/>
            <a:ext cx="289440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12" name="PlaceHolder 2"/>
          <p:cNvSpPr>
            <a:spLocks noGrp="1"/>
          </p:cNvSpPr>
          <p:nvPr>
            <p:ph type="sldNum" idx="86"/>
          </p:nvPr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41F9F9F8-D397-432E-8231-9596CF5E1FCD}" type="slidenum">
              <a: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dt" idx="87"/>
          </p:nvPr>
        </p:nvSpPr>
        <p:spPr>
          <a:xfrm>
            <a:off x="68580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88;p71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Google Shape;89;p71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6" name="Google Shape;90;p71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152280" y="1295280"/>
            <a:ext cx="883800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</a:p>
        </p:txBody>
      </p:sp>
      <p:sp>
        <p:nvSpPr>
          <p:cNvPr id="219" name="PlaceHolder 3"/>
          <p:cNvSpPr>
            <a:spLocks noGrp="1"/>
          </p:cNvSpPr>
          <p:nvPr>
            <p:ph type="ftr" idx="88"/>
          </p:nvPr>
        </p:nvSpPr>
        <p:spPr>
          <a:xfrm>
            <a:off x="3124080" y="6248520"/>
            <a:ext cx="289440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220" name="PlaceHolder 4"/>
          <p:cNvSpPr>
            <a:spLocks noGrp="1"/>
          </p:cNvSpPr>
          <p:nvPr>
            <p:ph type="sldNum" idx="89"/>
          </p:nvPr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B07479DB-5C93-4967-9669-C19DA4716FE9}" type="slidenum">
              <a: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dt" idx="90"/>
          </p:nvPr>
        </p:nvSpPr>
        <p:spPr>
          <a:xfrm>
            <a:off x="68580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88;p71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" name="Google Shape;89;p71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6" name="Google Shape;90;p71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u="none" strike="noStrik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u="none" strike="noStrik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u="none" strike="noStrik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u="none" strike="noStrik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u="none" strike="noStrik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u="none" strike="noStrik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88;p71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Google Shape;89;p71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1" name="Google Shape;90;p71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32" name="Google Shape;105;p75"/>
          <p:cNvPicPr/>
          <p:nvPr/>
        </p:nvPicPr>
        <p:blipFill>
          <a:blip r:embed="rId3"/>
          <a:stretch/>
        </p:blipFill>
        <p:spPr>
          <a:xfrm>
            <a:off x="0" y="0"/>
            <a:ext cx="2165760" cy="71820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88;p71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Google Shape;89;p71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5" name="Google Shape;90;p71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88;p71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7" name="Google Shape;89;p71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8" name="Google Shape;90;p71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88;p71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0" name="Google Shape;89;p71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1" name="Google Shape;90;p71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88;p71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3" name="Google Shape;89;p71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4" name="Google Shape;90;p71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88;p71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6" name="Google Shape;89;p71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7" name="Google Shape;90;p71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</a:p>
        </p:txBody>
      </p:sp>
      <p:sp>
        <p:nvSpPr>
          <p:cNvPr id="249" name="PlaceHolder 2"/>
          <p:cNvSpPr>
            <a:spLocks noGrp="1"/>
          </p:cNvSpPr>
          <p:nvPr>
            <p:ph type="ftr" idx="91"/>
          </p:nvPr>
        </p:nvSpPr>
        <p:spPr>
          <a:xfrm>
            <a:off x="3124080" y="6248520"/>
            <a:ext cx="289440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50" name="PlaceHolder 3"/>
          <p:cNvSpPr>
            <a:spLocks noGrp="1"/>
          </p:cNvSpPr>
          <p:nvPr>
            <p:ph type="sldNum" idx="92"/>
          </p:nvPr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9181D4A4-398A-4841-AA19-7CE7DD4F8295}" type="slidenum">
              <a:rPr lang="pt-BR" sz="2800" b="0" u="none" strike="noStrike">
                <a:solidFill>
                  <a:schemeClr val="dk1"/>
                </a:solidFill>
                <a:uFillTx/>
                <a:latin typeface="Tahoma"/>
                <a:ea typeface="Tahoma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dt" idx="93"/>
          </p:nvPr>
        </p:nvSpPr>
        <p:spPr>
          <a:xfrm>
            <a:off x="685800" y="6248520"/>
            <a:ext cx="190404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137;g120cfe5cf5c_0_66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5" name="Google Shape;138;g120cfe5cf5c_0_66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6" name="Google Shape;139;g120cfe5cf5c_0_66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u="none" strike="noStrik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u="none" strike="noStrik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u="none" strike="noStrik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u="none" strike="noStrik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u="none" strike="noStrik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u="none" strike="noStrik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137;g120cfe5cf5c_0_66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0" name="Google Shape;138;g120cfe5cf5c_0_66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1" name="Google Shape;139;g120cfe5cf5c_0_66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137;g120cfe5cf5c_0_66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3" name="Google Shape;138;g120cfe5cf5c_0_66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4" name="Google Shape;139;g120cfe5cf5c_0_66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137;g120cfe5cf5c_0_66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6" name="Google Shape;138;g120cfe5cf5c_0_66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7" name="Google Shape;139;g120cfe5cf5c_0_66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137;g120cfe5cf5c_0_66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9" name="Google Shape;138;g120cfe5cf5c_0_66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0" name="Google Shape;139;g120cfe5cf5c_0_66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137;g120cfe5cf5c_0_66"/>
          <p:cNvSpPr/>
          <p:nvPr/>
        </p:nvSpPr>
        <p:spPr>
          <a:xfrm>
            <a:off x="1077840" y="982800"/>
            <a:ext cx="7520400" cy="7380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2" name="Google Shape;138;g120cfe5cf5c_0_66"/>
          <p:cNvSpPr/>
          <p:nvPr/>
        </p:nvSpPr>
        <p:spPr>
          <a:xfrm>
            <a:off x="1258920" y="1033560"/>
            <a:ext cx="7520400" cy="73800"/>
          </a:xfrm>
          <a:prstGeom prst="rect">
            <a:avLst/>
          </a:prstGeom>
          <a:solidFill>
            <a:schemeClr val="hlink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3" name="Google Shape;139;g120cfe5cf5c_0_66"/>
          <p:cNvSpPr/>
          <p:nvPr/>
        </p:nvSpPr>
        <p:spPr>
          <a:xfrm>
            <a:off x="1450800" y="1074600"/>
            <a:ext cx="7520400" cy="73800"/>
          </a:xfrm>
          <a:prstGeom prst="rect">
            <a:avLst/>
          </a:prstGeom>
          <a:solidFill>
            <a:srgbClr val="006666"/>
          </a:solidFill>
          <a:ln w="9525">
            <a:solidFill>
              <a:srgbClr val="6B9F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7080" rIns="90000" bIns="370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52280" y="1295280"/>
            <a:ext cx="883800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ftr" idx="10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15" name="PlaceHolder 4"/>
          <p:cNvSpPr>
            <a:spLocks noGrp="1"/>
          </p:cNvSpPr>
          <p:nvPr>
            <p:ph type="sldNum" idx="11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900" b="0" u="none" strike="noStrike">
                <a:solidFill>
                  <a:srgbClr val="888888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7875CB2-01BE-4C59-A129-1233DA5E3810}" type="slidenum">
              <a:rPr lang="pt-BR" sz="900" b="0" u="none" strike="noStrike">
                <a:solidFill>
                  <a:srgbClr val="888888"/>
                </a:solidFill>
                <a:uFillTx/>
                <a:latin typeface="Tahoma"/>
                <a:ea typeface="Tahoma"/>
              </a:rPr>
              <a:t>‹nº›</a:t>
            </a:fld>
            <a:endParaRPr lang="pt-BR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12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ftr" idx="13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sldNum" idx="14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900" b="0" u="none" strike="noStrike">
                <a:solidFill>
                  <a:srgbClr val="888888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475359-4582-4C34-9399-5F58C2DDCC9F}" type="slidenum">
              <a:rPr lang="pt-BR" sz="900" b="0" u="none" strike="noStrike">
                <a:solidFill>
                  <a:srgbClr val="888888"/>
                </a:solidFill>
                <a:uFillTx/>
                <a:latin typeface="Tahoma"/>
                <a:ea typeface="Tahoma"/>
              </a:rPr>
              <a:t>‹nº›</a:t>
            </a:fld>
            <a:endParaRPr lang="pt-BR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5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2280" y="1295280"/>
            <a:ext cx="431244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81080" y="1295280"/>
            <a:ext cx="431244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ftr" idx="16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26" name="PlaceHolder 5"/>
          <p:cNvSpPr>
            <a:spLocks noGrp="1"/>
          </p:cNvSpPr>
          <p:nvPr>
            <p:ph type="sldNum" idx="17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900" b="0" u="none" strike="noStrike">
                <a:solidFill>
                  <a:srgbClr val="888888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5D26282-02CA-49E9-AAE6-FD50EDA74B14}" type="slidenum">
              <a:rPr lang="pt-BR" sz="900" b="0" u="none" strike="noStrike">
                <a:solidFill>
                  <a:srgbClr val="888888"/>
                </a:solidFill>
                <a:uFillTx/>
                <a:latin typeface="Tahoma"/>
                <a:ea typeface="Tahoma"/>
              </a:rPr>
              <a:t>‹nº›</a:t>
            </a:fld>
            <a:endParaRPr lang="pt-BR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dt" idx="18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9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32" name="PlaceHolder 2"/>
          <p:cNvSpPr>
            <a:spLocks noGrp="1"/>
          </p:cNvSpPr>
          <p:nvPr>
            <p:ph type="sldNum" idx="20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900" b="0" u="none" strike="noStrike">
                <a:solidFill>
                  <a:srgbClr val="888888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F10916A-5081-4CAA-A96F-B979A580BE38}" type="slidenum">
              <a:rPr lang="pt-BR" sz="900" b="0" u="none" strike="noStrike">
                <a:solidFill>
                  <a:srgbClr val="888888"/>
                </a:solidFill>
                <a:uFillTx/>
                <a:latin typeface="Tahoma"/>
                <a:ea typeface="Tahoma"/>
              </a:rPr>
              <a:t>‹nº›</a:t>
            </a:fld>
            <a:endParaRPr lang="pt-BR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21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7620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ftr" idx="22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sldNum" idx="23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900" b="0" u="none" strike="noStrike">
                <a:solidFill>
                  <a:srgbClr val="888888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649EA9E-FDAC-4D80-970D-CD54052FA79F}" type="slidenum">
              <a:rPr lang="pt-BR" sz="900" b="0" u="none" strike="noStrike">
                <a:solidFill>
                  <a:srgbClr val="888888"/>
                </a:solidFill>
                <a:uFillTx/>
                <a:latin typeface="Tahoma"/>
                <a:ea typeface="Tahoma"/>
              </a:rPr>
              <a:t>‹nº›</a:t>
            </a:fld>
            <a:endParaRPr lang="pt-BR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24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161;g120cfe5cf5c_0_58"/>
          <p:cNvSpPr/>
          <p:nvPr/>
        </p:nvSpPr>
        <p:spPr>
          <a:xfrm>
            <a:off x="1179120" y="3316320"/>
            <a:ext cx="7721040" cy="20335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4400" b="0" u="none" strike="noStrike" dirty="0">
                <a:solidFill>
                  <a:srgbClr val="000000"/>
                </a:solidFill>
                <a:uFillTx/>
                <a:latin typeface="Trebuchet MS"/>
                <a:ea typeface="Trebuchet MS"/>
              </a:rPr>
              <a:t>Projeto Final da Disciplina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2500" dirty="0"/>
              <a:t>Sistema de Gestão de Biblioteca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br>
              <a:rPr sz="2500" dirty="0"/>
            </a:br>
            <a:r>
              <a:rPr lang="pt-BR" sz="3200" b="0" u="none" strike="noStrike" dirty="0">
                <a:solidFill>
                  <a:srgbClr val="000000"/>
                </a:solidFill>
                <a:uFillTx/>
                <a:latin typeface="Trebuchet MS"/>
                <a:ea typeface="Trebuchet MS"/>
              </a:rPr>
              <a:t>Aluno: Jonathan Bryan K. Gomez</a:t>
            </a:r>
            <a:endParaRPr lang="pt-BR" sz="25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1" name="Google Shape;162;g120cfe5cf5c_0_58"/>
          <p:cNvSpPr/>
          <p:nvPr/>
        </p:nvSpPr>
        <p:spPr>
          <a:xfrm>
            <a:off x="1835280" y="4692240"/>
            <a:ext cx="6263280" cy="60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70000"/>
              </a:lnSpc>
              <a:tabLst>
                <a:tab pos="0" algn="l"/>
              </a:tabLst>
            </a:pPr>
            <a:endParaRPr lang="pt-BR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70000"/>
              </a:lnSpc>
              <a:tabLst>
                <a:tab pos="0" algn="l"/>
              </a:tabLst>
            </a:pPr>
            <a:endParaRPr lang="pt-BR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82" name="Google Shape;163;g120cfe5cf5c_0_58"/>
          <p:cNvPicPr/>
          <p:nvPr/>
        </p:nvPicPr>
        <p:blipFill>
          <a:blip r:embed="rId3"/>
          <a:stretch/>
        </p:blipFill>
        <p:spPr>
          <a:xfrm>
            <a:off x="2520000" y="1620000"/>
            <a:ext cx="3871440" cy="128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3" name="Google Shape;164;g120cfe5cf5c_0_58"/>
          <p:cNvSpPr/>
          <p:nvPr/>
        </p:nvSpPr>
        <p:spPr>
          <a:xfrm>
            <a:off x="7921800" y="1928160"/>
            <a:ext cx="245880" cy="39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567800" y="391680"/>
            <a:ext cx="7249680" cy="65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dirty="0"/>
              <a:t>Exemplos de Cenários</a:t>
            </a:r>
            <a:endParaRPr lang="pt-BR" sz="4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DE25589-4937-2660-60E7-FD6F55EADD85}"/>
              </a:ext>
            </a:extLst>
          </p:cNvPr>
          <p:cNvSpPr txBox="1"/>
          <p:nvPr/>
        </p:nvSpPr>
        <p:spPr>
          <a:xfrm>
            <a:off x="609600" y="1792224"/>
            <a:ext cx="396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CU03 – Realizar Empréstimo</a:t>
            </a:r>
          </a:p>
          <a:p>
            <a:br>
              <a:rPr lang="pt-BR" dirty="0"/>
            </a:br>
            <a:r>
              <a:rPr lang="pt-BR" i="1" dirty="0" err="1"/>
              <a:t>Pré</a:t>
            </a:r>
            <a:r>
              <a:rPr lang="pt-BR" i="1" dirty="0"/>
              <a:t>:</a:t>
            </a:r>
            <a:r>
              <a:rPr lang="pt-BR" dirty="0"/>
              <a:t> Livro disponível, usuário regular</a:t>
            </a:r>
            <a:br>
              <a:rPr lang="pt-BR" dirty="0"/>
            </a:br>
            <a:r>
              <a:rPr lang="pt-BR" i="1" dirty="0"/>
              <a:t>Fluxo:</a:t>
            </a:r>
            <a:r>
              <a:rPr lang="pt-BR" dirty="0"/>
              <a:t> Seleciona usuário/livro &gt; Verifica disponibilidade &gt; Registra &gt; Calcula devolução &gt; Confirmação</a:t>
            </a:r>
            <a:br>
              <a:rPr lang="pt-BR" dirty="0"/>
            </a:br>
            <a:r>
              <a:rPr lang="pt-BR" i="1" dirty="0"/>
              <a:t>Alternativa:</a:t>
            </a:r>
            <a:r>
              <a:rPr lang="pt-BR" dirty="0"/>
              <a:t> Usuário no limite de empréstimos</a:t>
            </a:r>
          </a:p>
          <a:p>
            <a:endParaRPr lang="pt-BR" dirty="0"/>
          </a:p>
          <a:p>
            <a:r>
              <a:rPr lang="pt-BR" b="1" dirty="0"/>
              <a:t>CU04 – Registrar Devolução</a:t>
            </a:r>
          </a:p>
          <a:p>
            <a:br>
              <a:rPr lang="pt-BR" dirty="0"/>
            </a:br>
            <a:r>
              <a:rPr lang="pt-BR" i="1" dirty="0" err="1"/>
              <a:t>Pré</a:t>
            </a:r>
            <a:r>
              <a:rPr lang="pt-BR" i="1" dirty="0"/>
              <a:t>:</a:t>
            </a:r>
            <a:r>
              <a:rPr lang="pt-BR" dirty="0"/>
              <a:t> Empréstimo em aberto</a:t>
            </a:r>
            <a:br>
              <a:rPr lang="pt-BR" dirty="0"/>
            </a:br>
            <a:r>
              <a:rPr lang="pt-BR" i="1" dirty="0"/>
              <a:t>Fluxo:</a:t>
            </a:r>
            <a:r>
              <a:rPr lang="pt-BR" dirty="0"/>
              <a:t> Informa código &gt; Valida &gt; Calcula multa &gt; Atualiza status &gt; Confirmação</a:t>
            </a:r>
            <a:br>
              <a:rPr lang="pt-BR" dirty="0"/>
            </a:br>
            <a:r>
              <a:rPr lang="pt-BR" i="1" dirty="0"/>
              <a:t>Alternativa:</a:t>
            </a:r>
            <a:r>
              <a:rPr lang="pt-BR" dirty="0"/>
              <a:t> Empréstimo não existe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B5B460A-31D3-D7A8-6A2B-7F9EC93701D3}"/>
              </a:ext>
            </a:extLst>
          </p:cNvPr>
          <p:cNvSpPr txBox="1"/>
          <p:nvPr/>
        </p:nvSpPr>
        <p:spPr>
          <a:xfrm>
            <a:off x="4572000" y="1792224"/>
            <a:ext cx="396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CU06 – Reservar Livro</a:t>
            </a:r>
          </a:p>
          <a:p>
            <a:br>
              <a:rPr lang="pt-BR" dirty="0"/>
            </a:br>
            <a:r>
              <a:rPr lang="pt-BR" i="1" dirty="0" err="1"/>
              <a:t>Pré</a:t>
            </a:r>
            <a:r>
              <a:rPr lang="pt-BR" i="1" dirty="0"/>
              <a:t>:</a:t>
            </a:r>
            <a:r>
              <a:rPr lang="pt-BR" dirty="0"/>
              <a:t> Livro emprestado</a:t>
            </a:r>
            <a:br>
              <a:rPr lang="pt-BR" dirty="0"/>
            </a:br>
            <a:r>
              <a:rPr lang="pt-BR" i="1" dirty="0"/>
              <a:t>Fluxo:</a:t>
            </a:r>
            <a:r>
              <a:rPr lang="pt-BR" dirty="0"/>
              <a:t> Localiza &gt; Solicita reserva &gt; Verifica &gt; Registra &gt; Confirmação</a:t>
            </a:r>
            <a:br>
              <a:rPr lang="pt-BR" dirty="0"/>
            </a:br>
            <a:r>
              <a:rPr lang="pt-BR" i="1" dirty="0"/>
              <a:t>Alternativa:</a:t>
            </a:r>
            <a:r>
              <a:rPr lang="pt-BR" dirty="0"/>
              <a:t> Livro disponível → orienta empréstimo</a:t>
            </a:r>
          </a:p>
          <a:p>
            <a:endParaRPr lang="pt-BR" dirty="0"/>
          </a:p>
          <a:p>
            <a:r>
              <a:rPr lang="pt-BR" b="1" dirty="0"/>
              <a:t>CU10 – Alerta de Atraso</a:t>
            </a:r>
          </a:p>
          <a:p>
            <a:br>
              <a:rPr lang="pt-BR" dirty="0"/>
            </a:br>
            <a:r>
              <a:rPr lang="pt-BR" i="1" dirty="0" err="1"/>
              <a:t>Pré</a:t>
            </a:r>
            <a:r>
              <a:rPr lang="pt-BR" i="1" dirty="0"/>
              <a:t>:</a:t>
            </a:r>
            <a:r>
              <a:rPr lang="pt-BR" dirty="0"/>
              <a:t> Empréstimos vencidos</a:t>
            </a:r>
            <a:br>
              <a:rPr lang="pt-BR" dirty="0"/>
            </a:br>
            <a:r>
              <a:rPr lang="pt-BR" i="1" dirty="0"/>
              <a:t>Fluxo:</a:t>
            </a:r>
            <a:r>
              <a:rPr lang="pt-BR" dirty="0"/>
              <a:t> Verificação diária &gt; Localiza atrasos &gt; Notifica bibliotecário (e usuário) &gt; Lista disponível</a:t>
            </a:r>
            <a:br>
              <a:rPr lang="pt-BR" dirty="0"/>
            </a:br>
            <a:r>
              <a:rPr lang="pt-BR" i="1" dirty="0"/>
              <a:t>Alternativa:</a:t>
            </a:r>
            <a:r>
              <a:rPr lang="pt-BR" dirty="0"/>
              <a:t> Sem atrasos → nenhuma ação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8585258-8478-F953-2C78-12340C2F0802}"/>
              </a:ext>
            </a:extLst>
          </p:cNvPr>
          <p:cNvCxnSpPr>
            <a:cxnSpLocks/>
          </p:cNvCxnSpPr>
          <p:nvPr/>
        </p:nvCxnSpPr>
        <p:spPr>
          <a:xfrm>
            <a:off x="4450080" y="1706880"/>
            <a:ext cx="0" cy="4303776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A6A74-1C01-D3B6-5D2E-74E151BB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948" y="0"/>
            <a:ext cx="6994692" cy="1142280"/>
          </a:xfrm>
        </p:spPr>
        <p:txBody>
          <a:bodyPr/>
          <a:lstStyle/>
          <a:p>
            <a:r>
              <a:rPr lang="pt-BR" dirty="0"/>
              <a:t>Diagrama de Classes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E02EA8-18C9-1145-A391-2479916C5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52" y="1641917"/>
            <a:ext cx="7435695" cy="46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9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567800" y="391680"/>
            <a:ext cx="7249680" cy="65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u="none" strike="noStrike" dirty="0">
                <a:solidFill>
                  <a:srgbClr val="000000"/>
                </a:solidFill>
                <a:uFillTx/>
                <a:latin typeface="Arial"/>
              </a:rPr>
              <a:t>Diagrama de Sequências</a:t>
            </a:r>
          </a:p>
        </p:txBody>
      </p:sp>
      <p:sp>
        <p:nvSpPr>
          <p:cNvPr id="301" name="PlaceHolder 2"/>
          <p:cNvSpPr>
            <a:spLocks noGrp="1"/>
          </p:cNvSpPr>
          <p:nvPr>
            <p:ph type="title"/>
          </p:nvPr>
        </p:nvSpPr>
        <p:spPr>
          <a:xfrm>
            <a:off x="1306440" y="1097280"/>
            <a:ext cx="7249320" cy="65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2800" b="0" u="none" strike="noStrike" dirty="0">
                <a:solidFill>
                  <a:srgbClr val="000000"/>
                </a:solidFill>
                <a:uFillTx/>
                <a:latin typeface="Tahoma"/>
              </a:rPr>
              <a:t>Cadastrar Usuário</a:t>
            </a:r>
            <a:endParaRPr lang="pt-BR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C29962-F7E0-9D58-4A29-9A7A12010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458" y="1802880"/>
            <a:ext cx="4711083" cy="42792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743712" y="391680"/>
            <a:ext cx="8263872" cy="65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u="none" strike="noStrike" dirty="0">
                <a:solidFill>
                  <a:srgbClr val="000000"/>
                </a:solidFill>
                <a:uFillTx/>
                <a:latin typeface="Arial"/>
              </a:rPr>
              <a:t>Definição do Escopo do Projeto </a:t>
            </a:r>
          </a:p>
        </p:txBody>
      </p:sp>
      <p:sp>
        <p:nvSpPr>
          <p:cNvPr id="285" name="PlaceHolder 2"/>
          <p:cNvSpPr>
            <a:spLocks noGrp="1"/>
          </p:cNvSpPr>
          <p:nvPr>
            <p:ph type="title"/>
          </p:nvPr>
        </p:nvSpPr>
        <p:spPr>
          <a:xfrm>
            <a:off x="1306440" y="1828800"/>
            <a:ext cx="7249680" cy="223113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O Sistema de Gestão de Biblioteca tem como objetivo facilitar o controle e a administração de empréstimos de livros em uma instituição de ensino, biblioteca pública ou empresa. </a:t>
            </a:r>
            <a:endParaRPr lang="pt-BR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567800" y="391680"/>
            <a:ext cx="7249680" cy="65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dirty="0"/>
              <a:t>Objetivo do Sistema </a:t>
            </a:r>
            <a:endParaRPr lang="pt-BR" sz="4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title"/>
          </p:nvPr>
        </p:nvSpPr>
        <p:spPr>
          <a:xfrm>
            <a:off x="1306440" y="1828800"/>
            <a:ext cx="7249680" cy="230428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Desenvolver uma ferramenta que torne a gestão da biblioteca mais eficiente, automatizando tarefas manuais, minimizando perdas de informações e melhorando o atendimento aos usuários da biblioteca.</a:t>
            </a:r>
            <a:endParaRPr lang="pt-BR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1567800" y="391680"/>
            <a:ext cx="7249680" cy="65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dirty="0"/>
              <a:t>Funcionalidades Principais </a:t>
            </a:r>
            <a:endParaRPr lang="pt-BR" sz="4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03BFAB-CCA7-EA7E-0996-042F2595BBBA}"/>
              </a:ext>
            </a:extLst>
          </p:cNvPr>
          <p:cNvSpPr txBox="1"/>
          <p:nvPr/>
        </p:nvSpPr>
        <p:spPr>
          <a:xfrm>
            <a:off x="1200322" y="1622323"/>
            <a:ext cx="76388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  <a:latin typeface="Tahoma"/>
              </a:rPr>
              <a:t>Cadastro de Livros, usuários e empréstimos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0000"/>
              </a:solidFill>
              <a:latin typeface="Tahom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  <a:latin typeface="Tahoma"/>
              </a:rPr>
              <a:t>Consulta e busca de livros por título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0000"/>
              </a:solidFill>
              <a:latin typeface="Tahom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</a:rPr>
              <a:t>Controle de multas por atraso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</a:rPr>
              <a:t>Relatório de empréstimos e devoluções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567800" y="391680"/>
            <a:ext cx="7249680" cy="65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dirty="0"/>
              <a:t>Requisitos Funcionais </a:t>
            </a:r>
            <a:endParaRPr lang="pt-BR" sz="4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title"/>
          </p:nvPr>
        </p:nvSpPr>
        <p:spPr>
          <a:xfrm>
            <a:off x="947160" y="1270646"/>
            <a:ext cx="7249680" cy="10050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2000" dirty="0"/>
              <a:t>Os requisitos funcionais descrevem as funcionalidades que o sistema deve obrigatoriamente oferecer para atender aos objetivos definidos.</a:t>
            </a:r>
            <a:endParaRPr lang="pt-BR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1EEEA1D-5FA1-E057-EF52-E558A82D9E9D}"/>
              </a:ext>
            </a:extLst>
          </p:cNvPr>
          <p:cNvSpPr txBox="1"/>
          <p:nvPr/>
        </p:nvSpPr>
        <p:spPr>
          <a:xfrm>
            <a:off x="947160" y="2281080"/>
            <a:ext cx="724968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• RF01 – Cadastro de livros (título, autor, editora, categoria, código)</a:t>
            </a:r>
            <a:br>
              <a:rPr lang="pt-BR" dirty="0"/>
            </a:br>
            <a:r>
              <a:rPr lang="pt-BR" dirty="0"/>
              <a:t>• RF02 – Cadastro de usuários (alunos, professores, visitantes)</a:t>
            </a:r>
            <a:br>
              <a:rPr lang="pt-BR" dirty="0"/>
            </a:br>
            <a:r>
              <a:rPr lang="pt-BR" dirty="0"/>
              <a:t>• RF03 – Registro de empréstimos de livros</a:t>
            </a:r>
            <a:br>
              <a:rPr lang="pt-BR" dirty="0"/>
            </a:br>
            <a:r>
              <a:rPr lang="pt-BR" dirty="0"/>
              <a:t>• RF04 – Registro de devoluções com cálculo de multa por atraso</a:t>
            </a:r>
            <a:br>
              <a:rPr lang="pt-BR" dirty="0"/>
            </a:br>
            <a:r>
              <a:rPr lang="pt-BR" dirty="0"/>
              <a:t>• RF05 – Consulta ao catálogo (disponíveis e emprestados)</a:t>
            </a:r>
            <a:br>
              <a:rPr lang="pt-BR" dirty="0"/>
            </a:br>
            <a:r>
              <a:rPr lang="pt-BR" dirty="0"/>
              <a:t>• RF06 – Reserva de livros indisponíveis</a:t>
            </a:r>
            <a:br>
              <a:rPr lang="pt-BR" dirty="0"/>
            </a:br>
            <a:r>
              <a:rPr lang="pt-BR" dirty="0"/>
              <a:t>• RF07 – Relatórios de empréstimos/devoluções com filtros</a:t>
            </a:r>
            <a:br>
              <a:rPr lang="pt-BR" dirty="0"/>
            </a:br>
            <a:r>
              <a:rPr lang="pt-BR" dirty="0"/>
              <a:t>• RF08 – Controle de livros danificados ou perdidos</a:t>
            </a:r>
            <a:br>
              <a:rPr lang="pt-BR" dirty="0"/>
            </a:br>
            <a:r>
              <a:rPr lang="pt-BR" dirty="0"/>
              <a:t>• RF09 – Histórico de empréstimos por usuário</a:t>
            </a:r>
            <a:br>
              <a:rPr lang="pt-BR" dirty="0"/>
            </a:br>
            <a:r>
              <a:rPr lang="pt-BR" dirty="0"/>
              <a:t>• RF10 – Alerta de atraso na devolução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567800" y="391680"/>
            <a:ext cx="7249680" cy="65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u="none" strike="noStrike" dirty="0">
                <a:solidFill>
                  <a:srgbClr val="000000"/>
                </a:solidFill>
                <a:uFillTx/>
                <a:latin typeface="Arial"/>
              </a:rPr>
              <a:t>Requisitos</a:t>
            </a:r>
            <a:r>
              <a:rPr lang="pt-BR" dirty="0">
                <a:solidFill>
                  <a:srgbClr val="000000"/>
                </a:solidFill>
                <a:latin typeface="Arial"/>
              </a:rPr>
              <a:t> Não-funcionais</a:t>
            </a:r>
            <a:endParaRPr lang="pt-BR" sz="4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title"/>
          </p:nvPr>
        </p:nvSpPr>
        <p:spPr>
          <a:xfrm>
            <a:off x="1306440" y="1380360"/>
            <a:ext cx="7249680" cy="89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2000" dirty="0"/>
              <a:t>Os requisitos não-funcionais definem critérios de qualidade que o sistema deve seguir, como desempenho, segurança e usabilidade.</a:t>
            </a:r>
            <a:endParaRPr lang="pt-BR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8393E40-1EE6-F1D5-0109-B5F4770395DC}"/>
              </a:ext>
            </a:extLst>
          </p:cNvPr>
          <p:cNvSpPr txBox="1"/>
          <p:nvPr/>
        </p:nvSpPr>
        <p:spPr>
          <a:xfrm>
            <a:off x="947160" y="2281080"/>
            <a:ext cx="7721352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• RNF01 – Interface simples e amigável, acessível a todos os usuários</a:t>
            </a:r>
            <a:br>
              <a:rPr lang="pt-BR" dirty="0"/>
            </a:br>
            <a:r>
              <a:rPr lang="pt-BR" dirty="0"/>
              <a:t>• RNF02 – Design responsivo para uso em computadores e tablets</a:t>
            </a:r>
            <a:br>
              <a:rPr lang="pt-BR" dirty="0"/>
            </a:br>
            <a:r>
              <a:rPr lang="pt-BR" dirty="0"/>
              <a:t>• RNF03 – Garantia de integridade dos dados do sistema</a:t>
            </a:r>
            <a:br>
              <a:rPr lang="pt-BR" dirty="0"/>
            </a:br>
            <a:r>
              <a:rPr lang="pt-BR" dirty="0"/>
              <a:t>• RNF04 – Backups automáticos realizados diariamente</a:t>
            </a:r>
            <a:br>
              <a:rPr lang="pt-BR" dirty="0"/>
            </a:br>
            <a:r>
              <a:rPr lang="pt-BR" dirty="0"/>
              <a:t>• RNF05 – Tempo de resposta máximo de 3 segundos para consultas e cadastros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567800" y="391680"/>
            <a:ext cx="7249680" cy="65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4400" b="0" u="none" strike="noStrike" dirty="0">
                <a:solidFill>
                  <a:srgbClr val="000000"/>
                </a:solidFill>
                <a:uFillTx/>
                <a:latin typeface="Arial"/>
              </a:rPr>
              <a:t>Regras de Negócio</a:t>
            </a: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2DB94A9B-9E55-CB79-E593-AE7A2C8F21BD}"/>
              </a:ext>
            </a:extLst>
          </p:cNvPr>
          <p:cNvSpPr txBox="1">
            <a:spLocks/>
          </p:cNvSpPr>
          <p:nvPr/>
        </p:nvSpPr>
        <p:spPr>
          <a:xfrm>
            <a:off x="1306440" y="1380360"/>
            <a:ext cx="7249680" cy="65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/>
              <a:t>As regras de negócio estabelecem restrições e diretrizes específicas do domínio da biblioteca.</a:t>
            </a:r>
            <a:endParaRPr lang="pt-BR"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0344568-F194-66E3-2BC8-1780EF434134}"/>
              </a:ext>
            </a:extLst>
          </p:cNvPr>
          <p:cNvSpPr txBox="1"/>
          <p:nvPr/>
        </p:nvSpPr>
        <p:spPr>
          <a:xfrm>
            <a:off x="947160" y="2281080"/>
            <a:ext cx="787032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• RN01 – Limite de 3 livros emprestados por usuário</a:t>
            </a:r>
            <a:br>
              <a:rPr lang="pt-BR" dirty="0"/>
            </a:br>
            <a:r>
              <a:rPr lang="pt-BR" dirty="0"/>
              <a:t>• RN02 – Prazo máximo de devolução: 14 dias corridos</a:t>
            </a:r>
            <a:br>
              <a:rPr lang="pt-BR" dirty="0"/>
            </a:br>
            <a:r>
              <a:rPr lang="pt-BR" dirty="0"/>
              <a:t>• RN03 – Multa de R$ 1,00 por dia de atraso</a:t>
            </a:r>
            <a:br>
              <a:rPr lang="pt-BR" dirty="0"/>
            </a:br>
            <a:r>
              <a:rPr lang="pt-BR" dirty="0"/>
              <a:t>• RN04 – Reserva permitida somente quando todos os exemplares 		 estiverem emprestados</a:t>
            </a:r>
            <a:br>
              <a:rPr lang="pt-BR" dirty="0"/>
            </a:br>
            <a:r>
              <a:rPr lang="pt-BR" dirty="0"/>
              <a:t>• RN05 – Reserva válida por 2 dias após disponibilidade; depois retorna ao 	 acervo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283C2-E66C-5566-2590-DCFF56CC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52" y="275302"/>
            <a:ext cx="7024188" cy="866977"/>
          </a:xfrm>
        </p:spPr>
        <p:txBody>
          <a:bodyPr/>
          <a:lstStyle/>
          <a:p>
            <a:r>
              <a:rPr lang="pt-BR" dirty="0"/>
              <a:t>Diagrama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5D25E4-74E2-A3F6-7FE8-42ACBEFEF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22" y="1604938"/>
            <a:ext cx="6335756" cy="4628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818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1567800" y="391680"/>
            <a:ext cx="7249680" cy="65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u="none" strike="noStrike" dirty="0">
                <a:solidFill>
                  <a:srgbClr val="000000"/>
                </a:solidFill>
                <a:uFillTx/>
                <a:latin typeface="Arial"/>
              </a:rPr>
              <a:t>Modelo de Casos de Uso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111D50-DA87-BB9A-0375-F63ABA2F61F6}"/>
              </a:ext>
            </a:extLst>
          </p:cNvPr>
          <p:cNvSpPr txBox="1"/>
          <p:nvPr/>
        </p:nvSpPr>
        <p:spPr>
          <a:xfrm>
            <a:off x="609600" y="1792224"/>
            <a:ext cx="3962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Representa como os usuários interagem com o sistema, dividido em:</a:t>
            </a:r>
          </a:p>
          <a:p>
            <a:endParaRPr lang="pt-BR" dirty="0"/>
          </a:p>
          <a:p>
            <a:r>
              <a:rPr lang="pt-BR" b="1" dirty="0"/>
              <a:t>Diagrama de Casos de Uso</a:t>
            </a:r>
            <a:r>
              <a:rPr lang="pt-BR" dirty="0"/>
              <a:t>: </a:t>
            </a:r>
          </a:p>
          <a:p>
            <a:r>
              <a:rPr lang="pt-BR" dirty="0"/>
              <a:t>Visão geral dos relacionamentos.</a:t>
            </a:r>
          </a:p>
          <a:p>
            <a:endParaRPr lang="pt-BR" dirty="0"/>
          </a:p>
          <a:p>
            <a:r>
              <a:rPr lang="pt-BR" b="1" dirty="0"/>
              <a:t>Descrição dos Cenários</a:t>
            </a:r>
            <a:r>
              <a:rPr lang="pt-BR" dirty="0"/>
              <a:t>:</a:t>
            </a:r>
          </a:p>
          <a:p>
            <a:r>
              <a:rPr lang="pt-BR" dirty="0"/>
              <a:t>Detalhamento do funcionamento </a:t>
            </a:r>
          </a:p>
          <a:p>
            <a:r>
              <a:rPr lang="pt-BR" dirty="0"/>
              <a:t>de cada caso.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DD1C4F-8DCB-E602-3ED7-7E876EC5D891}"/>
              </a:ext>
            </a:extLst>
          </p:cNvPr>
          <p:cNvSpPr txBox="1"/>
          <p:nvPr/>
        </p:nvSpPr>
        <p:spPr>
          <a:xfrm>
            <a:off x="4572000" y="1792224"/>
            <a:ext cx="3962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CU01 – Cadastrar Livro</a:t>
            </a:r>
          </a:p>
          <a:p>
            <a:br>
              <a:rPr lang="pt-BR" dirty="0"/>
            </a:br>
            <a:r>
              <a:rPr lang="pt-BR" i="1" dirty="0" err="1"/>
              <a:t>Pré</a:t>
            </a:r>
            <a:r>
              <a:rPr lang="pt-BR" i="1" dirty="0"/>
              <a:t>:</a:t>
            </a:r>
            <a:r>
              <a:rPr lang="pt-BR" dirty="0"/>
              <a:t> Bibliotecário autenticado</a:t>
            </a:r>
            <a:br>
              <a:rPr lang="pt-BR" dirty="0"/>
            </a:br>
            <a:r>
              <a:rPr lang="pt-BR" i="1" dirty="0"/>
              <a:t>Fluxo:</a:t>
            </a:r>
            <a:r>
              <a:rPr lang="pt-BR" dirty="0"/>
              <a:t> Acessa tela &gt; Preenche dados &gt; Confirma &gt; Sistema salva &gt; Mensagem de sucesso</a:t>
            </a:r>
            <a:br>
              <a:rPr lang="pt-BR" dirty="0"/>
            </a:br>
            <a:r>
              <a:rPr lang="pt-BR" i="1" dirty="0"/>
              <a:t>Alternativa:</a:t>
            </a:r>
            <a:r>
              <a:rPr lang="pt-BR" dirty="0"/>
              <a:t> Campos obrigatórios em branco</a:t>
            </a:r>
          </a:p>
          <a:p>
            <a:endParaRPr lang="pt-BR" dirty="0"/>
          </a:p>
          <a:p>
            <a:r>
              <a:rPr lang="pt-BR" b="1" dirty="0"/>
              <a:t>CU02 – Cadastrar Usuário</a:t>
            </a:r>
          </a:p>
          <a:p>
            <a:br>
              <a:rPr lang="pt-BR" dirty="0"/>
            </a:br>
            <a:r>
              <a:rPr lang="pt-BR" i="1" dirty="0" err="1"/>
              <a:t>Pré</a:t>
            </a:r>
            <a:r>
              <a:rPr lang="pt-BR" i="1" dirty="0"/>
              <a:t>:</a:t>
            </a:r>
            <a:r>
              <a:rPr lang="pt-BR" dirty="0"/>
              <a:t> Bibliotecário autenticado</a:t>
            </a:r>
            <a:br>
              <a:rPr lang="pt-BR" dirty="0"/>
            </a:br>
            <a:r>
              <a:rPr lang="pt-BR" i="1" dirty="0"/>
              <a:t>Fluxo:</a:t>
            </a:r>
            <a:r>
              <a:rPr lang="pt-BR" dirty="0"/>
              <a:t> Acessa função &gt; Preenche dados &gt; Confirma &gt; Sistema salva &gt; Confirmação</a:t>
            </a:r>
            <a:br>
              <a:rPr lang="pt-BR" dirty="0"/>
            </a:br>
            <a:r>
              <a:rPr lang="pt-BR" i="1" dirty="0"/>
              <a:t>Alternativa:</a:t>
            </a:r>
            <a:r>
              <a:rPr lang="pt-BR" dirty="0"/>
              <a:t> E-mail duplicado</a:t>
            </a:r>
          </a:p>
          <a:p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2C58A1C-6C67-BD2A-2CAA-73BCAAF3A70B}"/>
              </a:ext>
            </a:extLst>
          </p:cNvPr>
          <p:cNvCxnSpPr>
            <a:cxnSpLocks/>
          </p:cNvCxnSpPr>
          <p:nvPr/>
        </p:nvCxnSpPr>
        <p:spPr>
          <a:xfrm>
            <a:off x="4450080" y="1706880"/>
            <a:ext cx="0" cy="4303776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9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0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1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2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3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4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5.xml><?xml version="1.0" encoding="utf-8"?>
<a:theme xmlns:a="http://schemas.openxmlformats.org/drawingml/2006/main" name="Tema_IFC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6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659</Words>
  <Application>Microsoft Office PowerPoint</Application>
  <PresentationFormat>Apresentação na tela (4:3)</PresentationFormat>
  <Paragraphs>54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45</vt:i4>
      </vt:variant>
      <vt:variant>
        <vt:lpstr>Títulos de slides</vt:lpstr>
      </vt:variant>
      <vt:variant>
        <vt:i4>12</vt:i4>
      </vt:variant>
    </vt:vector>
  </HeadingPairs>
  <TitlesOfParts>
    <vt:vector size="63" baseType="lpstr">
      <vt:lpstr>Arial</vt:lpstr>
      <vt:lpstr>Symbol</vt:lpstr>
      <vt:lpstr>Tahoma</vt:lpstr>
      <vt:lpstr>Times New Roman</vt:lpstr>
      <vt:lpstr>Trebuchet MS</vt:lpstr>
      <vt:lpstr>Wingdings</vt:lpstr>
      <vt:lpstr>Tema do Office</vt:lpstr>
      <vt:lpstr>Tema do Office</vt:lpstr>
      <vt:lpstr>Tema do Office</vt:lpstr>
      <vt:lpstr>Tema do Office</vt:lpstr>
      <vt:lpstr>Tema do Office</vt:lpstr>
      <vt:lpstr>Tema do Office</vt:lpstr>
      <vt:lpstr>Tema do Office</vt:lpstr>
      <vt:lpstr>Tema do Office</vt:lpstr>
      <vt:lpstr>Tema do Office</vt:lpstr>
      <vt:lpstr>Tema do Office</vt:lpstr>
      <vt:lpstr>Tema do Office</vt:lpstr>
      <vt:lpstr>Tema do Office</vt:lpstr>
      <vt:lpstr>Tema_IFC</vt:lpstr>
      <vt:lpstr>Tema_IFC</vt:lpstr>
      <vt:lpstr>Tema_IFC</vt:lpstr>
      <vt:lpstr>Tema_IFC</vt:lpstr>
      <vt:lpstr>Tema_IFC</vt:lpstr>
      <vt:lpstr>Tema_IFC</vt:lpstr>
      <vt:lpstr>Tema_IFC</vt:lpstr>
      <vt:lpstr>Tema_IFC</vt:lpstr>
      <vt:lpstr>Tema_IFC</vt:lpstr>
      <vt:lpstr>Tema_IFC</vt:lpstr>
      <vt:lpstr>Tema_IFC</vt:lpstr>
      <vt:lpstr>Tema_IFC</vt:lpstr>
      <vt:lpstr>Tema_IFC</vt:lpstr>
      <vt:lpstr>Tema_IFC</vt:lpstr>
      <vt:lpstr>Tema_IFC</vt:lpstr>
      <vt:lpstr>Tema_IFC</vt:lpstr>
      <vt:lpstr>Tema_IFC</vt:lpstr>
      <vt:lpstr>Tema_IFC</vt:lpstr>
      <vt:lpstr>Tema_IFC</vt:lpstr>
      <vt:lpstr>Tema_IFC</vt:lpstr>
      <vt:lpstr>Tema_IFC</vt:lpstr>
      <vt:lpstr>Tema_IFC</vt:lpstr>
      <vt:lpstr>Tema_IFC</vt:lpstr>
      <vt:lpstr>Tema_IFC</vt:lpstr>
      <vt:lpstr>Tema_IFC</vt:lpstr>
      <vt:lpstr>Tema_IFC</vt:lpstr>
      <vt:lpstr>Tema_IFC</vt:lpstr>
      <vt:lpstr>Tema_IFC</vt:lpstr>
      <vt:lpstr>Tema_IFC</vt:lpstr>
      <vt:lpstr>Tema_IFC</vt:lpstr>
      <vt:lpstr>Tema_IFC</vt:lpstr>
      <vt:lpstr>Tema_IFC</vt:lpstr>
      <vt:lpstr>Tema_IFC</vt:lpstr>
      <vt:lpstr>Apresentação do PowerPoint</vt:lpstr>
      <vt:lpstr>Definição do Escopo do Projeto </vt:lpstr>
      <vt:lpstr>Objetivo do Sistema </vt:lpstr>
      <vt:lpstr>Funcionalidades Principais </vt:lpstr>
      <vt:lpstr>Requisitos Funcionais </vt:lpstr>
      <vt:lpstr>Requisitos Não-funcionais</vt:lpstr>
      <vt:lpstr>Regras de Negócio</vt:lpstr>
      <vt:lpstr>Diagrama de Uso</vt:lpstr>
      <vt:lpstr>Modelo de Casos de Uso</vt:lpstr>
      <vt:lpstr>Exemplos de Cenários</vt:lpstr>
      <vt:lpstr>Diagrama de Classes</vt:lpstr>
      <vt:lpstr>Diagrama de Sequências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JorgeAvila</dc:creator>
  <dc:description/>
  <cp:lastModifiedBy>Jonathan Gomez</cp:lastModifiedBy>
  <cp:revision>9</cp:revision>
  <dcterms:modified xsi:type="dcterms:W3CDTF">2025-06-28T00:14:19Z</dcterms:modified>
  <dc:language>pt-BR</dc:language>
</cp:coreProperties>
</file>