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0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56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4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6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03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5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82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37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17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41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18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A4D7-E0FE-4367-AF67-650CDA7E138C}" type="datetimeFigureOut">
              <a:rPr lang="pt-BR" smtClean="0"/>
              <a:t>03/06/2018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C452E-DD9B-464C-BE22-36B510F3BE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77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557971" y="407105"/>
            <a:ext cx="1998617" cy="73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Sumário de Grupos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58760" y="1454322"/>
            <a:ext cx="1998617" cy="73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Grupo</a:t>
            </a:r>
          </a:p>
        </p:txBody>
      </p:sp>
      <p:sp>
        <p:nvSpPr>
          <p:cNvPr id="9" name="Retângulo 8"/>
          <p:cNvSpPr/>
          <p:nvPr/>
        </p:nvSpPr>
        <p:spPr>
          <a:xfrm>
            <a:off x="5891867" y="1454321"/>
            <a:ext cx="1998617" cy="73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Seleções</a:t>
            </a:r>
            <a:endParaRPr lang="pt-BR" dirty="0" smtClean="0"/>
          </a:p>
        </p:txBody>
      </p:sp>
      <p:cxnSp>
        <p:nvCxnSpPr>
          <p:cNvPr id="13" name="Conector Angulado 12"/>
          <p:cNvCxnSpPr>
            <a:stCxn id="4" idx="2"/>
            <a:endCxn id="5" idx="0"/>
          </p:cNvCxnSpPr>
          <p:nvPr/>
        </p:nvCxnSpPr>
        <p:spPr>
          <a:xfrm rot="5400000">
            <a:off x="3199826" y="96868"/>
            <a:ext cx="315698" cy="2399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tângulo 73"/>
          <p:cNvSpPr/>
          <p:nvPr/>
        </p:nvSpPr>
        <p:spPr>
          <a:xfrm>
            <a:off x="3557971" y="4058185"/>
            <a:ext cx="1998617" cy="73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Detalhe Jogador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557972" y="2756253"/>
            <a:ext cx="1998617" cy="731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Seleção</a:t>
            </a:r>
            <a:endParaRPr lang="pt-BR" dirty="0" smtClean="0"/>
          </a:p>
        </p:txBody>
      </p:sp>
      <p:cxnSp>
        <p:nvCxnSpPr>
          <p:cNvPr id="20" name="Conector Angulado 19"/>
          <p:cNvCxnSpPr>
            <a:stCxn id="5" idx="2"/>
            <a:endCxn id="33" idx="0"/>
          </p:cNvCxnSpPr>
          <p:nvPr/>
        </p:nvCxnSpPr>
        <p:spPr>
          <a:xfrm rot="16200000" flipH="1">
            <a:off x="3072469" y="1271441"/>
            <a:ext cx="570412" cy="2399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>
            <a:stCxn id="4" idx="2"/>
            <a:endCxn id="9" idx="0"/>
          </p:cNvCxnSpPr>
          <p:nvPr/>
        </p:nvCxnSpPr>
        <p:spPr>
          <a:xfrm rot="16200000" flipH="1">
            <a:off x="5566380" y="129524"/>
            <a:ext cx="315697" cy="2333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9" idx="2"/>
            <a:endCxn id="33" idx="0"/>
          </p:cNvCxnSpPr>
          <p:nvPr/>
        </p:nvCxnSpPr>
        <p:spPr>
          <a:xfrm rot="5400000">
            <a:off x="5439023" y="1304099"/>
            <a:ext cx="570413" cy="2333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do 31"/>
          <p:cNvCxnSpPr>
            <a:stCxn id="33" idx="2"/>
            <a:endCxn id="74" idx="0"/>
          </p:cNvCxnSpPr>
          <p:nvPr/>
        </p:nvCxnSpPr>
        <p:spPr>
          <a:xfrm rot="5400000">
            <a:off x="4272075" y="3772978"/>
            <a:ext cx="57041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88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Jonathan Batista</dc:creator>
  <cp:lastModifiedBy>Jonathan Batista</cp:lastModifiedBy>
  <cp:revision>8</cp:revision>
  <dcterms:created xsi:type="dcterms:W3CDTF">2018-05-19T13:56:20Z</dcterms:created>
  <dcterms:modified xsi:type="dcterms:W3CDTF">2018-06-03T19:29:44Z</dcterms:modified>
</cp:coreProperties>
</file>