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Titillium Web"/>
      <p:regular r:id="rId16"/>
      <p:bold r:id="rId17"/>
      <p:italic r:id="rId18"/>
      <p:boldItalic r:id="rId19"/>
    </p:embeddedFont>
    <p:embeddedFont>
      <p:font typeface="EB Garamond"/>
      <p:regular r:id="rId20"/>
      <p:bold r:id="rId21"/>
      <p:italic r:id="rId22"/>
      <p:boldItalic r:id="rId23"/>
    </p:embeddedFont>
    <p:embeddedFont>
      <p:font typeface="Titillium Web Extra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regular.fntdata"/><Relationship Id="rId22" Type="http://schemas.openxmlformats.org/officeDocument/2006/relationships/font" Target="fonts/EBGaramond-italic.fntdata"/><Relationship Id="rId21" Type="http://schemas.openxmlformats.org/officeDocument/2006/relationships/font" Target="fonts/EBGaramond-bold.fntdata"/><Relationship Id="rId24" Type="http://schemas.openxmlformats.org/officeDocument/2006/relationships/font" Target="fonts/TitilliumWebExtraLight-regular.fntdata"/><Relationship Id="rId23" Type="http://schemas.openxmlformats.org/officeDocument/2006/relationships/font" Target="fonts/EBGaramon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ExtraLight-italic.fntdata"/><Relationship Id="rId25" Type="http://schemas.openxmlformats.org/officeDocument/2006/relationships/font" Target="fonts/TitilliumWebExtraLight-bold.fntdata"/><Relationship Id="rId27" Type="http://schemas.openxmlformats.org/officeDocument/2006/relationships/font" Target="fonts/TitilliumWebExtra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itilliumWeb-bold.fntdata"/><Relationship Id="rId16" Type="http://schemas.openxmlformats.org/officeDocument/2006/relationships/font" Target="fonts/TitilliumWeb-regular.fntdata"/><Relationship Id="rId19" Type="http://schemas.openxmlformats.org/officeDocument/2006/relationships/font" Target="fonts/TitilliumWeb-boldItalic.fntdata"/><Relationship Id="rId18" Type="http://schemas.openxmlformats.org/officeDocument/2006/relationships/font" Target="fonts/TitilliumWeb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42d20b98db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42d20b98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2d20b98db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2d20b98d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2d20b98d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2d20b98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42d20b98db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42d20b98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42d20b98db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42d20b98d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42d20b98db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42d20b98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42d20b98db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42d20b98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2d20b98db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2d20b98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42d20b98db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42d20b98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42d20b98db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42d20b98d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Welcome to Bokeh.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(Yes, after this lightning talk you can now add Bokeh to your skills section of your resume!)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						</a:t>
            </a: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Jonathan Beatty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80" name="Google Shape;7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175" y="238391"/>
            <a:ext cx="1939710" cy="193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Cheat Sheet for Bokeh thanks to DataCamp!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7" name="Google Shape;847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8" name="Google Shape;8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300" y="814174"/>
            <a:ext cx="5834475" cy="412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4" name="Google Shape;854;p25"/>
          <p:cNvSpPr txBox="1"/>
          <p:nvPr/>
        </p:nvSpPr>
        <p:spPr>
          <a:xfrm>
            <a:off x="2102925" y="792000"/>
            <a:ext cx="44790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Questions???</a:t>
            </a:r>
            <a:endParaRPr sz="4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Thank you for your attention!</a:t>
            </a:r>
            <a:b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16"/>
          <p:cNvSpPr txBox="1"/>
          <p:nvPr>
            <p:ph type="title"/>
          </p:nvPr>
        </p:nvSpPr>
        <p:spPr>
          <a:xfrm>
            <a:off x="739675" y="2041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What is Bokeh?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7" name="Google Shape;787;p1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Bokeh is a python library for interactive visualization that can target web browsers for representation.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Char char="▫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You can pass data of all sorts, such as Python lists or tuples, NumPy arrays or Pandas DataFrames to make your plots.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Char char="▫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Other languages supported by Bokeh: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Char char="-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Bokeh for R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Char char="-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Bokeh for Scala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17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Why use Bokeh?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4" name="Google Shape;794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Interactivity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Ease of representation online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Complex statistical plots quickly through simple commands.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Can transform visualizations from matplotlib, seaborn and gg plot.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8"/>
          <p:cNvSpPr txBox="1"/>
          <p:nvPr>
            <p:ph type="title"/>
          </p:nvPr>
        </p:nvSpPr>
        <p:spPr>
          <a:xfrm>
            <a:off x="766975" y="2920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Easy Install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0" name="Google Shape;800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1" name="Google Shape;8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50" y="1930209"/>
            <a:ext cx="32194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75" y="1968309"/>
            <a:ext cx="26479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/>
          <p:nvPr>
            <p:ph type="title"/>
          </p:nvPr>
        </p:nvSpPr>
        <p:spPr>
          <a:xfrm>
            <a:off x="729000" y="355050"/>
            <a:ext cx="76860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Outputting Bokeh Files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8" name="Google Shape;808;p19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3 way to output Bokeh: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2.   Notebook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3.  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9" name="Google Shape;809;p19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EB Garamond"/>
              <a:buChar char="▫"/>
            </a:pP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Can embed Bokeh visualization to Flask and Django App.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0" name="Google Shape;810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Three Shades of Bokeh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6" name="Google Shape;816;p20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Charts</a:t>
            </a:r>
            <a:endParaRPr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High level use of Bokeh used to build complex statistical plots, quickly in a statistical manner.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7" name="Google Shape;817;p20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Plotting</a:t>
            </a:r>
            <a:endParaRPr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Mid level use of Bokeh. Centered around composing visual glyphs and building plots on one another.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8" name="Google Shape;818;p20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Models</a:t>
            </a:r>
            <a:endParaRPr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Low level of Bokeh. This is best used for advanced users or developers who want even more control over the creation of glyphs.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9" name="Google Shape;81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5" name="Google Shape;825;p21"/>
          <p:cNvSpPr txBox="1"/>
          <p:nvPr>
            <p:ph type="title"/>
          </p:nvPr>
        </p:nvSpPr>
        <p:spPr>
          <a:xfrm>
            <a:off x="739675" y="2556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Creating a Chart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6" name="Google Shape;826;p2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 the library and functions/methods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Prepare the data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Set the output mode(notebook, web browser, server)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 chart with styling options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Visualize the chart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22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Visualizing the Chart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3" name="Google Shape;8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24" y="1553150"/>
            <a:ext cx="4401275" cy="247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399" y="688325"/>
            <a:ext cx="3985201" cy="394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0" name="Google Shape;840;p23"/>
          <p:cNvSpPr txBox="1"/>
          <p:nvPr>
            <p:ph type="title"/>
          </p:nvPr>
        </p:nvSpPr>
        <p:spPr>
          <a:xfrm>
            <a:off x="729000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Creating a Plot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1" name="Google Shape;841;p2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Import library, methods or functions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Select the output mode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Activate a figure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Perform subsequent plotting operations, it will affect the generated figure(glyphs)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Visualize it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