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Titillium Web"/>
      <p:regular r:id="rId20"/>
      <p:bold r:id="rId21"/>
      <p:italic r:id="rId22"/>
      <p:boldItalic r:id="rId23"/>
    </p:embeddedFont>
    <p:embeddedFont>
      <p:font typeface="EB Garamond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Titillium Web Extra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EBGaramond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itilliumWeb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4d8084b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4d8084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44d8084b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44d8084b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2d20b98db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42d20b98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435ad1cb3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435ad1cb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2d20b98db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2d20b98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2d20b98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2d20b98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2d20b98d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2d20b9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42d20b98d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42d20b98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2d20b98db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2d20b9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2d20b98d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2d20b98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2d20b98d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2d20b98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42d20b98d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42d20b98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2d20b98d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2d20b98d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81" name="Google Shape;781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5" name="Google Shape;785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9" name="Google Shape;7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2" name="Google Shape;7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3" name="Google Shape;79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6" name="Google Shape;7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7" name="Google Shape;7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8" name="Google Shape;79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1" name="Google Shape;80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5" name="Google Shape;80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8" name="Google Shape;80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1" name="Google Shape;811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2" name="Google Shape;812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3" name="Google Shape;813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4" name="Google Shape;81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5" name="Google Shape;81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18" name="Google Shape;81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1" name="Google Shape;821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2" name="Google Shape;82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7" name="Google Shape;7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Welcome to Bokeh.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(Yes, after this lightning talk you can now add Bokeh to the  skills section of your resume!)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						</a:t>
            </a: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Jonathan Beatty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0" name="Google Shape;8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175" y="238391"/>
            <a:ext cx="1939710" cy="193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7" name="Google Shape;897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Reddit’s Top Models</a:t>
            </a:r>
            <a:endParaRPr/>
          </a:p>
        </p:txBody>
      </p:sp>
      <p:sp>
        <p:nvSpPr>
          <p:cNvPr id="904" name="Google Shape;9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7"/>
          <p:cNvSpPr txBox="1"/>
          <p:nvPr/>
        </p:nvSpPr>
        <p:spPr>
          <a:xfrm>
            <a:off x="195775" y="80100"/>
            <a:ext cx="165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TO JUPYTER!!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652200" y="80100"/>
            <a:ext cx="2491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Cheat Sheet for Bokeh thanks to DataCamp!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3" name="Google Shape;913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4" name="Google Shape;9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00" y="814174"/>
            <a:ext cx="5834475" cy="412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Bokeh Application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 txBox="1"/>
          <p:nvPr>
            <p:ph idx="1" type="body"/>
          </p:nvPr>
        </p:nvSpPr>
        <p:spPr>
          <a:xfrm>
            <a:off x="739680" y="11161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also comes with an optional server component, the Bokeh Server, below is a sample of uses for the server:</a:t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UI widgets and plot selections driving computations and plot updates.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Intelligent server-side downsampling of large datasets.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Streaming data automatically updating plots.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Sophisticated glyph re-writing and transformations for “Big Data”.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EB Garamond"/>
              <a:buChar char="▫"/>
            </a:pPr>
            <a:r>
              <a:rPr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Plot and dashboard publishing for wider audiences.</a:t>
            </a:r>
            <a:endParaRPr sz="1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40"/>
          <p:cNvSpPr txBox="1"/>
          <p:nvPr/>
        </p:nvSpPr>
        <p:spPr>
          <a:xfrm>
            <a:off x="2102925" y="792000"/>
            <a:ext cx="44790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Questions???</a:t>
            </a:r>
            <a:endParaRPr sz="4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Thank you for your attention!</a:t>
            </a:r>
            <a:b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28"/>
          <p:cNvSpPr txBox="1"/>
          <p:nvPr>
            <p:ph type="title"/>
          </p:nvPr>
        </p:nvSpPr>
        <p:spPr>
          <a:xfrm>
            <a:off x="739675" y="2041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What is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7" name="Google Shape;837;p2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Bokeh is a python library for interactive visualization that can target web browsers for representation.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You can pass data of all sorts, such as Python lists or tuples, NumPy arrays or Pandas DataFrames to make your plots.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▫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Other languages supported by Bokeh: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R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Char char="-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Bokeh for Scala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Google Shape;843;p29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Why use Bokeh?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4" name="Google Shape;844;p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Interactivity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Ease of representation online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Complex statistical plots quickly through simple commands.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 transform visualizations from matplotlib, seaborn and gg plot.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0"/>
          <p:cNvSpPr txBox="1"/>
          <p:nvPr>
            <p:ph type="title"/>
          </p:nvPr>
        </p:nvSpPr>
        <p:spPr>
          <a:xfrm>
            <a:off x="766975" y="2920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Easy Install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0" name="Google Shape;850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0" y="1930209"/>
            <a:ext cx="3219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75" y="1968309"/>
            <a:ext cx="2647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/>
          <p:nvPr>
            <p:ph type="title"/>
          </p:nvPr>
        </p:nvSpPr>
        <p:spPr>
          <a:xfrm>
            <a:off x="729000" y="355050"/>
            <a:ext cx="76860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Outputting Bokeh Files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8" name="Google Shape;858;p3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 way to output Bokeh: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2.   Notebook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3.  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9" name="Google Shape;859;p3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Char char="▫"/>
            </a:pPr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Can embed Bokeh visualization to Flask and Django App.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0" name="Google Shape;860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2"/>
          <p:cNvSpPr txBox="1"/>
          <p:nvPr>
            <p:ph type="title"/>
          </p:nvPr>
        </p:nvSpPr>
        <p:spPr>
          <a:xfrm>
            <a:off x="739750" y="19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Three Shades of Bokeh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6" name="Google Shape;866;p32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Charts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High level use of Bokeh used to build complex statistical plots. Main benefit of Bokeh as opposed to matplotlib or another visualization library at this level is interactivity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7" name="Google Shape;867;p32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Plotting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Mid level use of Bokeh. Centered around composing visual glyphs and building plots on one another. Very useful for Geo-Spatial Data!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8" name="Google Shape;868;p32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latin typeface="EB Garamond"/>
                <a:ea typeface="EB Garamond"/>
                <a:cs typeface="EB Garamond"/>
                <a:sym typeface="EB Garamond"/>
              </a:rPr>
              <a:t>Models</a:t>
            </a:r>
            <a:endParaRPr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EB Garamond"/>
              <a:buChar char="▫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Low level of Bokeh. This is best used for advanced users or developers who want even more control over the creation of glyphs and all aspects of Bokeh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9" name="Google Shape;869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33"/>
          <p:cNvSpPr txBox="1"/>
          <p:nvPr>
            <p:ph type="title"/>
          </p:nvPr>
        </p:nvSpPr>
        <p:spPr>
          <a:xfrm>
            <a:off x="739675" y="2556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6" name="Google Shape;876;p3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 the library and functions/methods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Prepare the data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Set the output mode(notebook, web browser, server)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chart with styling options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the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3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Visualizing the Chart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83" name="Google Shape;8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4" y="1553150"/>
            <a:ext cx="4401275" cy="247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399" y="688325"/>
            <a:ext cx="3985201" cy="39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35"/>
          <p:cNvSpPr txBox="1"/>
          <p:nvPr>
            <p:ph type="title"/>
          </p:nvPr>
        </p:nvSpPr>
        <p:spPr>
          <a:xfrm>
            <a:off x="72900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Creating a Plot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1" name="Google Shape;891;p3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Import library, methods or functions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Select the output mode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Activate a figure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 subsequent plotting operations, it will affect the generated figure(glyphs)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Visualize it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