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Titillium Web"/>
      <p:regular r:id="rId17"/>
      <p:bold r:id="rId18"/>
      <p:italic r:id="rId19"/>
      <p:boldItalic r:id="rId20"/>
    </p:embeddedFont>
    <p:embeddedFont>
      <p:font typeface="EB Garamond"/>
      <p:regular r:id="rId21"/>
      <p:bold r:id="rId22"/>
      <p:italic r:id="rId23"/>
      <p:boldItalic r:id="rId24"/>
    </p:embeddedFont>
    <p:embeddedFont>
      <p:font typeface="Titillium Web ExtraLight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TitilliumWeb-boldItalic.fntdata"/><Relationship Id="rId22" Type="http://schemas.openxmlformats.org/officeDocument/2006/relationships/font" Target="fonts/EBGaramond-bold.fntdata"/><Relationship Id="rId21" Type="http://schemas.openxmlformats.org/officeDocument/2006/relationships/font" Target="fonts/EBGaramond-regular.fntdata"/><Relationship Id="rId24" Type="http://schemas.openxmlformats.org/officeDocument/2006/relationships/font" Target="fonts/EBGaramond-boldItalic.fntdata"/><Relationship Id="rId23" Type="http://schemas.openxmlformats.org/officeDocument/2006/relationships/font" Target="fonts/EBGaramond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TitilliumWebExtraLight-bold.fntdata"/><Relationship Id="rId25" Type="http://schemas.openxmlformats.org/officeDocument/2006/relationships/font" Target="fonts/TitilliumWebExtraLight-regular.fntdata"/><Relationship Id="rId28" Type="http://schemas.openxmlformats.org/officeDocument/2006/relationships/font" Target="fonts/TitilliumWebExtraLight-boldItalic.fntdata"/><Relationship Id="rId27" Type="http://schemas.openxmlformats.org/officeDocument/2006/relationships/font" Target="fonts/TitilliumWebExtraLight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TitilliumWeb-regular.fntdata"/><Relationship Id="rId16" Type="http://schemas.openxmlformats.org/officeDocument/2006/relationships/slide" Target="slides/slide12.xml"/><Relationship Id="rId19" Type="http://schemas.openxmlformats.org/officeDocument/2006/relationships/font" Target="fonts/TitilliumWeb-italic.fntdata"/><Relationship Id="rId18" Type="http://schemas.openxmlformats.org/officeDocument/2006/relationships/font" Target="fonts/TitilliumWeb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5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7" name="Google Shape;777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2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g42d20b98db_0_9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4" name="Google Shape;844;g42d20b98db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9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g435ad1cb3f_0_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1" name="Google Shape;851;g435ad1cb3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6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g42d20b98db_0_1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8" name="Google Shape;858;g42d20b98db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g42d20b98db_0_2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3" name="Google Shape;783;g42d20b98db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8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g42d20b98db_0_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0" name="Google Shape;790;g42d20b98db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5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g42d20b98db_0_4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7" name="Google Shape;797;g42d20b98db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3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g42d20b98db_0_4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5" name="Google Shape;805;g42d20b98db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g42d20b98db_0_5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3" name="Google Shape;813;g42d20b98db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0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g42d20b98db_0_7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2" name="Google Shape;822;g42d20b98db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7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g42d20b98db_0_7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9" name="Google Shape;829;g42d20b98db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5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g42d20b98db_0_8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7" name="Google Shape;837;g42d20b98db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696525" y="817291"/>
            <a:ext cx="7729200" cy="208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9pPr>
          </a:lstStyle>
          <a:p/>
        </p:txBody>
      </p:sp>
      <p:grpSp>
        <p:nvGrpSpPr>
          <p:cNvPr id="12" name="Google Shape;12;p2"/>
          <p:cNvGrpSpPr/>
          <p:nvPr/>
        </p:nvGrpSpPr>
        <p:grpSpPr>
          <a:xfrm>
            <a:off x="28550" y="2196764"/>
            <a:ext cx="9094048" cy="2946825"/>
            <a:chOff x="28544" y="3514688"/>
            <a:chExt cx="9094048" cy="1628800"/>
          </a:xfrm>
        </p:grpSpPr>
        <p:sp>
          <p:nvSpPr>
            <p:cNvPr id="13" name="Google Shape;13;p2"/>
            <p:cNvSpPr/>
            <p:nvPr/>
          </p:nvSpPr>
          <p:spPr>
            <a:xfrm>
              <a:off x="300032" y="4491616"/>
              <a:ext cx="228608" cy="651872"/>
            </a:xfrm>
            <a:custGeom>
              <a:rect b="b" l="l" r="r" t="t"/>
              <a:pathLst>
                <a:path extrusionOk="0" h="20371" w="7144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28544" y="4220160"/>
              <a:ext cx="228640" cy="923328"/>
            </a:xfrm>
            <a:custGeom>
              <a:rect b="b" l="l" r="r" t="t"/>
              <a:pathLst>
                <a:path extrusionOk="0" h="28854" w="7145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76832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53664" y="4120128"/>
              <a:ext cx="230400" cy="1023360"/>
            </a:xfrm>
            <a:custGeom>
              <a:rect b="b" l="l" r="r" t="t"/>
              <a:pathLst>
                <a:path extrusionOk="0" h="31980" w="720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130496" y="4627328"/>
              <a:ext cx="230400" cy="516160"/>
            </a:xfrm>
            <a:custGeom>
              <a:rect b="b" l="l" r="r" t="t"/>
              <a:pathLst>
                <a:path extrusionOk="0" h="16130" w="720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409088" y="3821888"/>
              <a:ext cx="228640" cy="1321600"/>
            </a:xfrm>
            <a:custGeom>
              <a:rect b="b" l="l" r="r" t="t"/>
              <a:pathLst>
                <a:path extrusionOk="0" h="41300" w="7145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685920" y="4175488"/>
              <a:ext cx="230400" cy="968000"/>
            </a:xfrm>
            <a:custGeom>
              <a:rect b="b" l="l" r="r" t="t"/>
              <a:pathLst>
                <a:path extrusionOk="0" h="30250" w="720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96272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2239552" y="4355872"/>
              <a:ext cx="230400" cy="787616"/>
            </a:xfrm>
            <a:custGeom>
              <a:rect b="b" l="l" r="r" t="t"/>
              <a:pathLst>
                <a:path extrusionOk="0" h="24613" w="720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25163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2794976" y="4175488"/>
              <a:ext cx="228640" cy="968000"/>
            </a:xfrm>
            <a:custGeom>
              <a:rect b="b" l="l" r="r" t="t"/>
              <a:pathLst>
                <a:path extrusionOk="0" h="30250" w="7145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071808" y="3659360"/>
              <a:ext cx="230400" cy="1484128"/>
            </a:xfrm>
            <a:custGeom>
              <a:rect b="b" l="l" r="r" t="t"/>
              <a:pathLst>
                <a:path extrusionOk="0" h="46379" w="720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3348608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625440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3904032" y="4491616"/>
              <a:ext cx="228640" cy="651872"/>
            </a:xfrm>
            <a:custGeom>
              <a:rect b="b" l="l" r="r" t="t"/>
              <a:pathLst>
                <a:path extrusionOk="0" h="20371" w="7145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4180864" y="4284448"/>
              <a:ext cx="230432" cy="859040"/>
            </a:xfrm>
            <a:custGeom>
              <a:rect b="b" l="l" r="r" t="t"/>
              <a:pathLst>
                <a:path extrusionOk="0" h="26845" w="7201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4457696" y="4004032"/>
              <a:ext cx="230400" cy="1139456"/>
            </a:xfrm>
            <a:custGeom>
              <a:rect b="b" l="l" r="r" t="t"/>
              <a:pathLst>
                <a:path extrusionOk="0" h="35608" w="720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4734496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0113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5289920" y="3939744"/>
              <a:ext cx="228640" cy="1203744"/>
            </a:xfrm>
            <a:custGeom>
              <a:rect b="b" l="l" r="r" t="t"/>
              <a:pathLst>
                <a:path extrusionOk="0" h="37617" w="7145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566752" y="3704000"/>
              <a:ext cx="230432" cy="1439488"/>
            </a:xfrm>
            <a:custGeom>
              <a:rect b="b" l="l" r="r" t="t"/>
              <a:pathLst>
                <a:path extrusionOk="0" h="44984" w="7201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435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6120384" y="4329088"/>
              <a:ext cx="230432" cy="814400"/>
            </a:xfrm>
            <a:custGeom>
              <a:rect b="b" l="l" r="r" t="t"/>
              <a:pathLst>
                <a:path extrusionOk="0" h="25450" w="7201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6399008" y="4120128"/>
              <a:ext cx="228608" cy="1023360"/>
            </a:xfrm>
            <a:custGeom>
              <a:rect b="b" l="l" r="r" t="t"/>
              <a:pathLst>
                <a:path extrusionOk="0" h="31980" w="7144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6675808" y="4538048"/>
              <a:ext cx="230432" cy="605440"/>
            </a:xfrm>
            <a:custGeom>
              <a:rect b="b" l="l" r="r" t="t"/>
              <a:pathLst>
                <a:path extrusionOk="0" h="18920" w="7201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695264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7229472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7506272" y="3768288"/>
              <a:ext cx="230432" cy="1375200"/>
            </a:xfrm>
            <a:custGeom>
              <a:rect b="b" l="l" r="r" t="t"/>
              <a:pathLst>
                <a:path extrusionOk="0" h="42975" w="7201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7784896" y="4004032"/>
              <a:ext cx="228608" cy="1139456"/>
            </a:xfrm>
            <a:custGeom>
              <a:rect b="b" l="l" r="r" t="t"/>
              <a:pathLst>
                <a:path extrusionOk="0" h="35608" w="7144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061696" y="3596864"/>
              <a:ext cx="230432" cy="1546624"/>
            </a:xfrm>
            <a:custGeom>
              <a:rect b="b" l="l" r="r" t="t"/>
              <a:pathLst>
                <a:path extrusionOk="0" h="48332" w="7201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3385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615360" y="3939744"/>
              <a:ext cx="230400" cy="1203744"/>
            </a:xfrm>
            <a:custGeom>
              <a:rect b="b" l="l" r="r" t="t"/>
              <a:pathLst>
                <a:path extrusionOk="0" h="37617" w="720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893952" y="3596864"/>
              <a:ext cx="228640" cy="1546624"/>
            </a:xfrm>
            <a:custGeom>
              <a:rect b="b" l="l" r="r" t="t"/>
              <a:pathLst>
                <a:path extrusionOk="0" h="48332" w="7145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" name="Google Shape;46;p2"/>
          <p:cNvGrpSpPr/>
          <p:nvPr/>
        </p:nvGrpSpPr>
        <p:grpSpPr>
          <a:xfrm>
            <a:off x="28550" y="3359978"/>
            <a:ext cx="9094048" cy="1783611"/>
            <a:chOff x="28544" y="4157632"/>
            <a:chExt cx="9094048" cy="985856"/>
          </a:xfrm>
        </p:grpSpPr>
        <p:sp>
          <p:nvSpPr>
            <p:cNvPr id="47" name="Google Shape;47;p2"/>
            <p:cNvSpPr/>
            <p:nvPr/>
          </p:nvSpPr>
          <p:spPr>
            <a:xfrm>
              <a:off x="435744" y="4782720"/>
              <a:ext cx="92896" cy="360768"/>
            </a:xfrm>
            <a:custGeom>
              <a:rect b="b" l="l" r="r" t="t"/>
              <a:pathLst>
                <a:path extrusionOk="0" h="11274" w="2903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300032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164288" y="4571968"/>
              <a:ext cx="92896" cy="571520"/>
            </a:xfrm>
            <a:custGeom>
              <a:rect b="b" l="l" r="r" t="t"/>
              <a:pathLst>
                <a:path extrusionOk="0" h="17860" w="2903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8544" y="4739840"/>
              <a:ext cx="92928" cy="403648"/>
            </a:xfrm>
            <a:custGeom>
              <a:rect b="b" l="l" r="r" t="t"/>
              <a:pathLst>
                <a:path extrusionOk="0" h="12614" w="2904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71257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576832" y="4752352"/>
              <a:ext cx="94688" cy="391136"/>
            </a:xfrm>
            <a:custGeom>
              <a:rect b="b" l="l" r="r" t="t"/>
              <a:pathLst>
                <a:path extrusionOk="0" h="12223" w="2959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989408" y="4386240"/>
              <a:ext cx="94656" cy="757248"/>
            </a:xfrm>
            <a:custGeom>
              <a:rect b="b" l="l" r="r" t="t"/>
              <a:pathLst>
                <a:path extrusionOk="0" h="23664" w="2958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853664" y="4500544"/>
              <a:ext cx="94688" cy="642944"/>
            </a:xfrm>
            <a:custGeom>
              <a:rect b="b" l="l" r="r" t="t"/>
              <a:pathLst>
                <a:path extrusionOk="0" h="20092" w="2959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1266208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1130496" y="4518400"/>
              <a:ext cx="94688" cy="625088"/>
            </a:xfrm>
            <a:custGeom>
              <a:rect b="b" l="l" r="r" t="t"/>
              <a:pathLst>
                <a:path extrusionOk="0" h="19534" w="2959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15430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14072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1821632" y="4457664"/>
              <a:ext cx="92896" cy="685824"/>
            </a:xfrm>
            <a:custGeom>
              <a:rect b="b" l="l" r="r" t="t"/>
              <a:pathLst>
                <a:path extrusionOk="0" h="21432" w="2903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1685920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2098464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196272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2375296" y="4711264"/>
              <a:ext cx="94656" cy="432224"/>
            </a:xfrm>
            <a:custGeom>
              <a:rect b="b" l="l" r="r" t="t"/>
              <a:pathLst>
                <a:path extrusionOk="0" h="13507" w="2958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2239552" y="4536256"/>
              <a:ext cx="94688" cy="607232"/>
            </a:xfrm>
            <a:custGeom>
              <a:rect b="b" l="l" r="r" t="t"/>
              <a:pathLst>
                <a:path extrusionOk="0" h="18976" w="2959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2652096" y="4704128"/>
              <a:ext cx="94688" cy="439360"/>
            </a:xfrm>
            <a:custGeom>
              <a:rect b="b" l="l" r="r" t="t"/>
              <a:pathLst>
                <a:path extrusionOk="0" h="13730" w="2959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2516384" y="4764864"/>
              <a:ext cx="94688" cy="378624"/>
            </a:xfrm>
            <a:custGeom>
              <a:rect b="b" l="l" r="r" t="t"/>
              <a:pathLst>
                <a:path extrusionOk="0" h="11832" w="2959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2930720" y="4421952"/>
              <a:ext cx="92896" cy="721536"/>
            </a:xfrm>
            <a:custGeom>
              <a:rect b="b" l="l" r="r" t="t"/>
              <a:pathLst>
                <a:path extrusionOk="0" h="22548" w="2903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2794976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320752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30718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3484352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33486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3761184" y="4739840"/>
              <a:ext cx="94656" cy="403648"/>
            </a:xfrm>
            <a:custGeom>
              <a:rect b="b" l="l" r="r" t="t"/>
              <a:pathLst>
                <a:path extrusionOk="0" h="12614" w="2958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362544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4037984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3902272" y="4836288"/>
              <a:ext cx="94656" cy="307200"/>
            </a:xfrm>
            <a:custGeom>
              <a:rect b="b" l="l" r="r" t="t"/>
              <a:pathLst>
                <a:path extrusionOk="0" h="9600" w="2958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4316608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418086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4593408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4457696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487024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4734496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5147072" y="4157632"/>
              <a:ext cx="94656" cy="985856"/>
            </a:xfrm>
            <a:custGeom>
              <a:rect b="b" l="l" r="r" t="t"/>
              <a:pathLst>
                <a:path extrusionOk="0" h="30808" w="2958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5011328" y="4229088"/>
              <a:ext cx="94688" cy="914400"/>
            </a:xfrm>
            <a:custGeom>
              <a:rect b="b" l="l" r="r" t="t"/>
              <a:pathLst>
                <a:path extrusionOk="0" h="28575" w="2959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5425664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5289920" y="4277280"/>
              <a:ext cx="94688" cy="866208"/>
            </a:xfrm>
            <a:custGeom>
              <a:rect b="b" l="l" r="r" t="t"/>
              <a:pathLst>
                <a:path extrusionOk="0" h="27069" w="2959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57024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5566752" y="4416608"/>
              <a:ext cx="94688" cy="726880"/>
            </a:xfrm>
            <a:custGeom>
              <a:rect b="b" l="l" r="r" t="t"/>
              <a:pathLst>
                <a:path extrusionOk="0" h="22715" w="2959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597929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5843584" y="4813088"/>
              <a:ext cx="94688" cy="330400"/>
            </a:xfrm>
            <a:custGeom>
              <a:rect b="b" l="l" r="r" t="t"/>
              <a:pathLst>
                <a:path extrusionOk="0" h="10325" w="2959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6256128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6120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6534720" y="4505888"/>
              <a:ext cx="92896" cy="637600"/>
            </a:xfrm>
            <a:custGeom>
              <a:rect b="b" l="l" r="r" t="t"/>
              <a:pathLst>
                <a:path extrusionOk="0" h="19925" w="2903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6399008" y="4739840"/>
              <a:ext cx="92896" cy="403648"/>
            </a:xfrm>
            <a:custGeom>
              <a:rect b="b" l="l" r="r" t="t"/>
              <a:pathLst>
                <a:path extrusionOk="0" h="12614" w="2903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6811552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6675808" y="4614848"/>
              <a:ext cx="94688" cy="528640"/>
            </a:xfrm>
            <a:custGeom>
              <a:rect b="b" l="l" r="r" t="t"/>
              <a:pathLst>
                <a:path extrusionOk="0" h="16520" w="2959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7088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6952640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73651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7229472" y="4825568"/>
              <a:ext cx="94688" cy="317920"/>
            </a:xfrm>
            <a:custGeom>
              <a:rect b="b" l="l" r="r" t="t"/>
              <a:pathLst>
                <a:path extrusionOk="0" h="9935" w="2959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7643808" y="4632704"/>
              <a:ext cx="92896" cy="510784"/>
            </a:xfrm>
            <a:custGeom>
              <a:rect b="b" l="l" r="r" t="t"/>
              <a:pathLst>
                <a:path extrusionOk="0" h="15962" w="2903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7506272" y="4963104"/>
              <a:ext cx="94688" cy="180384"/>
            </a:xfrm>
            <a:custGeom>
              <a:rect b="b" l="l" r="r" t="t"/>
              <a:pathLst>
                <a:path extrusionOk="0" h="5637" w="2959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7920608" y="4909504"/>
              <a:ext cx="94688" cy="233984"/>
            </a:xfrm>
            <a:custGeom>
              <a:rect b="b" l="l" r="r" t="t"/>
              <a:pathLst>
                <a:path extrusionOk="0" h="7312" w="2959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77848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81974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80616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8474272" y="4721984"/>
              <a:ext cx="94656" cy="421504"/>
            </a:xfrm>
            <a:custGeom>
              <a:rect b="b" l="l" r="r" t="t"/>
              <a:pathLst>
                <a:path extrusionOk="0" h="13172" w="2958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8338528" y="4488032"/>
              <a:ext cx="94688" cy="655456"/>
            </a:xfrm>
            <a:custGeom>
              <a:rect b="b" l="l" r="r" t="t"/>
              <a:pathLst>
                <a:path extrusionOk="0" h="20483" w="2959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8751072" y="4409440"/>
              <a:ext cx="94688" cy="734048"/>
            </a:xfrm>
            <a:custGeom>
              <a:rect b="b" l="l" r="r" t="t"/>
              <a:pathLst>
                <a:path extrusionOk="0" h="22939" w="2959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8615360" y="4295168"/>
              <a:ext cx="94688" cy="848320"/>
            </a:xfrm>
            <a:custGeom>
              <a:rect b="b" l="l" r="r" t="t"/>
              <a:pathLst>
                <a:path extrusionOk="0" h="26510" w="2959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9029696" y="4409440"/>
              <a:ext cx="92896" cy="734048"/>
            </a:xfrm>
            <a:custGeom>
              <a:rect b="b" l="l" r="r" t="t"/>
              <a:pathLst>
                <a:path extrusionOk="0" h="22939" w="2903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8893952" y="4180864"/>
              <a:ext cx="92896" cy="962624"/>
            </a:xfrm>
            <a:custGeom>
              <a:rect b="b" l="l" r="r" t="t"/>
              <a:pathLst>
                <a:path extrusionOk="0" h="30082" w="2903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3" name="Google Shape;113;p2"/>
          <p:cNvSpPr/>
          <p:nvPr/>
        </p:nvSpPr>
        <p:spPr>
          <a:xfrm>
            <a:off x="0" y="2229988"/>
            <a:ext cx="9144000" cy="1293056"/>
          </a:xfrm>
          <a:custGeom>
            <a:rect b="b" l="l" r="r" t="t"/>
            <a:pathLst>
              <a:path extrusionOk="0" h="40408" w="28575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11"/>
          <p:cNvSpPr/>
          <p:nvPr/>
        </p:nvSpPr>
        <p:spPr>
          <a:xfrm>
            <a:off x="-25" y="4329000"/>
            <a:ext cx="9144000" cy="8145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4" name="Google Shape;664;p11"/>
          <p:cNvSpPr txBox="1"/>
          <p:nvPr>
            <p:ph idx="1" type="body"/>
          </p:nvPr>
        </p:nvSpPr>
        <p:spPr>
          <a:xfrm>
            <a:off x="553650" y="4496202"/>
            <a:ext cx="80367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/>
        </p:txBody>
      </p:sp>
      <p:sp>
        <p:nvSpPr>
          <p:cNvPr id="665" name="Google Shape;665;p11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12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with graphs">
  <p:cSld name="BLANK_2"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13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70" name="Google Shape;670;p13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671" name="Google Shape;671;p13"/>
            <p:cNvSpPr/>
            <p:nvPr/>
          </p:nvSpPr>
          <p:spPr>
            <a:xfrm>
              <a:off x="300032" y="4491616"/>
              <a:ext cx="228608" cy="651872"/>
            </a:xfrm>
            <a:custGeom>
              <a:rect b="b" l="l" r="r" t="t"/>
              <a:pathLst>
                <a:path extrusionOk="0" h="20371" w="7144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13"/>
            <p:cNvSpPr/>
            <p:nvPr/>
          </p:nvSpPr>
          <p:spPr>
            <a:xfrm>
              <a:off x="28544" y="4220160"/>
              <a:ext cx="228640" cy="923328"/>
            </a:xfrm>
            <a:custGeom>
              <a:rect b="b" l="l" r="r" t="t"/>
              <a:pathLst>
                <a:path extrusionOk="0" h="28854" w="7145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13"/>
            <p:cNvSpPr/>
            <p:nvPr/>
          </p:nvSpPr>
          <p:spPr>
            <a:xfrm>
              <a:off x="576832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13"/>
            <p:cNvSpPr/>
            <p:nvPr/>
          </p:nvSpPr>
          <p:spPr>
            <a:xfrm>
              <a:off x="853664" y="4120128"/>
              <a:ext cx="230400" cy="1023360"/>
            </a:xfrm>
            <a:custGeom>
              <a:rect b="b" l="l" r="r" t="t"/>
              <a:pathLst>
                <a:path extrusionOk="0" h="31980" w="720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13"/>
            <p:cNvSpPr/>
            <p:nvPr/>
          </p:nvSpPr>
          <p:spPr>
            <a:xfrm>
              <a:off x="1130496" y="4627328"/>
              <a:ext cx="230400" cy="516160"/>
            </a:xfrm>
            <a:custGeom>
              <a:rect b="b" l="l" r="r" t="t"/>
              <a:pathLst>
                <a:path extrusionOk="0" h="16130" w="720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13"/>
            <p:cNvSpPr/>
            <p:nvPr/>
          </p:nvSpPr>
          <p:spPr>
            <a:xfrm>
              <a:off x="1409088" y="3821888"/>
              <a:ext cx="228640" cy="1321600"/>
            </a:xfrm>
            <a:custGeom>
              <a:rect b="b" l="l" r="r" t="t"/>
              <a:pathLst>
                <a:path extrusionOk="0" h="41300" w="7145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13"/>
            <p:cNvSpPr/>
            <p:nvPr/>
          </p:nvSpPr>
          <p:spPr>
            <a:xfrm>
              <a:off x="1685920" y="4175488"/>
              <a:ext cx="230400" cy="968000"/>
            </a:xfrm>
            <a:custGeom>
              <a:rect b="b" l="l" r="r" t="t"/>
              <a:pathLst>
                <a:path extrusionOk="0" h="30250" w="720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13"/>
            <p:cNvSpPr/>
            <p:nvPr/>
          </p:nvSpPr>
          <p:spPr>
            <a:xfrm>
              <a:off x="196272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13"/>
            <p:cNvSpPr/>
            <p:nvPr/>
          </p:nvSpPr>
          <p:spPr>
            <a:xfrm>
              <a:off x="2239552" y="4355872"/>
              <a:ext cx="230400" cy="787616"/>
            </a:xfrm>
            <a:custGeom>
              <a:rect b="b" l="l" r="r" t="t"/>
              <a:pathLst>
                <a:path extrusionOk="0" h="24613" w="720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13"/>
            <p:cNvSpPr/>
            <p:nvPr/>
          </p:nvSpPr>
          <p:spPr>
            <a:xfrm>
              <a:off x="25163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13"/>
            <p:cNvSpPr/>
            <p:nvPr/>
          </p:nvSpPr>
          <p:spPr>
            <a:xfrm>
              <a:off x="2794976" y="4175488"/>
              <a:ext cx="228640" cy="968000"/>
            </a:xfrm>
            <a:custGeom>
              <a:rect b="b" l="l" r="r" t="t"/>
              <a:pathLst>
                <a:path extrusionOk="0" h="30250" w="7145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13"/>
            <p:cNvSpPr/>
            <p:nvPr/>
          </p:nvSpPr>
          <p:spPr>
            <a:xfrm>
              <a:off x="3071808" y="3659360"/>
              <a:ext cx="230400" cy="1484128"/>
            </a:xfrm>
            <a:custGeom>
              <a:rect b="b" l="l" r="r" t="t"/>
              <a:pathLst>
                <a:path extrusionOk="0" h="46379" w="720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13"/>
            <p:cNvSpPr/>
            <p:nvPr/>
          </p:nvSpPr>
          <p:spPr>
            <a:xfrm>
              <a:off x="3348608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13"/>
            <p:cNvSpPr/>
            <p:nvPr/>
          </p:nvSpPr>
          <p:spPr>
            <a:xfrm>
              <a:off x="3625440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13"/>
            <p:cNvSpPr/>
            <p:nvPr/>
          </p:nvSpPr>
          <p:spPr>
            <a:xfrm>
              <a:off x="3904032" y="4491616"/>
              <a:ext cx="228640" cy="651872"/>
            </a:xfrm>
            <a:custGeom>
              <a:rect b="b" l="l" r="r" t="t"/>
              <a:pathLst>
                <a:path extrusionOk="0" h="20371" w="7145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13"/>
            <p:cNvSpPr/>
            <p:nvPr/>
          </p:nvSpPr>
          <p:spPr>
            <a:xfrm>
              <a:off x="4180864" y="4284448"/>
              <a:ext cx="230432" cy="859040"/>
            </a:xfrm>
            <a:custGeom>
              <a:rect b="b" l="l" r="r" t="t"/>
              <a:pathLst>
                <a:path extrusionOk="0" h="26845" w="7201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13"/>
            <p:cNvSpPr/>
            <p:nvPr/>
          </p:nvSpPr>
          <p:spPr>
            <a:xfrm>
              <a:off x="4457696" y="4004032"/>
              <a:ext cx="230400" cy="1139456"/>
            </a:xfrm>
            <a:custGeom>
              <a:rect b="b" l="l" r="r" t="t"/>
              <a:pathLst>
                <a:path extrusionOk="0" h="35608" w="720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13"/>
            <p:cNvSpPr/>
            <p:nvPr/>
          </p:nvSpPr>
          <p:spPr>
            <a:xfrm>
              <a:off x="4734496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13"/>
            <p:cNvSpPr/>
            <p:nvPr/>
          </p:nvSpPr>
          <p:spPr>
            <a:xfrm>
              <a:off x="50113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13"/>
            <p:cNvSpPr/>
            <p:nvPr/>
          </p:nvSpPr>
          <p:spPr>
            <a:xfrm>
              <a:off x="5289920" y="3939744"/>
              <a:ext cx="228640" cy="1203744"/>
            </a:xfrm>
            <a:custGeom>
              <a:rect b="b" l="l" r="r" t="t"/>
              <a:pathLst>
                <a:path extrusionOk="0" h="37617" w="7145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13"/>
            <p:cNvSpPr/>
            <p:nvPr/>
          </p:nvSpPr>
          <p:spPr>
            <a:xfrm>
              <a:off x="5566752" y="3704000"/>
              <a:ext cx="230432" cy="1439488"/>
            </a:xfrm>
            <a:custGeom>
              <a:rect b="b" l="l" r="r" t="t"/>
              <a:pathLst>
                <a:path extrusionOk="0" h="44984" w="7201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13"/>
            <p:cNvSpPr/>
            <p:nvPr/>
          </p:nvSpPr>
          <p:spPr>
            <a:xfrm>
              <a:off x="58435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13"/>
            <p:cNvSpPr/>
            <p:nvPr/>
          </p:nvSpPr>
          <p:spPr>
            <a:xfrm>
              <a:off x="6120384" y="4329088"/>
              <a:ext cx="230432" cy="814400"/>
            </a:xfrm>
            <a:custGeom>
              <a:rect b="b" l="l" r="r" t="t"/>
              <a:pathLst>
                <a:path extrusionOk="0" h="25450" w="7201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13"/>
            <p:cNvSpPr/>
            <p:nvPr/>
          </p:nvSpPr>
          <p:spPr>
            <a:xfrm>
              <a:off x="6399008" y="4120128"/>
              <a:ext cx="228608" cy="1023360"/>
            </a:xfrm>
            <a:custGeom>
              <a:rect b="b" l="l" r="r" t="t"/>
              <a:pathLst>
                <a:path extrusionOk="0" h="31980" w="7144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13"/>
            <p:cNvSpPr/>
            <p:nvPr/>
          </p:nvSpPr>
          <p:spPr>
            <a:xfrm>
              <a:off x="6675808" y="4538048"/>
              <a:ext cx="230432" cy="605440"/>
            </a:xfrm>
            <a:custGeom>
              <a:rect b="b" l="l" r="r" t="t"/>
              <a:pathLst>
                <a:path extrusionOk="0" h="18920" w="7201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13"/>
            <p:cNvSpPr/>
            <p:nvPr/>
          </p:nvSpPr>
          <p:spPr>
            <a:xfrm>
              <a:off x="695264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13"/>
            <p:cNvSpPr/>
            <p:nvPr/>
          </p:nvSpPr>
          <p:spPr>
            <a:xfrm>
              <a:off x="7229472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13"/>
            <p:cNvSpPr/>
            <p:nvPr/>
          </p:nvSpPr>
          <p:spPr>
            <a:xfrm>
              <a:off x="7506272" y="3768288"/>
              <a:ext cx="230432" cy="1375200"/>
            </a:xfrm>
            <a:custGeom>
              <a:rect b="b" l="l" r="r" t="t"/>
              <a:pathLst>
                <a:path extrusionOk="0" h="42975" w="7201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13"/>
            <p:cNvSpPr/>
            <p:nvPr/>
          </p:nvSpPr>
          <p:spPr>
            <a:xfrm>
              <a:off x="7784896" y="4004032"/>
              <a:ext cx="228608" cy="1139456"/>
            </a:xfrm>
            <a:custGeom>
              <a:rect b="b" l="l" r="r" t="t"/>
              <a:pathLst>
                <a:path extrusionOk="0" h="35608" w="7144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13"/>
            <p:cNvSpPr/>
            <p:nvPr/>
          </p:nvSpPr>
          <p:spPr>
            <a:xfrm>
              <a:off x="8061696" y="3596864"/>
              <a:ext cx="230432" cy="1546624"/>
            </a:xfrm>
            <a:custGeom>
              <a:rect b="b" l="l" r="r" t="t"/>
              <a:pathLst>
                <a:path extrusionOk="0" h="48332" w="7201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13"/>
            <p:cNvSpPr/>
            <p:nvPr/>
          </p:nvSpPr>
          <p:spPr>
            <a:xfrm>
              <a:off x="83385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13"/>
            <p:cNvSpPr/>
            <p:nvPr/>
          </p:nvSpPr>
          <p:spPr>
            <a:xfrm>
              <a:off x="8615360" y="3939744"/>
              <a:ext cx="230400" cy="1203744"/>
            </a:xfrm>
            <a:custGeom>
              <a:rect b="b" l="l" r="r" t="t"/>
              <a:pathLst>
                <a:path extrusionOk="0" h="37617" w="720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13"/>
            <p:cNvSpPr/>
            <p:nvPr/>
          </p:nvSpPr>
          <p:spPr>
            <a:xfrm>
              <a:off x="8893952" y="3596864"/>
              <a:ext cx="228640" cy="1546624"/>
            </a:xfrm>
            <a:custGeom>
              <a:rect b="b" l="l" r="r" t="t"/>
              <a:pathLst>
                <a:path extrusionOk="0" h="48332" w="7145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4" name="Google Shape;704;p13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705" name="Google Shape;705;p13"/>
            <p:cNvSpPr/>
            <p:nvPr/>
          </p:nvSpPr>
          <p:spPr>
            <a:xfrm>
              <a:off x="435744" y="4782720"/>
              <a:ext cx="92896" cy="360768"/>
            </a:xfrm>
            <a:custGeom>
              <a:rect b="b" l="l" r="r" t="t"/>
              <a:pathLst>
                <a:path extrusionOk="0" h="11274" w="2903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13"/>
            <p:cNvSpPr/>
            <p:nvPr/>
          </p:nvSpPr>
          <p:spPr>
            <a:xfrm>
              <a:off x="300032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13"/>
            <p:cNvSpPr/>
            <p:nvPr/>
          </p:nvSpPr>
          <p:spPr>
            <a:xfrm>
              <a:off x="164288" y="4571968"/>
              <a:ext cx="92896" cy="571520"/>
            </a:xfrm>
            <a:custGeom>
              <a:rect b="b" l="l" r="r" t="t"/>
              <a:pathLst>
                <a:path extrusionOk="0" h="17860" w="2903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13"/>
            <p:cNvSpPr/>
            <p:nvPr/>
          </p:nvSpPr>
          <p:spPr>
            <a:xfrm>
              <a:off x="28544" y="4739840"/>
              <a:ext cx="92928" cy="403648"/>
            </a:xfrm>
            <a:custGeom>
              <a:rect b="b" l="l" r="r" t="t"/>
              <a:pathLst>
                <a:path extrusionOk="0" h="12614" w="2904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13"/>
            <p:cNvSpPr/>
            <p:nvPr/>
          </p:nvSpPr>
          <p:spPr>
            <a:xfrm>
              <a:off x="71257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13"/>
            <p:cNvSpPr/>
            <p:nvPr/>
          </p:nvSpPr>
          <p:spPr>
            <a:xfrm>
              <a:off x="576832" y="4752352"/>
              <a:ext cx="94688" cy="391136"/>
            </a:xfrm>
            <a:custGeom>
              <a:rect b="b" l="l" r="r" t="t"/>
              <a:pathLst>
                <a:path extrusionOk="0" h="12223" w="2959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13"/>
            <p:cNvSpPr/>
            <p:nvPr/>
          </p:nvSpPr>
          <p:spPr>
            <a:xfrm>
              <a:off x="989408" y="4386240"/>
              <a:ext cx="94656" cy="757248"/>
            </a:xfrm>
            <a:custGeom>
              <a:rect b="b" l="l" r="r" t="t"/>
              <a:pathLst>
                <a:path extrusionOk="0" h="23664" w="2958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13"/>
            <p:cNvSpPr/>
            <p:nvPr/>
          </p:nvSpPr>
          <p:spPr>
            <a:xfrm>
              <a:off x="853664" y="4500544"/>
              <a:ext cx="94688" cy="642944"/>
            </a:xfrm>
            <a:custGeom>
              <a:rect b="b" l="l" r="r" t="t"/>
              <a:pathLst>
                <a:path extrusionOk="0" h="20092" w="2959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13"/>
            <p:cNvSpPr/>
            <p:nvPr/>
          </p:nvSpPr>
          <p:spPr>
            <a:xfrm>
              <a:off x="1266208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13"/>
            <p:cNvSpPr/>
            <p:nvPr/>
          </p:nvSpPr>
          <p:spPr>
            <a:xfrm>
              <a:off x="1130496" y="4518400"/>
              <a:ext cx="94688" cy="625088"/>
            </a:xfrm>
            <a:custGeom>
              <a:rect b="b" l="l" r="r" t="t"/>
              <a:pathLst>
                <a:path extrusionOk="0" h="19534" w="2959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13"/>
            <p:cNvSpPr/>
            <p:nvPr/>
          </p:nvSpPr>
          <p:spPr>
            <a:xfrm>
              <a:off x="15430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13"/>
            <p:cNvSpPr/>
            <p:nvPr/>
          </p:nvSpPr>
          <p:spPr>
            <a:xfrm>
              <a:off x="14072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13"/>
            <p:cNvSpPr/>
            <p:nvPr/>
          </p:nvSpPr>
          <p:spPr>
            <a:xfrm>
              <a:off x="1821632" y="4457664"/>
              <a:ext cx="92896" cy="685824"/>
            </a:xfrm>
            <a:custGeom>
              <a:rect b="b" l="l" r="r" t="t"/>
              <a:pathLst>
                <a:path extrusionOk="0" h="21432" w="2903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13"/>
            <p:cNvSpPr/>
            <p:nvPr/>
          </p:nvSpPr>
          <p:spPr>
            <a:xfrm>
              <a:off x="1685920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13"/>
            <p:cNvSpPr/>
            <p:nvPr/>
          </p:nvSpPr>
          <p:spPr>
            <a:xfrm>
              <a:off x="2098464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13"/>
            <p:cNvSpPr/>
            <p:nvPr/>
          </p:nvSpPr>
          <p:spPr>
            <a:xfrm>
              <a:off x="196272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13"/>
            <p:cNvSpPr/>
            <p:nvPr/>
          </p:nvSpPr>
          <p:spPr>
            <a:xfrm>
              <a:off x="2375296" y="4711264"/>
              <a:ext cx="94656" cy="432224"/>
            </a:xfrm>
            <a:custGeom>
              <a:rect b="b" l="l" r="r" t="t"/>
              <a:pathLst>
                <a:path extrusionOk="0" h="13507" w="2958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13"/>
            <p:cNvSpPr/>
            <p:nvPr/>
          </p:nvSpPr>
          <p:spPr>
            <a:xfrm>
              <a:off x="2239552" y="4536256"/>
              <a:ext cx="94688" cy="607232"/>
            </a:xfrm>
            <a:custGeom>
              <a:rect b="b" l="l" r="r" t="t"/>
              <a:pathLst>
                <a:path extrusionOk="0" h="18976" w="2959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13"/>
            <p:cNvSpPr/>
            <p:nvPr/>
          </p:nvSpPr>
          <p:spPr>
            <a:xfrm>
              <a:off x="2652096" y="4704128"/>
              <a:ext cx="94688" cy="439360"/>
            </a:xfrm>
            <a:custGeom>
              <a:rect b="b" l="l" r="r" t="t"/>
              <a:pathLst>
                <a:path extrusionOk="0" h="13730" w="2959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13"/>
            <p:cNvSpPr/>
            <p:nvPr/>
          </p:nvSpPr>
          <p:spPr>
            <a:xfrm>
              <a:off x="2516384" y="4764864"/>
              <a:ext cx="94688" cy="378624"/>
            </a:xfrm>
            <a:custGeom>
              <a:rect b="b" l="l" r="r" t="t"/>
              <a:pathLst>
                <a:path extrusionOk="0" h="11832" w="2959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13"/>
            <p:cNvSpPr/>
            <p:nvPr/>
          </p:nvSpPr>
          <p:spPr>
            <a:xfrm>
              <a:off x="2930720" y="4421952"/>
              <a:ext cx="92896" cy="721536"/>
            </a:xfrm>
            <a:custGeom>
              <a:rect b="b" l="l" r="r" t="t"/>
              <a:pathLst>
                <a:path extrusionOk="0" h="22548" w="2903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13"/>
            <p:cNvSpPr/>
            <p:nvPr/>
          </p:nvSpPr>
          <p:spPr>
            <a:xfrm>
              <a:off x="2794976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13"/>
            <p:cNvSpPr/>
            <p:nvPr/>
          </p:nvSpPr>
          <p:spPr>
            <a:xfrm>
              <a:off x="320752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13"/>
            <p:cNvSpPr/>
            <p:nvPr/>
          </p:nvSpPr>
          <p:spPr>
            <a:xfrm>
              <a:off x="30718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13"/>
            <p:cNvSpPr/>
            <p:nvPr/>
          </p:nvSpPr>
          <p:spPr>
            <a:xfrm>
              <a:off x="3484352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13"/>
            <p:cNvSpPr/>
            <p:nvPr/>
          </p:nvSpPr>
          <p:spPr>
            <a:xfrm>
              <a:off x="33486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13"/>
            <p:cNvSpPr/>
            <p:nvPr/>
          </p:nvSpPr>
          <p:spPr>
            <a:xfrm>
              <a:off x="3761184" y="4739840"/>
              <a:ext cx="94656" cy="403648"/>
            </a:xfrm>
            <a:custGeom>
              <a:rect b="b" l="l" r="r" t="t"/>
              <a:pathLst>
                <a:path extrusionOk="0" h="12614" w="2958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13"/>
            <p:cNvSpPr/>
            <p:nvPr/>
          </p:nvSpPr>
          <p:spPr>
            <a:xfrm>
              <a:off x="362544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13"/>
            <p:cNvSpPr/>
            <p:nvPr/>
          </p:nvSpPr>
          <p:spPr>
            <a:xfrm>
              <a:off x="4037984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13"/>
            <p:cNvSpPr/>
            <p:nvPr/>
          </p:nvSpPr>
          <p:spPr>
            <a:xfrm>
              <a:off x="3902272" y="4836288"/>
              <a:ext cx="94656" cy="307200"/>
            </a:xfrm>
            <a:custGeom>
              <a:rect b="b" l="l" r="r" t="t"/>
              <a:pathLst>
                <a:path extrusionOk="0" h="9600" w="2958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13"/>
            <p:cNvSpPr/>
            <p:nvPr/>
          </p:nvSpPr>
          <p:spPr>
            <a:xfrm>
              <a:off x="4316608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13"/>
            <p:cNvSpPr/>
            <p:nvPr/>
          </p:nvSpPr>
          <p:spPr>
            <a:xfrm>
              <a:off x="418086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13"/>
            <p:cNvSpPr/>
            <p:nvPr/>
          </p:nvSpPr>
          <p:spPr>
            <a:xfrm>
              <a:off x="4593408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13"/>
            <p:cNvSpPr/>
            <p:nvPr/>
          </p:nvSpPr>
          <p:spPr>
            <a:xfrm>
              <a:off x="4457696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13"/>
            <p:cNvSpPr/>
            <p:nvPr/>
          </p:nvSpPr>
          <p:spPr>
            <a:xfrm>
              <a:off x="487024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13"/>
            <p:cNvSpPr/>
            <p:nvPr/>
          </p:nvSpPr>
          <p:spPr>
            <a:xfrm>
              <a:off x="4734496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13"/>
            <p:cNvSpPr/>
            <p:nvPr/>
          </p:nvSpPr>
          <p:spPr>
            <a:xfrm>
              <a:off x="5147072" y="4157632"/>
              <a:ext cx="94656" cy="985856"/>
            </a:xfrm>
            <a:custGeom>
              <a:rect b="b" l="l" r="r" t="t"/>
              <a:pathLst>
                <a:path extrusionOk="0" h="30808" w="2958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13"/>
            <p:cNvSpPr/>
            <p:nvPr/>
          </p:nvSpPr>
          <p:spPr>
            <a:xfrm>
              <a:off x="5011328" y="4229088"/>
              <a:ext cx="94688" cy="914400"/>
            </a:xfrm>
            <a:custGeom>
              <a:rect b="b" l="l" r="r" t="t"/>
              <a:pathLst>
                <a:path extrusionOk="0" h="28575" w="2959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13"/>
            <p:cNvSpPr/>
            <p:nvPr/>
          </p:nvSpPr>
          <p:spPr>
            <a:xfrm>
              <a:off x="5425664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13"/>
            <p:cNvSpPr/>
            <p:nvPr/>
          </p:nvSpPr>
          <p:spPr>
            <a:xfrm>
              <a:off x="5289920" y="4277280"/>
              <a:ext cx="94688" cy="866208"/>
            </a:xfrm>
            <a:custGeom>
              <a:rect b="b" l="l" r="r" t="t"/>
              <a:pathLst>
                <a:path extrusionOk="0" h="27069" w="2959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13"/>
            <p:cNvSpPr/>
            <p:nvPr/>
          </p:nvSpPr>
          <p:spPr>
            <a:xfrm>
              <a:off x="57024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13"/>
            <p:cNvSpPr/>
            <p:nvPr/>
          </p:nvSpPr>
          <p:spPr>
            <a:xfrm>
              <a:off x="5566752" y="4416608"/>
              <a:ext cx="94688" cy="726880"/>
            </a:xfrm>
            <a:custGeom>
              <a:rect b="b" l="l" r="r" t="t"/>
              <a:pathLst>
                <a:path extrusionOk="0" h="22715" w="2959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13"/>
            <p:cNvSpPr/>
            <p:nvPr/>
          </p:nvSpPr>
          <p:spPr>
            <a:xfrm>
              <a:off x="597929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13"/>
            <p:cNvSpPr/>
            <p:nvPr/>
          </p:nvSpPr>
          <p:spPr>
            <a:xfrm>
              <a:off x="5843584" y="4813088"/>
              <a:ext cx="94688" cy="330400"/>
            </a:xfrm>
            <a:custGeom>
              <a:rect b="b" l="l" r="r" t="t"/>
              <a:pathLst>
                <a:path extrusionOk="0" h="10325" w="2959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13"/>
            <p:cNvSpPr/>
            <p:nvPr/>
          </p:nvSpPr>
          <p:spPr>
            <a:xfrm>
              <a:off x="6256128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13"/>
            <p:cNvSpPr/>
            <p:nvPr/>
          </p:nvSpPr>
          <p:spPr>
            <a:xfrm>
              <a:off x="6120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13"/>
            <p:cNvSpPr/>
            <p:nvPr/>
          </p:nvSpPr>
          <p:spPr>
            <a:xfrm>
              <a:off x="6534720" y="4505888"/>
              <a:ext cx="92896" cy="637600"/>
            </a:xfrm>
            <a:custGeom>
              <a:rect b="b" l="l" r="r" t="t"/>
              <a:pathLst>
                <a:path extrusionOk="0" h="19925" w="2903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13"/>
            <p:cNvSpPr/>
            <p:nvPr/>
          </p:nvSpPr>
          <p:spPr>
            <a:xfrm>
              <a:off x="6399008" y="4739840"/>
              <a:ext cx="92896" cy="403648"/>
            </a:xfrm>
            <a:custGeom>
              <a:rect b="b" l="l" r="r" t="t"/>
              <a:pathLst>
                <a:path extrusionOk="0" h="12614" w="2903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13"/>
            <p:cNvSpPr/>
            <p:nvPr/>
          </p:nvSpPr>
          <p:spPr>
            <a:xfrm>
              <a:off x="6811552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13"/>
            <p:cNvSpPr/>
            <p:nvPr/>
          </p:nvSpPr>
          <p:spPr>
            <a:xfrm>
              <a:off x="6675808" y="4614848"/>
              <a:ext cx="94688" cy="528640"/>
            </a:xfrm>
            <a:custGeom>
              <a:rect b="b" l="l" r="r" t="t"/>
              <a:pathLst>
                <a:path extrusionOk="0" h="16520" w="2959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13"/>
            <p:cNvSpPr/>
            <p:nvPr/>
          </p:nvSpPr>
          <p:spPr>
            <a:xfrm>
              <a:off x="7088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13"/>
            <p:cNvSpPr/>
            <p:nvPr/>
          </p:nvSpPr>
          <p:spPr>
            <a:xfrm>
              <a:off x="6952640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13"/>
            <p:cNvSpPr/>
            <p:nvPr/>
          </p:nvSpPr>
          <p:spPr>
            <a:xfrm>
              <a:off x="73651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13"/>
            <p:cNvSpPr/>
            <p:nvPr/>
          </p:nvSpPr>
          <p:spPr>
            <a:xfrm>
              <a:off x="7229472" y="4825568"/>
              <a:ext cx="94688" cy="317920"/>
            </a:xfrm>
            <a:custGeom>
              <a:rect b="b" l="l" r="r" t="t"/>
              <a:pathLst>
                <a:path extrusionOk="0" h="9935" w="2959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13"/>
            <p:cNvSpPr/>
            <p:nvPr/>
          </p:nvSpPr>
          <p:spPr>
            <a:xfrm>
              <a:off x="7643808" y="4632704"/>
              <a:ext cx="92896" cy="510784"/>
            </a:xfrm>
            <a:custGeom>
              <a:rect b="b" l="l" r="r" t="t"/>
              <a:pathLst>
                <a:path extrusionOk="0" h="15962" w="2903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13"/>
            <p:cNvSpPr/>
            <p:nvPr/>
          </p:nvSpPr>
          <p:spPr>
            <a:xfrm>
              <a:off x="7506272" y="4963104"/>
              <a:ext cx="94688" cy="180384"/>
            </a:xfrm>
            <a:custGeom>
              <a:rect b="b" l="l" r="r" t="t"/>
              <a:pathLst>
                <a:path extrusionOk="0" h="5637" w="2959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13"/>
            <p:cNvSpPr/>
            <p:nvPr/>
          </p:nvSpPr>
          <p:spPr>
            <a:xfrm>
              <a:off x="7920608" y="4909504"/>
              <a:ext cx="94688" cy="233984"/>
            </a:xfrm>
            <a:custGeom>
              <a:rect b="b" l="l" r="r" t="t"/>
              <a:pathLst>
                <a:path extrusionOk="0" h="7312" w="2959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13"/>
            <p:cNvSpPr/>
            <p:nvPr/>
          </p:nvSpPr>
          <p:spPr>
            <a:xfrm>
              <a:off x="77848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13"/>
            <p:cNvSpPr/>
            <p:nvPr/>
          </p:nvSpPr>
          <p:spPr>
            <a:xfrm>
              <a:off x="81974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13"/>
            <p:cNvSpPr/>
            <p:nvPr/>
          </p:nvSpPr>
          <p:spPr>
            <a:xfrm>
              <a:off x="80616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13"/>
            <p:cNvSpPr/>
            <p:nvPr/>
          </p:nvSpPr>
          <p:spPr>
            <a:xfrm>
              <a:off x="8474272" y="4721984"/>
              <a:ext cx="94656" cy="421504"/>
            </a:xfrm>
            <a:custGeom>
              <a:rect b="b" l="l" r="r" t="t"/>
              <a:pathLst>
                <a:path extrusionOk="0" h="13172" w="2958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13"/>
            <p:cNvSpPr/>
            <p:nvPr/>
          </p:nvSpPr>
          <p:spPr>
            <a:xfrm>
              <a:off x="8338528" y="4488032"/>
              <a:ext cx="94688" cy="655456"/>
            </a:xfrm>
            <a:custGeom>
              <a:rect b="b" l="l" r="r" t="t"/>
              <a:pathLst>
                <a:path extrusionOk="0" h="20483" w="2959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13"/>
            <p:cNvSpPr/>
            <p:nvPr/>
          </p:nvSpPr>
          <p:spPr>
            <a:xfrm>
              <a:off x="8751072" y="4409440"/>
              <a:ext cx="94688" cy="734048"/>
            </a:xfrm>
            <a:custGeom>
              <a:rect b="b" l="l" r="r" t="t"/>
              <a:pathLst>
                <a:path extrusionOk="0" h="22939" w="2959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13"/>
            <p:cNvSpPr/>
            <p:nvPr/>
          </p:nvSpPr>
          <p:spPr>
            <a:xfrm>
              <a:off x="8615360" y="4295168"/>
              <a:ext cx="94688" cy="848320"/>
            </a:xfrm>
            <a:custGeom>
              <a:rect b="b" l="l" r="r" t="t"/>
              <a:pathLst>
                <a:path extrusionOk="0" h="26510" w="2959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13"/>
            <p:cNvSpPr/>
            <p:nvPr/>
          </p:nvSpPr>
          <p:spPr>
            <a:xfrm>
              <a:off x="9029696" y="4409440"/>
              <a:ext cx="92896" cy="734048"/>
            </a:xfrm>
            <a:custGeom>
              <a:rect b="b" l="l" r="r" t="t"/>
              <a:pathLst>
                <a:path extrusionOk="0" h="22939" w="2903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13"/>
            <p:cNvSpPr/>
            <p:nvPr/>
          </p:nvSpPr>
          <p:spPr>
            <a:xfrm>
              <a:off x="8893952" y="4180864"/>
              <a:ext cx="92896" cy="962624"/>
            </a:xfrm>
            <a:custGeom>
              <a:rect b="b" l="l" r="r" t="t"/>
              <a:pathLst>
                <a:path extrusionOk="0" h="30082" w="2903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1" name="Google Shape;771;p13"/>
          <p:cNvSpPr/>
          <p:nvPr/>
        </p:nvSpPr>
        <p:spPr>
          <a:xfrm>
            <a:off x="0" y="3579000"/>
            <a:ext cx="9144000" cy="1293056"/>
          </a:xfrm>
          <a:custGeom>
            <a:rect b="b" l="l" r="r" t="t"/>
            <a:pathLst>
              <a:path extrusionOk="0" h="40408" w="28575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with frame">
  <p:cSld name="BLANK_1"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p14"/>
          <p:cNvSpPr/>
          <p:nvPr/>
        </p:nvSpPr>
        <p:spPr>
          <a:xfrm>
            <a:off x="-175" y="0"/>
            <a:ext cx="9144000" cy="5143500"/>
          </a:xfrm>
          <a:prstGeom prst="frame">
            <a:avLst>
              <a:gd fmla="val 5397" name="adj1"/>
            </a:avLst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4" name="Google Shape;774;p14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bg>
      <p:bgPr>
        <a:solidFill>
          <a:srgbClr val="465573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"/>
          <p:cNvSpPr txBox="1"/>
          <p:nvPr>
            <p:ph type="ctrTitle"/>
          </p:nvPr>
        </p:nvSpPr>
        <p:spPr>
          <a:xfrm>
            <a:off x="448270" y="668942"/>
            <a:ext cx="77724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6" name="Google Shape;116;p3"/>
          <p:cNvSpPr txBox="1"/>
          <p:nvPr>
            <p:ph idx="1" type="subTitle"/>
          </p:nvPr>
        </p:nvSpPr>
        <p:spPr>
          <a:xfrm>
            <a:off x="448270" y="1585135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9pPr>
          </a:lstStyle>
          <a:p/>
        </p:txBody>
      </p:sp>
      <p:grpSp>
        <p:nvGrpSpPr>
          <p:cNvPr id="117" name="Google Shape;117;p3"/>
          <p:cNvGrpSpPr/>
          <p:nvPr/>
        </p:nvGrpSpPr>
        <p:grpSpPr>
          <a:xfrm>
            <a:off x="28550" y="2196764"/>
            <a:ext cx="9094048" cy="2946825"/>
            <a:chOff x="28544" y="3514688"/>
            <a:chExt cx="9094048" cy="1628800"/>
          </a:xfrm>
        </p:grpSpPr>
        <p:sp>
          <p:nvSpPr>
            <p:cNvPr id="118" name="Google Shape;118;p3"/>
            <p:cNvSpPr/>
            <p:nvPr/>
          </p:nvSpPr>
          <p:spPr>
            <a:xfrm>
              <a:off x="300032" y="4491616"/>
              <a:ext cx="228608" cy="651872"/>
            </a:xfrm>
            <a:custGeom>
              <a:rect b="b" l="l" r="r" t="t"/>
              <a:pathLst>
                <a:path extrusionOk="0" h="20371" w="7144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28544" y="4220160"/>
              <a:ext cx="228640" cy="923328"/>
            </a:xfrm>
            <a:custGeom>
              <a:rect b="b" l="l" r="r" t="t"/>
              <a:pathLst>
                <a:path extrusionOk="0" h="28854" w="7145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576832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853664" y="4120128"/>
              <a:ext cx="230400" cy="1023360"/>
            </a:xfrm>
            <a:custGeom>
              <a:rect b="b" l="l" r="r" t="t"/>
              <a:pathLst>
                <a:path extrusionOk="0" h="31980" w="720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1130496" y="4627328"/>
              <a:ext cx="230400" cy="516160"/>
            </a:xfrm>
            <a:custGeom>
              <a:rect b="b" l="l" r="r" t="t"/>
              <a:pathLst>
                <a:path extrusionOk="0" h="16130" w="720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1409088" y="3821888"/>
              <a:ext cx="228640" cy="1321600"/>
            </a:xfrm>
            <a:custGeom>
              <a:rect b="b" l="l" r="r" t="t"/>
              <a:pathLst>
                <a:path extrusionOk="0" h="41300" w="7145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1685920" y="4175488"/>
              <a:ext cx="230400" cy="968000"/>
            </a:xfrm>
            <a:custGeom>
              <a:rect b="b" l="l" r="r" t="t"/>
              <a:pathLst>
                <a:path extrusionOk="0" h="30250" w="720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196272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2239552" y="4355872"/>
              <a:ext cx="230400" cy="787616"/>
            </a:xfrm>
            <a:custGeom>
              <a:rect b="b" l="l" r="r" t="t"/>
              <a:pathLst>
                <a:path extrusionOk="0" h="24613" w="720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25163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2794976" y="4175488"/>
              <a:ext cx="228640" cy="968000"/>
            </a:xfrm>
            <a:custGeom>
              <a:rect b="b" l="l" r="r" t="t"/>
              <a:pathLst>
                <a:path extrusionOk="0" h="30250" w="7145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3071808" y="3659360"/>
              <a:ext cx="230400" cy="1484128"/>
            </a:xfrm>
            <a:custGeom>
              <a:rect b="b" l="l" r="r" t="t"/>
              <a:pathLst>
                <a:path extrusionOk="0" h="46379" w="720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3348608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3625440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3904032" y="4491616"/>
              <a:ext cx="228640" cy="651872"/>
            </a:xfrm>
            <a:custGeom>
              <a:rect b="b" l="l" r="r" t="t"/>
              <a:pathLst>
                <a:path extrusionOk="0" h="20371" w="7145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4180864" y="4284448"/>
              <a:ext cx="230432" cy="859040"/>
            </a:xfrm>
            <a:custGeom>
              <a:rect b="b" l="l" r="r" t="t"/>
              <a:pathLst>
                <a:path extrusionOk="0" h="26845" w="7201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4457696" y="4004032"/>
              <a:ext cx="230400" cy="1139456"/>
            </a:xfrm>
            <a:custGeom>
              <a:rect b="b" l="l" r="r" t="t"/>
              <a:pathLst>
                <a:path extrusionOk="0" h="35608" w="720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4734496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50113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5289920" y="3939744"/>
              <a:ext cx="228640" cy="1203744"/>
            </a:xfrm>
            <a:custGeom>
              <a:rect b="b" l="l" r="r" t="t"/>
              <a:pathLst>
                <a:path extrusionOk="0" h="37617" w="7145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5566752" y="3704000"/>
              <a:ext cx="230432" cy="1439488"/>
            </a:xfrm>
            <a:custGeom>
              <a:rect b="b" l="l" r="r" t="t"/>
              <a:pathLst>
                <a:path extrusionOk="0" h="44984" w="7201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58435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6120384" y="4329088"/>
              <a:ext cx="230432" cy="814400"/>
            </a:xfrm>
            <a:custGeom>
              <a:rect b="b" l="l" r="r" t="t"/>
              <a:pathLst>
                <a:path extrusionOk="0" h="25450" w="7201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6399008" y="4120128"/>
              <a:ext cx="228608" cy="1023360"/>
            </a:xfrm>
            <a:custGeom>
              <a:rect b="b" l="l" r="r" t="t"/>
              <a:pathLst>
                <a:path extrusionOk="0" h="31980" w="7144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6675808" y="4538048"/>
              <a:ext cx="230432" cy="605440"/>
            </a:xfrm>
            <a:custGeom>
              <a:rect b="b" l="l" r="r" t="t"/>
              <a:pathLst>
                <a:path extrusionOk="0" h="18920" w="7201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695264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7229472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7506272" y="3768288"/>
              <a:ext cx="230432" cy="1375200"/>
            </a:xfrm>
            <a:custGeom>
              <a:rect b="b" l="l" r="r" t="t"/>
              <a:pathLst>
                <a:path extrusionOk="0" h="42975" w="7201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7784896" y="4004032"/>
              <a:ext cx="228608" cy="1139456"/>
            </a:xfrm>
            <a:custGeom>
              <a:rect b="b" l="l" r="r" t="t"/>
              <a:pathLst>
                <a:path extrusionOk="0" h="35608" w="7144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8061696" y="3596864"/>
              <a:ext cx="230432" cy="1546624"/>
            </a:xfrm>
            <a:custGeom>
              <a:rect b="b" l="l" r="r" t="t"/>
              <a:pathLst>
                <a:path extrusionOk="0" h="48332" w="7201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83385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8615360" y="3939744"/>
              <a:ext cx="230400" cy="1203744"/>
            </a:xfrm>
            <a:custGeom>
              <a:rect b="b" l="l" r="r" t="t"/>
              <a:pathLst>
                <a:path extrusionOk="0" h="37617" w="720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8893952" y="3596864"/>
              <a:ext cx="228640" cy="1546624"/>
            </a:xfrm>
            <a:custGeom>
              <a:rect b="b" l="l" r="r" t="t"/>
              <a:pathLst>
                <a:path extrusionOk="0" h="48332" w="7145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1" name="Google Shape;151;p3"/>
          <p:cNvGrpSpPr/>
          <p:nvPr/>
        </p:nvGrpSpPr>
        <p:grpSpPr>
          <a:xfrm>
            <a:off x="28550" y="3359978"/>
            <a:ext cx="9094048" cy="1783611"/>
            <a:chOff x="28544" y="4157632"/>
            <a:chExt cx="9094048" cy="985856"/>
          </a:xfrm>
        </p:grpSpPr>
        <p:sp>
          <p:nvSpPr>
            <p:cNvPr id="152" name="Google Shape;152;p3"/>
            <p:cNvSpPr/>
            <p:nvPr/>
          </p:nvSpPr>
          <p:spPr>
            <a:xfrm>
              <a:off x="435744" y="4782720"/>
              <a:ext cx="92896" cy="360768"/>
            </a:xfrm>
            <a:custGeom>
              <a:rect b="b" l="l" r="r" t="t"/>
              <a:pathLst>
                <a:path extrusionOk="0" h="11274" w="2903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300032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164288" y="4571968"/>
              <a:ext cx="92896" cy="571520"/>
            </a:xfrm>
            <a:custGeom>
              <a:rect b="b" l="l" r="r" t="t"/>
              <a:pathLst>
                <a:path extrusionOk="0" h="17860" w="2903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28544" y="4739840"/>
              <a:ext cx="92928" cy="403648"/>
            </a:xfrm>
            <a:custGeom>
              <a:rect b="b" l="l" r="r" t="t"/>
              <a:pathLst>
                <a:path extrusionOk="0" h="12614" w="2904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71257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576832" y="4752352"/>
              <a:ext cx="94688" cy="391136"/>
            </a:xfrm>
            <a:custGeom>
              <a:rect b="b" l="l" r="r" t="t"/>
              <a:pathLst>
                <a:path extrusionOk="0" h="12223" w="2959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989408" y="4386240"/>
              <a:ext cx="94656" cy="757248"/>
            </a:xfrm>
            <a:custGeom>
              <a:rect b="b" l="l" r="r" t="t"/>
              <a:pathLst>
                <a:path extrusionOk="0" h="23664" w="2958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853664" y="4500544"/>
              <a:ext cx="94688" cy="642944"/>
            </a:xfrm>
            <a:custGeom>
              <a:rect b="b" l="l" r="r" t="t"/>
              <a:pathLst>
                <a:path extrusionOk="0" h="20092" w="2959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1266208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1130496" y="4518400"/>
              <a:ext cx="94688" cy="625088"/>
            </a:xfrm>
            <a:custGeom>
              <a:rect b="b" l="l" r="r" t="t"/>
              <a:pathLst>
                <a:path extrusionOk="0" h="19534" w="2959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15430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14072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1821632" y="4457664"/>
              <a:ext cx="92896" cy="685824"/>
            </a:xfrm>
            <a:custGeom>
              <a:rect b="b" l="l" r="r" t="t"/>
              <a:pathLst>
                <a:path extrusionOk="0" h="21432" w="2903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1685920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2098464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196272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2375296" y="4711264"/>
              <a:ext cx="94656" cy="432224"/>
            </a:xfrm>
            <a:custGeom>
              <a:rect b="b" l="l" r="r" t="t"/>
              <a:pathLst>
                <a:path extrusionOk="0" h="13507" w="2958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2239552" y="4536256"/>
              <a:ext cx="94688" cy="607232"/>
            </a:xfrm>
            <a:custGeom>
              <a:rect b="b" l="l" r="r" t="t"/>
              <a:pathLst>
                <a:path extrusionOk="0" h="18976" w="2959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2652096" y="4704128"/>
              <a:ext cx="94688" cy="439360"/>
            </a:xfrm>
            <a:custGeom>
              <a:rect b="b" l="l" r="r" t="t"/>
              <a:pathLst>
                <a:path extrusionOk="0" h="13730" w="2959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3"/>
            <p:cNvSpPr/>
            <p:nvPr/>
          </p:nvSpPr>
          <p:spPr>
            <a:xfrm>
              <a:off x="2516384" y="4764864"/>
              <a:ext cx="94688" cy="378624"/>
            </a:xfrm>
            <a:custGeom>
              <a:rect b="b" l="l" r="r" t="t"/>
              <a:pathLst>
                <a:path extrusionOk="0" h="11832" w="2959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3"/>
            <p:cNvSpPr/>
            <p:nvPr/>
          </p:nvSpPr>
          <p:spPr>
            <a:xfrm>
              <a:off x="2930720" y="4421952"/>
              <a:ext cx="92896" cy="721536"/>
            </a:xfrm>
            <a:custGeom>
              <a:rect b="b" l="l" r="r" t="t"/>
              <a:pathLst>
                <a:path extrusionOk="0" h="22548" w="2903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2794976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320752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30718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3484352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33486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3"/>
            <p:cNvSpPr/>
            <p:nvPr/>
          </p:nvSpPr>
          <p:spPr>
            <a:xfrm>
              <a:off x="3761184" y="4739840"/>
              <a:ext cx="94656" cy="403648"/>
            </a:xfrm>
            <a:custGeom>
              <a:rect b="b" l="l" r="r" t="t"/>
              <a:pathLst>
                <a:path extrusionOk="0" h="12614" w="2958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3"/>
            <p:cNvSpPr/>
            <p:nvPr/>
          </p:nvSpPr>
          <p:spPr>
            <a:xfrm>
              <a:off x="362544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4037984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3902272" y="4836288"/>
              <a:ext cx="94656" cy="307200"/>
            </a:xfrm>
            <a:custGeom>
              <a:rect b="b" l="l" r="r" t="t"/>
              <a:pathLst>
                <a:path extrusionOk="0" h="9600" w="2958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4316608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418086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4593408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3"/>
            <p:cNvSpPr/>
            <p:nvPr/>
          </p:nvSpPr>
          <p:spPr>
            <a:xfrm>
              <a:off x="4457696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3"/>
            <p:cNvSpPr/>
            <p:nvPr/>
          </p:nvSpPr>
          <p:spPr>
            <a:xfrm>
              <a:off x="487024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4734496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3"/>
            <p:cNvSpPr/>
            <p:nvPr/>
          </p:nvSpPr>
          <p:spPr>
            <a:xfrm>
              <a:off x="5147072" y="4157632"/>
              <a:ext cx="94656" cy="985856"/>
            </a:xfrm>
            <a:custGeom>
              <a:rect b="b" l="l" r="r" t="t"/>
              <a:pathLst>
                <a:path extrusionOk="0" h="30808" w="2958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3"/>
            <p:cNvSpPr/>
            <p:nvPr/>
          </p:nvSpPr>
          <p:spPr>
            <a:xfrm>
              <a:off x="5011328" y="4229088"/>
              <a:ext cx="94688" cy="914400"/>
            </a:xfrm>
            <a:custGeom>
              <a:rect b="b" l="l" r="r" t="t"/>
              <a:pathLst>
                <a:path extrusionOk="0" h="28575" w="2959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3"/>
            <p:cNvSpPr/>
            <p:nvPr/>
          </p:nvSpPr>
          <p:spPr>
            <a:xfrm>
              <a:off x="5425664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3"/>
            <p:cNvSpPr/>
            <p:nvPr/>
          </p:nvSpPr>
          <p:spPr>
            <a:xfrm>
              <a:off x="5289920" y="4277280"/>
              <a:ext cx="94688" cy="866208"/>
            </a:xfrm>
            <a:custGeom>
              <a:rect b="b" l="l" r="r" t="t"/>
              <a:pathLst>
                <a:path extrusionOk="0" h="27069" w="2959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3"/>
            <p:cNvSpPr/>
            <p:nvPr/>
          </p:nvSpPr>
          <p:spPr>
            <a:xfrm>
              <a:off x="57024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3"/>
            <p:cNvSpPr/>
            <p:nvPr/>
          </p:nvSpPr>
          <p:spPr>
            <a:xfrm>
              <a:off x="5566752" y="4416608"/>
              <a:ext cx="94688" cy="726880"/>
            </a:xfrm>
            <a:custGeom>
              <a:rect b="b" l="l" r="r" t="t"/>
              <a:pathLst>
                <a:path extrusionOk="0" h="22715" w="2959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3"/>
            <p:cNvSpPr/>
            <p:nvPr/>
          </p:nvSpPr>
          <p:spPr>
            <a:xfrm>
              <a:off x="597929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3"/>
            <p:cNvSpPr/>
            <p:nvPr/>
          </p:nvSpPr>
          <p:spPr>
            <a:xfrm>
              <a:off x="5843584" y="4813088"/>
              <a:ext cx="94688" cy="330400"/>
            </a:xfrm>
            <a:custGeom>
              <a:rect b="b" l="l" r="r" t="t"/>
              <a:pathLst>
                <a:path extrusionOk="0" h="10325" w="2959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3"/>
            <p:cNvSpPr/>
            <p:nvPr/>
          </p:nvSpPr>
          <p:spPr>
            <a:xfrm>
              <a:off x="6256128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3"/>
            <p:cNvSpPr/>
            <p:nvPr/>
          </p:nvSpPr>
          <p:spPr>
            <a:xfrm>
              <a:off x="6120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3"/>
            <p:cNvSpPr/>
            <p:nvPr/>
          </p:nvSpPr>
          <p:spPr>
            <a:xfrm>
              <a:off x="6534720" y="4505888"/>
              <a:ext cx="92896" cy="637600"/>
            </a:xfrm>
            <a:custGeom>
              <a:rect b="b" l="l" r="r" t="t"/>
              <a:pathLst>
                <a:path extrusionOk="0" h="19925" w="2903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3"/>
            <p:cNvSpPr/>
            <p:nvPr/>
          </p:nvSpPr>
          <p:spPr>
            <a:xfrm>
              <a:off x="6399008" y="4739840"/>
              <a:ext cx="92896" cy="403648"/>
            </a:xfrm>
            <a:custGeom>
              <a:rect b="b" l="l" r="r" t="t"/>
              <a:pathLst>
                <a:path extrusionOk="0" h="12614" w="2903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3"/>
            <p:cNvSpPr/>
            <p:nvPr/>
          </p:nvSpPr>
          <p:spPr>
            <a:xfrm>
              <a:off x="6811552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3"/>
            <p:cNvSpPr/>
            <p:nvPr/>
          </p:nvSpPr>
          <p:spPr>
            <a:xfrm>
              <a:off x="6675808" y="4614848"/>
              <a:ext cx="94688" cy="528640"/>
            </a:xfrm>
            <a:custGeom>
              <a:rect b="b" l="l" r="r" t="t"/>
              <a:pathLst>
                <a:path extrusionOk="0" h="16520" w="2959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3"/>
            <p:cNvSpPr/>
            <p:nvPr/>
          </p:nvSpPr>
          <p:spPr>
            <a:xfrm>
              <a:off x="7088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3"/>
            <p:cNvSpPr/>
            <p:nvPr/>
          </p:nvSpPr>
          <p:spPr>
            <a:xfrm>
              <a:off x="6952640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3"/>
            <p:cNvSpPr/>
            <p:nvPr/>
          </p:nvSpPr>
          <p:spPr>
            <a:xfrm>
              <a:off x="73651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3"/>
            <p:cNvSpPr/>
            <p:nvPr/>
          </p:nvSpPr>
          <p:spPr>
            <a:xfrm>
              <a:off x="7229472" y="4825568"/>
              <a:ext cx="94688" cy="317920"/>
            </a:xfrm>
            <a:custGeom>
              <a:rect b="b" l="l" r="r" t="t"/>
              <a:pathLst>
                <a:path extrusionOk="0" h="9935" w="2959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3"/>
            <p:cNvSpPr/>
            <p:nvPr/>
          </p:nvSpPr>
          <p:spPr>
            <a:xfrm>
              <a:off x="7643808" y="4632704"/>
              <a:ext cx="92896" cy="510784"/>
            </a:xfrm>
            <a:custGeom>
              <a:rect b="b" l="l" r="r" t="t"/>
              <a:pathLst>
                <a:path extrusionOk="0" h="15962" w="2903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3"/>
            <p:cNvSpPr/>
            <p:nvPr/>
          </p:nvSpPr>
          <p:spPr>
            <a:xfrm>
              <a:off x="7506272" y="4963104"/>
              <a:ext cx="94688" cy="180384"/>
            </a:xfrm>
            <a:custGeom>
              <a:rect b="b" l="l" r="r" t="t"/>
              <a:pathLst>
                <a:path extrusionOk="0" h="5637" w="2959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3"/>
            <p:cNvSpPr/>
            <p:nvPr/>
          </p:nvSpPr>
          <p:spPr>
            <a:xfrm>
              <a:off x="7920608" y="4909504"/>
              <a:ext cx="94688" cy="233984"/>
            </a:xfrm>
            <a:custGeom>
              <a:rect b="b" l="l" r="r" t="t"/>
              <a:pathLst>
                <a:path extrusionOk="0" h="7312" w="2959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3"/>
            <p:cNvSpPr/>
            <p:nvPr/>
          </p:nvSpPr>
          <p:spPr>
            <a:xfrm>
              <a:off x="77848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3"/>
            <p:cNvSpPr/>
            <p:nvPr/>
          </p:nvSpPr>
          <p:spPr>
            <a:xfrm>
              <a:off x="81974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3"/>
            <p:cNvSpPr/>
            <p:nvPr/>
          </p:nvSpPr>
          <p:spPr>
            <a:xfrm>
              <a:off x="80616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3"/>
            <p:cNvSpPr/>
            <p:nvPr/>
          </p:nvSpPr>
          <p:spPr>
            <a:xfrm>
              <a:off x="8474272" y="4721984"/>
              <a:ext cx="94656" cy="421504"/>
            </a:xfrm>
            <a:custGeom>
              <a:rect b="b" l="l" r="r" t="t"/>
              <a:pathLst>
                <a:path extrusionOk="0" h="13172" w="2958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3"/>
            <p:cNvSpPr/>
            <p:nvPr/>
          </p:nvSpPr>
          <p:spPr>
            <a:xfrm>
              <a:off x="8338528" y="4488032"/>
              <a:ext cx="94688" cy="655456"/>
            </a:xfrm>
            <a:custGeom>
              <a:rect b="b" l="l" r="r" t="t"/>
              <a:pathLst>
                <a:path extrusionOk="0" h="20483" w="2959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3"/>
            <p:cNvSpPr/>
            <p:nvPr/>
          </p:nvSpPr>
          <p:spPr>
            <a:xfrm>
              <a:off x="8751072" y="4409440"/>
              <a:ext cx="94688" cy="734048"/>
            </a:xfrm>
            <a:custGeom>
              <a:rect b="b" l="l" r="r" t="t"/>
              <a:pathLst>
                <a:path extrusionOk="0" h="22939" w="2959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3"/>
            <p:cNvSpPr/>
            <p:nvPr/>
          </p:nvSpPr>
          <p:spPr>
            <a:xfrm>
              <a:off x="8615360" y="4295168"/>
              <a:ext cx="94688" cy="848320"/>
            </a:xfrm>
            <a:custGeom>
              <a:rect b="b" l="l" r="r" t="t"/>
              <a:pathLst>
                <a:path extrusionOk="0" h="26510" w="2959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3"/>
            <p:cNvSpPr/>
            <p:nvPr/>
          </p:nvSpPr>
          <p:spPr>
            <a:xfrm>
              <a:off x="9029696" y="4409440"/>
              <a:ext cx="92896" cy="734048"/>
            </a:xfrm>
            <a:custGeom>
              <a:rect b="b" l="l" r="r" t="t"/>
              <a:pathLst>
                <a:path extrusionOk="0" h="22939" w="2903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3"/>
            <p:cNvSpPr/>
            <p:nvPr/>
          </p:nvSpPr>
          <p:spPr>
            <a:xfrm>
              <a:off x="8893952" y="4180864"/>
              <a:ext cx="92896" cy="962624"/>
            </a:xfrm>
            <a:custGeom>
              <a:rect b="b" l="l" r="r" t="t"/>
              <a:pathLst>
                <a:path extrusionOk="0" h="30082" w="2903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"/>
          <p:cNvSpPr/>
          <p:nvPr/>
        </p:nvSpPr>
        <p:spPr>
          <a:xfrm flipH="1" rot="10800000">
            <a:off x="-25" y="1079400"/>
            <a:ext cx="9144000" cy="40641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4"/>
          <p:cNvSpPr txBox="1"/>
          <p:nvPr>
            <p:ph idx="1" type="body"/>
          </p:nvPr>
        </p:nvSpPr>
        <p:spPr>
          <a:xfrm>
            <a:off x="1669850" y="1857000"/>
            <a:ext cx="5804400" cy="274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 rtl="0" algn="ctr">
              <a:spcBef>
                <a:spcPts val="600"/>
              </a:spcBef>
              <a:spcAft>
                <a:spcPts val="0"/>
              </a:spcAft>
              <a:buSzPts val="3000"/>
              <a:buFont typeface="Titillium Web ExtraLight"/>
              <a:buChar char="▫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1pPr>
            <a:lvl2pPr indent="-419100" lvl="1" marL="914400" rtl="0" algn="ctr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2pPr>
            <a:lvl3pPr indent="-419100" lvl="2" marL="1371600" rtl="0" algn="ctr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3pPr>
            <a:lvl4pPr indent="-419100" lvl="3" marL="1828800" rtl="0" algn="ctr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4pPr>
            <a:lvl5pPr indent="-419100" lvl="4" marL="2286000" rtl="0" algn="ctr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5pPr>
            <a:lvl6pPr indent="-419100" lvl="5" marL="2743200" rtl="0" algn="ctr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6pPr>
            <a:lvl7pPr indent="-419100" lvl="6" marL="3200400" rtl="0" algn="ctr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●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7pPr>
            <a:lvl8pPr indent="-419100" lvl="7" marL="3657600" rtl="0" algn="ctr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○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8pPr>
            <a:lvl9pPr indent="-419100" lvl="8" marL="4114800" algn="ctr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■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9pPr>
          </a:lstStyle>
          <a:p/>
        </p:txBody>
      </p:sp>
      <p:sp>
        <p:nvSpPr>
          <p:cNvPr id="221" name="Google Shape;221;p4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2" name="Google Shape;222;p4"/>
          <p:cNvSpPr/>
          <p:nvPr/>
        </p:nvSpPr>
        <p:spPr>
          <a:xfrm>
            <a:off x="0" y="401188"/>
            <a:ext cx="9144000" cy="1293056"/>
          </a:xfrm>
          <a:custGeom>
            <a:rect b="b" l="l" r="r" t="t"/>
            <a:pathLst>
              <a:path extrusionOk="0" h="40408" w="28575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5"/>
          <p:cNvSpPr/>
          <p:nvPr/>
        </p:nvSpPr>
        <p:spPr>
          <a:xfrm>
            <a:off x="-25" y="0"/>
            <a:ext cx="9144000" cy="10887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5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26" name="Google Shape;226;p5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227" name="Google Shape;227;p5"/>
            <p:cNvSpPr/>
            <p:nvPr/>
          </p:nvSpPr>
          <p:spPr>
            <a:xfrm>
              <a:off x="300032" y="4491616"/>
              <a:ext cx="228608" cy="651872"/>
            </a:xfrm>
            <a:custGeom>
              <a:rect b="b" l="l" r="r" t="t"/>
              <a:pathLst>
                <a:path extrusionOk="0" h="20371" w="7144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5"/>
            <p:cNvSpPr/>
            <p:nvPr/>
          </p:nvSpPr>
          <p:spPr>
            <a:xfrm>
              <a:off x="28544" y="4220160"/>
              <a:ext cx="228640" cy="923328"/>
            </a:xfrm>
            <a:custGeom>
              <a:rect b="b" l="l" r="r" t="t"/>
              <a:pathLst>
                <a:path extrusionOk="0" h="28854" w="7145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5"/>
            <p:cNvSpPr/>
            <p:nvPr/>
          </p:nvSpPr>
          <p:spPr>
            <a:xfrm>
              <a:off x="576832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5"/>
            <p:cNvSpPr/>
            <p:nvPr/>
          </p:nvSpPr>
          <p:spPr>
            <a:xfrm>
              <a:off x="853664" y="4120128"/>
              <a:ext cx="230400" cy="1023360"/>
            </a:xfrm>
            <a:custGeom>
              <a:rect b="b" l="l" r="r" t="t"/>
              <a:pathLst>
                <a:path extrusionOk="0" h="31980" w="720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5"/>
            <p:cNvSpPr/>
            <p:nvPr/>
          </p:nvSpPr>
          <p:spPr>
            <a:xfrm>
              <a:off x="1130496" y="4627328"/>
              <a:ext cx="230400" cy="516160"/>
            </a:xfrm>
            <a:custGeom>
              <a:rect b="b" l="l" r="r" t="t"/>
              <a:pathLst>
                <a:path extrusionOk="0" h="16130" w="720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5"/>
            <p:cNvSpPr/>
            <p:nvPr/>
          </p:nvSpPr>
          <p:spPr>
            <a:xfrm>
              <a:off x="1409088" y="3821888"/>
              <a:ext cx="228640" cy="1321600"/>
            </a:xfrm>
            <a:custGeom>
              <a:rect b="b" l="l" r="r" t="t"/>
              <a:pathLst>
                <a:path extrusionOk="0" h="41300" w="7145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5"/>
            <p:cNvSpPr/>
            <p:nvPr/>
          </p:nvSpPr>
          <p:spPr>
            <a:xfrm>
              <a:off x="1685920" y="4175488"/>
              <a:ext cx="230400" cy="968000"/>
            </a:xfrm>
            <a:custGeom>
              <a:rect b="b" l="l" r="r" t="t"/>
              <a:pathLst>
                <a:path extrusionOk="0" h="30250" w="720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5"/>
            <p:cNvSpPr/>
            <p:nvPr/>
          </p:nvSpPr>
          <p:spPr>
            <a:xfrm>
              <a:off x="196272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5"/>
            <p:cNvSpPr/>
            <p:nvPr/>
          </p:nvSpPr>
          <p:spPr>
            <a:xfrm>
              <a:off x="2239552" y="4355872"/>
              <a:ext cx="230400" cy="787616"/>
            </a:xfrm>
            <a:custGeom>
              <a:rect b="b" l="l" r="r" t="t"/>
              <a:pathLst>
                <a:path extrusionOk="0" h="24613" w="720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5"/>
            <p:cNvSpPr/>
            <p:nvPr/>
          </p:nvSpPr>
          <p:spPr>
            <a:xfrm>
              <a:off x="25163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5"/>
            <p:cNvSpPr/>
            <p:nvPr/>
          </p:nvSpPr>
          <p:spPr>
            <a:xfrm>
              <a:off x="2794976" y="4175488"/>
              <a:ext cx="228640" cy="968000"/>
            </a:xfrm>
            <a:custGeom>
              <a:rect b="b" l="l" r="r" t="t"/>
              <a:pathLst>
                <a:path extrusionOk="0" h="30250" w="7145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5"/>
            <p:cNvSpPr/>
            <p:nvPr/>
          </p:nvSpPr>
          <p:spPr>
            <a:xfrm>
              <a:off x="3071808" y="3659360"/>
              <a:ext cx="230400" cy="1484128"/>
            </a:xfrm>
            <a:custGeom>
              <a:rect b="b" l="l" r="r" t="t"/>
              <a:pathLst>
                <a:path extrusionOk="0" h="46379" w="720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5"/>
            <p:cNvSpPr/>
            <p:nvPr/>
          </p:nvSpPr>
          <p:spPr>
            <a:xfrm>
              <a:off x="3348608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5"/>
            <p:cNvSpPr/>
            <p:nvPr/>
          </p:nvSpPr>
          <p:spPr>
            <a:xfrm>
              <a:off x="3625440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5"/>
            <p:cNvSpPr/>
            <p:nvPr/>
          </p:nvSpPr>
          <p:spPr>
            <a:xfrm>
              <a:off x="3904032" y="4491616"/>
              <a:ext cx="228640" cy="651872"/>
            </a:xfrm>
            <a:custGeom>
              <a:rect b="b" l="l" r="r" t="t"/>
              <a:pathLst>
                <a:path extrusionOk="0" h="20371" w="7145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5"/>
            <p:cNvSpPr/>
            <p:nvPr/>
          </p:nvSpPr>
          <p:spPr>
            <a:xfrm>
              <a:off x="4180864" y="4284448"/>
              <a:ext cx="230432" cy="859040"/>
            </a:xfrm>
            <a:custGeom>
              <a:rect b="b" l="l" r="r" t="t"/>
              <a:pathLst>
                <a:path extrusionOk="0" h="26845" w="7201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5"/>
            <p:cNvSpPr/>
            <p:nvPr/>
          </p:nvSpPr>
          <p:spPr>
            <a:xfrm>
              <a:off x="4457696" y="4004032"/>
              <a:ext cx="230400" cy="1139456"/>
            </a:xfrm>
            <a:custGeom>
              <a:rect b="b" l="l" r="r" t="t"/>
              <a:pathLst>
                <a:path extrusionOk="0" h="35608" w="720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5"/>
            <p:cNvSpPr/>
            <p:nvPr/>
          </p:nvSpPr>
          <p:spPr>
            <a:xfrm>
              <a:off x="4734496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5"/>
            <p:cNvSpPr/>
            <p:nvPr/>
          </p:nvSpPr>
          <p:spPr>
            <a:xfrm>
              <a:off x="50113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5"/>
            <p:cNvSpPr/>
            <p:nvPr/>
          </p:nvSpPr>
          <p:spPr>
            <a:xfrm>
              <a:off x="5289920" y="3939744"/>
              <a:ext cx="228640" cy="1203744"/>
            </a:xfrm>
            <a:custGeom>
              <a:rect b="b" l="l" r="r" t="t"/>
              <a:pathLst>
                <a:path extrusionOk="0" h="37617" w="7145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5"/>
            <p:cNvSpPr/>
            <p:nvPr/>
          </p:nvSpPr>
          <p:spPr>
            <a:xfrm>
              <a:off x="5566752" y="3704000"/>
              <a:ext cx="230432" cy="1439488"/>
            </a:xfrm>
            <a:custGeom>
              <a:rect b="b" l="l" r="r" t="t"/>
              <a:pathLst>
                <a:path extrusionOk="0" h="44984" w="7201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5"/>
            <p:cNvSpPr/>
            <p:nvPr/>
          </p:nvSpPr>
          <p:spPr>
            <a:xfrm>
              <a:off x="58435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5"/>
            <p:cNvSpPr/>
            <p:nvPr/>
          </p:nvSpPr>
          <p:spPr>
            <a:xfrm>
              <a:off x="6120384" y="4329088"/>
              <a:ext cx="230432" cy="814400"/>
            </a:xfrm>
            <a:custGeom>
              <a:rect b="b" l="l" r="r" t="t"/>
              <a:pathLst>
                <a:path extrusionOk="0" h="25450" w="7201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5"/>
            <p:cNvSpPr/>
            <p:nvPr/>
          </p:nvSpPr>
          <p:spPr>
            <a:xfrm>
              <a:off x="6399008" y="4120128"/>
              <a:ext cx="228608" cy="1023360"/>
            </a:xfrm>
            <a:custGeom>
              <a:rect b="b" l="l" r="r" t="t"/>
              <a:pathLst>
                <a:path extrusionOk="0" h="31980" w="7144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5"/>
            <p:cNvSpPr/>
            <p:nvPr/>
          </p:nvSpPr>
          <p:spPr>
            <a:xfrm>
              <a:off x="6675808" y="4538048"/>
              <a:ext cx="230432" cy="605440"/>
            </a:xfrm>
            <a:custGeom>
              <a:rect b="b" l="l" r="r" t="t"/>
              <a:pathLst>
                <a:path extrusionOk="0" h="18920" w="7201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5"/>
            <p:cNvSpPr/>
            <p:nvPr/>
          </p:nvSpPr>
          <p:spPr>
            <a:xfrm>
              <a:off x="695264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5"/>
            <p:cNvSpPr/>
            <p:nvPr/>
          </p:nvSpPr>
          <p:spPr>
            <a:xfrm>
              <a:off x="7229472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5"/>
            <p:cNvSpPr/>
            <p:nvPr/>
          </p:nvSpPr>
          <p:spPr>
            <a:xfrm>
              <a:off x="7506272" y="3768288"/>
              <a:ext cx="230432" cy="1375200"/>
            </a:xfrm>
            <a:custGeom>
              <a:rect b="b" l="l" r="r" t="t"/>
              <a:pathLst>
                <a:path extrusionOk="0" h="42975" w="7201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5"/>
            <p:cNvSpPr/>
            <p:nvPr/>
          </p:nvSpPr>
          <p:spPr>
            <a:xfrm>
              <a:off x="7784896" y="4004032"/>
              <a:ext cx="228608" cy="1139456"/>
            </a:xfrm>
            <a:custGeom>
              <a:rect b="b" l="l" r="r" t="t"/>
              <a:pathLst>
                <a:path extrusionOk="0" h="35608" w="7144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5"/>
            <p:cNvSpPr/>
            <p:nvPr/>
          </p:nvSpPr>
          <p:spPr>
            <a:xfrm>
              <a:off x="8061696" y="3596864"/>
              <a:ext cx="230432" cy="1546624"/>
            </a:xfrm>
            <a:custGeom>
              <a:rect b="b" l="l" r="r" t="t"/>
              <a:pathLst>
                <a:path extrusionOk="0" h="48332" w="7201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5"/>
            <p:cNvSpPr/>
            <p:nvPr/>
          </p:nvSpPr>
          <p:spPr>
            <a:xfrm>
              <a:off x="83385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5"/>
            <p:cNvSpPr/>
            <p:nvPr/>
          </p:nvSpPr>
          <p:spPr>
            <a:xfrm>
              <a:off x="8615360" y="3939744"/>
              <a:ext cx="230400" cy="1203744"/>
            </a:xfrm>
            <a:custGeom>
              <a:rect b="b" l="l" r="r" t="t"/>
              <a:pathLst>
                <a:path extrusionOk="0" h="37617" w="720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5"/>
            <p:cNvSpPr/>
            <p:nvPr/>
          </p:nvSpPr>
          <p:spPr>
            <a:xfrm>
              <a:off x="8893952" y="3596864"/>
              <a:ext cx="228640" cy="1546624"/>
            </a:xfrm>
            <a:custGeom>
              <a:rect b="b" l="l" r="r" t="t"/>
              <a:pathLst>
                <a:path extrusionOk="0" h="48332" w="7145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0" name="Google Shape;260;p5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261" name="Google Shape;261;p5"/>
            <p:cNvSpPr/>
            <p:nvPr/>
          </p:nvSpPr>
          <p:spPr>
            <a:xfrm>
              <a:off x="435744" y="4782720"/>
              <a:ext cx="92896" cy="360768"/>
            </a:xfrm>
            <a:custGeom>
              <a:rect b="b" l="l" r="r" t="t"/>
              <a:pathLst>
                <a:path extrusionOk="0" h="11274" w="2903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5"/>
            <p:cNvSpPr/>
            <p:nvPr/>
          </p:nvSpPr>
          <p:spPr>
            <a:xfrm>
              <a:off x="300032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5"/>
            <p:cNvSpPr/>
            <p:nvPr/>
          </p:nvSpPr>
          <p:spPr>
            <a:xfrm>
              <a:off x="164288" y="4571968"/>
              <a:ext cx="92896" cy="571520"/>
            </a:xfrm>
            <a:custGeom>
              <a:rect b="b" l="l" r="r" t="t"/>
              <a:pathLst>
                <a:path extrusionOk="0" h="17860" w="2903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5"/>
            <p:cNvSpPr/>
            <p:nvPr/>
          </p:nvSpPr>
          <p:spPr>
            <a:xfrm>
              <a:off x="28544" y="4739840"/>
              <a:ext cx="92928" cy="403648"/>
            </a:xfrm>
            <a:custGeom>
              <a:rect b="b" l="l" r="r" t="t"/>
              <a:pathLst>
                <a:path extrusionOk="0" h="12614" w="2904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5"/>
            <p:cNvSpPr/>
            <p:nvPr/>
          </p:nvSpPr>
          <p:spPr>
            <a:xfrm>
              <a:off x="71257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5"/>
            <p:cNvSpPr/>
            <p:nvPr/>
          </p:nvSpPr>
          <p:spPr>
            <a:xfrm>
              <a:off x="576832" y="4752352"/>
              <a:ext cx="94688" cy="391136"/>
            </a:xfrm>
            <a:custGeom>
              <a:rect b="b" l="l" r="r" t="t"/>
              <a:pathLst>
                <a:path extrusionOk="0" h="12223" w="2959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5"/>
            <p:cNvSpPr/>
            <p:nvPr/>
          </p:nvSpPr>
          <p:spPr>
            <a:xfrm>
              <a:off x="989408" y="4386240"/>
              <a:ext cx="94656" cy="757248"/>
            </a:xfrm>
            <a:custGeom>
              <a:rect b="b" l="l" r="r" t="t"/>
              <a:pathLst>
                <a:path extrusionOk="0" h="23664" w="2958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5"/>
            <p:cNvSpPr/>
            <p:nvPr/>
          </p:nvSpPr>
          <p:spPr>
            <a:xfrm>
              <a:off x="853664" y="4500544"/>
              <a:ext cx="94688" cy="642944"/>
            </a:xfrm>
            <a:custGeom>
              <a:rect b="b" l="l" r="r" t="t"/>
              <a:pathLst>
                <a:path extrusionOk="0" h="20092" w="2959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5"/>
            <p:cNvSpPr/>
            <p:nvPr/>
          </p:nvSpPr>
          <p:spPr>
            <a:xfrm>
              <a:off x="1266208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5"/>
            <p:cNvSpPr/>
            <p:nvPr/>
          </p:nvSpPr>
          <p:spPr>
            <a:xfrm>
              <a:off x="1130496" y="4518400"/>
              <a:ext cx="94688" cy="625088"/>
            </a:xfrm>
            <a:custGeom>
              <a:rect b="b" l="l" r="r" t="t"/>
              <a:pathLst>
                <a:path extrusionOk="0" h="19534" w="2959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5"/>
            <p:cNvSpPr/>
            <p:nvPr/>
          </p:nvSpPr>
          <p:spPr>
            <a:xfrm>
              <a:off x="15430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5"/>
            <p:cNvSpPr/>
            <p:nvPr/>
          </p:nvSpPr>
          <p:spPr>
            <a:xfrm>
              <a:off x="14072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5"/>
            <p:cNvSpPr/>
            <p:nvPr/>
          </p:nvSpPr>
          <p:spPr>
            <a:xfrm>
              <a:off x="1821632" y="4457664"/>
              <a:ext cx="92896" cy="685824"/>
            </a:xfrm>
            <a:custGeom>
              <a:rect b="b" l="l" r="r" t="t"/>
              <a:pathLst>
                <a:path extrusionOk="0" h="21432" w="2903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5"/>
            <p:cNvSpPr/>
            <p:nvPr/>
          </p:nvSpPr>
          <p:spPr>
            <a:xfrm>
              <a:off x="1685920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5"/>
            <p:cNvSpPr/>
            <p:nvPr/>
          </p:nvSpPr>
          <p:spPr>
            <a:xfrm>
              <a:off x="2098464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5"/>
            <p:cNvSpPr/>
            <p:nvPr/>
          </p:nvSpPr>
          <p:spPr>
            <a:xfrm>
              <a:off x="196272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5"/>
            <p:cNvSpPr/>
            <p:nvPr/>
          </p:nvSpPr>
          <p:spPr>
            <a:xfrm>
              <a:off x="2375296" y="4711264"/>
              <a:ext cx="94656" cy="432224"/>
            </a:xfrm>
            <a:custGeom>
              <a:rect b="b" l="l" r="r" t="t"/>
              <a:pathLst>
                <a:path extrusionOk="0" h="13507" w="2958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5"/>
            <p:cNvSpPr/>
            <p:nvPr/>
          </p:nvSpPr>
          <p:spPr>
            <a:xfrm>
              <a:off x="2239552" y="4536256"/>
              <a:ext cx="94688" cy="607232"/>
            </a:xfrm>
            <a:custGeom>
              <a:rect b="b" l="l" r="r" t="t"/>
              <a:pathLst>
                <a:path extrusionOk="0" h="18976" w="2959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5"/>
            <p:cNvSpPr/>
            <p:nvPr/>
          </p:nvSpPr>
          <p:spPr>
            <a:xfrm>
              <a:off x="2652096" y="4704128"/>
              <a:ext cx="94688" cy="439360"/>
            </a:xfrm>
            <a:custGeom>
              <a:rect b="b" l="l" r="r" t="t"/>
              <a:pathLst>
                <a:path extrusionOk="0" h="13730" w="2959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5"/>
            <p:cNvSpPr/>
            <p:nvPr/>
          </p:nvSpPr>
          <p:spPr>
            <a:xfrm>
              <a:off x="2516384" y="4764864"/>
              <a:ext cx="94688" cy="378624"/>
            </a:xfrm>
            <a:custGeom>
              <a:rect b="b" l="l" r="r" t="t"/>
              <a:pathLst>
                <a:path extrusionOk="0" h="11832" w="2959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5"/>
            <p:cNvSpPr/>
            <p:nvPr/>
          </p:nvSpPr>
          <p:spPr>
            <a:xfrm>
              <a:off x="2930720" y="4421952"/>
              <a:ext cx="92896" cy="721536"/>
            </a:xfrm>
            <a:custGeom>
              <a:rect b="b" l="l" r="r" t="t"/>
              <a:pathLst>
                <a:path extrusionOk="0" h="22548" w="2903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5"/>
            <p:cNvSpPr/>
            <p:nvPr/>
          </p:nvSpPr>
          <p:spPr>
            <a:xfrm>
              <a:off x="2794976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5"/>
            <p:cNvSpPr/>
            <p:nvPr/>
          </p:nvSpPr>
          <p:spPr>
            <a:xfrm>
              <a:off x="320752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5"/>
            <p:cNvSpPr/>
            <p:nvPr/>
          </p:nvSpPr>
          <p:spPr>
            <a:xfrm>
              <a:off x="30718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5"/>
            <p:cNvSpPr/>
            <p:nvPr/>
          </p:nvSpPr>
          <p:spPr>
            <a:xfrm>
              <a:off x="3484352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5"/>
            <p:cNvSpPr/>
            <p:nvPr/>
          </p:nvSpPr>
          <p:spPr>
            <a:xfrm>
              <a:off x="33486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5"/>
            <p:cNvSpPr/>
            <p:nvPr/>
          </p:nvSpPr>
          <p:spPr>
            <a:xfrm>
              <a:off x="3761184" y="4739840"/>
              <a:ext cx="94656" cy="403648"/>
            </a:xfrm>
            <a:custGeom>
              <a:rect b="b" l="l" r="r" t="t"/>
              <a:pathLst>
                <a:path extrusionOk="0" h="12614" w="2958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5"/>
            <p:cNvSpPr/>
            <p:nvPr/>
          </p:nvSpPr>
          <p:spPr>
            <a:xfrm>
              <a:off x="362544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5"/>
            <p:cNvSpPr/>
            <p:nvPr/>
          </p:nvSpPr>
          <p:spPr>
            <a:xfrm>
              <a:off x="4037984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5"/>
            <p:cNvSpPr/>
            <p:nvPr/>
          </p:nvSpPr>
          <p:spPr>
            <a:xfrm>
              <a:off x="3902272" y="4836288"/>
              <a:ext cx="94656" cy="307200"/>
            </a:xfrm>
            <a:custGeom>
              <a:rect b="b" l="l" r="r" t="t"/>
              <a:pathLst>
                <a:path extrusionOk="0" h="9600" w="2958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5"/>
            <p:cNvSpPr/>
            <p:nvPr/>
          </p:nvSpPr>
          <p:spPr>
            <a:xfrm>
              <a:off x="4316608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5"/>
            <p:cNvSpPr/>
            <p:nvPr/>
          </p:nvSpPr>
          <p:spPr>
            <a:xfrm>
              <a:off x="418086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5"/>
            <p:cNvSpPr/>
            <p:nvPr/>
          </p:nvSpPr>
          <p:spPr>
            <a:xfrm>
              <a:off x="4593408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5"/>
            <p:cNvSpPr/>
            <p:nvPr/>
          </p:nvSpPr>
          <p:spPr>
            <a:xfrm>
              <a:off x="4457696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5"/>
            <p:cNvSpPr/>
            <p:nvPr/>
          </p:nvSpPr>
          <p:spPr>
            <a:xfrm>
              <a:off x="487024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5"/>
            <p:cNvSpPr/>
            <p:nvPr/>
          </p:nvSpPr>
          <p:spPr>
            <a:xfrm>
              <a:off x="4734496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5"/>
            <p:cNvSpPr/>
            <p:nvPr/>
          </p:nvSpPr>
          <p:spPr>
            <a:xfrm>
              <a:off x="5147072" y="4157632"/>
              <a:ext cx="94656" cy="985856"/>
            </a:xfrm>
            <a:custGeom>
              <a:rect b="b" l="l" r="r" t="t"/>
              <a:pathLst>
                <a:path extrusionOk="0" h="30808" w="2958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5"/>
            <p:cNvSpPr/>
            <p:nvPr/>
          </p:nvSpPr>
          <p:spPr>
            <a:xfrm>
              <a:off x="5011328" y="4229088"/>
              <a:ext cx="94688" cy="914400"/>
            </a:xfrm>
            <a:custGeom>
              <a:rect b="b" l="l" r="r" t="t"/>
              <a:pathLst>
                <a:path extrusionOk="0" h="28575" w="2959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5"/>
            <p:cNvSpPr/>
            <p:nvPr/>
          </p:nvSpPr>
          <p:spPr>
            <a:xfrm>
              <a:off x="5425664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5"/>
            <p:cNvSpPr/>
            <p:nvPr/>
          </p:nvSpPr>
          <p:spPr>
            <a:xfrm>
              <a:off x="5289920" y="4277280"/>
              <a:ext cx="94688" cy="866208"/>
            </a:xfrm>
            <a:custGeom>
              <a:rect b="b" l="l" r="r" t="t"/>
              <a:pathLst>
                <a:path extrusionOk="0" h="27069" w="2959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5"/>
            <p:cNvSpPr/>
            <p:nvPr/>
          </p:nvSpPr>
          <p:spPr>
            <a:xfrm>
              <a:off x="57024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5"/>
            <p:cNvSpPr/>
            <p:nvPr/>
          </p:nvSpPr>
          <p:spPr>
            <a:xfrm>
              <a:off x="5566752" y="4416608"/>
              <a:ext cx="94688" cy="726880"/>
            </a:xfrm>
            <a:custGeom>
              <a:rect b="b" l="l" r="r" t="t"/>
              <a:pathLst>
                <a:path extrusionOk="0" h="22715" w="2959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5"/>
            <p:cNvSpPr/>
            <p:nvPr/>
          </p:nvSpPr>
          <p:spPr>
            <a:xfrm>
              <a:off x="597929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5"/>
            <p:cNvSpPr/>
            <p:nvPr/>
          </p:nvSpPr>
          <p:spPr>
            <a:xfrm>
              <a:off x="5843584" y="4813088"/>
              <a:ext cx="94688" cy="330400"/>
            </a:xfrm>
            <a:custGeom>
              <a:rect b="b" l="l" r="r" t="t"/>
              <a:pathLst>
                <a:path extrusionOk="0" h="10325" w="2959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5"/>
            <p:cNvSpPr/>
            <p:nvPr/>
          </p:nvSpPr>
          <p:spPr>
            <a:xfrm>
              <a:off x="6256128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5"/>
            <p:cNvSpPr/>
            <p:nvPr/>
          </p:nvSpPr>
          <p:spPr>
            <a:xfrm>
              <a:off x="6120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5"/>
            <p:cNvSpPr/>
            <p:nvPr/>
          </p:nvSpPr>
          <p:spPr>
            <a:xfrm>
              <a:off x="6534720" y="4505888"/>
              <a:ext cx="92896" cy="637600"/>
            </a:xfrm>
            <a:custGeom>
              <a:rect b="b" l="l" r="r" t="t"/>
              <a:pathLst>
                <a:path extrusionOk="0" h="19925" w="2903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5"/>
            <p:cNvSpPr/>
            <p:nvPr/>
          </p:nvSpPr>
          <p:spPr>
            <a:xfrm>
              <a:off x="6399008" y="4739840"/>
              <a:ext cx="92896" cy="403648"/>
            </a:xfrm>
            <a:custGeom>
              <a:rect b="b" l="l" r="r" t="t"/>
              <a:pathLst>
                <a:path extrusionOk="0" h="12614" w="2903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5"/>
            <p:cNvSpPr/>
            <p:nvPr/>
          </p:nvSpPr>
          <p:spPr>
            <a:xfrm>
              <a:off x="6811552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5"/>
            <p:cNvSpPr/>
            <p:nvPr/>
          </p:nvSpPr>
          <p:spPr>
            <a:xfrm>
              <a:off x="6675808" y="4614848"/>
              <a:ext cx="94688" cy="528640"/>
            </a:xfrm>
            <a:custGeom>
              <a:rect b="b" l="l" r="r" t="t"/>
              <a:pathLst>
                <a:path extrusionOk="0" h="16520" w="2959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5"/>
            <p:cNvSpPr/>
            <p:nvPr/>
          </p:nvSpPr>
          <p:spPr>
            <a:xfrm>
              <a:off x="7088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5"/>
            <p:cNvSpPr/>
            <p:nvPr/>
          </p:nvSpPr>
          <p:spPr>
            <a:xfrm>
              <a:off x="6952640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5"/>
            <p:cNvSpPr/>
            <p:nvPr/>
          </p:nvSpPr>
          <p:spPr>
            <a:xfrm>
              <a:off x="73651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5"/>
            <p:cNvSpPr/>
            <p:nvPr/>
          </p:nvSpPr>
          <p:spPr>
            <a:xfrm>
              <a:off x="7229472" y="4825568"/>
              <a:ext cx="94688" cy="317920"/>
            </a:xfrm>
            <a:custGeom>
              <a:rect b="b" l="l" r="r" t="t"/>
              <a:pathLst>
                <a:path extrusionOk="0" h="9935" w="2959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5"/>
            <p:cNvSpPr/>
            <p:nvPr/>
          </p:nvSpPr>
          <p:spPr>
            <a:xfrm>
              <a:off x="7643808" y="4632704"/>
              <a:ext cx="92896" cy="510784"/>
            </a:xfrm>
            <a:custGeom>
              <a:rect b="b" l="l" r="r" t="t"/>
              <a:pathLst>
                <a:path extrusionOk="0" h="15962" w="2903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5"/>
            <p:cNvSpPr/>
            <p:nvPr/>
          </p:nvSpPr>
          <p:spPr>
            <a:xfrm>
              <a:off x="7506272" y="4963104"/>
              <a:ext cx="94688" cy="180384"/>
            </a:xfrm>
            <a:custGeom>
              <a:rect b="b" l="l" r="r" t="t"/>
              <a:pathLst>
                <a:path extrusionOk="0" h="5637" w="2959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5"/>
            <p:cNvSpPr/>
            <p:nvPr/>
          </p:nvSpPr>
          <p:spPr>
            <a:xfrm>
              <a:off x="7920608" y="4909504"/>
              <a:ext cx="94688" cy="233984"/>
            </a:xfrm>
            <a:custGeom>
              <a:rect b="b" l="l" r="r" t="t"/>
              <a:pathLst>
                <a:path extrusionOk="0" h="7312" w="2959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5"/>
            <p:cNvSpPr/>
            <p:nvPr/>
          </p:nvSpPr>
          <p:spPr>
            <a:xfrm>
              <a:off x="77848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5"/>
            <p:cNvSpPr/>
            <p:nvPr/>
          </p:nvSpPr>
          <p:spPr>
            <a:xfrm>
              <a:off x="81974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5"/>
            <p:cNvSpPr/>
            <p:nvPr/>
          </p:nvSpPr>
          <p:spPr>
            <a:xfrm>
              <a:off x="80616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5"/>
            <p:cNvSpPr/>
            <p:nvPr/>
          </p:nvSpPr>
          <p:spPr>
            <a:xfrm>
              <a:off x="8474272" y="4721984"/>
              <a:ext cx="94656" cy="421504"/>
            </a:xfrm>
            <a:custGeom>
              <a:rect b="b" l="l" r="r" t="t"/>
              <a:pathLst>
                <a:path extrusionOk="0" h="13172" w="2958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5"/>
            <p:cNvSpPr/>
            <p:nvPr/>
          </p:nvSpPr>
          <p:spPr>
            <a:xfrm>
              <a:off x="8338528" y="4488032"/>
              <a:ext cx="94688" cy="655456"/>
            </a:xfrm>
            <a:custGeom>
              <a:rect b="b" l="l" r="r" t="t"/>
              <a:pathLst>
                <a:path extrusionOk="0" h="20483" w="2959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5"/>
            <p:cNvSpPr/>
            <p:nvPr/>
          </p:nvSpPr>
          <p:spPr>
            <a:xfrm>
              <a:off x="8751072" y="4409440"/>
              <a:ext cx="94688" cy="734048"/>
            </a:xfrm>
            <a:custGeom>
              <a:rect b="b" l="l" r="r" t="t"/>
              <a:pathLst>
                <a:path extrusionOk="0" h="22939" w="2959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5"/>
            <p:cNvSpPr/>
            <p:nvPr/>
          </p:nvSpPr>
          <p:spPr>
            <a:xfrm>
              <a:off x="8615360" y="4295168"/>
              <a:ext cx="94688" cy="848320"/>
            </a:xfrm>
            <a:custGeom>
              <a:rect b="b" l="l" r="r" t="t"/>
              <a:pathLst>
                <a:path extrusionOk="0" h="26510" w="2959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5"/>
            <p:cNvSpPr/>
            <p:nvPr/>
          </p:nvSpPr>
          <p:spPr>
            <a:xfrm>
              <a:off x="9029696" y="4409440"/>
              <a:ext cx="92896" cy="734048"/>
            </a:xfrm>
            <a:custGeom>
              <a:rect b="b" l="l" r="r" t="t"/>
              <a:pathLst>
                <a:path extrusionOk="0" h="22939" w="2903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5"/>
            <p:cNvSpPr/>
            <p:nvPr/>
          </p:nvSpPr>
          <p:spPr>
            <a:xfrm>
              <a:off x="8893952" y="4180864"/>
              <a:ext cx="92896" cy="962624"/>
            </a:xfrm>
            <a:custGeom>
              <a:rect b="b" l="l" r="r" t="t"/>
              <a:pathLst>
                <a:path extrusionOk="0" h="30082" w="2903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7" name="Google Shape;327;p5"/>
          <p:cNvSpPr/>
          <p:nvPr/>
        </p:nvSpPr>
        <p:spPr>
          <a:xfrm>
            <a:off x="0" y="3579000"/>
            <a:ext cx="9144000" cy="1293056"/>
          </a:xfrm>
          <a:custGeom>
            <a:rect b="b" l="l" r="r" t="t"/>
            <a:pathLst>
              <a:path extrusionOk="0" h="40408" w="28575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5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29" name="Google Shape;329;p5"/>
          <p:cNvSpPr txBox="1"/>
          <p:nvPr>
            <p:ph idx="1" type="body"/>
          </p:nvPr>
        </p:nvSpPr>
        <p:spPr>
          <a:xfrm>
            <a:off x="739680" y="1152528"/>
            <a:ext cx="7686000" cy="3098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▫"/>
              <a:defRPr>
                <a:solidFill>
                  <a:schemeClr val="lt1"/>
                </a:solidFill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>
                <a:solidFill>
                  <a:schemeClr val="lt1"/>
                </a:solidFill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>
                <a:solidFill>
                  <a:schemeClr val="lt1"/>
                </a:solidFill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 + image">
  <p:cSld name="TITLE_AND_BODY_1"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6"/>
          <p:cNvSpPr/>
          <p:nvPr/>
        </p:nvSpPr>
        <p:spPr>
          <a:xfrm>
            <a:off x="4985150" y="150"/>
            <a:ext cx="4158900" cy="51435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6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3" name="Google Shape;333;p6"/>
          <p:cNvSpPr txBox="1"/>
          <p:nvPr>
            <p:ph type="title"/>
          </p:nvPr>
        </p:nvSpPr>
        <p:spPr>
          <a:xfrm>
            <a:off x="452724" y="620920"/>
            <a:ext cx="39852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34" name="Google Shape;334;p6"/>
          <p:cNvSpPr txBox="1"/>
          <p:nvPr>
            <p:ph idx="1" type="body"/>
          </p:nvPr>
        </p:nvSpPr>
        <p:spPr>
          <a:xfrm>
            <a:off x="452727" y="1412678"/>
            <a:ext cx="3985200" cy="3098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Char char="▫"/>
              <a:defRPr>
                <a:solidFill>
                  <a:schemeClr val="lt1"/>
                </a:solidFill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>
                <a:solidFill>
                  <a:schemeClr val="lt1"/>
                </a:solidFill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>
                <a:solidFill>
                  <a:schemeClr val="lt1"/>
                </a:solidFill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7"/>
          <p:cNvSpPr/>
          <p:nvPr/>
        </p:nvSpPr>
        <p:spPr>
          <a:xfrm>
            <a:off x="-25" y="0"/>
            <a:ext cx="9144000" cy="10887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7" name="Google Shape;337;p7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338" name="Google Shape;338;p7"/>
            <p:cNvSpPr/>
            <p:nvPr/>
          </p:nvSpPr>
          <p:spPr>
            <a:xfrm>
              <a:off x="300032" y="4491616"/>
              <a:ext cx="228608" cy="651872"/>
            </a:xfrm>
            <a:custGeom>
              <a:rect b="b" l="l" r="r" t="t"/>
              <a:pathLst>
                <a:path extrusionOk="0" h="20371" w="7144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7"/>
            <p:cNvSpPr/>
            <p:nvPr/>
          </p:nvSpPr>
          <p:spPr>
            <a:xfrm>
              <a:off x="28544" y="4220160"/>
              <a:ext cx="228640" cy="923328"/>
            </a:xfrm>
            <a:custGeom>
              <a:rect b="b" l="l" r="r" t="t"/>
              <a:pathLst>
                <a:path extrusionOk="0" h="28854" w="7145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7"/>
            <p:cNvSpPr/>
            <p:nvPr/>
          </p:nvSpPr>
          <p:spPr>
            <a:xfrm>
              <a:off x="576832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7"/>
            <p:cNvSpPr/>
            <p:nvPr/>
          </p:nvSpPr>
          <p:spPr>
            <a:xfrm>
              <a:off x="853664" y="4120128"/>
              <a:ext cx="230400" cy="1023360"/>
            </a:xfrm>
            <a:custGeom>
              <a:rect b="b" l="l" r="r" t="t"/>
              <a:pathLst>
                <a:path extrusionOk="0" h="31980" w="720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7"/>
            <p:cNvSpPr/>
            <p:nvPr/>
          </p:nvSpPr>
          <p:spPr>
            <a:xfrm>
              <a:off x="1130496" y="4627328"/>
              <a:ext cx="230400" cy="516160"/>
            </a:xfrm>
            <a:custGeom>
              <a:rect b="b" l="l" r="r" t="t"/>
              <a:pathLst>
                <a:path extrusionOk="0" h="16130" w="720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7"/>
            <p:cNvSpPr/>
            <p:nvPr/>
          </p:nvSpPr>
          <p:spPr>
            <a:xfrm>
              <a:off x="1409088" y="3821888"/>
              <a:ext cx="228640" cy="1321600"/>
            </a:xfrm>
            <a:custGeom>
              <a:rect b="b" l="l" r="r" t="t"/>
              <a:pathLst>
                <a:path extrusionOk="0" h="41300" w="7145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7"/>
            <p:cNvSpPr/>
            <p:nvPr/>
          </p:nvSpPr>
          <p:spPr>
            <a:xfrm>
              <a:off x="1685920" y="4175488"/>
              <a:ext cx="230400" cy="968000"/>
            </a:xfrm>
            <a:custGeom>
              <a:rect b="b" l="l" r="r" t="t"/>
              <a:pathLst>
                <a:path extrusionOk="0" h="30250" w="720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7"/>
            <p:cNvSpPr/>
            <p:nvPr/>
          </p:nvSpPr>
          <p:spPr>
            <a:xfrm>
              <a:off x="196272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7"/>
            <p:cNvSpPr/>
            <p:nvPr/>
          </p:nvSpPr>
          <p:spPr>
            <a:xfrm>
              <a:off x="2239552" y="4355872"/>
              <a:ext cx="230400" cy="787616"/>
            </a:xfrm>
            <a:custGeom>
              <a:rect b="b" l="l" r="r" t="t"/>
              <a:pathLst>
                <a:path extrusionOk="0" h="24613" w="720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7"/>
            <p:cNvSpPr/>
            <p:nvPr/>
          </p:nvSpPr>
          <p:spPr>
            <a:xfrm>
              <a:off x="25163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7"/>
            <p:cNvSpPr/>
            <p:nvPr/>
          </p:nvSpPr>
          <p:spPr>
            <a:xfrm>
              <a:off x="2794976" y="4175488"/>
              <a:ext cx="228640" cy="968000"/>
            </a:xfrm>
            <a:custGeom>
              <a:rect b="b" l="l" r="r" t="t"/>
              <a:pathLst>
                <a:path extrusionOk="0" h="30250" w="7145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7"/>
            <p:cNvSpPr/>
            <p:nvPr/>
          </p:nvSpPr>
          <p:spPr>
            <a:xfrm>
              <a:off x="3071808" y="3659360"/>
              <a:ext cx="230400" cy="1484128"/>
            </a:xfrm>
            <a:custGeom>
              <a:rect b="b" l="l" r="r" t="t"/>
              <a:pathLst>
                <a:path extrusionOk="0" h="46379" w="720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7"/>
            <p:cNvSpPr/>
            <p:nvPr/>
          </p:nvSpPr>
          <p:spPr>
            <a:xfrm>
              <a:off x="3348608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7"/>
            <p:cNvSpPr/>
            <p:nvPr/>
          </p:nvSpPr>
          <p:spPr>
            <a:xfrm>
              <a:off x="3625440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7"/>
            <p:cNvSpPr/>
            <p:nvPr/>
          </p:nvSpPr>
          <p:spPr>
            <a:xfrm>
              <a:off x="3904032" y="4491616"/>
              <a:ext cx="228640" cy="651872"/>
            </a:xfrm>
            <a:custGeom>
              <a:rect b="b" l="l" r="r" t="t"/>
              <a:pathLst>
                <a:path extrusionOk="0" h="20371" w="7145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7"/>
            <p:cNvSpPr/>
            <p:nvPr/>
          </p:nvSpPr>
          <p:spPr>
            <a:xfrm>
              <a:off x="4180864" y="4284448"/>
              <a:ext cx="230432" cy="859040"/>
            </a:xfrm>
            <a:custGeom>
              <a:rect b="b" l="l" r="r" t="t"/>
              <a:pathLst>
                <a:path extrusionOk="0" h="26845" w="7201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7"/>
            <p:cNvSpPr/>
            <p:nvPr/>
          </p:nvSpPr>
          <p:spPr>
            <a:xfrm>
              <a:off x="4457696" y="4004032"/>
              <a:ext cx="230400" cy="1139456"/>
            </a:xfrm>
            <a:custGeom>
              <a:rect b="b" l="l" r="r" t="t"/>
              <a:pathLst>
                <a:path extrusionOk="0" h="35608" w="720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7"/>
            <p:cNvSpPr/>
            <p:nvPr/>
          </p:nvSpPr>
          <p:spPr>
            <a:xfrm>
              <a:off x="4734496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7"/>
            <p:cNvSpPr/>
            <p:nvPr/>
          </p:nvSpPr>
          <p:spPr>
            <a:xfrm>
              <a:off x="50113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7"/>
            <p:cNvSpPr/>
            <p:nvPr/>
          </p:nvSpPr>
          <p:spPr>
            <a:xfrm>
              <a:off x="5289920" y="3939744"/>
              <a:ext cx="228640" cy="1203744"/>
            </a:xfrm>
            <a:custGeom>
              <a:rect b="b" l="l" r="r" t="t"/>
              <a:pathLst>
                <a:path extrusionOk="0" h="37617" w="7145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7"/>
            <p:cNvSpPr/>
            <p:nvPr/>
          </p:nvSpPr>
          <p:spPr>
            <a:xfrm>
              <a:off x="5566752" y="3704000"/>
              <a:ext cx="230432" cy="1439488"/>
            </a:xfrm>
            <a:custGeom>
              <a:rect b="b" l="l" r="r" t="t"/>
              <a:pathLst>
                <a:path extrusionOk="0" h="44984" w="7201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7"/>
            <p:cNvSpPr/>
            <p:nvPr/>
          </p:nvSpPr>
          <p:spPr>
            <a:xfrm>
              <a:off x="58435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7"/>
            <p:cNvSpPr/>
            <p:nvPr/>
          </p:nvSpPr>
          <p:spPr>
            <a:xfrm>
              <a:off x="6120384" y="4329088"/>
              <a:ext cx="230432" cy="814400"/>
            </a:xfrm>
            <a:custGeom>
              <a:rect b="b" l="l" r="r" t="t"/>
              <a:pathLst>
                <a:path extrusionOk="0" h="25450" w="7201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7"/>
            <p:cNvSpPr/>
            <p:nvPr/>
          </p:nvSpPr>
          <p:spPr>
            <a:xfrm>
              <a:off x="6399008" y="4120128"/>
              <a:ext cx="228608" cy="1023360"/>
            </a:xfrm>
            <a:custGeom>
              <a:rect b="b" l="l" r="r" t="t"/>
              <a:pathLst>
                <a:path extrusionOk="0" h="31980" w="7144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7"/>
            <p:cNvSpPr/>
            <p:nvPr/>
          </p:nvSpPr>
          <p:spPr>
            <a:xfrm>
              <a:off x="6675808" y="4538048"/>
              <a:ext cx="230432" cy="605440"/>
            </a:xfrm>
            <a:custGeom>
              <a:rect b="b" l="l" r="r" t="t"/>
              <a:pathLst>
                <a:path extrusionOk="0" h="18920" w="7201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7"/>
            <p:cNvSpPr/>
            <p:nvPr/>
          </p:nvSpPr>
          <p:spPr>
            <a:xfrm>
              <a:off x="695264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7"/>
            <p:cNvSpPr/>
            <p:nvPr/>
          </p:nvSpPr>
          <p:spPr>
            <a:xfrm>
              <a:off x="7229472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7"/>
            <p:cNvSpPr/>
            <p:nvPr/>
          </p:nvSpPr>
          <p:spPr>
            <a:xfrm>
              <a:off x="7506272" y="3768288"/>
              <a:ext cx="230432" cy="1375200"/>
            </a:xfrm>
            <a:custGeom>
              <a:rect b="b" l="l" r="r" t="t"/>
              <a:pathLst>
                <a:path extrusionOk="0" h="42975" w="7201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7"/>
            <p:cNvSpPr/>
            <p:nvPr/>
          </p:nvSpPr>
          <p:spPr>
            <a:xfrm>
              <a:off x="7784896" y="4004032"/>
              <a:ext cx="228608" cy="1139456"/>
            </a:xfrm>
            <a:custGeom>
              <a:rect b="b" l="l" r="r" t="t"/>
              <a:pathLst>
                <a:path extrusionOk="0" h="35608" w="7144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7"/>
            <p:cNvSpPr/>
            <p:nvPr/>
          </p:nvSpPr>
          <p:spPr>
            <a:xfrm>
              <a:off x="8061696" y="3596864"/>
              <a:ext cx="230432" cy="1546624"/>
            </a:xfrm>
            <a:custGeom>
              <a:rect b="b" l="l" r="r" t="t"/>
              <a:pathLst>
                <a:path extrusionOk="0" h="48332" w="7201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7"/>
            <p:cNvSpPr/>
            <p:nvPr/>
          </p:nvSpPr>
          <p:spPr>
            <a:xfrm>
              <a:off x="83385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7"/>
            <p:cNvSpPr/>
            <p:nvPr/>
          </p:nvSpPr>
          <p:spPr>
            <a:xfrm>
              <a:off x="8615360" y="3939744"/>
              <a:ext cx="230400" cy="1203744"/>
            </a:xfrm>
            <a:custGeom>
              <a:rect b="b" l="l" r="r" t="t"/>
              <a:pathLst>
                <a:path extrusionOk="0" h="37617" w="720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7"/>
            <p:cNvSpPr/>
            <p:nvPr/>
          </p:nvSpPr>
          <p:spPr>
            <a:xfrm>
              <a:off x="8893952" y="3596864"/>
              <a:ext cx="228640" cy="1546624"/>
            </a:xfrm>
            <a:custGeom>
              <a:rect b="b" l="l" r="r" t="t"/>
              <a:pathLst>
                <a:path extrusionOk="0" h="48332" w="7145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1" name="Google Shape;371;p7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372" name="Google Shape;372;p7"/>
            <p:cNvSpPr/>
            <p:nvPr/>
          </p:nvSpPr>
          <p:spPr>
            <a:xfrm>
              <a:off x="435744" y="4782720"/>
              <a:ext cx="92896" cy="360768"/>
            </a:xfrm>
            <a:custGeom>
              <a:rect b="b" l="l" r="r" t="t"/>
              <a:pathLst>
                <a:path extrusionOk="0" h="11274" w="2903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7"/>
            <p:cNvSpPr/>
            <p:nvPr/>
          </p:nvSpPr>
          <p:spPr>
            <a:xfrm>
              <a:off x="300032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7"/>
            <p:cNvSpPr/>
            <p:nvPr/>
          </p:nvSpPr>
          <p:spPr>
            <a:xfrm>
              <a:off x="164288" y="4571968"/>
              <a:ext cx="92896" cy="571520"/>
            </a:xfrm>
            <a:custGeom>
              <a:rect b="b" l="l" r="r" t="t"/>
              <a:pathLst>
                <a:path extrusionOk="0" h="17860" w="2903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7"/>
            <p:cNvSpPr/>
            <p:nvPr/>
          </p:nvSpPr>
          <p:spPr>
            <a:xfrm>
              <a:off x="28544" y="4739840"/>
              <a:ext cx="92928" cy="403648"/>
            </a:xfrm>
            <a:custGeom>
              <a:rect b="b" l="l" r="r" t="t"/>
              <a:pathLst>
                <a:path extrusionOk="0" h="12614" w="2904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7"/>
            <p:cNvSpPr/>
            <p:nvPr/>
          </p:nvSpPr>
          <p:spPr>
            <a:xfrm>
              <a:off x="71257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7"/>
            <p:cNvSpPr/>
            <p:nvPr/>
          </p:nvSpPr>
          <p:spPr>
            <a:xfrm>
              <a:off x="576832" y="4752352"/>
              <a:ext cx="94688" cy="391136"/>
            </a:xfrm>
            <a:custGeom>
              <a:rect b="b" l="l" r="r" t="t"/>
              <a:pathLst>
                <a:path extrusionOk="0" h="12223" w="2959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7"/>
            <p:cNvSpPr/>
            <p:nvPr/>
          </p:nvSpPr>
          <p:spPr>
            <a:xfrm>
              <a:off x="989408" y="4386240"/>
              <a:ext cx="94656" cy="757248"/>
            </a:xfrm>
            <a:custGeom>
              <a:rect b="b" l="l" r="r" t="t"/>
              <a:pathLst>
                <a:path extrusionOk="0" h="23664" w="2958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7"/>
            <p:cNvSpPr/>
            <p:nvPr/>
          </p:nvSpPr>
          <p:spPr>
            <a:xfrm>
              <a:off x="853664" y="4500544"/>
              <a:ext cx="94688" cy="642944"/>
            </a:xfrm>
            <a:custGeom>
              <a:rect b="b" l="l" r="r" t="t"/>
              <a:pathLst>
                <a:path extrusionOk="0" h="20092" w="2959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7"/>
            <p:cNvSpPr/>
            <p:nvPr/>
          </p:nvSpPr>
          <p:spPr>
            <a:xfrm>
              <a:off x="1266208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7"/>
            <p:cNvSpPr/>
            <p:nvPr/>
          </p:nvSpPr>
          <p:spPr>
            <a:xfrm>
              <a:off x="1130496" y="4518400"/>
              <a:ext cx="94688" cy="625088"/>
            </a:xfrm>
            <a:custGeom>
              <a:rect b="b" l="l" r="r" t="t"/>
              <a:pathLst>
                <a:path extrusionOk="0" h="19534" w="2959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7"/>
            <p:cNvSpPr/>
            <p:nvPr/>
          </p:nvSpPr>
          <p:spPr>
            <a:xfrm>
              <a:off x="15430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7"/>
            <p:cNvSpPr/>
            <p:nvPr/>
          </p:nvSpPr>
          <p:spPr>
            <a:xfrm>
              <a:off x="14072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7"/>
            <p:cNvSpPr/>
            <p:nvPr/>
          </p:nvSpPr>
          <p:spPr>
            <a:xfrm>
              <a:off x="1821632" y="4457664"/>
              <a:ext cx="92896" cy="685824"/>
            </a:xfrm>
            <a:custGeom>
              <a:rect b="b" l="l" r="r" t="t"/>
              <a:pathLst>
                <a:path extrusionOk="0" h="21432" w="2903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7"/>
            <p:cNvSpPr/>
            <p:nvPr/>
          </p:nvSpPr>
          <p:spPr>
            <a:xfrm>
              <a:off x="1685920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7"/>
            <p:cNvSpPr/>
            <p:nvPr/>
          </p:nvSpPr>
          <p:spPr>
            <a:xfrm>
              <a:off x="2098464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7"/>
            <p:cNvSpPr/>
            <p:nvPr/>
          </p:nvSpPr>
          <p:spPr>
            <a:xfrm>
              <a:off x="196272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7"/>
            <p:cNvSpPr/>
            <p:nvPr/>
          </p:nvSpPr>
          <p:spPr>
            <a:xfrm>
              <a:off x="2375296" y="4711264"/>
              <a:ext cx="94656" cy="432224"/>
            </a:xfrm>
            <a:custGeom>
              <a:rect b="b" l="l" r="r" t="t"/>
              <a:pathLst>
                <a:path extrusionOk="0" h="13507" w="2958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7"/>
            <p:cNvSpPr/>
            <p:nvPr/>
          </p:nvSpPr>
          <p:spPr>
            <a:xfrm>
              <a:off x="2239552" y="4536256"/>
              <a:ext cx="94688" cy="607232"/>
            </a:xfrm>
            <a:custGeom>
              <a:rect b="b" l="l" r="r" t="t"/>
              <a:pathLst>
                <a:path extrusionOk="0" h="18976" w="2959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7"/>
            <p:cNvSpPr/>
            <p:nvPr/>
          </p:nvSpPr>
          <p:spPr>
            <a:xfrm>
              <a:off x="2652096" y="4704128"/>
              <a:ext cx="94688" cy="439360"/>
            </a:xfrm>
            <a:custGeom>
              <a:rect b="b" l="l" r="r" t="t"/>
              <a:pathLst>
                <a:path extrusionOk="0" h="13730" w="2959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7"/>
            <p:cNvSpPr/>
            <p:nvPr/>
          </p:nvSpPr>
          <p:spPr>
            <a:xfrm>
              <a:off x="2516384" y="4764864"/>
              <a:ext cx="94688" cy="378624"/>
            </a:xfrm>
            <a:custGeom>
              <a:rect b="b" l="l" r="r" t="t"/>
              <a:pathLst>
                <a:path extrusionOk="0" h="11832" w="2959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7"/>
            <p:cNvSpPr/>
            <p:nvPr/>
          </p:nvSpPr>
          <p:spPr>
            <a:xfrm>
              <a:off x="2930720" y="4421952"/>
              <a:ext cx="92896" cy="721536"/>
            </a:xfrm>
            <a:custGeom>
              <a:rect b="b" l="l" r="r" t="t"/>
              <a:pathLst>
                <a:path extrusionOk="0" h="22548" w="2903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7"/>
            <p:cNvSpPr/>
            <p:nvPr/>
          </p:nvSpPr>
          <p:spPr>
            <a:xfrm>
              <a:off x="2794976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7"/>
            <p:cNvSpPr/>
            <p:nvPr/>
          </p:nvSpPr>
          <p:spPr>
            <a:xfrm>
              <a:off x="320752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7"/>
            <p:cNvSpPr/>
            <p:nvPr/>
          </p:nvSpPr>
          <p:spPr>
            <a:xfrm>
              <a:off x="30718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7"/>
            <p:cNvSpPr/>
            <p:nvPr/>
          </p:nvSpPr>
          <p:spPr>
            <a:xfrm>
              <a:off x="3484352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7"/>
            <p:cNvSpPr/>
            <p:nvPr/>
          </p:nvSpPr>
          <p:spPr>
            <a:xfrm>
              <a:off x="33486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7"/>
            <p:cNvSpPr/>
            <p:nvPr/>
          </p:nvSpPr>
          <p:spPr>
            <a:xfrm>
              <a:off x="3761184" y="4739840"/>
              <a:ext cx="94656" cy="403648"/>
            </a:xfrm>
            <a:custGeom>
              <a:rect b="b" l="l" r="r" t="t"/>
              <a:pathLst>
                <a:path extrusionOk="0" h="12614" w="2958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7"/>
            <p:cNvSpPr/>
            <p:nvPr/>
          </p:nvSpPr>
          <p:spPr>
            <a:xfrm>
              <a:off x="362544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7"/>
            <p:cNvSpPr/>
            <p:nvPr/>
          </p:nvSpPr>
          <p:spPr>
            <a:xfrm>
              <a:off x="4037984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7"/>
            <p:cNvSpPr/>
            <p:nvPr/>
          </p:nvSpPr>
          <p:spPr>
            <a:xfrm>
              <a:off x="3902272" y="4836288"/>
              <a:ext cx="94656" cy="307200"/>
            </a:xfrm>
            <a:custGeom>
              <a:rect b="b" l="l" r="r" t="t"/>
              <a:pathLst>
                <a:path extrusionOk="0" h="9600" w="2958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7"/>
            <p:cNvSpPr/>
            <p:nvPr/>
          </p:nvSpPr>
          <p:spPr>
            <a:xfrm>
              <a:off x="4316608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7"/>
            <p:cNvSpPr/>
            <p:nvPr/>
          </p:nvSpPr>
          <p:spPr>
            <a:xfrm>
              <a:off x="418086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7"/>
            <p:cNvSpPr/>
            <p:nvPr/>
          </p:nvSpPr>
          <p:spPr>
            <a:xfrm>
              <a:off x="4593408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7"/>
            <p:cNvSpPr/>
            <p:nvPr/>
          </p:nvSpPr>
          <p:spPr>
            <a:xfrm>
              <a:off x="4457696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7"/>
            <p:cNvSpPr/>
            <p:nvPr/>
          </p:nvSpPr>
          <p:spPr>
            <a:xfrm>
              <a:off x="487024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7"/>
            <p:cNvSpPr/>
            <p:nvPr/>
          </p:nvSpPr>
          <p:spPr>
            <a:xfrm>
              <a:off x="4734496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7"/>
            <p:cNvSpPr/>
            <p:nvPr/>
          </p:nvSpPr>
          <p:spPr>
            <a:xfrm>
              <a:off x="5147072" y="4157632"/>
              <a:ext cx="94656" cy="985856"/>
            </a:xfrm>
            <a:custGeom>
              <a:rect b="b" l="l" r="r" t="t"/>
              <a:pathLst>
                <a:path extrusionOk="0" h="30808" w="2958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7"/>
            <p:cNvSpPr/>
            <p:nvPr/>
          </p:nvSpPr>
          <p:spPr>
            <a:xfrm>
              <a:off x="5011328" y="4229088"/>
              <a:ext cx="94688" cy="914400"/>
            </a:xfrm>
            <a:custGeom>
              <a:rect b="b" l="l" r="r" t="t"/>
              <a:pathLst>
                <a:path extrusionOk="0" h="28575" w="2959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7"/>
            <p:cNvSpPr/>
            <p:nvPr/>
          </p:nvSpPr>
          <p:spPr>
            <a:xfrm>
              <a:off x="5425664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7"/>
            <p:cNvSpPr/>
            <p:nvPr/>
          </p:nvSpPr>
          <p:spPr>
            <a:xfrm>
              <a:off x="5289920" y="4277280"/>
              <a:ext cx="94688" cy="866208"/>
            </a:xfrm>
            <a:custGeom>
              <a:rect b="b" l="l" r="r" t="t"/>
              <a:pathLst>
                <a:path extrusionOk="0" h="27069" w="2959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7"/>
            <p:cNvSpPr/>
            <p:nvPr/>
          </p:nvSpPr>
          <p:spPr>
            <a:xfrm>
              <a:off x="57024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7"/>
            <p:cNvSpPr/>
            <p:nvPr/>
          </p:nvSpPr>
          <p:spPr>
            <a:xfrm>
              <a:off x="5566752" y="4416608"/>
              <a:ext cx="94688" cy="726880"/>
            </a:xfrm>
            <a:custGeom>
              <a:rect b="b" l="l" r="r" t="t"/>
              <a:pathLst>
                <a:path extrusionOk="0" h="22715" w="2959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7"/>
            <p:cNvSpPr/>
            <p:nvPr/>
          </p:nvSpPr>
          <p:spPr>
            <a:xfrm>
              <a:off x="597929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7"/>
            <p:cNvSpPr/>
            <p:nvPr/>
          </p:nvSpPr>
          <p:spPr>
            <a:xfrm>
              <a:off x="5843584" y="4813088"/>
              <a:ext cx="94688" cy="330400"/>
            </a:xfrm>
            <a:custGeom>
              <a:rect b="b" l="l" r="r" t="t"/>
              <a:pathLst>
                <a:path extrusionOk="0" h="10325" w="2959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7"/>
            <p:cNvSpPr/>
            <p:nvPr/>
          </p:nvSpPr>
          <p:spPr>
            <a:xfrm>
              <a:off x="6256128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7"/>
            <p:cNvSpPr/>
            <p:nvPr/>
          </p:nvSpPr>
          <p:spPr>
            <a:xfrm>
              <a:off x="6120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7"/>
            <p:cNvSpPr/>
            <p:nvPr/>
          </p:nvSpPr>
          <p:spPr>
            <a:xfrm>
              <a:off x="6534720" y="4505888"/>
              <a:ext cx="92896" cy="637600"/>
            </a:xfrm>
            <a:custGeom>
              <a:rect b="b" l="l" r="r" t="t"/>
              <a:pathLst>
                <a:path extrusionOk="0" h="19925" w="2903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7"/>
            <p:cNvSpPr/>
            <p:nvPr/>
          </p:nvSpPr>
          <p:spPr>
            <a:xfrm>
              <a:off x="6399008" y="4739840"/>
              <a:ext cx="92896" cy="403648"/>
            </a:xfrm>
            <a:custGeom>
              <a:rect b="b" l="l" r="r" t="t"/>
              <a:pathLst>
                <a:path extrusionOk="0" h="12614" w="2903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7"/>
            <p:cNvSpPr/>
            <p:nvPr/>
          </p:nvSpPr>
          <p:spPr>
            <a:xfrm>
              <a:off x="6811552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7"/>
            <p:cNvSpPr/>
            <p:nvPr/>
          </p:nvSpPr>
          <p:spPr>
            <a:xfrm>
              <a:off x="6675808" y="4614848"/>
              <a:ext cx="94688" cy="528640"/>
            </a:xfrm>
            <a:custGeom>
              <a:rect b="b" l="l" r="r" t="t"/>
              <a:pathLst>
                <a:path extrusionOk="0" h="16520" w="2959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7"/>
            <p:cNvSpPr/>
            <p:nvPr/>
          </p:nvSpPr>
          <p:spPr>
            <a:xfrm>
              <a:off x="7088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7"/>
            <p:cNvSpPr/>
            <p:nvPr/>
          </p:nvSpPr>
          <p:spPr>
            <a:xfrm>
              <a:off x="6952640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7"/>
            <p:cNvSpPr/>
            <p:nvPr/>
          </p:nvSpPr>
          <p:spPr>
            <a:xfrm>
              <a:off x="73651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7"/>
            <p:cNvSpPr/>
            <p:nvPr/>
          </p:nvSpPr>
          <p:spPr>
            <a:xfrm>
              <a:off x="7229472" y="4825568"/>
              <a:ext cx="94688" cy="317920"/>
            </a:xfrm>
            <a:custGeom>
              <a:rect b="b" l="l" r="r" t="t"/>
              <a:pathLst>
                <a:path extrusionOk="0" h="9935" w="2959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7"/>
            <p:cNvSpPr/>
            <p:nvPr/>
          </p:nvSpPr>
          <p:spPr>
            <a:xfrm>
              <a:off x="7643808" y="4632704"/>
              <a:ext cx="92896" cy="510784"/>
            </a:xfrm>
            <a:custGeom>
              <a:rect b="b" l="l" r="r" t="t"/>
              <a:pathLst>
                <a:path extrusionOk="0" h="15962" w="2903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7"/>
            <p:cNvSpPr/>
            <p:nvPr/>
          </p:nvSpPr>
          <p:spPr>
            <a:xfrm>
              <a:off x="7506272" y="4963104"/>
              <a:ext cx="94688" cy="180384"/>
            </a:xfrm>
            <a:custGeom>
              <a:rect b="b" l="l" r="r" t="t"/>
              <a:pathLst>
                <a:path extrusionOk="0" h="5637" w="2959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7"/>
            <p:cNvSpPr/>
            <p:nvPr/>
          </p:nvSpPr>
          <p:spPr>
            <a:xfrm>
              <a:off x="7920608" y="4909504"/>
              <a:ext cx="94688" cy="233984"/>
            </a:xfrm>
            <a:custGeom>
              <a:rect b="b" l="l" r="r" t="t"/>
              <a:pathLst>
                <a:path extrusionOk="0" h="7312" w="2959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7"/>
            <p:cNvSpPr/>
            <p:nvPr/>
          </p:nvSpPr>
          <p:spPr>
            <a:xfrm>
              <a:off x="77848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7"/>
            <p:cNvSpPr/>
            <p:nvPr/>
          </p:nvSpPr>
          <p:spPr>
            <a:xfrm>
              <a:off x="81974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7"/>
            <p:cNvSpPr/>
            <p:nvPr/>
          </p:nvSpPr>
          <p:spPr>
            <a:xfrm>
              <a:off x="80616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7"/>
            <p:cNvSpPr/>
            <p:nvPr/>
          </p:nvSpPr>
          <p:spPr>
            <a:xfrm>
              <a:off x="8474272" y="4721984"/>
              <a:ext cx="94656" cy="421504"/>
            </a:xfrm>
            <a:custGeom>
              <a:rect b="b" l="l" r="r" t="t"/>
              <a:pathLst>
                <a:path extrusionOk="0" h="13172" w="2958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7"/>
            <p:cNvSpPr/>
            <p:nvPr/>
          </p:nvSpPr>
          <p:spPr>
            <a:xfrm>
              <a:off x="8338528" y="4488032"/>
              <a:ext cx="94688" cy="655456"/>
            </a:xfrm>
            <a:custGeom>
              <a:rect b="b" l="l" r="r" t="t"/>
              <a:pathLst>
                <a:path extrusionOk="0" h="20483" w="2959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7"/>
            <p:cNvSpPr/>
            <p:nvPr/>
          </p:nvSpPr>
          <p:spPr>
            <a:xfrm>
              <a:off x="8751072" y="4409440"/>
              <a:ext cx="94688" cy="734048"/>
            </a:xfrm>
            <a:custGeom>
              <a:rect b="b" l="l" r="r" t="t"/>
              <a:pathLst>
                <a:path extrusionOk="0" h="22939" w="2959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7"/>
            <p:cNvSpPr/>
            <p:nvPr/>
          </p:nvSpPr>
          <p:spPr>
            <a:xfrm>
              <a:off x="8615360" y="4295168"/>
              <a:ext cx="94688" cy="848320"/>
            </a:xfrm>
            <a:custGeom>
              <a:rect b="b" l="l" r="r" t="t"/>
              <a:pathLst>
                <a:path extrusionOk="0" h="26510" w="2959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7"/>
            <p:cNvSpPr/>
            <p:nvPr/>
          </p:nvSpPr>
          <p:spPr>
            <a:xfrm>
              <a:off x="9029696" y="4409440"/>
              <a:ext cx="92896" cy="734048"/>
            </a:xfrm>
            <a:custGeom>
              <a:rect b="b" l="l" r="r" t="t"/>
              <a:pathLst>
                <a:path extrusionOk="0" h="22939" w="2903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7"/>
            <p:cNvSpPr/>
            <p:nvPr/>
          </p:nvSpPr>
          <p:spPr>
            <a:xfrm>
              <a:off x="8893952" y="4180864"/>
              <a:ext cx="92896" cy="962624"/>
            </a:xfrm>
            <a:custGeom>
              <a:rect b="b" l="l" r="r" t="t"/>
              <a:pathLst>
                <a:path extrusionOk="0" h="30082" w="2903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38" name="Google Shape;438;p7"/>
          <p:cNvSpPr/>
          <p:nvPr/>
        </p:nvSpPr>
        <p:spPr>
          <a:xfrm>
            <a:off x="0" y="3579000"/>
            <a:ext cx="9144000" cy="1293056"/>
          </a:xfrm>
          <a:custGeom>
            <a:rect b="b" l="l" r="r" t="t"/>
            <a:pathLst>
              <a:path extrusionOk="0" h="40408" w="28575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7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40" name="Google Shape;440;p7"/>
          <p:cNvSpPr txBox="1"/>
          <p:nvPr>
            <p:ph idx="1" type="body"/>
          </p:nvPr>
        </p:nvSpPr>
        <p:spPr>
          <a:xfrm>
            <a:off x="739675" y="1218009"/>
            <a:ext cx="3730800" cy="2853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▫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441" name="Google Shape;441;p7"/>
          <p:cNvSpPr txBox="1"/>
          <p:nvPr>
            <p:ph idx="2" type="body"/>
          </p:nvPr>
        </p:nvSpPr>
        <p:spPr>
          <a:xfrm>
            <a:off x="4694997" y="1218009"/>
            <a:ext cx="3730800" cy="2853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▫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442" name="Google Shape;442;p7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8"/>
          <p:cNvSpPr/>
          <p:nvPr/>
        </p:nvSpPr>
        <p:spPr>
          <a:xfrm>
            <a:off x="-25" y="0"/>
            <a:ext cx="9144000" cy="10887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45" name="Google Shape;445;p8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446" name="Google Shape;446;p8"/>
            <p:cNvSpPr/>
            <p:nvPr/>
          </p:nvSpPr>
          <p:spPr>
            <a:xfrm>
              <a:off x="300032" y="4491616"/>
              <a:ext cx="228608" cy="651872"/>
            </a:xfrm>
            <a:custGeom>
              <a:rect b="b" l="l" r="r" t="t"/>
              <a:pathLst>
                <a:path extrusionOk="0" h="20371" w="7144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8"/>
            <p:cNvSpPr/>
            <p:nvPr/>
          </p:nvSpPr>
          <p:spPr>
            <a:xfrm>
              <a:off x="28544" y="4220160"/>
              <a:ext cx="228640" cy="923328"/>
            </a:xfrm>
            <a:custGeom>
              <a:rect b="b" l="l" r="r" t="t"/>
              <a:pathLst>
                <a:path extrusionOk="0" h="28854" w="7145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8"/>
            <p:cNvSpPr/>
            <p:nvPr/>
          </p:nvSpPr>
          <p:spPr>
            <a:xfrm>
              <a:off x="576832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8"/>
            <p:cNvSpPr/>
            <p:nvPr/>
          </p:nvSpPr>
          <p:spPr>
            <a:xfrm>
              <a:off x="853664" y="4120128"/>
              <a:ext cx="230400" cy="1023360"/>
            </a:xfrm>
            <a:custGeom>
              <a:rect b="b" l="l" r="r" t="t"/>
              <a:pathLst>
                <a:path extrusionOk="0" h="31980" w="720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8"/>
            <p:cNvSpPr/>
            <p:nvPr/>
          </p:nvSpPr>
          <p:spPr>
            <a:xfrm>
              <a:off x="1130496" y="4627328"/>
              <a:ext cx="230400" cy="516160"/>
            </a:xfrm>
            <a:custGeom>
              <a:rect b="b" l="l" r="r" t="t"/>
              <a:pathLst>
                <a:path extrusionOk="0" h="16130" w="720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8"/>
            <p:cNvSpPr/>
            <p:nvPr/>
          </p:nvSpPr>
          <p:spPr>
            <a:xfrm>
              <a:off x="1409088" y="3821888"/>
              <a:ext cx="228640" cy="1321600"/>
            </a:xfrm>
            <a:custGeom>
              <a:rect b="b" l="l" r="r" t="t"/>
              <a:pathLst>
                <a:path extrusionOk="0" h="41300" w="7145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8"/>
            <p:cNvSpPr/>
            <p:nvPr/>
          </p:nvSpPr>
          <p:spPr>
            <a:xfrm>
              <a:off x="1685920" y="4175488"/>
              <a:ext cx="230400" cy="968000"/>
            </a:xfrm>
            <a:custGeom>
              <a:rect b="b" l="l" r="r" t="t"/>
              <a:pathLst>
                <a:path extrusionOk="0" h="30250" w="720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8"/>
            <p:cNvSpPr/>
            <p:nvPr/>
          </p:nvSpPr>
          <p:spPr>
            <a:xfrm>
              <a:off x="196272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8"/>
            <p:cNvSpPr/>
            <p:nvPr/>
          </p:nvSpPr>
          <p:spPr>
            <a:xfrm>
              <a:off x="2239552" y="4355872"/>
              <a:ext cx="230400" cy="787616"/>
            </a:xfrm>
            <a:custGeom>
              <a:rect b="b" l="l" r="r" t="t"/>
              <a:pathLst>
                <a:path extrusionOk="0" h="24613" w="720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8"/>
            <p:cNvSpPr/>
            <p:nvPr/>
          </p:nvSpPr>
          <p:spPr>
            <a:xfrm>
              <a:off x="25163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8"/>
            <p:cNvSpPr/>
            <p:nvPr/>
          </p:nvSpPr>
          <p:spPr>
            <a:xfrm>
              <a:off x="2794976" y="4175488"/>
              <a:ext cx="228640" cy="968000"/>
            </a:xfrm>
            <a:custGeom>
              <a:rect b="b" l="l" r="r" t="t"/>
              <a:pathLst>
                <a:path extrusionOk="0" h="30250" w="7145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8"/>
            <p:cNvSpPr/>
            <p:nvPr/>
          </p:nvSpPr>
          <p:spPr>
            <a:xfrm>
              <a:off x="3071808" y="3659360"/>
              <a:ext cx="230400" cy="1484128"/>
            </a:xfrm>
            <a:custGeom>
              <a:rect b="b" l="l" r="r" t="t"/>
              <a:pathLst>
                <a:path extrusionOk="0" h="46379" w="720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8"/>
            <p:cNvSpPr/>
            <p:nvPr/>
          </p:nvSpPr>
          <p:spPr>
            <a:xfrm>
              <a:off x="3348608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8"/>
            <p:cNvSpPr/>
            <p:nvPr/>
          </p:nvSpPr>
          <p:spPr>
            <a:xfrm>
              <a:off x="3625440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8"/>
            <p:cNvSpPr/>
            <p:nvPr/>
          </p:nvSpPr>
          <p:spPr>
            <a:xfrm>
              <a:off x="3904032" y="4491616"/>
              <a:ext cx="228640" cy="651872"/>
            </a:xfrm>
            <a:custGeom>
              <a:rect b="b" l="l" r="r" t="t"/>
              <a:pathLst>
                <a:path extrusionOk="0" h="20371" w="7145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8"/>
            <p:cNvSpPr/>
            <p:nvPr/>
          </p:nvSpPr>
          <p:spPr>
            <a:xfrm>
              <a:off x="4180864" y="4284448"/>
              <a:ext cx="230432" cy="859040"/>
            </a:xfrm>
            <a:custGeom>
              <a:rect b="b" l="l" r="r" t="t"/>
              <a:pathLst>
                <a:path extrusionOk="0" h="26845" w="7201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8"/>
            <p:cNvSpPr/>
            <p:nvPr/>
          </p:nvSpPr>
          <p:spPr>
            <a:xfrm>
              <a:off x="4457696" y="4004032"/>
              <a:ext cx="230400" cy="1139456"/>
            </a:xfrm>
            <a:custGeom>
              <a:rect b="b" l="l" r="r" t="t"/>
              <a:pathLst>
                <a:path extrusionOk="0" h="35608" w="720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8"/>
            <p:cNvSpPr/>
            <p:nvPr/>
          </p:nvSpPr>
          <p:spPr>
            <a:xfrm>
              <a:off x="4734496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8"/>
            <p:cNvSpPr/>
            <p:nvPr/>
          </p:nvSpPr>
          <p:spPr>
            <a:xfrm>
              <a:off x="50113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8"/>
            <p:cNvSpPr/>
            <p:nvPr/>
          </p:nvSpPr>
          <p:spPr>
            <a:xfrm>
              <a:off x="5289920" y="3939744"/>
              <a:ext cx="228640" cy="1203744"/>
            </a:xfrm>
            <a:custGeom>
              <a:rect b="b" l="l" r="r" t="t"/>
              <a:pathLst>
                <a:path extrusionOk="0" h="37617" w="7145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8"/>
            <p:cNvSpPr/>
            <p:nvPr/>
          </p:nvSpPr>
          <p:spPr>
            <a:xfrm>
              <a:off x="5566752" y="3704000"/>
              <a:ext cx="230432" cy="1439488"/>
            </a:xfrm>
            <a:custGeom>
              <a:rect b="b" l="l" r="r" t="t"/>
              <a:pathLst>
                <a:path extrusionOk="0" h="44984" w="7201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8"/>
            <p:cNvSpPr/>
            <p:nvPr/>
          </p:nvSpPr>
          <p:spPr>
            <a:xfrm>
              <a:off x="58435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8"/>
            <p:cNvSpPr/>
            <p:nvPr/>
          </p:nvSpPr>
          <p:spPr>
            <a:xfrm>
              <a:off x="6120384" y="4329088"/>
              <a:ext cx="230432" cy="814400"/>
            </a:xfrm>
            <a:custGeom>
              <a:rect b="b" l="l" r="r" t="t"/>
              <a:pathLst>
                <a:path extrusionOk="0" h="25450" w="7201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8"/>
            <p:cNvSpPr/>
            <p:nvPr/>
          </p:nvSpPr>
          <p:spPr>
            <a:xfrm>
              <a:off x="6399008" y="4120128"/>
              <a:ext cx="228608" cy="1023360"/>
            </a:xfrm>
            <a:custGeom>
              <a:rect b="b" l="l" r="r" t="t"/>
              <a:pathLst>
                <a:path extrusionOk="0" h="31980" w="7144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8"/>
            <p:cNvSpPr/>
            <p:nvPr/>
          </p:nvSpPr>
          <p:spPr>
            <a:xfrm>
              <a:off x="6675808" y="4538048"/>
              <a:ext cx="230432" cy="605440"/>
            </a:xfrm>
            <a:custGeom>
              <a:rect b="b" l="l" r="r" t="t"/>
              <a:pathLst>
                <a:path extrusionOk="0" h="18920" w="7201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8"/>
            <p:cNvSpPr/>
            <p:nvPr/>
          </p:nvSpPr>
          <p:spPr>
            <a:xfrm>
              <a:off x="695264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8"/>
            <p:cNvSpPr/>
            <p:nvPr/>
          </p:nvSpPr>
          <p:spPr>
            <a:xfrm>
              <a:off x="7229472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8"/>
            <p:cNvSpPr/>
            <p:nvPr/>
          </p:nvSpPr>
          <p:spPr>
            <a:xfrm>
              <a:off x="7506272" y="3768288"/>
              <a:ext cx="230432" cy="1375200"/>
            </a:xfrm>
            <a:custGeom>
              <a:rect b="b" l="l" r="r" t="t"/>
              <a:pathLst>
                <a:path extrusionOk="0" h="42975" w="7201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8"/>
            <p:cNvSpPr/>
            <p:nvPr/>
          </p:nvSpPr>
          <p:spPr>
            <a:xfrm>
              <a:off x="7784896" y="4004032"/>
              <a:ext cx="228608" cy="1139456"/>
            </a:xfrm>
            <a:custGeom>
              <a:rect b="b" l="l" r="r" t="t"/>
              <a:pathLst>
                <a:path extrusionOk="0" h="35608" w="7144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8"/>
            <p:cNvSpPr/>
            <p:nvPr/>
          </p:nvSpPr>
          <p:spPr>
            <a:xfrm>
              <a:off x="8061696" y="3596864"/>
              <a:ext cx="230432" cy="1546624"/>
            </a:xfrm>
            <a:custGeom>
              <a:rect b="b" l="l" r="r" t="t"/>
              <a:pathLst>
                <a:path extrusionOk="0" h="48332" w="7201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8"/>
            <p:cNvSpPr/>
            <p:nvPr/>
          </p:nvSpPr>
          <p:spPr>
            <a:xfrm>
              <a:off x="83385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8"/>
            <p:cNvSpPr/>
            <p:nvPr/>
          </p:nvSpPr>
          <p:spPr>
            <a:xfrm>
              <a:off x="8615360" y="3939744"/>
              <a:ext cx="230400" cy="1203744"/>
            </a:xfrm>
            <a:custGeom>
              <a:rect b="b" l="l" r="r" t="t"/>
              <a:pathLst>
                <a:path extrusionOk="0" h="37617" w="720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8"/>
            <p:cNvSpPr/>
            <p:nvPr/>
          </p:nvSpPr>
          <p:spPr>
            <a:xfrm>
              <a:off x="8893952" y="3596864"/>
              <a:ext cx="228640" cy="1546624"/>
            </a:xfrm>
            <a:custGeom>
              <a:rect b="b" l="l" r="r" t="t"/>
              <a:pathLst>
                <a:path extrusionOk="0" h="48332" w="7145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9" name="Google Shape;479;p8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480" name="Google Shape;480;p8"/>
            <p:cNvSpPr/>
            <p:nvPr/>
          </p:nvSpPr>
          <p:spPr>
            <a:xfrm>
              <a:off x="435744" y="4782720"/>
              <a:ext cx="92896" cy="360768"/>
            </a:xfrm>
            <a:custGeom>
              <a:rect b="b" l="l" r="r" t="t"/>
              <a:pathLst>
                <a:path extrusionOk="0" h="11274" w="2903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8"/>
            <p:cNvSpPr/>
            <p:nvPr/>
          </p:nvSpPr>
          <p:spPr>
            <a:xfrm>
              <a:off x="300032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8"/>
            <p:cNvSpPr/>
            <p:nvPr/>
          </p:nvSpPr>
          <p:spPr>
            <a:xfrm>
              <a:off x="164288" y="4571968"/>
              <a:ext cx="92896" cy="571520"/>
            </a:xfrm>
            <a:custGeom>
              <a:rect b="b" l="l" r="r" t="t"/>
              <a:pathLst>
                <a:path extrusionOk="0" h="17860" w="2903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8"/>
            <p:cNvSpPr/>
            <p:nvPr/>
          </p:nvSpPr>
          <p:spPr>
            <a:xfrm>
              <a:off x="28544" y="4739840"/>
              <a:ext cx="92928" cy="403648"/>
            </a:xfrm>
            <a:custGeom>
              <a:rect b="b" l="l" r="r" t="t"/>
              <a:pathLst>
                <a:path extrusionOk="0" h="12614" w="2904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8"/>
            <p:cNvSpPr/>
            <p:nvPr/>
          </p:nvSpPr>
          <p:spPr>
            <a:xfrm>
              <a:off x="71257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8"/>
            <p:cNvSpPr/>
            <p:nvPr/>
          </p:nvSpPr>
          <p:spPr>
            <a:xfrm>
              <a:off x="576832" y="4752352"/>
              <a:ext cx="94688" cy="391136"/>
            </a:xfrm>
            <a:custGeom>
              <a:rect b="b" l="l" r="r" t="t"/>
              <a:pathLst>
                <a:path extrusionOk="0" h="12223" w="2959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8"/>
            <p:cNvSpPr/>
            <p:nvPr/>
          </p:nvSpPr>
          <p:spPr>
            <a:xfrm>
              <a:off x="989408" y="4386240"/>
              <a:ext cx="94656" cy="757248"/>
            </a:xfrm>
            <a:custGeom>
              <a:rect b="b" l="l" r="r" t="t"/>
              <a:pathLst>
                <a:path extrusionOk="0" h="23664" w="2958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8"/>
            <p:cNvSpPr/>
            <p:nvPr/>
          </p:nvSpPr>
          <p:spPr>
            <a:xfrm>
              <a:off x="853664" y="4500544"/>
              <a:ext cx="94688" cy="642944"/>
            </a:xfrm>
            <a:custGeom>
              <a:rect b="b" l="l" r="r" t="t"/>
              <a:pathLst>
                <a:path extrusionOk="0" h="20092" w="2959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8"/>
            <p:cNvSpPr/>
            <p:nvPr/>
          </p:nvSpPr>
          <p:spPr>
            <a:xfrm>
              <a:off x="1266208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8"/>
            <p:cNvSpPr/>
            <p:nvPr/>
          </p:nvSpPr>
          <p:spPr>
            <a:xfrm>
              <a:off x="1130496" y="4518400"/>
              <a:ext cx="94688" cy="625088"/>
            </a:xfrm>
            <a:custGeom>
              <a:rect b="b" l="l" r="r" t="t"/>
              <a:pathLst>
                <a:path extrusionOk="0" h="19534" w="2959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8"/>
            <p:cNvSpPr/>
            <p:nvPr/>
          </p:nvSpPr>
          <p:spPr>
            <a:xfrm>
              <a:off x="15430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8"/>
            <p:cNvSpPr/>
            <p:nvPr/>
          </p:nvSpPr>
          <p:spPr>
            <a:xfrm>
              <a:off x="14072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8"/>
            <p:cNvSpPr/>
            <p:nvPr/>
          </p:nvSpPr>
          <p:spPr>
            <a:xfrm>
              <a:off x="1821632" y="4457664"/>
              <a:ext cx="92896" cy="685824"/>
            </a:xfrm>
            <a:custGeom>
              <a:rect b="b" l="l" r="r" t="t"/>
              <a:pathLst>
                <a:path extrusionOk="0" h="21432" w="2903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8"/>
            <p:cNvSpPr/>
            <p:nvPr/>
          </p:nvSpPr>
          <p:spPr>
            <a:xfrm>
              <a:off x="1685920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8"/>
            <p:cNvSpPr/>
            <p:nvPr/>
          </p:nvSpPr>
          <p:spPr>
            <a:xfrm>
              <a:off x="2098464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8"/>
            <p:cNvSpPr/>
            <p:nvPr/>
          </p:nvSpPr>
          <p:spPr>
            <a:xfrm>
              <a:off x="196272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8"/>
            <p:cNvSpPr/>
            <p:nvPr/>
          </p:nvSpPr>
          <p:spPr>
            <a:xfrm>
              <a:off x="2375296" y="4711264"/>
              <a:ext cx="94656" cy="432224"/>
            </a:xfrm>
            <a:custGeom>
              <a:rect b="b" l="l" r="r" t="t"/>
              <a:pathLst>
                <a:path extrusionOk="0" h="13507" w="2958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8"/>
            <p:cNvSpPr/>
            <p:nvPr/>
          </p:nvSpPr>
          <p:spPr>
            <a:xfrm>
              <a:off x="2239552" y="4536256"/>
              <a:ext cx="94688" cy="607232"/>
            </a:xfrm>
            <a:custGeom>
              <a:rect b="b" l="l" r="r" t="t"/>
              <a:pathLst>
                <a:path extrusionOk="0" h="18976" w="2959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8"/>
            <p:cNvSpPr/>
            <p:nvPr/>
          </p:nvSpPr>
          <p:spPr>
            <a:xfrm>
              <a:off x="2652096" y="4704128"/>
              <a:ext cx="94688" cy="439360"/>
            </a:xfrm>
            <a:custGeom>
              <a:rect b="b" l="l" r="r" t="t"/>
              <a:pathLst>
                <a:path extrusionOk="0" h="13730" w="2959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8"/>
            <p:cNvSpPr/>
            <p:nvPr/>
          </p:nvSpPr>
          <p:spPr>
            <a:xfrm>
              <a:off x="2516384" y="4764864"/>
              <a:ext cx="94688" cy="378624"/>
            </a:xfrm>
            <a:custGeom>
              <a:rect b="b" l="l" r="r" t="t"/>
              <a:pathLst>
                <a:path extrusionOk="0" h="11832" w="2959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8"/>
            <p:cNvSpPr/>
            <p:nvPr/>
          </p:nvSpPr>
          <p:spPr>
            <a:xfrm>
              <a:off x="2930720" y="4421952"/>
              <a:ext cx="92896" cy="721536"/>
            </a:xfrm>
            <a:custGeom>
              <a:rect b="b" l="l" r="r" t="t"/>
              <a:pathLst>
                <a:path extrusionOk="0" h="22548" w="2903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8"/>
            <p:cNvSpPr/>
            <p:nvPr/>
          </p:nvSpPr>
          <p:spPr>
            <a:xfrm>
              <a:off x="2794976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8"/>
            <p:cNvSpPr/>
            <p:nvPr/>
          </p:nvSpPr>
          <p:spPr>
            <a:xfrm>
              <a:off x="320752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8"/>
            <p:cNvSpPr/>
            <p:nvPr/>
          </p:nvSpPr>
          <p:spPr>
            <a:xfrm>
              <a:off x="30718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8"/>
            <p:cNvSpPr/>
            <p:nvPr/>
          </p:nvSpPr>
          <p:spPr>
            <a:xfrm>
              <a:off x="3484352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8"/>
            <p:cNvSpPr/>
            <p:nvPr/>
          </p:nvSpPr>
          <p:spPr>
            <a:xfrm>
              <a:off x="33486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8"/>
            <p:cNvSpPr/>
            <p:nvPr/>
          </p:nvSpPr>
          <p:spPr>
            <a:xfrm>
              <a:off x="3761184" y="4739840"/>
              <a:ext cx="94656" cy="403648"/>
            </a:xfrm>
            <a:custGeom>
              <a:rect b="b" l="l" r="r" t="t"/>
              <a:pathLst>
                <a:path extrusionOk="0" h="12614" w="2958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8"/>
            <p:cNvSpPr/>
            <p:nvPr/>
          </p:nvSpPr>
          <p:spPr>
            <a:xfrm>
              <a:off x="362544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8"/>
            <p:cNvSpPr/>
            <p:nvPr/>
          </p:nvSpPr>
          <p:spPr>
            <a:xfrm>
              <a:off x="4037984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8"/>
            <p:cNvSpPr/>
            <p:nvPr/>
          </p:nvSpPr>
          <p:spPr>
            <a:xfrm>
              <a:off x="3902272" y="4836288"/>
              <a:ext cx="94656" cy="307200"/>
            </a:xfrm>
            <a:custGeom>
              <a:rect b="b" l="l" r="r" t="t"/>
              <a:pathLst>
                <a:path extrusionOk="0" h="9600" w="2958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8"/>
            <p:cNvSpPr/>
            <p:nvPr/>
          </p:nvSpPr>
          <p:spPr>
            <a:xfrm>
              <a:off x="4316608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8"/>
            <p:cNvSpPr/>
            <p:nvPr/>
          </p:nvSpPr>
          <p:spPr>
            <a:xfrm>
              <a:off x="418086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8"/>
            <p:cNvSpPr/>
            <p:nvPr/>
          </p:nvSpPr>
          <p:spPr>
            <a:xfrm>
              <a:off x="4593408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8"/>
            <p:cNvSpPr/>
            <p:nvPr/>
          </p:nvSpPr>
          <p:spPr>
            <a:xfrm>
              <a:off x="4457696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8"/>
            <p:cNvSpPr/>
            <p:nvPr/>
          </p:nvSpPr>
          <p:spPr>
            <a:xfrm>
              <a:off x="487024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8"/>
            <p:cNvSpPr/>
            <p:nvPr/>
          </p:nvSpPr>
          <p:spPr>
            <a:xfrm>
              <a:off x="4734496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8"/>
            <p:cNvSpPr/>
            <p:nvPr/>
          </p:nvSpPr>
          <p:spPr>
            <a:xfrm>
              <a:off x="5147072" y="4157632"/>
              <a:ext cx="94656" cy="985856"/>
            </a:xfrm>
            <a:custGeom>
              <a:rect b="b" l="l" r="r" t="t"/>
              <a:pathLst>
                <a:path extrusionOk="0" h="30808" w="2958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8"/>
            <p:cNvSpPr/>
            <p:nvPr/>
          </p:nvSpPr>
          <p:spPr>
            <a:xfrm>
              <a:off x="5011328" y="4229088"/>
              <a:ext cx="94688" cy="914400"/>
            </a:xfrm>
            <a:custGeom>
              <a:rect b="b" l="l" r="r" t="t"/>
              <a:pathLst>
                <a:path extrusionOk="0" h="28575" w="2959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8"/>
            <p:cNvSpPr/>
            <p:nvPr/>
          </p:nvSpPr>
          <p:spPr>
            <a:xfrm>
              <a:off x="5425664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8"/>
            <p:cNvSpPr/>
            <p:nvPr/>
          </p:nvSpPr>
          <p:spPr>
            <a:xfrm>
              <a:off x="5289920" y="4277280"/>
              <a:ext cx="94688" cy="866208"/>
            </a:xfrm>
            <a:custGeom>
              <a:rect b="b" l="l" r="r" t="t"/>
              <a:pathLst>
                <a:path extrusionOk="0" h="27069" w="2959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8"/>
            <p:cNvSpPr/>
            <p:nvPr/>
          </p:nvSpPr>
          <p:spPr>
            <a:xfrm>
              <a:off x="57024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8"/>
            <p:cNvSpPr/>
            <p:nvPr/>
          </p:nvSpPr>
          <p:spPr>
            <a:xfrm>
              <a:off x="5566752" y="4416608"/>
              <a:ext cx="94688" cy="726880"/>
            </a:xfrm>
            <a:custGeom>
              <a:rect b="b" l="l" r="r" t="t"/>
              <a:pathLst>
                <a:path extrusionOk="0" h="22715" w="2959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8"/>
            <p:cNvSpPr/>
            <p:nvPr/>
          </p:nvSpPr>
          <p:spPr>
            <a:xfrm>
              <a:off x="597929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8"/>
            <p:cNvSpPr/>
            <p:nvPr/>
          </p:nvSpPr>
          <p:spPr>
            <a:xfrm>
              <a:off x="5843584" y="4813088"/>
              <a:ext cx="94688" cy="330400"/>
            </a:xfrm>
            <a:custGeom>
              <a:rect b="b" l="l" r="r" t="t"/>
              <a:pathLst>
                <a:path extrusionOk="0" h="10325" w="2959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8"/>
            <p:cNvSpPr/>
            <p:nvPr/>
          </p:nvSpPr>
          <p:spPr>
            <a:xfrm>
              <a:off x="6256128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8"/>
            <p:cNvSpPr/>
            <p:nvPr/>
          </p:nvSpPr>
          <p:spPr>
            <a:xfrm>
              <a:off x="6120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8"/>
            <p:cNvSpPr/>
            <p:nvPr/>
          </p:nvSpPr>
          <p:spPr>
            <a:xfrm>
              <a:off x="6534720" y="4505888"/>
              <a:ext cx="92896" cy="637600"/>
            </a:xfrm>
            <a:custGeom>
              <a:rect b="b" l="l" r="r" t="t"/>
              <a:pathLst>
                <a:path extrusionOk="0" h="19925" w="2903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8"/>
            <p:cNvSpPr/>
            <p:nvPr/>
          </p:nvSpPr>
          <p:spPr>
            <a:xfrm>
              <a:off x="6399008" y="4739840"/>
              <a:ext cx="92896" cy="403648"/>
            </a:xfrm>
            <a:custGeom>
              <a:rect b="b" l="l" r="r" t="t"/>
              <a:pathLst>
                <a:path extrusionOk="0" h="12614" w="2903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8"/>
            <p:cNvSpPr/>
            <p:nvPr/>
          </p:nvSpPr>
          <p:spPr>
            <a:xfrm>
              <a:off x="6811552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8"/>
            <p:cNvSpPr/>
            <p:nvPr/>
          </p:nvSpPr>
          <p:spPr>
            <a:xfrm>
              <a:off x="6675808" y="4614848"/>
              <a:ext cx="94688" cy="528640"/>
            </a:xfrm>
            <a:custGeom>
              <a:rect b="b" l="l" r="r" t="t"/>
              <a:pathLst>
                <a:path extrusionOk="0" h="16520" w="2959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8"/>
            <p:cNvSpPr/>
            <p:nvPr/>
          </p:nvSpPr>
          <p:spPr>
            <a:xfrm>
              <a:off x="7088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8"/>
            <p:cNvSpPr/>
            <p:nvPr/>
          </p:nvSpPr>
          <p:spPr>
            <a:xfrm>
              <a:off x="6952640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8"/>
            <p:cNvSpPr/>
            <p:nvPr/>
          </p:nvSpPr>
          <p:spPr>
            <a:xfrm>
              <a:off x="73651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8"/>
            <p:cNvSpPr/>
            <p:nvPr/>
          </p:nvSpPr>
          <p:spPr>
            <a:xfrm>
              <a:off x="7229472" y="4825568"/>
              <a:ext cx="94688" cy="317920"/>
            </a:xfrm>
            <a:custGeom>
              <a:rect b="b" l="l" r="r" t="t"/>
              <a:pathLst>
                <a:path extrusionOk="0" h="9935" w="2959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8"/>
            <p:cNvSpPr/>
            <p:nvPr/>
          </p:nvSpPr>
          <p:spPr>
            <a:xfrm>
              <a:off x="7643808" y="4632704"/>
              <a:ext cx="92896" cy="510784"/>
            </a:xfrm>
            <a:custGeom>
              <a:rect b="b" l="l" r="r" t="t"/>
              <a:pathLst>
                <a:path extrusionOk="0" h="15962" w="2903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8"/>
            <p:cNvSpPr/>
            <p:nvPr/>
          </p:nvSpPr>
          <p:spPr>
            <a:xfrm>
              <a:off x="7506272" y="4963104"/>
              <a:ext cx="94688" cy="180384"/>
            </a:xfrm>
            <a:custGeom>
              <a:rect b="b" l="l" r="r" t="t"/>
              <a:pathLst>
                <a:path extrusionOk="0" h="5637" w="2959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8"/>
            <p:cNvSpPr/>
            <p:nvPr/>
          </p:nvSpPr>
          <p:spPr>
            <a:xfrm>
              <a:off x="7920608" y="4909504"/>
              <a:ext cx="94688" cy="233984"/>
            </a:xfrm>
            <a:custGeom>
              <a:rect b="b" l="l" r="r" t="t"/>
              <a:pathLst>
                <a:path extrusionOk="0" h="7312" w="2959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8"/>
            <p:cNvSpPr/>
            <p:nvPr/>
          </p:nvSpPr>
          <p:spPr>
            <a:xfrm>
              <a:off x="77848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8"/>
            <p:cNvSpPr/>
            <p:nvPr/>
          </p:nvSpPr>
          <p:spPr>
            <a:xfrm>
              <a:off x="81974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8"/>
            <p:cNvSpPr/>
            <p:nvPr/>
          </p:nvSpPr>
          <p:spPr>
            <a:xfrm>
              <a:off x="80616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8"/>
            <p:cNvSpPr/>
            <p:nvPr/>
          </p:nvSpPr>
          <p:spPr>
            <a:xfrm>
              <a:off x="8474272" y="4721984"/>
              <a:ext cx="94656" cy="421504"/>
            </a:xfrm>
            <a:custGeom>
              <a:rect b="b" l="l" r="r" t="t"/>
              <a:pathLst>
                <a:path extrusionOk="0" h="13172" w="2958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8"/>
            <p:cNvSpPr/>
            <p:nvPr/>
          </p:nvSpPr>
          <p:spPr>
            <a:xfrm>
              <a:off x="8338528" y="4488032"/>
              <a:ext cx="94688" cy="655456"/>
            </a:xfrm>
            <a:custGeom>
              <a:rect b="b" l="l" r="r" t="t"/>
              <a:pathLst>
                <a:path extrusionOk="0" h="20483" w="2959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8"/>
            <p:cNvSpPr/>
            <p:nvPr/>
          </p:nvSpPr>
          <p:spPr>
            <a:xfrm>
              <a:off x="8751072" y="4409440"/>
              <a:ext cx="94688" cy="734048"/>
            </a:xfrm>
            <a:custGeom>
              <a:rect b="b" l="l" r="r" t="t"/>
              <a:pathLst>
                <a:path extrusionOk="0" h="22939" w="2959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8"/>
            <p:cNvSpPr/>
            <p:nvPr/>
          </p:nvSpPr>
          <p:spPr>
            <a:xfrm>
              <a:off x="8615360" y="4295168"/>
              <a:ext cx="94688" cy="848320"/>
            </a:xfrm>
            <a:custGeom>
              <a:rect b="b" l="l" r="r" t="t"/>
              <a:pathLst>
                <a:path extrusionOk="0" h="26510" w="2959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8"/>
            <p:cNvSpPr/>
            <p:nvPr/>
          </p:nvSpPr>
          <p:spPr>
            <a:xfrm>
              <a:off x="9029696" y="4409440"/>
              <a:ext cx="92896" cy="734048"/>
            </a:xfrm>
            <a:custGeom>
              <a:rect b="b" l="l" r="r" t="t"/>
              <a:pathLst>
                <a:path extrusionOk="0" h="22939" w="2903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8"/>
            <p:cNvSpPr/>
            <p:nvPr/>
          </p:nvSpPr>
          <p:spPr>
            <a:xfrm>
              <a:off x="8893952" y="4180864"/>
              <a:ext cx="92896" cy="962624"/>
            </a:xfrm>
            <a:custGeom>
              <a:rect b="b" l="l" r="r" t="t"/>
              <a:pathLst>
                <a:path extrusionOk="0" h="30082" w="2903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6" name="Google Shape;546;p8"/>
          <p:cNvSpPr/>
          <p:nvPr/>
        </p:nvSpPr>
        <p:spPr>
          <a:xfrm>
            <a:off x="0" y="3579000"/>
            <a:ext cx="9144000" cy="1293056"/>
          </a:xfrm>
          <a:custGeom>
            <a:rect b="b" l="l" r="r" t="t"/>
            <a:pathLst>
              <a:path extrusionOk="0" h="40408" w="28575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Google Shape;547;p8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48" name="Google Shape;548;p8"/>
          <p:cNvSpPr txBox="1"/>
          <p:nvPr>
            <p:ph idx="1" type="body"/>
          </p:nvPr>
        </p:nvSpPr>
        <p:spPr>
          <a:xfrm>
            <a:off x="739675" y="1235873"/>
            <a:ext cx="2477400" cy="2818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▫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549" name="Google Shape;549;p8"/>
          <p:cNvSpPr txBox="1"/>
          <p:nvPr>
            <p:ph idx="2" type="body"/>
          </p:nvPr>
        </p:nvSpPr>
        <p:spPr>
          <a:xfrm>
            <a:off x="3344038" y="1235873"/>
            <a:ext cx="2477400" cy="2818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▫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550" name="Google Shape;550;p8"/>
          <p:cNvSpPr txBox="1"/>
          <p:nvPr>
            <p:ph idx="3" type="body"/>
          </p:nvPr>
        </p:nvSpPr>
        <p:spPr>
          <a:xfrm>
            <a:off x="5948402" y="1235873"/>
            <a:ext cx="2477400" cy="2818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▫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551" name="Google Shape;551;p8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9"/>
          <p:cNvSpPr/>
          <p:nvPr/>
        </p:nvSpPr>
        <p:spPr>
          <a:xfrm>
            <a:off x="-25" y="0"/>
            <a:ext cx="9144000" cy="10887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54" name="Google Shape;554;p9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555" name="Google Shape;555;p9"/>
            <p:cNvSpPr/>
            <p:nvPr/>
          </p:nvSpPr>
          <p:spPr>
            <a:xfrm>
              <a:off x="300032" y="4491616"/>
              <a:ext cx="228608" cy="651872"/>
            </a:xfrm>
            <a:custGeom>
              <a:rect b="b" l="l" r="r" t="t"/>
              <a:pathLst>
                <a:path extrusionOk="0" h="20371" w="7144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9"/>
            <p:cNvSpPr/>
            <p:nvPr/>
          </p:nvSpPr>
          <p:spPr>
            <a:xfrm>
              <a:off x="28544" y="4220160"/>
              <a:ext cx="228640" cy="923328"/>
            </a:xfrm>
            <a:custGeom>
              <a:rect b="b" l="l" r="r" t="t"/>
              <a:pathLst>
                <a:path extrusionOk="0" h="28854" w="7145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9"/>
            <p:cNvSpPr/>
            <p:nvPr/>
          </p:nvSpPr>
          <p:spPr>
            <a:xfrm>
              <a:off x="576832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9"/>
            <p:cNvSpPr/>
            <p:nvPr/>
          </p:nvSpPr>
          <p:spPr>
            <a:xfrm>
              <a:off x="853664" y="4120128"/>
              <a:ext cx="230400" cy="1023360"/>
            </a:xfrm>
            <a:custGeom>
              <a:rect b="b" l="l" r="r" t="t"/>
              <a:pathLst>
                <a:path extrusionOk="0" h="31980" w="720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9"/>
            <p:cNvSpPr/>
            <p:nvPr/>
          </p:nvSpPr>
          <p:spPr>
            <a:xfrm>
              <a:off x="1130496" y="4627328"/>
              <a:ext cx="230400" cy="516160"/>
            </a:xfrm>
            <a:custGeom>
              <a:rect b="b" l="l" r="r" t="t"/>
              <a:pathLst>
                <a:path extrusionOk="0" h="16130" w="720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9"/>
            <p:cNvSpPr/>
            <p:nvPr/>
          </p:nvSpPr>
          <p:spPr>
            <a:xfrm>
              <a:off x="1409088" y="3821888"/>
              <a:ext cx="228640" cy="1321600"/>
            </a:xfrm>
            <a:custGeom>
              <a:rect b="b" l="l" r="r" t="t"/>
              <a:pathLst>
                <a:path extrusionOk="0" h="41300" w="7145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9"/>
            <p:cNvSpPr/>
            <p:nvPr/>
          </p:nvSpPr>
          <p:spPr>
            <a:xfrm>
              <a:off x="1685920" y="4175488"/>
              <a:ext cx="230400" cy="968000"/>
            </a:xfrm>
            <a:custGeom>
              <a:rect b="b" l="l" r="r" t="t"/>
              <a:pathLst>
                <a:path extrusionOk="0" h="30250" w="720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9"/>
            <p:cNvSpPr/>
            <p:nvPr/>
          </p:nvSpPr>
          <p:spPr>
            <a:xfrm>
              <a:off x="196272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9"/>
            <p:cNvSpPr/>
            <p:nvPr/>
          </p:nvSpPr>
          <p:spPr>
            <a:xfrm>
              <a:off x="2239552" y="4355872"/>
              <a:ext cx="230400" cy="787616"/>
            </a:xfrm>
            <a:custGeom>
              <a:rect b="b" l="l" r="r" t="t"/>
              <a:pathLst>
                <a:path extrusionOk="0" h="24613" w="720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9"/>
            <p:cNvSpPr/>
            <p:nvPr/>
          </p:nvSpPr>
          <p:spPr>
            <a:xfrm>
              <a:off x="25163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9"/>
            <p:cNvSpPr/>
            <p:nvPr/>
          </p:nvSpPr>
          <p:spPr>
            <a:xfrm>
              <a:off x="2794976" y="4175488"/>
              <a:ext cx="228640" cy="968000"/>
            </a:xfrm>
            <a:custGeom>
              <a:rect b="b" l="l" r="r" t="t"/>
              <a:pathLst>
                <a:path extrusionOk="0" h="30250" w="7145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9"/>
            <p:cNvSpPr/>
            <p:nvPr/>
          </p:nvSpPr>
          <p:spPr>
            <a:xfrm>
              <a:off x="3071808" y="3659360"/>
              <a:ext cx="230400" cy="1484128"/>
            </a:xfrm>
            <a:custGeom>
              <a:rect b="b" l="l" r="r" t="t"/>
              <a:pathLst>
                <a:path extrusionOk="0" h="46379" w="720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9"/>
            <p:cNvSpPr/>
            <p:nvPr/>
          </p:nvSpPr>
          <p:spPr>
            <a:xfrm>
              <a:off x="3348608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9"/>
            <p:cNvSpPr/>
            <p:nvPr/>
          </p:nvSpPr>
          <p:spPr>
            <a:xfrm>
              <a:off x="3625440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9"/>
            <p:cNvSpPr/>
            <p:nvPr/>
          </p:nvSpPr>
          <p:spPr>
            <a:xfrm>
              <a:off x="3904032" y="4491616"/>
              <a:ext cx="228640" cy="651872"/>
            </a:xfrm>
            <a:custGeom>
              <a:rect b="b" l="l" r="r" t="t"/>
              <a:pathLst>
                <a:path extrusionOk="0" h="20371" w="7145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9"/>
            <p:cNvSpPr/>
            <p:nvPr/>
          </p:nvSpPr>
          <p:spPr>
            <a:xfrm>
              <a:off x="4180864" y="4284448"/>
              <a:ext cx="230432" cy="859040"/>
            </a:xfrm>
            <a:custGeom>
              <a:rect b="b" l="l" r="r" t="t"/>
              <a:pathLst>
                <a:path extrusionOk="0" h="26845" w="7201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9"/>
            <p:cNvSpPr/>
            <p:nvPr/>
          </p:nvSpPr>
          <p:spPr>
            <a:xfrm>
              <a:off x="4457696" y="4004032"/>
              <a:ext cx="230400" cy="1139456"/>
            </a:xfrm>
            <a:custGeom>
              <a:rect b="b" l="l" r="r" t="t"/>
              <a:pathLst>
                <a:path extrusionOk="0" h="35608" w="720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9"/>
            <p:cNvSpPr/>
            <p:nvPr/>
          </p:nvSpPr>
          <p:spPr>
            <a:xfrm>
              <a:off x="4734496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9"/>
            <p:cNvSpPr/>
            <p:nvPr/>
          </p:nvSpPr>
          <p:spPr>
            <a:xfrm>
              <a:off x="50113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9"/>
            <p:cNvSpPr/>
            <p:nvPr/>
          </p:nvSpPr>
          <p:spPr>
            <a:xfrm>
              <a:off x="5289920" y="3939744"/>
              <a:ext cx="228640" cy="1203744"/>
            </a:xfrm>
            <a:custGeom>
              <a:rect b="b" l="l" r="r" t="t"/>
              <a:pathLst>
                <a:path extrusionOk="0" h="37617" w="7145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9"/>
            <p:cNvSpPr/>
            <p:nvPr/>
          </p:nvSpPr>
          <p:spPr>
            <a:xfrm>
              <a:off x="5566752" y="3704000"/>
              <a:ext cx="230432" cy="1439488"/>
            </a:xfrm>
            <a:custGeom>
              <a:rect b="b" l="l" r="r" t="t"/>
              <a:pathLst>
                <a:path extrusionOk="0" h="44984" w="7201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9"/>
            <p:cNvSpPr/>
            <p:nvPr/>
          </p:nvSpPr>
          <p:spPr>
            <a:xfrm>
              <a:off x="58435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9"/>
            <p:cNvSpPr/>
            <p:nvPr/>
          </p:nvSpPr>
          <p:spPr>
            <a:xfrm>
              <a:off x="6120384" y="4329088"/>
              <a:ext cx="230432" cy="814400"/>
            </a:xfrm>
            <a:custGeom>
              <a:rect b="b" l="l" r="r" t="t"/>
              <a:pathLst>
                <a:path extrusionOk="0" h="25450" w="7201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9"/>
            <p:cNvSpPr/>
            <p:nvPr/>
          </p:nvSpPr>
          <p:spPr>
            <a:xfrm>
              <a:off x="6399008" y="4120128"/>
              <a:ext cx="228608" cy="1023360"/>
            </a:xfrm>
            <a:custGeom>
              <a:rect b="b" l="l" r="r" t="t"/>
              <a:pathLst>
                <a:path extrusionOk="0" h="31980" w="7144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9"/>
            <p:cNvSpPr/>
            <p:nvPr/>
          </p:nvSpPr>
          <p:spPr>
            <a:xfrm>
              <a:off x="6675808" y="4538048"/>
              <a:ext cx="230432" cy="605440"/>
            </a:xfrm>
            <a:custGeom>
              <a:rect b="b" l="l" r="r" t="t"/>
              <a:pathLst>
                <a:path extrusionOk="0" h="18920" w="7201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9"/>
            <p:cNvSpPr/>
            <p:nvPr/>
          </p:nvSpPr>
          <p:spPr>
            <a:xfrm>
              <a:off x="695264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9"/>
            <p:cNvSpPr/>
            <p:nvPr/>
          </p:nvSpPr>
          <p:spPr>
            <a:xfrm>
              <a:off x="7229472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9"/>
            <p:cNvSpPr/>
            <p:nvPr/>
          </p:nvSpPr>
          <p:spPr>
            <a:xfrm>
              <a:off x="7506272" y="3768288"/>
              <a:ext cx="230432" cy="1375200"/>
            </a:xfrm>
            <a:custGeom>
              <a:rect b="b" l="l" r="r" t="t"/>
              <a:pathLst>
                <a:path extrusionOk="0" h="42975" w="7201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9"/>
            <p:cNvSpPr/>
            <p:nvPr/>
          </p:nvSpPr>
          <p:spPr>
            <a:xfrm>
              <a:off x="7784896" y="4004032"/>
              <a:ext cx="228608" cy="1139456"/>
            </a:xfrm>
            <a:custGeom>
              <a:rect b="b" l="l" r="r" t="t"/>
              <a:pathLst>
                <a:path extrusionOk="0" h="35608" w="7144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9"/>
            <p:cNvSpPr/>
            <p:nvPr/>
          </p:nvSpPr>
          <p:spPr>
            <a:xfrm>
              <a:off x="8061696" y="3596864"/>
              <a:ext cx="230432" cy="1546624"/>
            </a:xfrm>
            <a:custGeom>
              <a:rect b="b" l="l" r="r" t="t"/>
              <a:pathLst>
                <a:path extrusionOk="0" h="48332" w="7201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9"/>
            <p:cNvSpPr/>
            <p:nvPr/>
          </p:nvSpPr>
          <p:spPr>
            <a:xfrm>
              <a:off x="83385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9"/>
            <p:cNvSpPr/>
            <p:nvPr/>
          </p:nvSpPr>
          <p:spPr>
            <a:xfrm>
              <a:off x="8615360" y="3939744"/>
              <a:ext cx="230400" cy="1203744"/>
            </a:xfrm>
            <a:custGeom>
              <a:rect b="b" l="l" r="r" t="t"/>
              <a:pathLst>
                <a:path extrusionOk="0" h="37617" w="720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9"/>
            <p:cNvSpPr/>
            <p:nvPr/>
          </p:nvSpPr>
          <p:spPr>
            <a:xfrm>
              <a:off x="8893952" y="3596864"/>
              <a:ext cx="228640" cy="1546624"/>
            </a:xfrm>
            <a:custGeom>
              <a:rect b="b" l="l" r="r" t="t"/>
              <a:pathLst>
                <a:path extrusionOk="0" h="48332" w="7145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8" name="Google Shape;588;p9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589" name="Google Shape;589;p9"/>
            <p:cNvSpPr/>
            <p:nvPr/>
          </p:nvSpPr>
          <p:spPr>
            <a:xfrm>
              <a:off x="435744" y="4782720"/>
              <a:ext cx="92896" cy="360768"/>
            </a:xfrm>
            <a:custGeom>
              <a:rect b="b" l="l" r="r" t="t"/>
              <a:pathLst>
                <a:path extrusionOk="0" h="11274" w="2903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9"/>
            <p:cNvSpPr/>
            <p:nvPr/>
          </p:nvSpPr>
          <p:spPr>
            <a:xfrm>
              <a:off x="300032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9"/>
            <p:cNvSpPr/>
            <p:nvPr/>
          </p:nvSpPr>
          <p:spPr>
            <a:xfrm>
              <a:off x="164288" y="4571968"/>
              <a:ext cx="92896" cy="571520"/>
            </a:xfrm>
            <a:custGeom>
              <a:rect b="b" l="l" r="r" t="t"/>
              <a:pathLst>
                <a:path extrusionOk="0" h="17860" w="2903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9"/>
            <p:cNvSpPr/>
            <p:nvPr/>
          </p:nvSpPr>
          <p:spPr>
            <a:xfrm>
              <a:off x="28544" y="4739840"/>
              <a:ext cx="92928" cy="403648"/>
            </a:xfrm>
            <a:custGeom>
              <a:rect b="b" l="l" r="r" t="t"/>
              <a:pathLst>
                <a:path extrusionOk="0" h="12614" w="2904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9"/>
            <p:cNvSpPr/>
            <p:nvPr/>
          </p:nvSpPr>
          <p:spPr>
            <a:xfrm>
              <a:off x="71257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9"/>
            <p:cNvSpPr/>
            <p:nvPr/>
          </p:nvSpPr>
          <p:spPr>
            <a:xfrm>
              <a:off x="576832" y="4752352"/>
              <a:ext cx="94688" cy="391136"/>
            </a:xfrm>
            <a:custGeom>
              <a:rect b="b" l="l" r="r" t="t"/>
              <a:pathLst>
                <a:path extrusionOk="0" h="12223" w="2959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9"/>
            <p:cNvSpPr/>
            <p:nvPr/>
          </p:nvSpPr>
          <p:spPr>
            <a:xfrm>
              <a:off x="989408" y="4386240"/>
              <a:ext cx="94656" cy="757248"/>
            </a:xfrm>
            <a:custGeom>
              <a:rect b="b" l="l" r="r" t="t"/>
              <a:pathLst>
                <a:path extrusionOk="0" h="23664" w="2958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9"/>
            <p:cNvSpPr/>
            <p:nvPr/>
          </p:nvSpPr>
          <p:spPr>
            <a:xfrm>
              <a:off x="853664" y="4500544"/>
              <a:ext cx="94688" cy="642944"/>
            </a:xfrm>
            <a:custGeom>
              <a:rect b="b" l="l" r="r" t="t"/>
              <a:pathLst>
                <a:path extrusionOk="0" h="20092" w="2959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9"/>
            <p:cNvSpPr/>
            <p:nvPr/>
          </p:nvSpPr>
          <p:spPr>
            <a:xfrm>
              <a:off x="1266208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9"/>
            <p:cNvSpPr/>
            <p:nvPr/>
          </p:nvSpPr>
          <p:spPr>
            <a:xfrm>
              <a:off x="1130496" y="4518400"/>
              <a:ext cx="94688" cy="625088"/>
            </a:xfrm>
            <a:custGeom>
              <a:rect b="b" l="l" r="r" t="t"/>
              <a:pathLst>
                <a:path extrusionOk="0" h="19534" w="2959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9"/>
            <p:cNvSpPr/>
            <p:nvPr/>
          </p:nvSpPr>
          <p:spPr>
            <a:xfrm>
              <a:off x="15430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9"/>
            <p:cNvSpPr/>
            <p:nvPr/>
          </p:nvSpPr>
          <p:spPr>
            <a:xfrm>
              <a:off x="14072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9"/>
            <p:cNvSpPr/>
            <p:nvPr/>
          </p:nvSpPr>
          <p:spPr>
            <a:xfrm>
              <a:off x="1821632" y="4457664"/>
              <a:ext cx="92896" cy="685824"/>
            </a:xfrm>
            <a:custGeom>
              <a:rect b="b" l="l" r="r" t="t"/>
              <a:pathLst>
                <a:path extrusionOk="0" h="21432" w="2903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9"/>
            <p:cNvSpPr/>
            <p:nvPr/>
          </p:nvSpPr>
          <p:spPr>
            <a:xfrm>
              <a:off x="1685920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9"/>
            <p:cNvSpPr/>
            <p:nvPr/>
          </p:nvSpPr>
          <p:spPr>
            <a:xfrm>
              <a:off x="2098464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9"/>
            <p:cNvSpPr/>
            <p:nvPr/>
          </p:nvSpPr>
          <p:spPr>
            <a:xfrm>
              <a:off x="196272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9"/>
            <p:cNvSpPr/>
            <p:nvPr/>
          </p:nvSpPr>
          <p:spPr>
            <a:xfrm>
              <a:off x="2375296" y="4711264"/>
              <a:ext cx="94656" cy="432224"/>
            </a:xfrm>
            <a:custGeom>
              <a:rect b="b" l="l" r="r" t="t"/>
              <a:pathLst>
                <a:path extrusionOk="0" h="13507" w="2958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9"/>
            <p:cNvSpPr/>
            <p:nvPr/>
          </p:nvSpPr>
          <p:spPr>
            <a:xfrm>
              <a:off x="2239552" y="4536256"/>
              <a:ext cx="94688" cy="607232"/>
            </a:xfrm>
            <a:custGeom>
              <a:rect b="b" l="l" r="r" t="t"/>
              <a:pathLst>
                <a:path extrusionOk="0" h="18976" w="2959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9"/>
            <p:cNvSpPr/>
            <p:nvPr/>
          </p:nvSpPr>
          <p:spPr>
            <a:xfrm>
              <a:off x="2652096" y="4704128"/>
              <a:ext cx="94688" cy="439360"/>
            </a:xfrm>
            <a:custGeom>
              <a:rect b="b" l="l" r="r" t="t"/>
              <a:pathLst>
                <a:path extrusionOk="0" h="13730" w="2959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9"/>
            <p:cNvSpPr/>
            <p:nvPr/>
          </p:nvSpPr>
          <p:spPr>
            <a:xfrm>
              <a:off x="2516384" y="4764864"/>
              <a:ext cx="94688" cy="378624"/>
            </a:xfrm>
            <a:custGeom>
              <a:rect b="b" l="l" r="r" t="t"/>
              <a:pathLst>
                <a:path extrusionOk="0" h="11832" w="2959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9"/>
            <p:cNvSpPr/>
            <p:nvPr/>
          </p:nvSpPr>
          <p:spPr>
            <a:xfrm>
              <a:off x="2930720" y="4421952"/>
              <a:ext cx="92896" cy="721536"/>
            </a:xfrm>
            <a:custGeom>
              <a:rect b="b" l="l" r="r" t="t"/>
              <a:pathLst>
                <a:path extrusionOk="0" h="22548" w="2903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9"/>
            <p:cNvSpPr/>
            <p:nvPr/>
          </p:nvSpPr>
          <p:spPr>
            <a:xfrm>
              <a:off x="2794976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9"/>
            <p:cNvSpPr/>
            <p:nvPr/>
          </p:nvSpPr>
          <p:spPr>
            <a:xfrm>
              <a:off x="320752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9"/>
            <p:cNvSpPr/>
            <p:nvPr/>
          </p:nvSpPr>
          <p:spPr>
            <a:xfrm>
              <a:off x="30718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9"/>
            <p:cNvSpPr/>
            <p:nvPr/>
          </p:nvSpPr>
          <p:spPr>
            <a:xfrm>
              <a:off x="3484352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9"/>
            <p:cNvSpPr/>
            <p:nvPr/>
          </p:nvSpPr>
          <p:spPr>
            <a:xfrm>
              <a:off x="33486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9"/>
            <p:cNvSpPr/>
            <p:nvPr/>
          </p:nvSpPr>
          <p:spPr>
            <a:xfrm>
              <a:off x="3761184" y="4739840"/>
              <a:ext cx="94656" cy="403648"/>
            </a:xfrm>
            <a:custGeom>
              <a:rect b="b" l="l" r="r" t="t"/>
              <a:pathLst>
                <a:path extrusionOk="0" h="12614" w="2958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9"/>
            <p:cNvSpPr/>
            <p:nvPr/>
          </p:nvSpPr>
          <p:spPr>
            <a:xfrm>
              <a:off x="362544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9"/>
            <p:cNvSpPr/>
            <p:nvPr/>
          </p:nvSpPr>
          <p:spPr>
            <a:xfrm>
              <a:off x="4037984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9"/>
            <p:cNvSpPr/>
            <p:nvPr/>
          </p:nvSpPr>
          <p:spPr>
            <a:xfrm>
              <a:off x="3902272" y="4836288"/>
              <a:ext cx="94656" cy="307200"/>
            </a:xfrm>
            <a:custGeom>
              <a:rect b="b" l="l" r="r" t="t"/>
              <a:pathLst>
                <a:path extrusionOk="0" h="9600" w="2958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9"/>
            <p:cNvSpPr/>
            <p:nvPr/>
          </p:nvSpPr>
          <p:spPr>
            <a:xfrm>
              <a:off x="4316608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9"/>
            <p:cNvSpPr/>
            <p:nvPr/>
          </p:nvSpPr>
          <p:spPr>
            <a:xfrm>
              <a:off x="418086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9"/>
            <p:cNvSpPr/>
            <p:nvPr/>
          </p:nvSpPr>
          <p:spPr>
            <a:xfrm>
              <a:off x="4593408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9"/>
            <p:cNvSpPr/>
            <p:nvPr/>
          </p:nvSpPr>
          <p:spPr>
            <a:xfrm>
              <a:off x="4457696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9"/>
            <p:cNvSpPr/>
            <p:nvPr/>
          </p:nvSpPr>
          <p:spPr>
            <a:xfrm>
              <a:off x="487024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9"/>
            <p:cNvSpPr/>
            <p:nvPr/>
          </p:nvSpPr>
          <p:spPr>
            <a:xfrm>
              <a:off x="4734496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9"/>
            <p:cNvSpPr/>
            <p:nvPr/>
          </p:nvSpPr>
          <p:spPr>
            <a:xfrm>
              <a:off x="5147072" y="4157632"/>
              <a:ext cx="94656" cy="985856"/>
            </a:xfrm>
            <a:custGeom>
              <a:rect b="b" l="l" r="r" t="t"/>
              <a:pathLst>
                <a:path extrusionOk="0" h="30808" w="2958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9"/>
            <p:cNvSpPr/>
            <p:nvPr/>
          </p:nvSpPr>
          <p:spPr>
            <a:xfrm>
              <a:off x="5011328" y="4229088"/>
              <a:ext cx="94688" cy="914400"/>
            </a:xfrm>
            <a:custGeom>
              <a:rect b="b" l="l" r="r" t="t"/>
              <a:pathLst>
                <a:path extrusionOk="0" h="28575" w="2959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9"/>
            <p:cNvSpPr/>
            <p:nvPr/>
          </p:nvSpPr>
          <p:spPr>
            <a:xfrm>
              <a:off x="5425664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9"/>
            <p:cNvSpPr/>
            <p:nvPr/>
          </p:nvSpPr>
          <p:spPr>
            <a:xfrm>
              <a:off x="5289920" y="4277280"/>
              <a:ext cx="94688" cy="866208"/>
            </a:xfrm>
            <a:custGeom>
              <a:rect b="b" l="l" r="r" t="t"/>
              <a:pathLst>
                <a:path extrusionOk="0" h="27069" w="2959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9"/>
            <p:cNvSpPr/>
            <p:nvPr/>
          </p:nvSpPr>
          <p:spPr>
            <a:xfrm>
              <a:off x="57024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9"/>
            <p:cNvSpPr/>
            <p:nvPr/>
          </p:nvSpPr>
          <p:spPr>
            <a:xfrm>
              <a:off x="5566752" y="4416608"/>
              <a:ext cx="94688" cy="726880"/>
            </a:xfrm>
            <a:custGeom>
              <a:rect b="b" l="l" r="r" t="t"/>
              <a:pathLst>
                <a:path extrusionOk="0" h="22715" w="2959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9"/>
            <p:cNvSpPr/>
            <p:nvPr/>
          </p:nvSpPr>
          <p:spPr>
            <a:xfrm>
              <a:off x="597929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9"/>
            <p:cNvSpPr/>
            <p:nvPr/>
          </p:nvSpPr>
          <p:spPr>
            <a:xfrm>
              <a:off x="5843584" y="4813088"/>
              <a:ext cx="94688" cy="330400"/>
            </a:xfrm>
            <a:custGeom>
              <a:rect b="b" l="l" r="r" t="t"/>
              <a:pathLst>
                <a:path extrusionOk="0" h="10325" w="2959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9"/>
            <p:cNvSpPr/>
            <p:nvPr/>
          </p:nvSpPr>
          <p:spPr>
            <a:xfrm>
              <a:off x="6256128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9"/>
            <p:cNvSpPr/>
            <p:nvPr/>
          </p:nvSpPr>
          <p:spPr>
            <a:xfrm>
              <a:off x="6120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9"/>
            <p:cNvSpPr/>
            <p:nvPr/>
          </p:nvSpPr>
          <p:spPr>
            <a:xfrm>
              <a:off x="6534720" y="4505888"/>
              <a:ext cx="92896" cy="637600"/>
            </a:xfrm>
            <a:custGeom>
              <a:rect b="b" l="l" r="r" t="t"/>
              <a:pathLst>
                <a:path extrusionOk="0" h="19925" w="2903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9"/>
            <p:cNvSpPr/>
            <p:nvPr/>
          </p:nvSpPr>
          <p:spPr>
            <a:xfrm>
              <a:off x="6399008" y="4739840"/>
              <a:ext cx="92896" cy="403648"/>
            </a:xfrm>
            <a:custGeom>
              <a:rect b="b" l="l" r="r" t="t"/>
              <a:pathLst>
                <a:path extrusionOk="0" h="12614" w="2903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9"/>
            <p:cNvSpPr/>
            <p:nvPr/>
          </p:nvSpPr>
          <p:spPr>
            <a:xfrm>
              <a:off x="6811552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9"/>
            <p:cNvSpPr/>
            <p:nvPr/>
          </p:nvSpPr>
          <p:spPr>
            <a:xfrm>
              <a:off x="6675808" y="4614848"/>
              <a:ext cx="94688" cy="528640"/>
            </a:xfrm>
            <a:custGeom>
              <a:rect b="b" l="l" r="r" t="t"/>
              <a:pathLst>
                <a:path extrusionOk="0" h="16520" w="2959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9"/>
            <p:cNvSpPr/>
            <p:nvPr/>
          </p:nvSpPr>
          <p:spPr>
            <a:xfrm>
              <a:off x="7088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9"/>
            <p:cNvSpPr/>
            <p:nvPr/>
          </p:nvSpPr>
          <p:spPr>
            <a:xfrm>
              <a:off x="6952640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9"/>
            <p:cNvSpPr/>
            <p:nvPr/>
          </p:nvSpPr>
          <p:spPr>
            <a:xfrm>
              <a:off x="73651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9"/>
            <p:cNvSpPr/>
            <p:nvPr/>
          </p:nvSpPr>
          <p:spPr>
            <a:xfrm>
              <a:off x="7229472" y="4825568"/>
              <a:ext cx="94688" cy="317920"/>
            </a:xfrm>
            <a:custGeom>
              <a:rect b="b" l="l" r="r" t="t"/>
              <a:pathLst>
                <a:path extrusionOk="0" h="9935" w="2959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9"/>
            <p:cNvSpPr/>
            <p:nvPr/>
          </p:nvSpPr>
          <p:spPr>
            <a:xfrm>
              <a:off x="7643808" y="4632704"/>
              <a:ext cx="92896" cy="510784"/>
            </a:xfrm>
            <a:custGeom>
              <a:rect b="b" l="l" r="r" t="t"/>
              <a:pathLst>
                <a:path extrusionOk="0" h="15962" w="2903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9"/>
            <p:cNvSpPr/>
            <p:nvPr/>
          </p:nvSpPr>
          <p:spPr>
            <a:xfrm>
              <a:off x="7506272" y="4963104"/>
              <a:ext cx="94688" cy="180384"/>
            </a:xfrm>
            <a:custGeom>
              <a:rect b="b" l="l" r="r" t="t"/>
              <a:pathLst>
                <a:path extrusionOk="0" h="5637" w="2959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9"/>
            <p:cNvSpPr/>
            <p:nvPr/>
          </p:nvSpPr>
          <p:spPr>
            <a:xfrm>
              <a:off x="7920608" y="4909504"/>
              <a:ext cx="94688" cy="233984"/>
            </a:xfrm>
            <a:custGeom>
              <a:rect b="b" l="l" r="r" t="t"/>
              <a:pathLst>
                <a:path extrusionOk="0" h="7312" w="2959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9"/>
            <p:cNvSpPr/>
            <p:nvPr/>
          </p:nvSpPr>
          <p:spPr>
            <a:xfrm>
              <a:off x="77848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9"/>
            <p:cNvSpPr/>
            <p:nvPr/>
          </p:nvSpPr>
          <p:spPr>
            <a:xfrm>
              <a:off x="81974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9"/>
            <p:cNvSpPr/>
            <p:nvPr/>
          </p:nvSpPr>
          <p:spPr>
            <a:xfrm>
              <a:off x="80616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9"/>
            <p:cNvSpPr/>
            <p:nvPr/>
          </p:nvSpPr>
          <p:spPr>
            <a:xfrm>
              <a:off x="8474272" y="4721984"/>
              <a:ext cx="94656" cy="421504"/>
            </a:xfrm>
            <a:custGeom>
              <a:rect b="b" l="l" r="r" t="t"/>
              <a:pathLst>
                <a:path extrusionOk="0" h="13172" w="2958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9"/>
            <p:cNvSpPr/>
            <p:nvPr/>
          </p:nvSpPr>
          <p:spPr>
            <a:xfrm>
              <a:off x="8338528" y="4488032"/>
              <a:ext cx="94688" cy="655456"/>
            </a:xfrm>
            <a:custGeom>
              <a:rect b="b" l="l" r="r" t="t"/>
              <a:pathLst>
                <a:path extrusionOk="0" h="20483" w="2959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9"/>
            <p:cNvSpPr/>
            <p:nvPr/>
          </p:nvSpPr>
          <p:spPr>
            <a:xfrm>
              <a:off x="8751072" y="4409440"/>
              <a:ext cx="94688" cy="734048"/>
            </a:xfrm>
            <a:custGeom>
              <a:rect b="b" l="l" r="r" t="t"/>
              <a:pathLst>
                <a:path extrusionOk="0" h="22939" w="2959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9"/>
            <p:cNvSpPr/>
            <p:nvPr/>
          </p:nvSpPr>
          <p:spPr>
            <a:xfrm>
              <a:off x="8615360" y="4295168"/>
              <a:ext cx="94688" cy="848320"/>
            </a:xfrm>
            <a:custGeom>
              <a:rect b="b" l="l" r="r" t="t"/>
              <a:pathLst>
                <a:path extrusionOk="0" h="26510" w="2959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9"/>
            <p:cNvSpPr/>
            <p:nvPr/>
          </p:nvSpPr>
          <p:spPr>
            <a:xfrm>
              <a:off x="9029696" y="4409440"/>
              <a:ext cx="92896" cy="734048"/>
            </a:xfrm>
            <a:custGeom>
              <a:rect b="b" l="l" r="r" t="t"/>
              <a:pathLst>
                <a:path extrusionOk="0" h="22939" w="2903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9"/>
            <p:cNvSpPr/>
            <p:nvPr/>
          </p:nvSpPr>
          <p:spPr>
            <a:xfrm>
              <a:off x="8893952" y="4180864"/>
              <a:ext cx="92896" cy="962624"/>
            </a:xfrm>
            <a:custGeom>
              <a:rect b="b" l="l" r="r" t="t"/>
              <a:pathLst>
                <a:path extrusionOk="0" h="30082" w="2903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55" name="Google Shape;655;p9"/>
          <p:cNvSpPr/>
          <p:nvPr/>
        </p:nvSpPr>
        <p:spPr>
          <a:xfrm>
            <a:off x="0" y="3579000"/>
            <a:ext cx="9144000" cy="1293056"/>
          </a:xfrm>
          <a:custGeom>
            <a:rect b="b" l="l" r="r" t="t"/>
            <a:pathLst>
              <a:path extrusionOk="0" h="40408" w="28575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6" name="Google Shape;656;p9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57" name="Google Shape;657;p9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 no graph">
  <p:cSld name="TITLE_ONLY_1"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10"/>
          <p:cNvSpPr/>
          <p:nvPr/>
        </p:nvSpPr>
        <p:spPr>
          <a:xfrm>
            <a:off x="-25" y="-11875"/>
            <a:ext cx="9144000" cy="8232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0" name="Google Shape;660;p10"/>
          <p:cNvSpPr txBox="1"/>
          <p:nvPr>
            <p:ph type="title"/>
          </p:nvPr>
        </p:nvSpPr>
        <p:spPr>
          <a:xfrm>
            <a:off x="739675" y="-1"/>
            <a:ext cx="7686000" cy="716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61" name="Google Shape;661;p10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rgbClr val="465573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0"/>
            <a:ext cx="9144000" cy="5143488"/>
          </a:xfrm>
          <a:custGeom>
            <a:rect b="b" l="l" r="r" t="t"/>
            <a:pathLst>
              <a:path extrusionOk="0" h="160734" w="285750">
                <a:moveTo>
                  <a:pt x="17190" y="8595"/>
                </a:moveTo>
                <a:lnTo>
                  <a:pt x="17190" y="16799"/>
                </a:lnTo>
                <a:lnTo>
                  <a:pt x="8762" y="16799"/>
                </a:lnTo>
                <a:lnTo>
                  <a:pt x="8762" y="8595"/>
                </a:lnTo>
                <a:close/>
                <a:moveTo>
                  <a:pt x="25840" y="8595"/>
                </a:moveTo>
                <a:lnTo>
                  <a:pt x="25840" y="16799"/>
                </a:lnTo>
                <a:lnTo>
                  <a:pt x="17413" y="16799"/>
                </a:lnTo>
                <a:lnTo>
                  <a:pt x="17413" y="8595"/>
                </a:lnTo>
                <a:close/>
                <a:moveTo>
                  <a:pt x="34547" y="8595"/>
                </a:moveTo>
                <a:lnTo>
                  <a:pt x="34547" y="16799"/>
                </a:lnTo>
                <a:lnTo>
                  <a:pt x="26064" y="16799"/>
                </a:lnTo>
                <a:lnTo>
                  <a:pt x="26064" y="8595"/>
                </a:lnTo>
                <a:close/>
                <a:moveTo>
                  <a:pt x="43197" y="8595"/>
                </a:moveTo>
                <a:lnTo>
                  <a:pt x="43197" y="16799"/>
                </a:lnTo>
                <a:lnTo>
                  <a:pt x="34770" y="16799"/>
                </a:lnTo>
                <a:lnTo>
                  <a:pt x="34770" y="8595"/>
                </a:lnTo>
                <a:close/>
                <a:moveTo>
                  <a:pt x="51848" y="8595"/>
                </a:moveTo>
                <a:lnTo>
                  <a:pt x="51848" y="16799"/>
                </a:lnTo>
                <a:lnTo>
                  <a:pt x="43421" y="16799"/>
                </a:lnTo>
                <a:lnTo>
                  <a:pt x="43421" y="8595"/>
                </a:lnTo>
                <a:close/>
                <a:moveTo>
                  <a:pt x="60499" y="8595"/>
                </a:moveTo>
                <a:lnTo>
                  <a:pt x="60499" y="16799"/>
                </a:lnTo>
                <a:lnTo>
                  <a:pt x="52071" y="16799"/>
                </a:lnTo>
                <a:lnTo>
                  <a:pt x="52071" y="8595"/>
                </a:lnTo>
                <a:close/>
                <a:moveTo>
                  <a:pt x="69149" y="8595"/>
                </a:moveTo>
                <a:lnTo>
                  <a:pt x="69149" y="16799"/>
                </a:lnTo>
                <a:lnTo>
                  <a:pt x="60722" y="16799"/>
                </a:lnTo>
                <a:lnTo>
                  <a:pt x="60722" y="8595"/>
                </a:lnTo>
                <a:close/>
                <a:moveTo>
                  <a:pt x="77800" y="8595"/>
                </a:moveTo>
                <a:lnTo>
                  <a:pt x="77800" y="16799"/>
                </a:lnTo>
                <a:lnTo>
                  <a:pt x="69373" y="16799"/>
                </a:lnTo>
                <a:lnTo>
                  <a:pt x="69373" y="8595"/>
                </a:lnTo>
                <a:close/>
                <a:moveTo>
                  <a:pt x="86506" y="8595"/>
                </a:moveTo>
                <a:lnTo>
                  <a:pt x="86506" y="16799"/>
                </a:lnTo>
                <a:lnTo>
                  <a:pt x="78023" y="16799"/>
                </a:lnTo>
                <a:lnTo>
                  <a:pt x="78023" y="8595"/>
                </a:lnTo>
                <a:close/>
                <a:moveTo>
                  <a:pt x="95157" y="8595"/>
                </a:moveTo>
                <a:lnTo>
                  <a:pt x="95157" y="16799"/>
                </a:lnTo>
                <a:lnTo>
                  <a:pt x="86730" y="16799"/>
                </a:lnTo>
                <a:lnTo>
                  <a:pt x="86730" y="8595"/>
                </a:lnTo>
                <a:close/>
                <a:moveTo>
                  <a:pt x="103808" y="8595"/>
                </a:moveTo>
                <a:lnTo>
                  <a:pt x="103808" y="16799"/>
                </a:lnTo>
                <a:lnTo>
                  <a:pt x="95380" y="16799"/>
                </a:lnTo>
                <a:lnTo>
                  <a:pt x="95380" y="8595"/>
                </a:lnTo>
                <a:close/>
                <a:moveTo>
                  <a:pt x="112458" y="8595"/>
                </a:moveTo>
                <a:lnTo>
                  <a:pt x="112458" y="16799"/>
                </a:lnTo>
                <a:lnTo>
                  <a:pt x="104031" y="16799"/>
                </a:lnTo>
                <a:lnTo>
                  <a:pt x="104031" y="8595"/>
                </a:lnTo>
                <a:close/>
                <a:moveTo>
                  <a:pt x="121109" y="8595"/>
                </a:moveTo>
                <a:lnTo>
                  <a:pt x="121109" y="16799"/>
                </a:lnTo>
                <a:lnTo>
                  <a:pt x="112681" y="16799"/>
                </a:lnTo>
                <a:lnTo>
                  <a:pt x="112681" y="8595"/>
                </a:lnTo>
                <a:close/>
                <a:moveTo>
                  <a:pt x="129760" y="8595"/>
                </a:moveTo>
                <a:lnTo>
                  <a:pt x="129760" y="16799"/>
                </a:lnTo>
                <a:lnTo>
                  <a:pt x="121332" y="16799"/>
                </a:lnTo>
                <a:lnTo>
                  <a:pt x="121332" y="8595"/>
                </a:lnTo>
                <a:close/>
                <a:moveTo>
                  <a:pt x="138410" y="8595"/>
                </a:moveTo>
                <a:lnTo>
                  <a:pt x="138410" y="16799"/>
                </a:lnTo>
                <a:lnTo>
                  <a:pt x="129983" y="16799"/>
                </a:lnTo>
                <a:lnTo>
                  <a:pt x="129983" y="8595"/>
                </a:lnTo>
                <a:close/>
                <a:moveTo>
                  <a:pt x="147117" y="8595"/>
                </a:moveTo>
                <a:lnTo>
                  <a:pt x="147117" y="16799"/>
                </a:lnTo>
                <a:lnTo>
                  <a:pt x="138633" y="16799"/>
                </a:lnTo>
                <a:lnTo>
                  <a:pt x="138633" y="8595"/>
                </a:lnTo>
                <a:close/>
                <a:moveTo>
                  <a:pt x="155767" y="8595"/>
                </a:moveTo>
                <a:lnTo>
                  <a:pt x="155767" y="16799"/>
                </a:lnTo>
                <a:lnTo>
                  <a:pt x="147340" y="16799"/>
                </a:lnTo>
                <a:lnTo>
                  <a:pt x="147340" y="8595"/>
                </a:lnTo>
                <a:close/>
                <a:moveTo>
                  <a:pt x="164418" y="8595"/>
                </a:moveTo>
                <a:lnTo>
                  <a:pt x="164418" y="16799"/>
                </a:lnTo>
                <a:lnTo>
                  <a:pt x="155990" y="16799"/>
                </a:lnTo>
                <a:lnTo>
                  <a:pt x="155990" y="8595"/>
                </a:lnTo>
                <a:close/>
                <a:moveTo>
                  <a:pt x="173069" y="8595"/>
                </a:moveTo>
                <a:lnTo>
                  <a:pt x="173069" y="16799"/>
                </a:lnTo>
                <a:lnTo>
                  <a:pt x="164641" y="16799"/>
                </a:lnTo>
                <a:lnTo>
                  <a:pt x="164641" y="8595"/>
                </a:lnTo>
                <a:close/>
                <a:moveTo>
                  <a:pt x="181719" y="8595"/>
                </a:moveTo>
                <a:lnTo>
                  <a:pt x="181719" y="16799"/>
                </a:lnTo>
                <a:lnTo>
                  <a:pt x="173292" y="16799"/>
                </a:lnTo>
                <a:lnTo>
                  <a:pt x="173292" y="8595"/>
                </a:lnTo>
                <a:close/>
                <a:moveTo>
                  <a:pt x="190370" y="8595"/>
                </a:moveTo>
                <a:lnTo>
                  <a:pt x="190370" y="16799"/>
                </a:lnTo>
                <a:lnTo>
                  <a:pt x="181942" y="16799"/>
                </a:lnTo>
                <a:lnTo>
                  <a:pt x="181942" y="8595"/>
                </a:lnTo>
                <a:close/>
                <a:moveTo>
                  <a:pt x="199020" y="8595"/>
                </a:moveTo>
                <a:lnTo>
                  <a:pt x="199020" y="16799"/>
                </a:lnTo>
                <a:lnTo>
                  <a:pt x="190593" y="16799"/>
                </a:lnTo>
                <a:lnTo>
                  <a:pt x="190593" y="8595"/>
                </a:lnTo>
                <a:close/>
                <a:moveTo>
                  <a:pt x="207727" y="8595"/>
                </a:moveTo>
                <a:lnTo>
                  <a:pt x="207727" y="16799"/>
                </a:lnTo>
                <a:lnTo>
                  <a:pt x="199244" y="16799"/>
                </a:lnTo>
                <a:lnTo>
                  <a:pt x="199244" y="8595"/>
                </a:lnTo>
                <a:close/>
                <a:moveTo>
                  <a:pt x="216377" y="8595"/>
                </a:moveTo>
                <a:lnTo>
                  <a:pt x="216377" y="16799"/>
                </a:lnTo>
                <a:lnTo>
                  <a:pt x="207950" y="16799"/>
                </a:lnTo>
                <a:lnTo>
                  <a:pt x="207950" y="8595"/>
                </a:lnTo>
                <a:close/>
                <a:moveTo>
                  <a:pt x="225028" y="8595"/>
                </a:moveTo>
                <a:lnTo>
                  <a:pt x="225028" y="16799"/>
                </a:lnTo>
                <a:lnTo>
                  <a:pt x="216601" y="16799"/>
                </a:lnTo>
                <a:lnTo>
                  <a:pt x="216601" y="8595"/>
                </a:lnTo>
                <a:close/>
                <a:moveTo>
                  <a:pt x="233679" y="8595"/>
                </a:moveTo>
                <a:lnTo>
                  <a:pt x="233679" y="16799"/>
                </a:lnTo>
                <a:lnTo>
                  <a:pt x="225251" y="16799"/>
                </a:lnTo>
                <a:lnTo>
                  <a:pt x="225251" y="8595"/>
                </a:lnTo>
                <a:close/>
                <a:moveTo>
                  <a:pt x="242329" y="8595"/>
                </a:moveTo>
                <a:lnTo>
                  <a:pt x="242329" y="16799"/>
                </a:lnTo>
                <a:lnTo>
                  <a:pt x="233902" y="16799"/>
                </a:lnTo>
                <a:lnTo>
                  <a:pt x="233902" y="8595"/>
                </a:lnTo>
                <a:close/>
                <a:moveTo>
                  <a:pt x="250980" y="8595"/>
                </a:moveTo>
                <a:lnTo>
                  <a:pt x="250980" y="16799"/>
                </a:lnTo>
                <a:lnTo>
                  <a:pt x="242553" y="16799"/>
                </a:lnTo>
                <a:lnTo>
                  <a:pt x="242553" y="8595"/>
                </a:lnTo>
                <a:close/>
                <a:moveTo>
                  <a:pt x="259686" y="8595"/>
                </a:moveTo>
                <a:lnTo>
                  <a:pt x="259686" y="16799"/>
                </a:lnTo>
                <a:lnTo>
                  <a:pt x="251203" y="16799"/>
                </a:lnTo>
                <a:lnTo>
                  <a:pt x="251203" y="8595"/>
                </a:lnTo>
                <a:close/>
                <a:moveTo>
                  <a:pt x="268337" y="8595"/>
                </a:moveTo>
                <a:lnTo>
                  <a:pt x="268337" y="16799"/>
                </a:lnTo>
                <a:lnTo>
                  <a:pt x="259910" y="16799"/>
                </a:lnTo>
                <a:lnTo>
                  <a:pt x="259910" y="8595"/>
                </a:lnTo>
                <a:close/>
                <a:moveTo>
                  <a:pt x="276988" y="8595"/>
                </a:moveTo>
                <a:lnTo>
                  <a:pt x="276988" y="16799"/>
                </a:lnTo>
                <a:lnTo>
                  <a:pt x="268560" y="16799"/>
                </a:lnTo>
                <a:lnTo>
                  <a:pt x="268560" y="8595"/>
                </a:lnTo>
                <a:close/>
                <a:moveTo>
                  <a:pt x="17190" y="17022"/>
                </a:moveTo>
                <a:lnTo>
                  <a:pt x="17190" y="25282"/>
                </a:lnTo>
                <a:lnTo>
                  <a:pt x="8762" y="25282"/>
                </a:lnTo>
                <a:lnTo>
                  <a:pt x="8762" y="17022"/>
                </a:lnTo>
                <a:close/>
                <a:moveTo>
                  <a:pt x="25840" y="17022"/>
                </a:moveTo>
                <a:lnTo>
                  <a:pt x="25840" y="25282"/>
                </a:lnTo>
                <a:lnTo>
                  <a:pt x="17413" y="25282"/>
                </a:lnTo>
                <a:lnTo>
                  <a:pt x="17413" y="17022"/>
                </a:lnTo>
                <a:close/>
                <a:moveTo>
                  <a:pt x="34547" y="17022"/>
                </a:moveTo>
                <a:lnTo>
                  <a:pt x="34547" y="25282"/>
                </a:lnTo>
                <a:lnTo>
                  <a:pt x="26064" y="25282"/>
                </a:lnTo>
                <a:lnTo>
                  <a:pt x="26064" y="17022"/>
                </a:lnTo>
                <a:close/>
                <a:moveTo>
                  <a:pt x="43197" y="17022"/>
                </a:moveTo>
                <a:lnTo>
                  <a:pt x="43197" y="25282"/>
                </a:lnTo>
                <a:lnTo>
                  <a:pt x="34770" y="25282"/>
                </a:lnTo>
                <a:lnTo>
                  <a:pt x="34770" y="17022"/>
                </a:lnTo>
                <a:close/>
                <a:moveTo>
                  <a:pt x="51848" y="17022"/>
                </a:moveTo>
                <a:lnTo>
                  <a:pt x="51848" y="25282"/>
                </a:lnTo>
                <a:lnTo>
                  <a:pt x="43421" y="25282"/>
                </a:lnTo>
                <a:lnTo>
                  <a:pt x="43421" y="17022"/>
                </a:lnTo>
                <a:close/>
                <a:moveTo>
                  <a:pt x="60499" y="17022"/>
                </a:moveTo>
                <a:lnTo>
                  <a:pt x="60499" y="25282"/>
                </a:lnTo>
                <a:lnTo>
                  <a:pt x="52071" y="25282"/>
                </a:lnTo>
                <a:lnTo>
                  <a:pt x="52071" y="17022"/>
                </a:lnTo>
                <a:close/>
                <a:moveTo>
                  <a:pt x="69149" y="17022"/>
                </a:moveTo>
                <a:lnTo>
                  <a:pt x="69149" y="25282"/>
                </a:lnTo>
                <a:lnTo>
                  <a:pt x="60722" y="25282"/>
                </a:lnTo>
                <a:lnTo>
                  <a:pt x="60722" y="17022"/>
                </a:lnTo>
                <a:close/>
                <a:moveTo>
                  <a:pt x="77800" y="17022"/>
                </a:moveTo>
                <a:lnTo>
                  <a:pt x="77800" y="25282"/>
                </a:lnTo>
                <a:lnTo>
                  <a:pt x="69373" y="25282"/>
                </a:lnTo>
                <a:lnTo>
                  <a:pt x="69373" y="17022"/>
                </a:lnTo>
                <a:close/>
                <a:moveTo>
                  <a:pt x="86506" y="17022"/>
                </a:moveTo>
                <a:lnTo>
                  <a:pt x="86506" y="25282"/>
                </a:lnTo>
                <a:lnTo>
                  <a:pt x="78023" y="25282"/>
                </a:lnTo>
                <a:lnTo>
                  <a:pt x="78023" y="17022"/>
                </a:lnTo>
                <a:close/>
                <a:moveTo>
                  <a:pt x="95157" y="17022"/>
                </a:moveTo>
                <a:lnTo>
                  <a:pt x="95157" y="25282"/>
                </a:lnTo>
                <a:lnTo>
                  <a:pt x="86730" y="25282"/>
                </a:lnTo>
                <a:lnTo>
                  <a:pt x="86730" y="17022"/>
                </a:lnTo>
                <a:close/>
                <a:moveTo>
                  <a:pt x="103808" y="17022"/>
                </a:moveTo>
                <a:lnTo>
                  <a:pt x="103808" y="25282"/>
                </a:lnTo>
                <a:lnTo>
                  <a:pt x="95380" y="25282"/>
                </a:lnTo>
                <a:lnTo>
                  <a:pt x="95380" y="17022"/>
                </a:lnTo>
                <a:close/>
                <a:moveTo>
                  <a:pt x="112458" y="17022"/>
                </a:moveTo>
                <a:lnTo>
                  <a:pt x="112458" y="25282"/>
                </a:lnTo>
                <a:lnTo>
                  <a:pt x="104031" y="25282"/>
                </a:lnTo>
                <a:lnTo>
                  <a:pt x="104031" y="17022"/>
                </a:lnTo>
                <a:close/>
                <a:moveTo>
                  <a:pt x="121109" y="17022"/>
                </a:moveTo>
                <a:lnTo>
                  <a:pt x="121109" y="25282"/>
                </a:lnTo>
                <a:lnTo>
                  <a:pt x="112681" y="25282"/>
                </a:lnTo>
                <a:lnTo>
                  <a:pt x="112681" y="17022"/>
                </a:lnTo>
                <a:close/>
                <a:moveTo>
                  <a:pt x="129760" y="17022"/>
                </a:moveTo>
                <a:lnTo>
                  <a:pt x="129760" y="25282"/>
                </a:lnTo>
                <a:lnTo>
                  <a:pt x="121332" y="25282"/>
                </a:lnTo>
                <a:lnTo>
                  <a:pt x="121332" y="17022"/>
                </a:lnTo>
                <a:close/>
                <a:moveTo>
                  <a:pt x="138410" y="17022"/>
                </a:moveTo>
                <a:lnTo>
                  <a:pt x="138410" y="25282"/>
                </a:lnTo>
                <a:lnTo>
                  <a:pt x="129983" y="25282"/>
                </a:lnTo>
                <a:lnTo>
                  <a:pt x="129983" y="17022"/>
                </a:lnTo>
                <a:close/>
                <a:moveTo>
                  <a:pt x="147117" y="17022"/>
                </a:moveTo>
                <a:lnTo>
                  <a:pt x="147117" y="25282"/>
                </a:lnTo>
                <a:lnTo>
                  <a:pt x="138633" y="25282"/>
                </a:lnTo>
                <a:lnTo>
                  <a:pt x="138633" y="17022"/>
                </a:lnTo>
                <a:close/>
                <a:moveTo>
                  <a:pt x="155767" y="17022"/>
                </a:moveTo>
                <a:lnTo>
                  <a:pt x="155767" y="25282"/>
                </a:lnTo>
                <a:lnTo>
                  <a:pt x="147340" y="25282"/>
                </a:lnTo>
                <a:lnTo>
                  <a:pt x="147340" y="17022"/>
                </a:lnTo>
                <a:close/>
                <a:moveTo>
                  <a:pt x="164418" y="17022"/>
                </a:moveTo>
                <a:lnTo>
                  <a:pt x="164418" y="25282"/>
                </a:lnTo>
                <a:lnTo>
                  <a:pt x="155990" y="25282"/>
                </a:lnTo>
                <a:lnTo>
                  <a:pt x="155990" y="17022"/>
                </a:lnTo>
                <a:close/>
                <a:moveTo>
                  <a:pt x="173069" y="17022"/>
                </a:moveTo>
                <a:lnTo>
                  <a:pt x="173069" y="25282"/>
                </a:lnTo>
                <a:lnTo>
                  <a:pt x="164641" y="25282"/>
                </a:lnTo>
                <a:lnTo>
                  <a:pt x="164641" y="17022"/>
                </a:lnTo>
                <a:close/>
                <a:moveTo>
                  <a:pt x="181719" y="17022"/>
                </a:moveTo>
                <a:lnTo>
                  <a:pt x="181719" y="25282"/>
                </a:lnTo>
                <a:lnTo>
                  <a:pt x="173292" y="25282"/>
                </a:lnTo>
                <a:lnTo>
                  <a:pt x="173292" y="17022"/>
                </a:lnTo>
                <a:close/>
                <a:moveTo>
                  <a:pt x="190370" y="17022"/>
                </a:moveTo>
                <a:lnTo>
                  <a:pt x="190370" y="25282"/>
                </a:lnTo>
                <a:lnTo>
                  <a:pt x="181942" y="25282"/>
                </a:lnTo>
                <a:lnTo>
                  <a:pt x="181942" y="17022"/>
                </a:lnTo>
                <a:close/>
                <a:moveTo>
                  <a:pt x="199020" y="17022"/>
                </a:moveTo>
                <a:lnTo>
                  <a:pt x="199020" y="25282"/>
                </a:lnTo>
                <a:lnTo>
                  <a:pt x="190593" y="25282"/>
                </a:lnTo>
                <a:lnTo>
                  <a:pt x="190593" y="17022"/>
                </a:lnTo>
                <a:close/>
                <a:moveTo>
                  <a:pt x="207727" y="17022"/>
                </a:moveTo>
                <a:lnTo>
                  <a:pt x="207727" y="25282"/>
                </a:lnTo>
                <a:lnTo>
                  <a:pt x="199244" y="25282"/>
                </a:lnTo>
                <a:lnTo>
                  <a:pt x="199244" y="17022"/>
                </a:lnTo>
                <a:close/>
                <a:moveTo>
                  <a:pt x="216377" y="17022"/>
                </a:moveTo>
                <a:lnTo>
                  <a:pt x="216377" y="25282"/>
                </a:lnTo>
                <a:lnTo>
                  <a:pt x="207950" y="25282"/>
                </a:lnTo>
                <a:lnTo>
                  <a:pt x="207950" y="17022"/>
                </a:lnTo>
                <a:close/>
                <a:moveTo>
                  <a:pt x="225028" y="17022"/>
                </a:moveTo>
                <a:lnTo>
                  <a:pt x="225028" y="25282"/>
                </a:lnTo>
                <a:lnTo>
                  <a:pt x="216601" y="25282"/>
                </a:lnTo>
                <a:lnTo>
                  <a:pt x="216601" y="17022"/>
                </a:lnTo>
                <a:close/>
                <a:moveTo>
                  <a:pt x="233679" y="17022"/>
                </a:moveTo>
                <a:lnTo>
                  <a:pt x="233679" y="25282"/>
                </a:lnTo>
                <a:lnTo>
                  <a:pt x="225251" y="25282"/>
                </a:lnTo>
                <a:lnTo>
                  <a:pt x="225251" y="17022"/>
                </a:lnTo>
                <a:close/>
                <a:moveTo>
                  <a:pt x="242329" y="17022"/>
                </a:moveTo>
                <a:lnTo>
                  <a:pt x="242329" y="25282"/>
                </a:lnTo>
                <a:lnTo>
                  <a:pt x="233902" y="25282"/>
                </a:lnTo>
                <a:lnTo>
                  <a:pt x="233902" y="17022"/>
                </a:lnTo>
                <a:close/>
                <a:moveTo>
                  <a:pt x="250980" y="17022"/>
                </a:moveTo>
                <a:lnTo>
                  <a:pt x="250980" y="25282"/>
                </a:lnTo>
                <a:lnTo>
                  <a:pt x="242553" y="25282"/>
                </a:lnTo>
                <a:lnTo>
                  <a:pt x="242553" y="17022"/>
                </a:lnTo>
                <a:close/>
                <a:moveTo>
                  <a:pt x="259686" y="17022"/>
                </a:moveTo>
                <a:lnTo>
                  <a:pt x="259686" y="25282"/>
                </a:lnTo>
                <a:lnTo>
                  <a:pt x="251203" y="25282"/>
                </a:lnTo>
                <a:lnTo>
                  <a:pt x="251203" y="17022"/>
                </a:lnTo>
                <a:close/>
                <a:moveTo>
                  <a:pt x="268337" y="17022"/>
                </a:moveTo>
                <a:lnTo>
                  <a:pt x="268337" y="25282"/>
                </a:lnTo>
                <a:lnTo>
                  <a:pt x="259910" y="25282"/>
                </a:lnTo>
                <a:lnTo>
                  <a:pt x="259910" y="17022"/>
                </a:lnTo>
                <a:close/>
                <a:moveTo>
                  <a:pt x="276988" y="17022"/>
                </a:moveTo>
                <a:lnTo>
                  <a:pt x="276988" y="25282"/>
                </a:lnTo>
                <a:lnTo>
                  <a:pt x="268560" y="25282"/>
                </a:lnTo>
                <a:lnTo>
                  <a:pt x="268560" y="17022"/>
                </a:lnTo>
                <a:close/>
                <a:moveTo>
                  <a:pt x="17190" y="25505"/>
                </a:moveTo>
                <a:lnTo>
                  <a:pt x="17190" y="33709"/>
                </a:lnTo>
                <a:lnTo>
                  <a:pt x="8762" y="33709"/>
                </a:lnTo>
                <a:lnTo>
                  <a:pt x="8762" y="25505"/>
                </a:lnTo>
                <a:close/>
                <a:moveTo>
                  <a:pt x="25840" y="25505"/>
                </a:moveTo>
                <a:lnTo>
                  <a:pt x="25840" y="33709"/>
                </a:lnTo>
                <a:lnTo>
                  <a:pt x="17413" y="33709"/>
                </a:lnTo>
                <a:lnTo>
                  <a:pt x="17413" y="25505"/>
                </a:lnTo>
                <a:close/>
                <a:moveTo>
                  <a:pt x="34547" y="25505"/>
                </a:moveTo>
                <a:lnTo>
                  <a:pt x="34547" y="33709"/>
                </a:lnTo>
                <a:lnTo>
                  <a:pt x="26064" y="33709"/>
                </a:lnTo>
                <a:lnTo>
                  <a:pt x="26064" y="25505"/>
                </a:lnTo>
                <a:close/>
                <a:moveTo>
                  <a:pt x="43197" y="25505"/>
                </a:moveTo>
                <a:lnTo>
                  <a:pt x="43197" y="33709"/>
                </a:lnTo>
                <a:lnTo>
                  <a:pt x="34770" y="33709"/>
                </a:lnTo>
                <a:lnTo>
                  <a:pt x="34770" y="25505"/>
                </a:lnTo>
                <a:close/>
                <a:moveTo>
                  <a:pt x="51848" y="25505"/>
                </a:moveTo>
                <a:lnTo>
                  <a:pt x="51848" y="33709"/>
                </a:lnTo>
                <a:lnTo>
                  <a:pt x="43421" y="33709"/>
                </a:lnTo>
                <a:lnTo>
                  <a:pt x="43421" y="25505"/>
                </a:lnTo>
                <a:close/>
                <a:moveTo>
                  <a:pt x="60499" y="25505"/>
                </a:moveTo>
                <a:lnTo>
                  <a:pt x="60499" y="33709"/>
                </a:lnTo>
                <a:lnTo>
                  <a:pt x="52071" y="33709"/>
                </a:lnTo>
                <a:lnTo>
                  <a:pt x="52071" y="25505"/>
                </a:lnTo>
                <a:close/>
                <a:moveTo>
                  <a:pt x="69149" y="25505"/>
                </a:moveTo>
                <a:lnTo>
                  <a:pt x="69149" y="33709"/>
                </a:lnTo>
                <a:lnTo>
                  <a:pt x="60722" y="33709"/>
                </a:lnTo>
                <a:lnTo>
                  <a:pt x="60722" y="25505"/>
                </a:lnTo>
                <a:close/>
                <a:moveTo>
                  <a:pt x="77800" y="25505"/>
                </a:moveTo>
                <a:lnTo>
                  <a:pt x="77800" y="33709"/>
                </a:lnTo>
                <a:lnTo>
                  <a:pt x="69373" y="33709"/>
                </a:lnTo>
                <a:lnTo>
                  <a:pt x="69373" y="25505"/>
                </a:lnTo>
                <a:close/>
                <a:moveTo>
                  <a:pt x="86506" y="25505"/>
                </a:moveTo>
                <a:lnTo>
                  <a:pt x="86506" y="33709"/>
                </a:lnTo>
                <a:lnTo>
                  <a:pt x="78023" y="33709"/>
                </a:lnTo>
                <a:lnTo>
                  <a:pt x="78023" y="25505"/>
                </a:lnTo>
                <a:close/>
                <a:moveTo>
                  <a:pt x="95157" y="25505"/>
                </a:moveTo>
                <a:lnTo>
                  <a:pt x="95157" y="33709"/>
                </a:lnTo>
                <a:lnTo>
                  <a:pt x="86730" y="33709"/>
                </a:lnTo>
                <a:lnTo>
                  <a:pt x="86730" y="25505"/>
                </a:lnTo>
                <a:close/>
                <a:moveTo>
                  <a:pt x="103808" y="25505"/>
                </a:moveTo>
                <a:lnTo>
                  <a:pt x="103808" y="33709"/>
                </a:lnTo>
                <a:lnTo>
                  <a:pt x="95380" y="33709"/>
                </a:lnTo>
                <a:lnTo>
                  <a:pt x="95380" y="25505"/>
                </a:lnTo>
                <a:close/>
                <a:moveTo>
                  <a:pt x="112458" y="25505"/>
                </a:moveTo>
                <a:lnTo>
                  <a:pt x="112458" y="33709"/>
                </a:lnTo>
                <a:lnTo>
                  <a:pt x="104031" y="33709"/>
                </a:lnTo>
                <a:lnTo>
                  <a:pt x="104031" y="25505"/>
                </a:lnTo>
                <a:close/>
                <a:moveTo>
                  <a:pt x="121109" y="25505"/>
                </a:moveTo>
                <a:lnTo>
                  <a:pt x="121109" y="33709"/>
                </a:lnTo>
                <a:lnTo>
                  <a:pt x="112681" y="33709"/>
                </a:lnTo>
                <a:lnTo>
                  <a:pt x="112681" y="25505"/>
                </a:lnTo>
                <a:close/>
                <a:moveTo>
                  <a:pt x="129760" y="25505"/>
                </a:moveTo>
                <a:lnTo>
                  <a:pt x="129760" y="33709"/>
                </a:lnTo>
                <a:lnTo>
                  <a:pt x="121332" y="33709"/>
                </a:lnTo>
                <a:lnTo>
                  <a:pt x="121332" y="25505"/>
                </a:lnTo>
                <a:close/>
                <a:moveTo>
                  <a:pt x="138410" y="25505"/>
                </a:moveTo>
                <a:lnTo>
                  <a:pt x="138410" y="33709"/>
                </a:lnTo>
                <a:lnTo>
                  <a:pt x="129983" y="33709"/>
                </a:lnTo>
                <a:lnTo>
                  <a:pt x="129983" y="25505"/>
                </a:lnTo>
                <a:close/>
                <a:moveTo>
                  <a:pt x="147117" y="25505"/>
                </a:moveTo>
                <a:lnTo>
                  <a:pt x="147117" y="33709"/>
                </a:lnTo>
                <a:lnTo>
                  <a:pt x="138633" y="33709"/>
                </a:lnTo>
                <a:lnTo>
                  <a:pt x="138633" y="25505"/>
                </a:lnTo>
                <a:close/>
                <a:moveTo>
                  <a:pt x="155767" y="25505"/>
                </a:moveTo>
                <a:lnTo>
                  <a:pt x="155767" y="33709"/>
                </a:lnTo>
                <a:lnTo>
                  <a:pt x="147340" y="33709"/>
                </a:lnTo>
                <a:lnTo>
                  <a:pt x="147340" y="25505"/>
                </a:lnTo>
                <a:close/>
                <a:moveTo>
                  <a:pt x="164418" y="25505"/>
                </a:moveTo>
                <a:lnTo>
                  <a:pt x="164418" y="33709"/>
                </a:lnTo>
                <a:lnTo>
                  <a:pt x="155990" y="33709"/>
                </a:lnTo>
                <a:lnTo>
                  <a:pt x="155990" y="25505"/>
                </a:lnTo>
                <a:close/>
                <a:moveTo>
                  <a:pt x="173069" y="25505"/>
                </a:moveTo>
                <a:lnTo>
                  <a:pt x="173069" y="33709"/>
                </a:lnTo>
                <a:lnTo>
                  <a:pt x="164641" y="33709"/>
                </a:lnTo>
                <a:lnTo>
                  <a:pt x="164641" y="25505"/>
                </a:lnTo>
                <a:close/>
                <a:moveTo>
                  <a:pt x="181719" y="25505"/>
                </a:moveTo>
                <a:lnTo>
                  <a:pt x="181719" y="33709"/>
                </a:lnTo>
                <a:lnTo>
                  <a:pt x="173292" y="33709"/>
                </a:lnTo>
                <a:lnTo>
                  <a:pt x="173292" y="25505"/>
                </a:lnTo>
                <a:close/>
                <a:moveTo>
                  <a:pt x="190370" y="25505"/>
                </a:moveTo>
                <a:lnTo>
                  <a:pt x="190370" y="33709"/>
                </a:lnTo>
                <a:lnTo>
                  <a:pt x="181942" y="33709"/>
                </a:lnTo>
                <a:lnTo>
                  <a:pt x="181942" y="25505"/>
                </a:lnTo>
                <a:close/>
                <a:moveTo>
                  <a:pt x="199020" y="25505"/>
                </a:moveTo>
                <a:lnTo>
                  <a:pt x="199020" y="33709"/>
                </a:lnTo>
                <a:lnTo>
                  <a:pt x="190593" y="33709"/>
                </a:lnTo>
                <a:lnTo>
                  <a:pt x="190593" y="25505"/>
                </a:lnTo>
                <a:close/>
                <a:moveTo>
                  <a:pt x="207727" y="25505"/>
                </a:moveTo>
                <a:lnTo>
                  <a:pt x="207727" y="33709"/>
                </a:lnTo>
                <a:lnTo>
                  <a:pt x="199244" y="33709"/>
                </a:lnTo>
                <a:lnTo>
                  <a:pt x="199244" y="25505"/>
                </a:lnTo>
                <a:close/>
                <a:moveTo>
                  <a:pt x="216377" y="25505"/>
                </a:moveTo>
                <a:lnTo>
                  <a:pt x="216377" y="33709"/>
                </a:lnTo>
                <a:lnTo>
                  <a:pt x="207950" y="33709"/>
                </a:lnTo>
                <a:lnTo>
                  <a:pt x="207950" y="25505"/>
                </a:lnTo>
                <a:close/>
                <a:moveTo>
                  <a:pt x="225028" y="25505"/>
                </a:moveTo>
                <a:lnTo>
                  <a:pt x="225028" y="33709"/>
                </a:lnTo>
                <a:lnTo>
                  <a:pt x="216601" y="33709"/>
                </a:lnTo>
                <a:lnTo>
                  <a:pt x="216601" y="25505"/>
                </a:lnTo>
                <a:close/>
                <a:moveTo>
                  <a:pt x="233679" y="25505"/>
                </a:moveTo>
                <a:lnTo>
                  <a:pt x="233679" y="33709"/>
                </a:lnTo>
                <a:lnTo>
                  <a:pt x="225251" y="33709"/>
                </a:lnTo>
                <a:lnTo>
                  <a:pt x="225251" y="25505"/>
                </a:lnTo>
                <a:close/>
                <a:moveTo>
                  <a:pt x="242329" y="25505"/>
                </a:moveTo>
                <a:lnTo>
                  <a:pt x="242329" y="33709"/>
                </a:lnTo>
                <a:lnTo>
                  <a:pt x="233902" y="33709"/>
                </a:lnTo>
                <a:lnTo>
                  <a:pt x="233902" y="25505"/>
                </a:lnTo>
                <a:close/>
                <a:moveTo>
                  <a:pt x="250980" y="25505"/>
                </a:moveTo>
                <a:lnTo>
                  <a:pt x="250980" y="33709"/>
                </a:lnTo>
                <a:lnTo>
                  <a:pt x="242553" y="33709"/>
                </a:lnTo>
                <a:lnTo>
                  <a:pt x="242553" y="25505"/>
                </a:lnTo>
                <a:close/>
                <a:moveTo>
                  <a:pt x="259686" y="25505"/>
                </a:moveTo>
                <a:lnTo>
                  <a:pt x="259686" y="33709"/>
                </a:lnTo>
                <a:lnTo>
                  <a:pt x="251203" y="33709"/>
                </a:lnTo>
                <a:lnTo>
                  <a:pt x="251203" y="25505"/>
                </a:lnTo>
                <a:close/>
                <a:moveTo>
                  <a:pt x="268337" y="25505"/>
                </a:moveTo>
                <a:lnTo>
                  <a:pt x="268337" y="33709"/>
                </a:lnTo>
                <a:lnTo>
                  <a:pt x="259910" y="33709"/>
                </a:lnTo>
                <a:lnTo>
                  <a:pt x="259910" y="25505"/>
                </a:lnTo>
                <a:close/>
                <a:moveTo>
                  <a:pt x="276988" y="25505"/>
                </a:moveTo>
                <a:lnTo>
                  <a:pt x="276988" y="33709"/>
                </a:lnTo>
                <a:lnTo>
                  <a:pt x="268560" y="33709"/>
                </a:lnTo>
                <a:lnTo>
                  <a:pt x="268560" y="25505"/>
                </a:lnTo>
                <a:close/>
                <a:moveTo>
                  <a:pt x="17190" y="33933"/>
                </a:moveTo>
                <a:lnTo>
                  <a:pt x="17190" y="42193"/>
                </a:lnTo>
                <a:lnTo>
                  <a:pt x="8762" y="42193"/>
                </a:lnTo>
                <a:lnTo>
                  <a:pt x="8762" y="33933"/>
                </a:lnTo>
                <a:close/>
                <a:moveTo>
                  <a:pt x="25840" y="33933"/>
                </a:moveTo>
                <a:lnTo>
                  <a:pt x="25840" y="42193"/>
                </a:lnTo>
                <a:lnTo>
                  <a:pt x="17413" y="42193"/>
                </a:lnTo>
                <a:lnTo>
                  <a:pt x="17413" y="33933"/>
                </a:lnTo>
                <a:close/>
                <a:moveTo>
                  <a:pt x="34547" y="33933"/>
                </a:moveTo>
                <a:lnTo>
                  <a:pt x="34547" y="42193"/>
                </a:lnTo>
                <a:lnTo>
                  <a:pt x="26064" y="42193"/>
                </a:lnTo>
                <a:lnTo>
                  <a:pt x="26064" y="33933"/>
                </a:lnTo>
                <a:close/>
                <a:moveTo>
                  <a:pt x="43197" y="33933"/>
                </a:moveTo>
                <a:lnTo>
                  <a:pt x="43197" y="42193"/>
                </a:lnTo>
                <a:lnTo>
                  <a:pt x="34770" y="42193"/>
                </a:lnTo>
                <a:lnTo>
                  <a:pt x="34770" y="33933"/>
                </a:lnTo>
                <a:close/>
                <a:moveTo>
                  <a:pt x="51848" y="33933"/>
                </a:moveTo>
                <a:lnTo>
                  <a:pt x="51848" y="42193"/>
                </a:lnTo>
                <a:lnTo>
                  <a:pt x="43421" y="42193"/>
                </a:lnTo>
                <a:lnTo>
                  <a:pt x="43421" y="33933"/>
                </a:lnTo>
                <a:close/>
                <a:moveTo>
                  <a:pt x="60499" y="33933"/>
                </a:moveTo>
                <a:lnTo>
                  <a:pt x="60499" y="42193"/>
                </a:lnTo>
                <a:lnTo>
                  <a:pt x="52071" y="42193"/>
                </a:lnTo>
                <a:lnTo>
                  <a:pt x="52071" y="33933"/>
                </a:lnTo>
                <a:close/>
                <a:moveTo>
                  <a:pt x="69149" y="33933"/>
                </a:moveTo>
                <a:lnTo>
                  <a:pt x="69149" y="42193"/>
                </a:lnTo>
                <a:lnTo>
                  <a:pt x="60722" y="42193"/>
                </a:lnTo>
                <a:lnTo>
                  <a:pt x="60722" y="33933"/>
                </a:lnTo>
                <a:close/>
                <a:moveTo>
                  <a:pt x="77800" y="33933"/>
                </a:moveTo>
                <a:lnTo>
                  <a:pt x="77800" y="42193"/>
                </a:lnTo>
                <a:lnTo>
                  <a:pt x="69373" y="42193"/>
                </a:lnTo>
                <a:lnTo>
                  <a:pt x="69373" y="33933"/>
                </a:lnTo>
                <a:close/>
                <a:moveTo>
                  <a:pt x="86506" y="33933"/>
                </a:moveTo>
                <a:lnTo>
                  <a:pt x="86506" y="42193"/>
                </a:lnTo>
                <a:lnTo>
                  <a:pt x="78023" y="42193"/>
                </a:lnTo>
                <a:lnTo>
                  <a:pt x="78023" y="33933"/>
                </a:lnTo>
                <a:close/>
                <a:moveTo>
                  <a:pt x="95157" y="33933"/>
                </a:moveTo>
                <a:lnTo>
                  <a:pt x="95157" y="42193"/>
                </a:lnTo>
                <a:lnTo>
                  <a:pt x="86730" y="42193"/>
                </a:lnTo>
                <a:lnTo>
                  <a:pt x="86730" y="33933"/>
                </a:lnTo>
                <a:close/>
                <a:moveTo>
                  <a:pt x="103808" y="33933"/>
                </a:moveTo>
                <a:lnTo>
                  <a:pt x="103808" y="42193"/>
                </a:lnTo>
                <a:lnTo>
                  <a:pt x="95380" y="42193"/>
                </a:lnTo>
                <a:lnTo>
                  <a:pt x="95380" y="33933"/>
                </a:lnTo>
                <a:close/>
                <a:moveTo>
                  <a:pt x="112458" y="33933"/>
                </a:moveTo>
                <a:lnTo>
                  <a:pt x="112458" y="42193"/>
                </a:lnTo>
                <a:lnTo>
                  <a:pt x="104031" y="42193"/>
                </a:lnTo>
                <a:lnTo>
                  <a:pt x="104031" y="33933"/>
                </a:lnTo>
                <a:close/>
                <a:moveTo>
                  <a:pt x="121109" y="33933"/>
                </a:moveTo>
                <a:lnTo>
                  <a:pt x="121109" y="42193"/>
                </a:lnTo>
                <a:lnTo>
                  <a:pt x="112681" y="42193"/>
                </a:lnTo>
                <a:lnTo>
                  <a:pt x="112681" y="33933"/>
                </a:lnTo>
                <a:close/>
                <a:moveTo>
                  <a:pt x="129760" y="33933"/>
                </a:moveTo>
                <a:lnTo>
                  <a:pt x="129760" y="42193"/>
                </a:lnTo>
                <a:lnTo>
                  <a:pt x="121332" y="42193"/>
                </a:lnTo>
                <a:lnTo>
                  <a:pt x="121332" y="33933"/>
                </a:lnTo>
                <a:close/>
                <a:moveTo>
                  <a:pt x="138410" y="33933"/>
                </a:moveTo>
                <a:lnTo>
                  <a:pt x="138410" y="42193"/>
                </a:lnTo>
                <a:lnTo>
                  <a:pt x="129983" y="42193"/>
                </a:lnTo>
                <a:lnTo>
                  <a:pt x="129983" y="33933"/>
                </a:lnTo>
                <a:close/>
                <a:moveTo>
                  <a:pt x="147117" y="33933"/>
                </a:moveTo>
                <a:lnTo>
                  <a:pt x="147117" y="42193"/>
                </a:lnTo>
                <a:lnTo>
                  <a:pt x="138633" y="42193"/>
                </a:lnTo>
                <a:lnTo>
                  <a:pt x="138633" y="33933"/>
                </a:lnTo>
                <a:close/>
                <a:moveTo>
                  <a:pt x="155767" y="33933"/>
                </a:moveTo>
                <a:lnTo>
                  <a:pt x="155767" y="42193"/>
                </a:lnTo>
                <a:lnTo>
                  <a:pt x="147340" y="42193"/>
                </a:lnTo>
                <a:lnTo>
                  <a:pt x="147340" y="33933"/>
                </a:lnTo>
                <a:close/>
                <a:moveTo>
                  <a:pt x="164418" y="33933"/>
                </a:moveTo>
                <a:lnTo>
                  <a:pt x="164418" y="42193"/>
                </a:lnTo>
                <a:lnTo>
                  <a:pt x="155990" y="42193"/>
                </a:lnTo>
                <a:lnTo>
                  <a:pt x="155990" y="33933"/>
                </a:lnTo>
                <a:close/>
                <a:moveTo>
                  <a:pt x="173069" y="33933"/>
                </a:moveTo>
                <a:lnTo>
                  <a:pt x="173069" y="42193"/>
                </a:lnTo>
                <a:lnTo>
                  <a:pt x="164641" y="42193"/>
                </a:lnTo>
                <a:lnTo>
                  <a:pt x="164641" y="33933"/>
                </a:lnTo>
                <a:close/>
                <a:moveTo>
                  <a:pt x="181719" y="33933"/>
                </a:moveTo>
                <a:lnTo>
                  <a:pt x="181719" y="42193"/>
                </a:lnTo>
                <a:lnTo>
                  <a:pt x="173292" y="42193"/>
                </a:lnTo>
                <a:lnTo>
                  <a:pt x="173292" y="33933"/>
                </a:lnTo>
                <a:close/>
                <a:moveTo>
                  <a:pt x="190370" y="33933"/>
                </a:moveTo>
                <a:lnTo>
                  <a:pt x="190370" y="42193"/>
                </a:lnTo>
                <a:lnTo>
                  <a:pt x="181942" y="42193"/>
                </a:lnTo>
                <a:lnTo>
                  <a:pt x="181942" y="33933"/>
                </a:lnTo>
                <a:close/>
                <a:moveTo>
                  <a:pt x="199020" y="33933"/>
                </a:moveTo>
                <a:lnTo>
                  <a:pt x="199020" y="42193"/>
                </a:lnTo>
                <a:lnTo>
                  <a:pt x="190593" y="42193"/>
                </a:lnTo>
                <a:lnTo>
                  <a:pt x="190593" y="33933"/>
                </a:lnTo>
                <a:close/>
                <a:moveTo>
                  <a:pt x="207727" y="33933"/>
                </a:moveTo>
                <a:lnTo>
                  <a:pt x="207727" y="42193"/>
                </a:lnTo>
                <a:lnTo>
                  <a:pt x="199244" y="42193"/>
                </a:lnTo>
                <a:lnTo>
                  <a:pt x="199244" y="33933"/>
                </a:lnTo>
                <a:close/>
                <a:moveTo>
                  <a:pt x="216377" y="33933"/>
                </a:moveTo>
                <a:lnTo>
                  <a:pt x="216377" y="42193"/>
                </a:lnTo>
                <a:lnTo>
                  <a:pt x="207950" y="42193"/>
                </a:lnTo>
                <a:lnTo>
                  <a:pt x="207950" y="33933"/>
                </a:lnTo>
                <a:close/>
                <a:moveTo>
                  <a:pt x="225028" y="33933"/>
                </a:moveTo>
                <a:lnTo>
                  <a:pt x="225028" y="42193"/>
                </a:lnTo>
                <a:lnTo>
                  <a:pt x="216601" y="42193"/>
                </a:lnTo>
                <a:lnTo>
                  <a:pt x="216601" y="33933"/>
                </a:lnTo>
                <a:close/>
                <a:moveTo>
                  <a:pt x="233679" y="33933"/>
                </a:moveTo>
                <a:lnTo>
                  <a:pt x="233679" y="42193"/>
                </a:lnTo>
                <a:lnTo>
                  <a:pt x="225251" y="42193"/>
                </a:lnTo>
                <a:lnTo>
                  <a:pt x="225251" y="33933"/>
                </a:lnTo>
                <a:close/>
                <a:moveTo>
                  <a:pt x="242329" y="33933"/>
                </a:moveTo>
                <a:lnTo>
                  <a:pt x="242329" y="42193"/>
                </a:lnTo>
                <a:lnTo>
                  <a:pt x="233902" y="42193"/>
                </a:lnTo>
                <a:lnTo>
                  <a:pt x="233902" y="33933"/>
                </a:lnTo>
                <a:close/>
                <a:moveTo>
                  <a:pt x="250980" y="33933"/>
                </a:moveTo>
                <a:lnTo>
                  <a:pt x="250980" y="42193"/>
                </a:lnTo>
                <a:lnTo>
                  <a:pt x="242553" y="42193"/>
                </a:lnTo>
                <a:lnTo>
                  <a:pt x="242553" y="33933"/>
                </a:lnTo>
                <a:close/>
                <a:moveTo>
                  <a:pt x="259686" y="33933"/>
                </a:moveTo>
                <a:lnTo>
                  <a:pt x="259686" y="42193"/>
                </a:lnTo>
                <a:lnTo>
                  <a:pt x="251203" y="42193"/>
                </a:lnTo>
                <a:lnTo>
                  <a:pt x="251203" y="33933"/>
                </a:lnTo>
                <a:close/>
                <a:moveTo>
                  <a:pt x="268337" y="33933"/>
                </a:moveTo>
                <a:lnTo>
                  <a:pt x="268337" y="42193"/>
                </a:lnTo>
                <a:lnTo>
                  <a:pt x="259910" y="42193"/>
                </a:lnTo>
                <a:lnTo>
                  <a:pt x="259910" y="33933"/>
                </a:lnTo>
                <a:close/>
                <a:moveTo>
                  <a:pt x="276988" y="33933"/>
                </a:moveTo>
                <a:lnTo>
                  <a:pt x="276988" y="42193"/>
                </a:lnTo>
                <a:lnTo>
                  <a:pt x="268560" y="42193"/>
                </a:lnTo>
                <a:lnTo>
                  <a:pt x="268560" y="33933"/>
                </a:lnTo>
                <a:close/>
                <a:moveTo>
                  <a:pt x="17190" y="42416"/>
                </a:moveTo>
                <a:lnTo>
                  <a:pt x="17190" y="50620"/>
                </a:lnTo>
                <a:lnTo>
                  <a:pt x="8762" y="50620"/>
                </a:lnTo>
                <a:lnTo>
                  <a:pt x="8762" y="42416"/>
                </a:lnTo>
                <a:close/>
                <a:moveTo>
                  <a:pt x="25840" y="42416"/>
                </a:moveTo>
                <a:lnTo>
                  <a:pt x="25840" y="50620"/>
                </a:lnTo>
                <a:lnTo>
                  <a:pt x="17413" y="50620"/>
                </a:lnTo>
                <a:lnTo>
                  <a:pt x="17413" y="42416"/>
                </a:lnTo>
                <a:close/>
                <a:moveTo>
                  <a:pt x="34547" y="42416"/>
                </a:moveTo>
                <a:lnTo>
                  <a:pt x="34547" y="50620"/>
                </a:lnTo>
                <a:lnTo>
                  <a:pt x="26064" y="50620"/>
                </a:lnTo>
                <a:lnTo>
                  <a:pt x="26064" y="42416"/>
                </a:lnTo>
                <a:close/>
                <a:moveTo>
                  <a:pt x="43197" y="42416"/>
                </a:moveTo>
                <a:lnTo>
                  <a:pt x="43197" y="50620"/>
                </a:lnTo>
                <a:lnTo>
                  <a:pt x="34770" y="50620"/>
                </a:lnTo>
                <a:lnTo>
                  <a:pt x="34770" y="42416"/>
                </a:lnTo>
                <a:close/>
                <a:moveTo>
                  <a:pt x="51848" y="42416"/>
                </a:moveTo>
                <a:lnTo>
                  <a:pt x="51848" y="50620"/>
                </a:lnTo>
                <a:lnTo>
                  <a:pt x="43421" y="50620"/>
                </a:lnTo>
                <a:lnTo>
                  <a:pt x="43421" y="42416"/>
                </a:lnTo>
                <a:close/>
                <a:moveTo>
                  <a:pt x="60499" y="42416"/>
                </a:moveTo>
                <a:lnTo>
                  <a:pt x="60499" y="50620"/>
                </a:lnTo>
                <a:lnTo>
                  <a:pt x="52071" y="50620"/>
                </a:lnTo>
                <a:lnTo>
                  <a:pt x="52071" y="42416"/>
                </a:lnTo>
                <a:close/>
                <a:moveTo>
                  <a:pt x="69149" y="42416"/>
                </a:moveTo>
                <a:lnTo>
                  <a:pt x="69149" y="50620"/>
                </a:lnTo>
                <a:lnTo>
                  <a:pt x="60722" y="50620"/>
                </a:lnTo>
                <a:lnTo>
                  <a:pt x="60722" y="42416"/>
                </a:lnTo>
                <a:close/>
                <a:moveTo>
                  <a:pt x="77800" y="42416"/>
                </a:moveTo>
                <a:lnTo>
                  <a:pt x="77800" y="50620"/>
                </a:lnTo>
                <a:lnTo>
                  <a:pt x="69373" y="50620"/>
                </a:lnTo>
                <a:lnTo>
                  <a:pt x="69373" y="42416"/>
                </a:lnTo>
                <a:close/>
                <a:moveTo>
                  <a:pt x="86506" y="42416"/>
                </a:moveTo>
                <a:lnTo>
                  <a:pt x="86506" y="50620"/>
                </a:lnTo>
                <a:lnTo>
                  <a:pt x="78023" y="50620"/>
                </a:lnTo>
                <a:lnTo>
                  <a:pt x="78023" y="42416"/>
                </a:lnTo>
                <a:close/>
                <a:moveTo>
                  <a:pt x="95157" y="42416"/>
                </a:moveTo>
                <a:lnTo>
                  <a:pt x="95157" y="50620"/>
                </a:lnTo>
                <a:lnTo>
                  <a:pt x="86730" y="50620"/>
                </a:lnTo>
                <a:lnTo>
                  <a:pt x="86730" y="42416"/>
                </a:lnTo>
                <a:close/>
                <a:moveTo>
                  <a:pt x="103808" y="42416"/>
                </a:moveTo>
                <a:lnTo>
                  <a:pt x="103808" y="50620"/>
                </a:lnTo>
                <a:lnTo>
                  <a:pt x="95380" y="50620"/>
                </a:lnTo>
                <a:lnTo>
                  <a:pt x="95380" y="42416"/>
                </a:lnTo>
                <a:close/>
                <a:moveTo>
                  <a:pt x="112458" y="42416"/>
                </a:moveTo>
                <a:lnTo>
                  <a:pt x="112458" y="50620"/>
                </a:lnTo>
                <a:lnTo>
                  <a:pt x="104031" y="50620"/>
                </a:lnTo>
                <a:lnTo>
                  <a:pt x="104031" y="42416"/>
                </a:lnTo>
                <a:close/>
                <a:moveTo>
                  <a:pt x="121109" y="42416"/>
                </a:moveTo>
                <a:lnTo>
                  <a:pt x="121109" y="50620"/>
                </a:lnTo>
                <a:lnTo>
                  <a:pt x="112681" y="50620"/>
                </a:lnTo>
                <a:lnTo>
                  <a:pt x="112681" y="42416"/>
                </a:lnTo>
                <a:close/>
                <a:moveTo>
                  <a:pt x="129760" y="42416"/>
                </a:moveTo>
                <a:lnTo>
                  <a:pt x="129760" y="50620"/>
                </a:lnTo>
                <a:lnTo>
                  <a:pt x="121332" y="50620"/>
                </a:lnTo>
                <a:lnTo>
                  <a:pt x="121332" y="42416"/>
                </a:lnTo>
                <a:close/>
                <a:moveTo>
                  <a:pt x="138410" y="42416"/>
                </a:moveTo>
                <a:lnTo>
                  <a:pt x="138410" y="50620"/>
                </a:lnTo>
                <a:lnTo>
                  <a:pt x="129983" y="50620"/>
                </a:lnTo>
                <a:lnTo>
                  <a:pt x="129983" y="42416"/>
                </a:lnTo>
                <a:close/>
                <a:moveTo>
                  <a:pt x="147117" y="42416"/>
                </a:moveTo>
                <a:lnTo>
                  <a:pt x="147117" y="50620"/>
                </a:lnTo>
                <a:lnTo>
                  <a:pt x="138633" y="50620"/>
                </a:lnTo>
                <a:lnTo>
                  <a:pt x="138633" y="42416"/>
                </a:lnTo>
                <a:close/>
                <a:moveTo>
                  <a:pt x="155767" y="42416"/>
                </a:moveTo>
                <a:lnTo>
                  <a:pt x="155767" y="50620"/>
                </a:lnTo>
                <a:lnTo>
                  <a:pt x="147340" y="50620"/>
                </a:lnTo>
                <a:lnTo>
                  <a:pt x="147340" y="42416"/>
                </a:lnTo>
                <a:close/>
                <a:moveTo>
                  <a:pt x="164418" y="42416"/>
                </a:moveTo>
                <a:lnTo>
                  <a:pt x="164418" y="50620"/>
                </a:lnTo>
                <a:lnTo>
                  <a:pt x="155990" y="50620"/>
                </a:lnTo>
                <a:lnTo>
                  <a:pt x="155990" y="42416"/>
                </a:lnTo>
                <a:close/>
                <a:moveTo>
                  <a:pt x="173069" y="42416"/>
                </a:moveTo>
                <a:lnTo>
                  <a:pt x="173069" y="50620"/>
                </a:lnTo>
                <a:lnTo>
                  <a:pt x="164641" y="50620"/>
                </a:lnTo>
                <a:lnTo>
                  <a:pt x="164641" y="42416"/>
                </a:lnTo>
                <a:close/>
                <a:moveTo>
                  <a:pt x="181719" y="42416"/>
                </a:moveTo>
                <a:lnTo>
                  <a:pt x="181719" y="50620"/>
                </a:lnTo>
                <a:lnTo>
                  <a:pt x="173292" y="50620"/>
                </a:lnTo>
                <a:lnTo>
                  <a:pt x="173292" y="42416"/>
                </a:lnTo>
                <a:close/>
                <a:moveTo>
                  <a:pt x="190370" y="42416"/>
                </a:moveTo>
                <a:lnTo>
                  <a:pt x="190370" y="50620"/>
                </a:lnTo>
                <a:lnTo>
                  <a:pt x="181942" y="50620"/>
                </a:lnTo>
                <a:lnTo>
                  <a:pt x="181942" y="42416"/>
                </a:lnTo>
                <a:close/>
                <a:moveTo>
                  <a:pt x="199020" y="42416"/>
                </a:moveTo>
                <a:lnTo>
                  <a:pt x="199020" y="50620"/>
                </a:lnTo>
                <a:lnTo>
                  <a:pt x="190593" y="50620"/>
                </a:lnTo>
                <a:lnTo>
                  <a:pt x="190593" y="42416"/>
                </a:lnTo>
                <a:close/>
                <a:moveTo>
                  <a:pt x="207727" y="42416"/>
                </a:moveTo>
                <a:lnTo>
                  <a:pt x="207727" y="50620"/>
                </a:lnTo>
                <a:lnTo>
                  <a:pt x="199244" y="50620"/>
                </a:lnTo>
                <a:lnTo>
                  <a:pt x="199244" y="42416"/>
                </a:lnTo>
                <a:close/>
                <a:moveTo>
                  <a:pt x="216377" y="42416"/>
                </a:moveTo>
                <a:lnTo>
                  <a:pt x="216377" y="50620"/>
                </a:lnTo>
                <a:lnTo>
                  <a:pt x="207950" y="50620"/>
                </a:lnTo>
                <a:lnTo>
                  <a:pt x="207950" y="42416"/>
                </a:lnTo>
                <a:close/>
                <a:moveTo>
                  <a:pt x="225028" y="42416"/>
                </a:moveTo>
                <a:lnTo>
                  <a:pt x="225028" y="50620"/>
                </a:lnTo>
                <a:lnTo>
                  <a:pt x="216601" y="50620"/>
                </a:lnTo>
                <a:lnTo>
                  <a:pt x="216601" y="42416"/>
                </a:lnTo>
                <a:close/>
                <a:moveTo>
                  <a:pt x="233679" y="42416"/>
                </a:moveTo>
                <a:lnTo>
                  <a:pt x="233679" y="50620"/>
                </a:lnTo>
                <a:lnTo>
                  <a:pt x="225251" y="50620"/>
                </a:lnTo>
                <a:lnTo>
                  <a:pt x="225251" y="42416"/>
                </a:lnTo>
                <a:close/>
                <a:moveTo>
                  <a:pt x="242329" y="42416"/>
                </a:moveTo>
                <a:lnTo>
                  <a:pt x="242329" y="50620"/>
                </a:lnTo>
                <a:lnTo>
                  <a:pt x="233902" y="50620"/>
                </a:lnTo>
                <a:lnTo>
                  <a:pt x="233902" y="42416"/>
                </a:lnTo>
                <a:close/>
                <a:moveTo>
                  <a:pt x="250980" y="42416"/>
                </a:moveTo>
                <a:lnTo>
                  <a:pt x="250980" y="50620"/>
                </a:lnTo>
                <a:lnTo>
                  <a:pt x="242553" y="50620"/>
                </a:lnTo>
                <a:lnTo>
                  <a:pt x="242553" y="42416"/>
                </a:lnTo>
                <a:close/>
                <a:moveTo>
                  <a:pt x="259686" y="42416"/>
                </a:moveTo>
                <a:lnTo>
                  <a:pt x="259686" y="50620"/>
                </a:lnTo>
                <a:lnTo>
                  <a:pt x="251203" y="50620"/>
                </a:lnTo>
                <a:lnTo>
                  <a:pt x="251203" y="42416"/>
                </a:lnTo>
                <a:close/>
                <a:moveTo>
                  <a:pt x="268337" y="42416"/>
                </a:moveTo>
                <a:lnTo>
                  <a:pt x="268337" y="50620"/>
                </a:lnTo>
                <a:lnTo>
                  <a:pt x="259910" y="50620"/>
                </a:lnTo>
                <a:lnTo>
                  <a:pt x="259910" y="42416"/>
                </a:lnTo>
                <a:close/>
                <a:moveTo>
                  <a:pt x="276988" y="42416"/>
                </a:moveTo>
                <a:lnTo>
                  <a:pt x="276988" y="50620"/>
                </a:lnTo>
                <a:lnTo>
                  <a:pt x="268560" y="50620"/>
                </a:lnTo>
                <a:lnTo>
                  <a:pt x="268560" y="42416"/>
                </a:lnTo>
                <a:close/>
                <a:moveTo>
                  <a:pt x="17190" y="50843"/>
                </a:moveTo>
                <a:lnTo>
                  <a:pt x="17190" y="59103"/>
                </a:lnTo>
                <a:lnTo>
                  <a:pt x="8762" y="59103"/>
                </a:lnTo>
                <a:lnTo>
                  <a:pt x="8762" y="50843"/>
                </a:lnTo>
                <a:close/>
                <a:moveTo>
                  <a:pt x="25840" y="50843"/>
                </a:moveTo>
                <a:lnTo>
                  <a:pt x="25840" y="59103"/>
                </a:lnTo>
                <a:lnTo>
                  <a:pt x="17413" y="59103"/>
                </a:lnTo>
                <a:lnTo>
                  <a:pt x="17413" y="50843"/>
                </a:lnTo>
                <a:close/>
                <a:moveTo>
                  <a:pt x="34547" y="50843"/>
                </a:moveTo>
                <a:lnTo>
                  <a:pt x="34547" y="59103"/>
                </a:lnTo>
                <a:lnTo>
                  <a:pt x="26064" y="59103"/>
                </a:lnTo>
                <a:lnTo>
                  <a:pt x="26064" y="50843"/>
                </a:lnTo>
                <a:close/>
                <a:moveTo>
                  <a:pt x="43197" y="50843"/>
                </a:moveTo>
                <a:lnTo>
                  <a:pt x="43197" y="59103"/>
                </a:lnTo>
                <a:lnTo>
                  <a:pt x="34770" y="59103"/>
                </a:lnTo>
                <a:lnTo>
                  <a:pt x="34770" y="50843"/>
                </a:lnTo>
                <a:close/>
                <a:moveTo>
                  <a:pt x="51848" y="50843"/>
                </a:moveTo>
                <a:lnTo>
                  <a:pt x="51848" y="59103"/>
                </a:lnTo>
                <a:lnTo>
                  <a:pt x="43421" y="59103"/>
                </a:lnTo>
                <a:lnTo>
                  <a:pt x="43421" y="50843"/>
                </a:lnTo>
                <a:close/>
                <a:moveTo>
                  <a:pt x="60499" y="50843"/>
                </a:moveTo>
                <a:lnTo>
                  <a:pt x="60499" y="59103"/>
                </a:lnTo>
                <a:lnTo>
                  <a:pt x="52071" y="59103"/>
                </a:lnTo>
                <a:lnTo>
                  <a:pt x="52071" y="50843"/>
                </a:lnTo>
                <a:close/>
                <a:moveTo>
                  <a:pt x="69149" y="50843"/>
                </a:moveTo>
                <a:lnTo>
                  <a:pt x="69149" y="59103"/>
                </a:lnTo>
                <a:lnTo>
                  <a:pt x="60722" y="59103"/>
                </a:lnTo>
                <a:lnTo>
                  <a:pt x="60722" y="50843"/>
                </a:lnTo>
                <a:close/>
                <a:moveTo>
                  <a:pt x="77800" y="50843"/>
                </a:moveTo>
                <a:lnTo>
                  <a:pt x="77800" y="59103"/>
                </a:lnTo>
                <a:lnTo>
                  <a:pt x="69373" y="59103"/>
                </a:lnTo>
                <a:lnTo>
                  <a:pt x="69373" y="50843"/>
                </a:lnTo>
                <a:close/>
                <a:moveTo>
                  <a:pt x="86506" y="50843"/>
                </a:moveTo>
                <a:lnTo>
                  <a:pt x="86506" y="59103"/>
                </a:lnTo>
                <a:lnTo>
                  <a:pt x="78023" y="59103"/>
                </a:lnTo>
                <a:lnTo>
                  <a:pt x="78023" y="50843"/>
                </a:lnTo>
                <a:close/>
                <a:moveTo>
                  <a:pt x="95157" y="50843"/>
                </a:moveTo>
                <a:lnTo>
                  <a:pt x="95157" y="59103"/>
                </a:lnTo>
                <a:lnTo>
                  <a:pt x="86730" y="59103"/>
                </a:lnTo>
                <a:lnTo>
                  <a:pt x="86730" y="50843"/>
                </a:lnTo>
                <a:close/>
                <a:moveTo>
                  <a:pt x="103808" y="50843"/>
                </a:moveTo>
                <a:lnTo>
                  <a:pt x="103808" y="59103"/>
                </a:lnTo>
                <a:lnTo>
                  <a:pt x="95380" y="59103"/>
                </a:lnTo>
                <a:lnTo>
                  <a:pt x="95380" y="50843"/>
                </a:lnTo>
                <a:close/>
                <a:moveTo>
                  <a:pt x="112458" y="50843"/>
                </a:moveTo>
                <a:lnTo>
                  <a:pt x="112458" y="59103"/>
                </a:lnTo>
                <a:lnTo>
                  <a:pt x="104031" y="59103"/>
                </a:lnTo>
                <a:lnTo>
                  <a:pt x="104031" y="50843"/>
                </a:lnTo>
                <a:close/>
                <a:moveTo>
                  <a:pt x="121109" y="50843"/>
                </a:moveTo>
                <a:lnTo>
                  <a:pt x="121109" y="59103"/>
                </a:lnTo>
                <a:lnTo>
                  <a:pt x="112681" y="59103"/>
                </a:lnTo>
                <a:lnTo>
                  <a:pt x="112681" y="50843"/>
                </a:lnTo>
                <a:close/>
                <a:moveTo>
                  <a:pt x="129760" y="50843"/>
                </a:moveTo>
                <a:lnTo>
                  <a:pt x="129760" y="59103"/>
                </a:lnTo>
                <a:lnTo>
                  <a:pt x="121332" y="59103"/>
                </a:lnTo>
                <a:lnTo>
                  <a:pt x="121332" y="50843"/>
                </a:lnTo>
                <a:close/>
                <a:moveTo>
                  <a:pt x="138410" y="50843"/>
                </a:moveTo>
                <a:lnTo>
                  <a:pt x="138410" y="59103"/>
                </a:lnTo>
                <a:lnTo>
                  <a:pt x="129983" y="59103"/>
                </a:lnTo>
                <a:lnTo>
                  <a:pt x="129983" y="50843"/>
                </a:lnTo>
                <a:close/>
                <a:moveTo>
                  <a:pt x="147117" y="50843"/>
                </a:moveTo>
                <a:lnTo>
                  <a:pt x="147117" y="59103"/>
                </a:lnTo>
                <a:lnTo>
                  <a:pt x="138633" y="59103"/>
                </a:lnTo>
                <a:lnTo>
                  <a:pt x="138633" y="50843"/>
                </a:lnTo>
                <a:close/>
                <a:moveTo>
                  <a:pt x="155767" y="50843"/>
                </a:moveTo>
                <a:lnTo>
                  <a:pt x="155767" y="59103"/>
                </a:lnTo>
                <a:lnTo>
                  <a:pt x="147340" y="59103"/>
                </a:lnTo>
                <a:lnTo>
                  <a:pt x="147340" y="50843"/>
                </a:lnTo>
                <a:close/>
                <a:moveTo>
                  <a:pt x="164418" y="50843"/>
                </a:moveTo>
                <a:lnTo>
                  <a:pt x="164418" y="59103"/>
                </a:lnTo>
                <a:lnTo>
                  <a:pt x="155990" y="59103"/>
                </a:lnTo>
                <a:lnTo>
                  <a:pt x="155990" y="50843"/>
                </a:lnTo>
                <a:close/>
                <a:moveTo>
                  <a:pt x="173069" y="50843"/>
                </a:moveTo>
                <a:lnTo>
                  <a:pt x="173069" y="59103"/>
                </a:lnTo>
                <a:lnTo>
                  <a:pt x="164641" y="59103"/>
                </a:lnTo>
                <a:lnTo>
                  <a:pt x="164641" y="50843"/>
                </a:lnTo>
                <a:close/>
                <a:moveTo>
                  <a:pt x="181719" y="50843"/>
                </a:moveTo>
                <a:lnTo>
                  <a:pt x="181719" y="59103"/>
                </a:lnTo>
                <a:lnTo>
                  <a:pt x="173292" y="59103"/>
                </a:lnTo>
                <a:lnTo>
                  <a:pt x="173292" y="50843"/>
                </a:lnTo>
                <a:close/>
                <a:moveTo>
                  <a:pt x="190370" y="50843"/>
                </a:moveTo>
                <a:lnTo>
                  <a:pt x="190370" y="59103"/>
                </a:lnTo>
                <a:lnTo>
                  <a:pt x="181942" y="59103"/>
                </a:lnTo>
                <a:lnTo>
                  <a:pt x="181942" y="50843"/>
                </a:lnTo>
                <a:close/>
                <a:moveTo>
                  <a:pt x="199020" y="50843"/>
                </a:moveTo>
                <a:lnTo>
                  <a:pt x="199020" y="59103"/>
                </a:lnTo>
                <a:lnTo>
                  <a:pt x="190593" y="59103"/>
                </a:lnTo>
                <a:lnTo>
                  <a:pt x="190593" y="50843"/>
                </a:lnTo>
                <a:close/>
                <a:moveTo>
                  <a:pt x="207727" y="50843"/>
                </a:moveTo>
                <a:lnTo>
                  <a:pt x="207727" y="59103"/>
                </a:lnTo>
                <a:lnTo>
                  <a:pt x="199244" y="59103"/>
                </a:lnTo>
                <a:lnTo>
                  <a:pt x="199244" y="50843"/>
                </a:lnTo>
                <a:close/>
                <a:moveTo>
                  <a:pt x="216377" y="50843"/>
                </a:moveTo>
                <a:lnTo>
                  <a:pt x="216377" y="59103"/>
                </a:lnTo>
                <a:lnTo>
                  <a:pt x="207950" y="59103"/>
                </a:lnTo>
                <a:lnTo>
                  <a:pt x="207950" y="50843"/>
                </a:lnTo>
                <a:close/>
                <a:moveTo>
                  <a:pt x="225028" y="50843"/>
                </a:moveTo>
                <a:lnTo>
                  <a:pt x="225028" y="59103"/>
                </a:lnTo>
                <a:lnTo>
                  <a:pt x="216601" y="59103"/>
                </a:lnTo>
                <a:lnTo>
                  <a:pt x="216601" y="50843"/>
                </a:lnTo>
                <a:close/>
                <a:moveTo>
                  <a:pt x="233679" y="50843"/>
                </a:moveTo>
                <a:lnTo>
                  <a:pt x="233679" y="59103"/>
                </a:lnTo>
                <a:lnTo>
                  <a:pt x="225251" y="59103"/>
                </a:lnTo>
                <a:lnTo>
                  <a:pt x="225251" y="50843"/>
                </a:lnTo>
                <a:close/>
                <a:moveTo>
                  <a:pt x="242329" y="50843"/>
                </a:moveTo>
                <a:lnTo>
                  <a:pt x="242329" y="59103"/>
                </a:lnTo>
                <a:lnTo>
                  <a:pt x="233902" y="59103"/>
                </a:lnTo>
                <a:lnTo>
                  <a:pt x="233902" y="50843"/>
                </a:lnTo>
                <a:close/>
                <a:moveTo>
                  <a:pt x="250980" y="50843"/>
                </a:moveTo>
                <a:lnTo>
                  <a:pt x="250980" y="59103"/>
                </a:lnTo>
                <a:lnTo>
                  <a:pt x="242553" y="59103"/>
                </a:lnTo>
                <a:lnTo>
                  <a:pt x="242553" y="50843"/>
                </a:lnTo>
                <a:close/>
                <a:moveTo>
                  <a:pt x="259686" y="50843"/>
                </a:moveTo>
                <a:lnTo>
                  <a:pt x="259686" y="59103"/>
                </a:lnTo>
                <a:lnTo>
                  <a:pt x="251203" y="59103"/>
                </a:lnTo>
                <a:lnTo>
                  <a:pt x="251203" y="50843"/>
                </a:lnTo>
                <a:close/>
                <a:moveTo>
                  <a:pt x="268337" y="50843"/>
                </a:moveTo>
                <a:lnTo>
                  <a:pt x="268337" y="59103"/>
                </a:lnTo>
                <a:lnTo>
                  <a:pt x="259910" y="59103"/>
                </a:lnTo>
                <a:lnTo>
                  <a:pt x="259910" y="50843"/>
                </a:lnTo>
                <a:close/>
                <a:moveTo>
                  <a:pt x="276988" y="50843"/>
                </a:moveTo>
                <a:lnTo>
                  <a:pt x="276988" y="59103"/>
                </a:lnTo>
                <a:lnTo>
                  <a:pt x="268560" y="59103"/>
                </a:lnTo>
                <a:lnTo>
                  <a:pt x="268560" y="50843"/>
                </a:lnTo>
                <a:close/>
                <a:moveTo>
                  <a:pt x="17190" y="59326"/>
                </a:moveTo>
                <a:lnTo>
                  <a:pt x="17190" y="67586"/>
                </a:lnTo>
                <a:lnTo>
                  <a:pt x="8762" y="67586"/>
                </a:lnTo>
                <a:lnTo>
                  <a:pt x="8762" y="59326"/>
                </a:lnTo>
                <a:close/>
                <a:moveTo>
                  <a:pt x="25840" y="59326"/>
                </a:moveTo>
                <a:lnTo>
                  <a:pt x="25840" y="67586"/>
                </a:lnTo>
                <a:lnTo>
                  <a:pt x="17413" y="67586"/>
                </a:lnTo>
                <a:lnTo>
                  <a:pt x="17413" y="59326"/>
                </a:lnTo>
                <a:close/>
                <a:moveTo>
                  <a:pt x="34547" y="59326"/>
                </a:moveTo>
                <a:lnTo>
                  <a:pt x="34547" y="67586"/>
                </a:lnTo>
                <a:lnTo>
                  <a:pt x="26064" y="67586"/>
                </a:lnTo>
                <a:lnTo>
                  <a:pt x="26064" y="59326"/>
                </a:lnTo>
                <a:close/>
                <a:moveTo>
                  <a:pt x="43197" y="59326"/>
                </a:moveTo>
                <a:lnTo>
                  <a:pt x="43197" y="67586"/>
                </a:lnTo>
                <a:lnTo>
                  <a:pt x="34770" y="67586"/>
                </a:lnTo>
                <a:lnTo>
                  <a:pt x="34770" y="59326"/>
                </a:lnTo>
                <a:close/>
                <a:moveTo>
                  <a:pt x="51848" y="59326"/>
                </a:moveTo>
                <a:lnTo>
                  <a:pt x="51848" y="67586"/>
                </a:lnTo>
                <a:lnTo>
                  <a:pt x="43421" y="67586"/>
                </a:lnTo>
                <a:lnTo>
                  <a:pt x="43421" y="59326"/>
                </a:lnTo>
                <a:close/>
                <a:moveTo>
                  <a:pt x="60499" y="59326"/>
                </a:moveTo>
                <a:lnTo>
                  <a:pt x="60499" y="67586"/>
                </a:lnTo>
                <a:lnTo>
                  <a:pt x="52071" y="67586"/>
                </a:lnTo>
                <a:lnTo>
                  <a:pt x="52071" y="59326"/>
                </a:lnTo>
                <a:close/>
                <a:moveTo>
                  <a:pt x="69149" y="59326"/>
                </a:moveTo>
                <a:lnTo>
                  <a:pt x="69149" y="67586"/>
                </a:lnTo>
                <a:lnTo>
                  <a:pt x="60722" y="67586"/>
                </a:lnTo>
                <a:lnTo>
                  <a:pt x="60722" y="59326"/>
                </a:lnTo>
                <a:close/>
                <a:moveTo>
                  <a:pt x="77800" y="59326"/>
                </a:moveTo>
                <a:lnTo>
                  <a:pt x="77800" y="67586"/>
                </a:lnTo>
                <a:lnTo>
                  <a:pt x="69373" y="67586"/>
                </a:lnTo>
                <a:lnTo>
                  <a:pt x="69373" y="59326"/>
                </a:lnTo>
                <a:close/>
                <a:moveTo>
                  <a:pt x="86506" y="59326"/>
                </a:moveTo>
                <a:lnTo>
                  <a:pt x="86506" y="67586"/>
                </a:lnTo>
                <a:lnTo>
                  <a:pt x="78023" y="67586"/>
                </a:lnTo>
                <a:lnTo>
                  <a:pt x="78023" y="59326"/>
                </a:lnTo>
                <a:close/>
                <a:moveTo>
                  <a:pt x="95157" y="59326"/>
                </a:moveTo>
                <a:lnTo>
                  <a:pt x="95157" y="67586"/>
                </a:lnTo>
                <a:lnTo>
                  <a:pt x="86730" y="67586"/>
                </a:lnTo>
                <a:lnTo>
                  <a:pt x="86730" y="59326"/>
                </a:lnTo>
                <a:close/>
                <a:moveTo>
                  <a:pt x="103808" y="59326"/>
                </a:moveTo>
                <a:lnTo>
                  <a:pt x="103808" y="67586"/>
                </a:lnTo>
                <a:lnTo>
                  <a:pt x="95380" y="67586"/>
                </a:lnTo>
                <a:lnTo>
                  <a:pt x="95380" y="59326"/>
                </a:lnTo>
                <a:close/>
                <a:moveTo>
                  <a:pt x="112458" y="59326"/>
                </a:moveTo>
                <a:lnTo>
                  <a:pt x="112458" y="67586"/>
                </a:lnTo>
                <a:lnTo>
                  <a:pt x="104031" y="67586"/>
                </a:lnTo>
                <a:lnTo>
                  <a:pt x="104031" y="59326"/>
                </a:lnTo>
                <a:close/>
                <a:moveTo>
                  <a:pt x="121109" y="59326"/>
                </a:moveTo>
                <a:lnTo>
                  <a:pt x="121109" y="67586"/>
                </a:lnTo>
                <a:lnTo>
                  <a:pt x="112681" y="67586"/>
                </a:lnTo>
                <a:lnTo>
                  <a:pt x="112681" y="59326"/>
                </a:lnTo>
                <a:close/>
                <a:moveTo>
                  <a:pt x="129760" y="59326"/>
                </a:moveTo>
                <a:lnTo>
                  <a:pt x="129760" y="67586"/>
                </a:lnTo>
                <a:lnTo>
                  <a:pt x="121332" y="67586"/>
                </a:lnTo>
                <a:lnTo>
                  <a:pt x="121332" y="59326"/>
                </a:lnTo>
                <a:close/>
                <a:moveTo>
                  <a:pt x="138410" y="59326"/>
                </a:moveTo>
                <a:lnTo>
                  <a:pt x="138410" y="67586"/>
                </a:lnTo>
                <a:lnTo>
                  <a:pt x="129983" y="67586"/>
                </a:lnTo>
                <a:lnTo>
                  <a:pt x="129983" y="59326"/>
                </a:lnTo>
                <a:close/>
                <a:moveTo>
                  <a:pt x="147117" y="59326"/>
                </a:moveTo>
                <a:lnTo>
                  <a:pt x="147117" y="67586"/>
                </a:lnTo>
                <a:lnTo>
                  <a:pt x="138633" y="67586"/>
                </a:lnTo>
                <a:lnTo>
                  <a:pt x="138633" y="59326"/>
                </a:lnTo>
                <a:close/>
                <a:moveTo>
                  <a:pt x="155767" y="59326"/>
                </a:moveTo>
                <a:lnTo>
                  <a:pt x="155767" y="67586"/>
                </a:lnTo>
                <a:lnTo>
                  <a:pt x="147340" y="67586"/>
                </a:lnTo>
                <a:lnTo>
                  <a:pt x="147340" y="59326"/>
                </a:lnTo>
                <a:close/>
                <a:moveTo>
                  <a:pt x="164418" y="59326"/>
                </a:moveTo>
                <a:lnTo>
                  <a:pt x="164418" y="67586"/>
                </a:lnTo>
                <a:lnTo>
                  <a:pt x="155990" y="67586"/>
                </a:lnTo>
                <a:lnTo>
                  <a:pt x="155990" y="59326"/>
                </a:lnTo>
                <a:close/>
                <a:moveTo>
                  <a:pt x="173069" y="59326"/>
                </a:moveTo>
                <a:lnTo>
                  <a:pt x="173069" y="67586"/>
                </a:lnTo>
                <a:lnTo>
                  <a:pt x="164641" y="67586"/>
                </a:lnTo>
                <a:lnTo>
                  <a:pt x="164641" y="59326"/>
                </a:lnTo>
                <a:close/>
                <a:moveTo>
                  <a:pt x="181719" y="59326"/>
                </a:moveTo>
                <a:lnTo>
                  <a:pt x="181719" y="67586"/>
                </a:lnTo>
                <a:lnTo>
                  <a:pt x="173292" y="67586"/>
                </a:lnTo>
                <a:lnTo>
                  <a:pt x="173292" y="59326"/>
                </a:lnTo>
                <a:close/>
                <a:moveTo>
                  <a:pt x="190370" y="59326"/>
                </a:moveTo>
                <a:lnTo>
                  <a:pt x="190370" y="67586"/>
                </a:lnTo>
                <a:lnTo>
                  <a:pt x="181942" y="67586"/>
                </a:lnTo>
                <a:lnTo>
                  <a:pt x="181942" y="59326"/>
                </a:lnTo>
                <a:close/>
                <a:moveTo>
                  <a:pt x="199020" y="59326"/>
                </a:moveTo>
                <a:lnTo>
                  <a:pt x="199020" y="67586"/>
                </a:lnTo>
                <a:lnTo>
                  <a:pt x="190593" y="67586"/>
                </a:lnTo>
                <a:lnTo>
                  <a:pt x="190593" y="59326"/>
                </a:lnTo>
                <a:close/>
                <a:moveTo>
                  <a:pt x="207727" y="59326"/>
                </a:moveTo>
                <a:lnTo>
                  <a:pt x="207727" y="67586"/>
                </a:lnTo>
                <a:lnTo>
                  <a:pt x="199244" y="67586"/>
                </a:lnTo>
                <a:lnTo>
                  <a:pt x="199244" y="59326"/>
                </a:lnTo>
                <a:close/>
                <a:moveTo>
                  <a:pt x="216377" y="59326"/>
                </a:moveTo>
                <a:lnTo>
                  <a:pt x="216377" y="67586"/>
                </a:lnTo>
                <a:lnTo>
                  <a:pt x="207950" y="67586"/>
                </a:lnTo>
                <a:lnTo>
                  <a:pt x="207950" y="59326"/>
                </a:lnTo>
                <a:close/>
                <a:moveTo>
                  <a:pt x="225028" y="59326"/>
                </a:moveTo>
                <a:lnTo>
                  <a:pt x="225028" y="67586"/>
                </a:lnTo>
                <a:lnTo>
                  <a:pt x="216601" y="67586"/>
                </a:lnTo>
                <a:lnTo>
                  <a:pt x="216601" y="59326"/>
                </a:lnTo>
                <a:close/>
                <a:moveTo>
                  <a:pt x="233679" y="59326"/>
                </a:moveTo>
                <a:lnTo>
                  <a:pt x="233679" y="67586"/>
                </a:lnTo>
                <a:lnTo>
                  <a:pt x="225251" y="67586"/>
                </a:lnTo>
                <a:lnTo>
                  <a:pt x="225251" y="59326"/>
                </a:lnTo>
                <a:close/>
                <a:moveTo>
                  <a:pt x="242329" y="59326"/>
                </a:moveTo>
                <a:lnTo>
                  <a:pt x="242329" y="67586"/>
                </a:lnTo>
                <a:lnTo>
                  <a:pt x="233902" y="67586"/>
                </a:lnTo>
                <a:lnTo>
                  <a:pt x="233902" y="59326"/>
                </a:lnTo>
                <a:close/>
                <a:moveTo>
                  <a:pt x="250980" y="59326"/>
                </a:moveTo>
                <a:lnTo>
                  <a:pt x="250980" y="67586"/>
                </a:lnTo>
                <a:lnTo>
                  <a:pt x="242553" y="67586"/>
                </a:lnTo>
                <a:lnTo>
                  <a:pt x="242553" y="59326"/>
                </a:lnTo>
                <a:close/>
                <a:moveTo>
                  <a:pt x="259686" y="59326"/>
                </a:moveTo>
                <a:lnTo>
                  <a:pt x="259686" y="67586"/>
                </a:lnTo>
                <a:lnTo>
                  <a:pt x="251203" y="67586"/>
                </a:lnTo>
                <a:lnTo>
                  <a:pt x="251203" y="59326"/>
                </a:lnTo>
                <a:close/>
                <a:moveTo>
                  <a:pt x="268337" y="59326"/>
                </a:moveTo>
                <a:lnTo>
                  <a:pt x="268337" y="67586"/>
                </a:lnTo>
                <a:lnTo>
                  <a:pt x="259910" y="67586"/>
                </a:lnTo>
                <a:lnTo>
                  <a:pt x="259910" y="59326"/>
                </a:lnTo>
                <a:close/>
                <a:moveTo>
                  <a:pt x="276988" y="59326"/>
                </a:moveTo>
                <a:lnTo>
                  <a:pt x="276988" y="67586"/>
                </a:lnTo>
                <a:lnTo>
                  <a:pt x="268560" y="67586"/>
                </a:lnTo>
                <a:lnTo>
                  <a:pt x="268560" y="59326"/>
                </a:lnTo>
                <a:close/>
                <a:moveTo>
                  <a:pt x="17190" y="67810"/>
                </a:moveTo>
                <a:lnTo>
                  <a:pt x="17190" y="76014"/>
                </a:lnTo>
                <a:lnTo>
                  <a:pt x="8762" y="76014"/>
                </a:lnTo>
                <a:lnTo>
                  <a:pt x="8762" y="67810"/>
                </a:lnTo>
                <a:close/>
                <a:moveTo>
                  <a:pt x="25840" y="67810"/>
                </a:moveTo>
                <a:lnTo>
                  <a:pt x="25840" y="76014"/>
                </a:lnTo>
                <a:lnTo>
                  <a:pt x="17413" y="76014"/>
                </a:lnTo>
                <a:lnTo>
                  <a:pt x="17413" y="67810"/>
                </a:lnTo>
                <a:close/>
                <a:moveTo>
                  <a:pt x="34547" y="67810"/>
                </a:moveTo>
                <a:lnTo>
                  <a:pt x="34547" y="76014"/>
                </a:lnTo>
                <a:lnTo>
                  <a:pt x="26064" y="76014"/>
                </a:lnTo>
                <a:lnTo>
                  <a:pt x="26064" y="67810"/>
                </a:lnTo>
                <a:close/>
                <a:moveTo>
                  <a:pt x="43197" y="67810"/>
                </a:moveTo>
                <a:lnTo>
                  <a:pt x="43197" y="76014"/>
                </a:lnTo>
                <a:lnTo>
                  <a:pt x="34770" y="76014"/>
                </a:lnTo>
                <a:lnTo>
                  <a:pt x="34770" y="67810"/>
                </a:lnTo>
                <a:close/>
                <a:moveTo>
                  <a:pt x="51848" y="67810"/>
                </a:moveTo>
                <a:lnTo>
                  <a:pt x="51848" y="76014"/>
                </a:lnTo>
                <a:lnTo>
                  <a:pt x="43421" y="76014"/>
                </a:lnTo>
                <a:lnTo>
                  <a:pt x="43421" y="67810"/>
                </a:lnTo>
                <a:close/>
                <a:moveTo>
                  <a:pt x="60499" y="67810"/>
                </a:moveTo>
                <a:lnTo>
                  <a:pt x="60499" y="76014"/>
                </a:lnTo>
                <a:lnTo>
                  <a:pt x="52071" y="76014"/>
                </a:lnTo>
                <a:lnTo>
                  <a:pt x="52071" y="67810"/>
                </a:lnTo>
                <a:close/>
                <a:moveTo>
                  <a:pt x="69149" y="67810"/>
                </a:moveTo>
                <a:lnTo>
                  <a:pt x="69149" y="76014"/>
                </a:lnTo>
                <a:lnTo>
                  <a:pt x="60722" y="76014"/>
                </a:lnTo>
                <a:lnTo>
                  <a:pt x="60722" y="67810"/>
                </a:lnTo>
                <a:close/>
                <a:moveTo>
                  <a:pt x="77800" y="67810"/>
                </a:moveTo>
                <a:lnTo>
                  <a:pt x="77800" y="76014"/>
                </a:lnTo>
                <a:lnTo>
                  <a:pt x="69373" y="76014"/>
                </a:lnTo>
                <a:lnTo>
                  <a:pt x="69373" y="67810"/>
                </a:lnTo>
                <a:close/>
                <a:moveTo>
                  <a:pt x="86506" y="67810"/>
                </a:moveTo>
                <a:lnTo>
                  <a:pt x="86506" y="76014"/>
                </a:lnTo>
                <a:lnTo>
                  <a:pt x="78023" y="76014"/>
                </a:lnTo>
                <a:lnTo>
                  <a:pt x="78023" y="67810"/>
                </a:lnTo>
                <a:close/>
                <a:moveTo>
                  <a:pt x="95157" y="67810"/>
                </a:moveTo>
                <a:lnTo>
                  <a:pt x="95157" y="76014"/>
                </a:lnTo>
                <a:lnTo>
                  <a:pt x="86730" y="76014"/>
                </a:lnTo>
                <a:lnTo>
                  <a:pt x="86730" y="67810"/>
                </a:lnTo>
                <a:close/>
                <a:moveTo>
                  <a:pt x="103808" y="67810"/>
                </a:moveTo>
                <a:lnTo>
                  <a:pt x="103808" y="76014"/>
                </a:lnTo>
                <a:lnTo>
                  <a:pt x="95380" y="76014"/>
                </a:lnTo>
                <a:lnTo>
                  <a:pt x="95380" y="67810"/>
                </a:lnTo>
                <a:close/>
                <a:moveTo>
                  <a:pt x="112458" y="67810"/>
                </a:moveTo>
                <a:lnTo>
                  <a:pt x="112458" y="76014"/>
                </a:lnTo>
                <a:lnTo>
                  <a:pt x="104031" y="76014"/>
                </a:lnTo>
                <a:lnTo>
                  <a:pt x="104031" y="67810"/>
                </a:lnTo>
                <a:close/>
                <a:moveTo>
                  <a:pt x="121109" y="67810"/>
                </a:moveTo>
                <a:lnTo>
                  <a:pt x="121109" y="76014"/>
                </a:lnTo>
                <a:lnTo>
                  <a:pt x="112681" y="76014"/>
                </a:lnTo>
                <a:lnTo>
                  <a:pt x="112681" y="67810"/>
                </a:lnTo>
                <a:close/>
                <a:moveTo>
                  <a:pt x="129760" y="67810"/>
                </a:moveTo>
                <a:lnTo>
                  <a:pt x="129760" y="76014"/>
                </a:lnTo>
                <a:lnTo>
                  <a:pt x="121332" y="76014"/>
                </a:lnTo>
                <a:lnTo>
                  <a:pt x="121332" y="67810"/>
                </a:lnTo>
                <a:close/>
                <a:moveTo>
                  <a:pt x="138410" y="67810"/>
                </a:moveTo>
                <a:lnTo>
                  <a:pt x="138410" y="76014"/>
                </a:lnTo>
                <a:lnTo>
                  <a:pt x="129983" y="76014"/>
                </a:lnTo>
                <a:lnTo>
                  <a:pt x="129983" y="67810"/>
                </a:lnTo>
                <a:close/>
                <a:moveTo>
                  <a:pt x="147117" y="67810"/>
                </a:moveTo>
                <a:lnTo>
                  <a:pt x="147117" y="76014"/>
                </a:lnTo>
                <a:lnTo>
                  <a:pt x="138633" y="76014"/>
                </a:lnTo>
                <a:lnTo>
                  <a:pt x="138633" y="67810"/>
                </a:lnTo>
                <a:close/>
                <a:moveTo>
                  <a:pt x="155767" y="67810"/>
                </a:moveTo>
                <a:lnTo>
                  <a:pt x="155767" y="76014"/>
                </a:lnTo>
                <a:lnTo>
                  <a:pt x="147340" y="76014"/>
                </a:lnTo>
                <a:lnTo>
                  <a:pt x="147340" y="67810"/>
                </a:lnTo>
                <a:close/>
                <a:moveTo>
                  <a:pt x="164418" y="67810"/>
                </a:moveTo>
                <a:lnTo>
                  <a:pt x="164418" y="76014"/>
                </a:lnTo>
                <a:lnTo>
                  <a:pt x="155990" y="76014"/>
                </a:lnTo>
                <a:lnTo>
                  <a:pt x="155990" y="67810"/>
                </a:lnTo>
                <a:close/>
                <a:moveTo>
                  <a:pt x="173069" y="67810"/>
                </a:moveTo>
                <a:lnTo>
                  <a:pt x="173069" y="76014"/>
                </a:lnTo>
                <a:lnTo>
                  <a:pt x="164641" y="76014"/>
                </a:lnTo>
                <a:lnTo>
                  <a:pt x="164641" y="67810"/>
                </a:lnTo>
                <a:close/>
                <a:moveTo>
                  <a:pt x="181719" y="67810"/>
                </a:moveTo>
                <a:lnTo>
                  <a:pt x="181719" y="76014"/>
                </a:lnTo>
                <a:lnTo>
                  <a:pt x="173292" y="76014"/>
                </a:lnTo>
                <a:lnTo>
                  <a:pt x="173292" y="67810"/>
                </a:lnTo>
                <a:close/>
                <a:moveTo>
                  <a:pt x="190370" y="67810"/>
                </a:moveTo>
                <a:lnTo>
                  <a:pt x="190370" y="76014"/>
                </a:lnTo>
                <a:lnTo>
                  <a:pt x="181942" y="76014"/>
                </a:lnTo>
                <a:lnTo>
                  <a:pt x="181942" y="67810"/>
                </a:lnTo>
                <a:close/>
                <a:moveTo>
                  <a:pt x="199020" y="67810"/>
                </a:moveTo>
                <a:lnTo>
                  <a:pt x="199020" y="76014"/>
                </a:lnTo>
                <a:lnTo>
                  <a:pt x="190593" y="76014"/>
                </a:lnTo>
                <a:lnTo>
                  <a:pt x="190593" y="67810"/>
                </a:lnTo>
                <a:close/>
                <a:moveTo>
                  <a:pt x="207727" y="67810"/>
                </a:moveTo>
                <a:lnTo>
                  <a:pt x="207727" y="76014"/>
                </a:lnTo>
                <a:lnTo>
                  <a:pt x="199244" y="76014"/>
                </a:lnTo>
                <a:lnTo>
                  <a:pt x="199244" y="67810"/>
                </a:lnTo>
                <a:close/>
                <a:moveTo>
                  <a:pt x="216377" y="67810"/>
                </a:moveTo>
                <a:lnTo>
                  <a:pt x="216377" y="76014"/>
                </a:lnTo>
                <a:lnTo>
                  <a:pt x="207950" y="76014"/>
                </a:lnTo>
                <a:lnTo>
                  <a:pt x="207950" y="67810"/>
                </a:lnTo>
                <a:close/>
                <a:moveTo>
                  <a:pt x="225028" y="67810"/>
                </a:moveTo>
                <a:lnTo>
                  <a:pt x="225028" y="76014"/>
                </a:lnTo>
                <a:lnTo>
                  <a:pt x="216601" y="76014"/>
                </a:lnTo>
                <a:lnTo>
                  <a:pt x="216601" y="67810"/>
                </a:lnTo>
                <a:close/>
                <a:moveTo>
                  <a:pt x="233679" y="67810"/>
                </a:moveTo>
                <a:lnTo>
                  <a:pt x="233679" y="76014"/>
                </a:lnTo>
                <a:lnTo>
                  <a:pt x="225251" y="76014"/>
                </a:lnTo>
                <a:lnTo>
                  <a:pt x="225251" y="67810"/>
                </a:lnTo>
                <a:close/>
                <a:moveTo>
                  <a:pt x="242329" y="67810"/>
                </a:moveTo>
                <a:lnTo>
                  <a:pt x="242329" y="76014"/>
                </a:lnTo>
                <a:lnTo>
                  <a:pt x="233902" y="76014"/>
                </a:lnTo>
                <a:lnTo>
                  <a:pt x="233902" y="67810"/>
                </a:lnTo>
                <a:close/>
                <a:moveTo>
                  <a:pt x="250980" y="67810"/>
                </a:moveTo>
                <a:lnTo>
                  <a:pt x="250980" y="76014"/>
                </a:lnTo>
                <a:lnTo>
                  <a:pt x="242553" y="76014"/>
                </a:lnTo>
                <a:lnTo>
                  <a:pt x="242553" y="67810"/>
                </a:lnTo>
                <a:close/>
                <a:moveTo>
                  <a:pt x="259686" y="67810"/>
                </a:moveTo>
                <a:lnTo>
                  <a:pt x="259686" y="76014"/>
                </a:lnTo>
                <a:lnTo>
                  <a:pt x="251203" y="76014"/>
                </a:lnTo>
                <a:lnTo>
                  <a:pt x="251203" y="67810"/>
                </a:lnTo>
                <a:close/>
                <a:moveTo>
                  <a:pt x="268337" y="67810"/>
                </a:moveTo>
                <a:lnTo>
                  <a:pt x="268337" y="76014"/>
                </a:lnTo>
                <a:lnTo>
                  <a:pt x="259910" y="76014"/>
                </a:lnTo>
                <a:lnTo>
                  <a:pt x="259910" y="67810"/>
                </a:lnTo>
                <a:close/>
                <a:moveTo>
                  <a:pt x="276988" y="67810"/>
                </a:moveTo>
                <a:lnTo>
                  <a:pt x="276988" y="76014"/>
                </a:lnTo>
                <a:lnTo>
                  <a:pt x="268560" y="76014"/>
                </a:lnTo>
                <a:lnTo>
                  <a:pt x="268560" y="67810"/>
                </a:lnTo>
                <a:close/>
                <a:moveTo>
                  <a:pt x="17190" y="76237"/>
                </a:moveTo>
                <a:lnTo>
                  <a:pt x="17190" y="84497"/>
                </a:lnTo>
                <a:lnTo>
                  <a:pt x="8762" y="84497"/>
                </a:lnTo>
                <a:lnTo>
                  <a:pt x="8762" y="76237"/>
                </a:lnTo>
                <a:close/>
                <a:moveTo>
                  <a:pt x="25840" y="76237"/>
                </a:moveTo>
                <a:lnTo>
                  <a:pt x="25840" y="84497"/>
                </a:lnTo>
                <a:lnTo>
                  <a:pt x="17413" y="84497"/>
                </a:lnTo>
                <a:lnTo>
                  <a:pt x="17413" y="76237"/>
                </a:lnTo>
                <a:close/>
                <a:moveTo>
                  <a:pt x="34547" y="76237"/>
                </a:moveTo>
                <a:lnTo>
                  <a:pt x="34547" y="84497"/>
                </a:lnTo>
                <a:lnTo>
                  <a:pt x="26064" y="84497"/>
                </a:lnTo>
                <a:lnTo>
                  <a:pt x="26064" y="76237"/>
                </a:lnTo>
                <a:close/>
                <a:moveTo>
                  <a:pt x="43197" y="76237"/>
                </a:moveTo>
                <a:lnTo>
                  <a:pt x="43197" y="84497"/>
                </a:lnTo>
                <a:lnTo>
                  <a:pt x="34770" y="84497"/>
                </a:lnTo>
                <a:lnTo>
                  <a:pt x="34770" y="76237"/>
                </a:lnTo>
                <a:close/>
                <a:moveTo>
                  <a:pt x="51848" y="76237"/>
                </a:moveTo>
                <a:lnTo>
                  <a:pt x="51848" y="84497"/>
                </a:lnTo>
                <a:lnTo>
                  <a:pt x="43421" y="84497"/>
                </a:lnTo>
                <a:lnTo>
                  <a:pt x="43421" y="76237"/>
                </a:lnTo>
                <a:close/>
                <a:moveTo>
                  <a:pt x="60499" y="76237"/>
                </a:moveTo>
                <a:lnTo>
                  <a:pt x="60499" y="84497"/>
                </a:lnTo>
                <a:lnTo>
                  <a:pt x="52071" y="84497"/>
                </a:lnTo>
                <a:lnTo>
                  <a:pt x="52071" y="76237"/>
                </a:lnTo>
                <a:close/>
                <a:moveTo>
                  <a:pt x="69149" y="76237"/>
                </a:moveTo>
                <a:lnTo>
                  <a:pt x="69149" y="84497"/>
                </a:lnTo>
                <a:lnTo>
                  <a:pt x="60722" y="84497"/>
                </a:lnTo>
                <a:lnTo>
                  <a:pt x="60722" y="76237"/>
                </a:lnTo>
                <a:close/>
                <a:moveTo>
                  <a:pt x="77800" y="76237"/>
                </a:moveTo>
                <a:lnTo>
                  <a:pt x="77800" y="84497"/>
                </a:lnTo>
                <a:lnTo>
                  <a:pt x="69373" y="84497"/>
                </a:lnTo>
                <a:lnTo>
                  <a:pt x="69373" y="76237"/>
                </a:lnTo>
                <a:close/>
                <a:moveTo>
                  <a:pt x="86506" y="76237"/>
                </a:moveTo>
                <a:lnTo>
                  <a:pt x="86506" y="84497"/>
                </a:lnTo>
                <a:lnTo>
                  <a:pt x="78023" y="84497"/>
                </a:lnTo>
                <a:lnTo>
                  <a:pt x="78023" y="76237"/>
                </a:lnTo>
                <a:close/>
                <a:moveTo>
                  <a:pt x="95157" y="76237"/>
                </a:moveTo>
                <a:lnTo>
                  <a:pt x="95157" y="84497"/>
                </a:lnTo>
                <a:lnTo>
                  <a:pt x="86730" y="84497"/>
                </a:lnTo>
                <a:lnTo>
                  <a:pt x="86730" y="76237"/>
                </a:lnTo>
                <a:close/>
                <a:moveTo>
                  <a:pt x="103808" y="76237"/>
                </a:moveTo>
                <a:lnTo>
                  <a:pt x="103808" y="84497"/>
                </a:lnTo>
                <a:lnTo>
                  <a:pt x="95380" y="84497"/>
                </a:lnTo>
                <a:lnTo>
                  <a:pt x="95380" y="76237"/>
                </a:lnTo>
                <a:close/>
                <a:moveTo>
                  <a:pt x="112458" y="76237"/>
                </a:moveTo>
                <a:lnTo>
                  <a:pt x="112458" y="84497"/>
                </a:lnTo>
                <a:lnTo>
                  <a:pt x="104031" y="84497"/>
                </a:lnTo>
                <a:lnTo>
                  <a:pt x="104031" y="76237"/>
                </a:lnTo>
                <a:close/>
                <a:moveTo>
                  <a:pt x="121109" y="76237"/>
                </a:moveTo>
                <a:lnTo>
                  <a:pt x="121109" y="84497"/>
                </a:lnTo>
                <a:lnTo>
                  <a:pt x="112681" y="84497"/>
                </a:lnTo>
                <a:lnTo>
                  <a:pt x="112681" y="76237"/>
                </a:lnTo>
                <a:close/>
                <a:moveTo>
                  <a:pt x="129760" y="76237"/>
                </a:moveTo>
                <a:lnTo>
                  <a:pt x="129760" y="84497"/>
                </a:lnTo>
                <a:lnTo>
                  <a:pt x="121332" y="84497"/>
                </a:lnTo>
                <a:lnTo>
                  <a:pt x="121332" y="76237"/>
                </a:lnTo>
                <a:close/>
                <a:moveTo>
                  <a:pt x="138410" y="76237"/>
                </a:moveTo>
                <a:lnTo>
                  <a:pt x="138410" y="84497"/>
                </a:lnTo>
                <a:lnTo>
                  <a:pt x="129983" y="84497"/>
                </a:lnTo>
                <a:lnTo>
                  <a:pt x="129983" y="76237"/>
                </a:lnTo>
                <a:close/>
                <a:moveTo>
                  <a:pt x="147117" y="76237"/>
                </a:moveTo>
                <a:lnTo>
                  <a:pt x="147117" y="84497"/>
                </a:lnTo>
                <a:lnTo>
                  <a:pt x="138633" y="84497"/>
                </a:lnTo>
                <a:lnTo>
                  <a:pt x="138633" y="76237"/>
                </a:lnTo>
                <a:close/>
                <a:moveTo>
                  <a:pt x="155767" y="76237"/>
                </a:moveTo>
                <a:lnTo>
                  <a:pt x="155767" y="84497"/>
                </a:lnTo>
                <a:lnTo>
                  <a:pt x="147340" y="84497"/>
                </a:lnTo>
                <a:lnTo>
                  <a:pt x="147340" y="76237"/>
                </a:lnTo>
                <a:close/>
                <a:moveTo>
                  <a:pt x="164418" y="76237"/>
                </a:moveTo>
                <a:lnTo>
                  <a:pt x="164418" y="84497"/>
                </a:lnTo>
                <a:lnTo>
                  <a:pt x="155990" y="84497"/>
                </a:lnTo>
                <a:lnTo>
                  <a:pt x="155990" y="76237"/>
                </a:lnTo>
                <a:close/>
                <a:moveTo>
                  <a:pt x="173069" y="76237"/>
                </a:moveTo>
                <a:lnTo>
                  <a:pt x="173069" y="84497"/>
                </a:lnTo>
                <a:lnTo>
                  <a:pt x="164641" y="84497"/>
                </a:lnTo>
                <a:lnTo>
                  <a:pt x="164641" y="76237"/>
                </a:lnTo>
                <a:close/>
                <a:moveTo>
                  <a:pt x="181719" y="76237"/>
                </a:moveTo>
                <a:lnTo>
                  <a:pt x="181719" y="84497"/>
                </a:lnTo>
                <a:lnTo>
                  <a:pt x="173292" y="84497"/>
                </a:lnTo>
                <a:lnTo>
                  <a:pt x="173292" y="76237"/>
                </a:lnTo>
                <a:close/>
                <a:moveTo>
                  <a:pt x="190370" y="76237"/>
                </a:moveTo>
                <a:lnTo>
                  <a:pt x="190370" y="84497"/>
                </a:lnTo>
                <a:lnTo>
                  <a:pt x="181942" y="84497"/>
                </a:lnTo>
                <a:lnTo>
                  <a:pt x="181942" y="76237"/>
                </a:lnTo>
                <a:close/>
                <a:moveTo>
                  <a:pt x="199020" y="76237"/>
                </a:moveTo>
                <a:lnTo>
                  <a:pt x="199020" y="84497"/>
                </a:lnTo>
                <a:lnTo>
                  <a:pt x="190593" y="84497"/>
                </a:lnTo>
                <a:lnTo>
                  <a:pt x="190593" y="76237"/>
                </a:lnTo>
                <a:close/>
                <a:moveTo>
                  <a:pt x="207727" y="76237"/>
                </a:moveTo>
                <a:lnTo>
                  <a:pt x="207727" y="84497"/>
                </a:lnTo>
                <a:lnTo>
                  <a:pt x="199244" y="84497"/>
                </a:lnTo>
                <a:lnTo>
                  <a:pt x="199244" y="76237"/>
                </a:lnTo>
                <a:close/>
                <a:moveTo>
                  <a:pt x="216377" y="76237"/>
                </a:moveTo>
                <a:lnTo>
                  <a:pt x="216377" y="84497"/>
                </a:lnTo>
                <a:lnTo>
                  <a:pt x="207950" y="84497"/>
                </a:lnTo>
                <a:lnTo>
                  <a:pt x="207950" y="76237"/>
                </a:lnTo>
                <a:close/>
                <a:moveTo>
                  <a:pt x="225028" y="76237"/>
                </a:moveTo>
                <a:lnTo>
                  <a:pt x="225028" y="84497"/>
                </a:lnTo>
                <a:lnTo>
                  <a:pt x="216601" y="84497"/>
                </a:lnTo>
                <a:lnTo>
                  <a:pt x="216601" y="76237"/>
                </a:lnTo>
                <a:close/>
                <a:moveTo>
                  <a:pt x="233679" y="76237"/>
                </a:moveTo>
                <a:lnTo>
                  <a:pt x="233679" y="84497"/>
                </a:lnTo>
                <a:lnTo>
                  <a:pt x="225251" y="84497"/>
                </a:lnTo>
                <a:lnTo>
                  <a:pt x="225251" y="76237"/>
                </a:lnTo>
                <a:close/>
                <a:moveTo>
                  <a:pt x="242329" y="76237"/>
                </a:moveTo>
                <a:lnTo>
                  <a:pt x="242329" y="84497"/>
                </a:lnTo>
                <a:lnTo>
                  <a:pt x="233902" y="84497"/>
                </a:lnTo>
                <a:lnTo>
                  <a:pt x="233902" y="76237"/>
                </a:lnTo>
                <a:close/>
                <a:moveTo>
                  <a:pt x="250980" y="76237"/>
                </a:moveTo>
                <a:lnTo>
                  <a:pt x="250980" y="84497"/>
                </a:lnTo>
                <a:lnTo>
                  <a:pt x="242553" y="84497"/>
                </a:lnTo>
                <a:lnTo>
                  <a:pt x="242553" y="76237"/>
                </a:lnTo>
                <a:close/>
                <a:moveTo>
                  <a:pt x="259686" y="76237"/>
                </a:moveTo>
                <a:lnTo>
                  <a:pt x="259686" y="84497"/>
                </a:lnTo>
                <a:lnTo>
                  <a:pt x="251203" y="84497"/>
                </a:lnTo>
                <a:lnTo>
                  <a:pt x="251203" y="76237"/>
                </a:lnTo>
                <a:close/>
                <a:moveTo>
                  <a:pt x="268337" y="76237"/>
                </a:moveTo>
                <a:lnTo>
                  <a:pt x="268337" y="84497"/>
                </a:lnTo>
                <a:lnTo>
                  <a:pt x="259910" y="84497"/>
                </a:lnTo>
                <a:lnTo>
                  <a:pt x="259910" y="76237"/>
                </a:lnTo>
                <a:close/>
                <a:moveTo>
                  <a:pt x="276988" y="76237"/>
                </a:moveTo>
                <a:lnTo>
                  <a:pt x="276988" y="84497"/>
                </a:lnTo>
                <a:lnTo>
                  <a:pt x="268560" y="84497"/>
                </a:lnTo>
                <a:lnTo>
                  <a:pt x="268560" y="76237"/>
                </a:lnTo>
                <a:close/>
                <a:moveTo>
                  <a:pt x="17190" y="84720"/>
                </a:moveTo>
                <a:lnTo>
                  <a:pt x="17190" y="92924"/>
                </a:lnTo>
                <a:lnTo>
                  <a:pt x="8762" y="92924"/>
                </a:lnTo>
                <a:lnTo>
                  <a:pt x="8762" y="84720"/>
                </a:lnTo>
                <a:close/>
                <a:moveTo>
                  <a:pt x="25840" y="84720"/>
                </a:moveTo>
                <a:lnTo>
                  <a:pt x="25840" y="92924"/>
                </a:lnTo>
                <a:lnTo>
                  <a:pt x="17413" y="92924"/>
                </a:lnTo>
                <a:lnTo>
                  <a:pt x="17413" y="84720"/>
                </a:lnTo>
                <a:close/>
                <a:moveTo>
                  <a:pt x="34547" y="84720"/>
                </a:moveTo>
                <a:lnTo>
                  <a:pt x="34547" y="92924"/>
                </a:lnTo>
                <a:lnTo>
                  <a:pt x="26064" y="92924"/>
                </a:lnTo>
                <a:lnTo>
                  <a:pt x="26064" y="84720"/>
                </a:lnTo>
                <a:close/>
                <a:moveTo>
                  <a:pt x="43197" y="84720"/>
                </a:moveTo>
                <a:lnTo>
                  <a:pt x="43197" y="92924"/>
                </a:lnTo>
                <a:lnTo>
                  <a:pt x="34770" y="92924"/>
                </a:lnTo>
                <a:lnTo>
                  <a:pt x="34770" y="84720"/>
                </a:lnTo>
                <a:close/>
                <a:moveTo>
                  <a:pt x="51848" y="84720"/>
                </a:moveTo>
                <a:lnTo>
                  <a:pt x="51848" y="92924"/>
                </a:lnTo>
                <a:lnTo>
                  <a:pt x="43421" y="92924"/>
                </a:lnTo>
                <a:lnTo>
                  <a:pt x="43421" y="84720"/>
                </a:lnTo>
                <a:close/>
                <a:moveTo>
                  <a:pt x="60499" y="84720"/>
                </a:moveTo>
                <a:lnTo>
                  <a:pt x="60499" y="92924"/>
                </a:lnTo>
                <a:lnTo>
                  <a:pt x="52071" y="92924"/>
                </a:lnTo>
                <a:lnTo>
                  <a:pt x="52071" y="84720"/>
                </a:lnTo>
                <a:close/>
                <a:moveTo>
                  <a:pt x="69149" y="84720"/>
                </a:moveTo>
                <a:lnTo>
                  <a:pt x="69149" y="92924"/>
                </a:lnTo>
                <a:lnTo>
                  <a:pt x="60722" y="92924"/>
                </a:lnTo>
                <a:lnTo>
                  <a:pt x="60722" y="84720"/>
                </a:lnTo>
                <a:close/>
                <a:moveTo>
                  <a:pt x="77800" y="84720"/>
                </a:moveTo>
                <a:lnTo>
                  <a:pt x="77800" y="92924"/>
                </a:lnTo>
                <a:lnTo>
                  <a:pt x="69373" y="92924"/>
                </a:lnTo>
                <a:lnTo>
                  <a:pt x="69373" y="84720"/>
                </a:lnTo>
                <a:close/>
                <a:moveTo>
                  <a:pt x="86506" y="84720"/>
                </a:moveTo>
                <a:lnTo>
                  <a:pt x="86506" y="92924"/>
                </a:lnTo>
                <a:lnTo>
                  <a:pt x="78023" y="92924"/>
                </a:lnTo>
                <a:lnTo>
                  <a:pt x="78023" y="84720"/>
                </a:lnTo>
                <a:close/>
                <a:moveTo>
                  <a:pt x="95157" y="84720"/>
                </a:moveTo>
                <a:lnTo>
                  <a:pt x="95157" y="92924"/>
                </a:lnTo>
                <a:lnTo>
                  <a:pt x="86730" y="92924"/>
                </a:lnTo>
                <a:lnTo>
                  <a:pt x="86730" y="84720"/>
                </a:lnTo>
                <a:close/>
                <a:moveTo>
                  <a:pt x="103808" y="84720"/>
                </a:moveTo>
                <a:lnTo>
                  <a:pt x="103808" y="92924"/>
                </a:lnTo>
                <a:lnTo>
                  <a:pt x="95380" y="92924"/>
                </a:lnTo>
                <a:lnTo>
                  <a:pt x="95380" y="84720"/>
                </a:lnTo>
                <a:close/>
                <a:moveTo>
                  <a:pt x="112458" y="84720"/>
                </a:moveTo>
                <a:lnTo>
                  <a:pt x="112458" y="92924"/>
                </a:lnTo>
                <a:lnTo>
                  <a:pt x="104031" y="92924"/>
                </a:lnTo>
                <a:lnTo>
                  <a:pt x="104031" y="84720"/>
                </a:lnTo>
                <a:close/>
                <a:moveTo>
                  <a:pt x="121109" y="84720"/>
                </a:moveTo>
                <a:lnTo>
                  <a:pt x="121109" y="92924"/>
                </a:lnTo>
                <a:lnTo>
                  <a:pt x="112681" y="92924"/>
                </a:lnTo>
                <a:lnTo>
                  <a:pt x="112681" y="84720"/>
                </a:lnTo>
                <a:close/>
                <a:moveTo>
                  <a:pt x="129760" y="84720"/>
                </a:moveTo>
                <a:lnTo>
                  <a:pt x="129760" y="92924"/>
                </a:lnTo>
                <a:lnTo>
                  <a:pt x="121332" y="92924"/>
                </a:lnTo>
                <a:lnTo>
                  <a:pt x="121332" y="84720"/>
                </a:lnTo>
                <a:close/>
                <a:moveTo>
                  <a:pt x="138410" y="84720"/>
                </a:moveTo>
                <a:lnTo>
                  <a:pt x="138410" y="92924"/>
                </a:lnTo>
                <a:lnTo>
                  <a:pt x="129983" y="92924"/>
                </a:lnTo>
                <a:lnTo>
                  <a:pt x="129983" y="84720"/>
                </a:lnTo>
                <a:close/>
                <a:moveTo>
                  <a:pt x="147117" y="84720"/>
                </a:moveTo>
                <a:lnTo>
                  <a:pt x="147117" y="92924"/>
                </a:lnTo>
                <a:lnTo>
                  <a:pt x="138633" y="92924"/>
                </a:lnTo>
                <a:lnTo>
                  <a:pt x="138633" y="84720"/>
                </a:lnTo>
                <a:close/>
                <a:moveTo>
                  <a:pt x="155767" y="84720"/>
                </a:moveTo>
                <a:lnTo>
                  <a:pt x="155767" y="92924"/>
                </a:lnTo>
                <a:lnTo>
                  <a:pt x="147340" y="92924"/>
                </a:lnTo>
                <a:lnTo>
                  <a:pt x="147340" y="84720"/>
                </a:lnTo>
                <a:close/>
                <a:moveTo>
                  <a:pt x="164418" y="84720"/>
                </a:moveTo>
                <a:lnTo>
                  <a:pt x="164418" y="92924"/>
                </a:lnTo>
                <a:lnTo>
                  <a:pt x="155990" y="92924"/>
                </a:lnTo>
                <a:lnTo>
                  <a:pt x="155990" y="84720"/>
                </a:lnTo>
                <a:close/>
                <a:moveTo>
                  <a:pt x="173069" y="84720"/>
                </a:moveTo>
                <a:lnTo>
                  <a:pt x="173069" y="92924"/>
                </a:lnTo>
                <a:lnTo>
                  <a:pt x="164641" y="92924"/>
                </a:lnTo>
                <a:lnTo>
                  <a:pt x="164641" y="84720"/>
                </a:lnTo>
                <a:close/>
                <a:moveTo>
                  <a:pt x="181719" y="84720"/>
                </a:moveTo>
                <a:lnTo>
                  <a:pt x="181719" y="92924"/>
                </a:lnTo>
                <a:lnTo>
                  <a:pt x="173292" y="92924"/>
                </a:lnTo>
                <a:lnTo>
                  <a:pt x="173292" y="84720"/>
                </a:lnTo>
                <a:close/>
                <a:moveTo>
                  <a:pt x="190370" y="84720"/>
                </a:moveTo>
                <a:lnTo>
                  <a:pt x="190370" y="92924"/>
                </a:lnTo>
                <a:lnTo>
                  <a:pt x="181942" y="92924"/>
                </a:lnTo>
                <a:lnTo>
                  <a:pt x="181942" y="84720"/>
                </a:lnTo>
                <a:close/>
                <a:moveTo>
                  <a:pt x="199020" y="84720"/>
                </a:moveTo>
                <a:lnTo>
                  <a:pt x="199020" y="92924"/>
                </a:lnTo>
                <a:lnTo>
                  <a:pt x="190593" y="92924"/>
                </a:lnTo>
                <a:lnTo>
                  <a:pt x="190593" y="84720"/>
                </a:lnTo>
                <a:close/>
                <a:moveTo>
                  <a:pt x="207727" y="84720"/>
                </a:moveTo>
                <a:lnTo>
                  <a:pt x="207727" y="92924"/>
                </a:lnTo>
                <a:lnTo>
                  <a:pt x="199244" y="92924"/>
                </a:lnTo>
                <a:lnTo>
                  <a:pt x="199244" y="84720"/>
                </a:lnTo>
                <a:close/>
                <a:moveTo>
                  <a:pt x="216377" y="84720"/>
                </a:moveTo>
                <a:lnTo>
                  <a:pt x="216377" y="92924"/>
                </a:lnTo>
                <a:lnTo>
                  <a:pt x="207950" y="92924"/>
                </a:lnTo>
                <a:lnTo>
                  <a:pt x="207950" y="84720"/>
                </a:lnTo>
                <a:close/>
                <a:moveTo>
                  <a:pt x="225028" y="84720"/>
                </a:moveTo>
                <a:lnTo>
                  <a:pt x="225028" y="92924"/>
                </a:lnTo>
                <a:lnTo>
                  <a:pt x="216601" y="92924"/>
                </a:lnTo>
                <a:lnTo>
                  <a:pt x="216601" y="84720"/>
                </a:lnTo>
                <a:close/>
                <a:moveTo>
                  <a:pt x="233679" y="84720"/>
                </a:moveTo>
                <a:lnTo>
                  <a:pt x="233679" y="92924"/>
                </a:lnTo>
                <a:lnTo>
                  <a:pt x="225251" y="92924"/>
                </a:lnTo>
                <a:lnTo>
                  <a:pt x="225251" y="84720"/>
                </a:lnTo>
                <a:close/>
                <a:moveTo>
                  <a:pt x="242329" y="84720"/>
                </a:moveTo>
                <a:lnTo>
                  <a:pt x="242329" y="92924"/>
                </a:lnTo>
                <a:lnTo>
                  <a:pt x="233902" y="92924"/>
                </a:lnTo>
                <a:lnTo>
                  <a:pt x="233902" y="84720"/>
                </a:lnTo>
                <a:close/>
                <a:moveTo>
                  <a:pt x="250980" y="84720"/>
                </a:moveTo>
                <a:lnTo>
                  <a:pt x="250980" y="92924"/>
                </a:lnTo>
                <a:lnTo>
                  <a:pt x="242553" y="92924"/>
                </a:lnTo>
                <a:lnTo>
                  <a:pt x="242553" y="84720"/>
                </a:lnTo>
                <a:close/>
                <a:moveTo>
                  <a:pt x="259686" y="84720"/>
                </a:moveTo>
                <a:lnTo>
                  <a:pt x="259686" y="92924"/>
                </a:lnTo>
                <a:lnTo>
                  <a:pt x="251203" y="92924"/>
                </a:lnTo>
                <a:lnTo>
                  <a:pt x="251203" y="84720"/>
                </a:lnTo>
                <a:close/>
                <a:moveTo>
                  <a:pt x="268337" y="84720"/>
                </a:moveTo>
                <a:lnTo>
                  <a:pt x="268337" y="92924"/>
                </a:lnTo>
                <a:lnTo>
                  <a:pt x="259910" y="92924"/>
                </a:lnTo>
                <a:lnTo>
                  <a:pt x="259910" y="84720"/>
                </a:lnTo>
                <a:close/>
                <a:moveTo>
                  <a:pt x="276988" y="84720"/>
                </a:moveTo>
                <a:lnTo>
                  <a:pt x="276988" y="92924"/>
                </a:lnTo>
                <a:lnTo>
                  <a:pt x="268560" y="92924"/>
                </a:lnTo>
                <a:lnTo>
                  <a:pt x="268560" y="84720"/>
                </a:lnTo>
                <a:close/>
                <a:moveTo>
                  <a:pt x="17190" y="93148"/>
                </a:moveTo>
                <a:lnTo>
                  <a:pt x="17190" y="101408"/>
                </a:lnTo>
                <a:lnTo>
                  <a:pt x="8762" y="101408"/>
                </a:lnTo>
                <a:lnTo>
                  <a:pt x="8762" y="93148"/>
                </a:lnTo>
                <a:close/>
                <a:moveTo>
                  <a:pt x="25840" y="93148"/>
                </a:moveTo>
                <a:lnTo>
                  <a:pt x="25840" y="101408"/>
                </a:lnTo>
                <a:lnTo>
                  <a:pt x="17413" y="101408"/>
                </a:lnTo>
                <a:lnTo>
                  <a:pt x="17413" y="93148"/>
                </a:lnTo>
                <a:close/>
                <a:moveTo>
                  <a:pt x="34547" y="93148"/>
                </a:moveTo>
                <a:lnTo>
                  <a:pt x="34547" y="101408"/>
                </a:lnTo>
                <a:lnTo>
                  <a:pt x="26064" y="101408"/>
                </a:lnTo>
                <a:lnTo>
                  <a:pt x="26064" y="93148"/>
                </a:lnTo>
                <a:close/>
                <a:moveTo>
                  <a:pt x="43197" y="93148"/>
                </a:moveTo>
                <a:lnTo>
                  <a:pt x="43197" y="101408"/>
                </a:lnTo>
                <a:lnTo>
                  <a:pt x="34770" y="101408"/>
                </a:lnTo>
                <a:lnTo>
                  <a:pt x="34770" y="93148"/>
                </a:lnTo>
                <a:close/>
                <a:moveTo>
                  <a:pt x="51848" y="93148"/>
                </a:moveTo>
                <a:lnTo>
                  <a:pt x="51848" y="101408"/>
                </a:lnTo>
                <a:lnTo>
                  <a:pt x="43421" y="101408"/>
                </a:lnTo>
                <a:lnTo>
                  <a:pt x="43421" y="93148"/>
                </a:lnTo>
                <a:close/>
                <a:moveTo>
                  <a:pt x="60499" y="93148"/>
                </a:moveTo>
                <a:lnTo>
                  <a:pt x="60499" y="101408"/>
                </a:lnTo>
                <a:lnTo>
                  <a:pt x="52071" y="101408"/>
                </a:lnTo>
                <a:lnTo>
                  <a:pt x="52071" y="93148"/>
                </a:lnTo>
                <a:close/>
                <a:moveTo>
                  <a:pt x="69149" y="93148"/>
                </a:moveTo>
                <a:lnTo>
                  <a:pt x="69149" y="101408"/>
                </a:lnTo>
                <a:lnTo>
                  <a:pt x="60722" y="101408"/>
                </a:lnTo>
                <a:lnTo>
                  <a:pt x="60722" y="93148"/>
                </a:lnTo>
                <a:close/>
                <a:moveTo>
                  <a:pt x="77800" y="93148"/>
                </a:moveTo>
                <a:lnTo>
                  <a:pt x="77800" y="101408"/>
                </a:lnTo>
                <a:lnTo>
                  <a:pt x="69373" y="101408"/>
                </a:lnTo>
                <a:lnTo>
                  <a:pt x="69373" y="93148"/>
                </a:lnTo>
                <a:close/>
                <a:moveTo>
                  <a:pt x="86506" y="93148"/>
                </a:moveTo>
                <a:lnTo>
                  <a:pt x="86506" y="101408"/>
                </a:lnTo>
                <a:lnTo>
                  <a:pt x="78023" y="101408"/>
                </a:lnTo>
                <a:lnTo>
                  <a:pt x="78023" y="93148"/>
                </a:lnTo>
                <a:close/>
                <a:moveTo>
                  <a:pt x="95157" y="93148"/>
                </a:moveTo>
                <a:lnTo>
                  <a:pt x="95157" y="101408"/>
                </a:lnTo>
                <a:lnTo>
                  <a:pt x="86730" y="101408"/>
                </a:lnTo>
                <a:lnTo>
                  <a:pt x="86730" y="93148"/>
                </a:lnTo>
                <a:close/>
                <a:moveTo>
                  <a:pt x="103808" y="93148"/>
                </a:moveTo>
                <a:lnTo>
                  <a:pt x="103808" y="101408"/>
                </a:lnTo>
                <a:lnTo>
                  <a:pt x="95380" y="101408"/>
                </a:lnTo>
                <a:lnTo>
                  <a:pt x="95380" y="93148"/>
                </a:lnTo>
                <a:close/>
                <a:moveTo>
                  <a:pt x="112458" y="93148"/>
                </a:moveTo>
                <a:lnTo>
                  <a:pt x="112458" y="101408"/>
                </a:lnTo>
                <a:lnTo>
                  <a:pt x="104031" y="101408"/>
                </a:lnTo>
                <a:lnTo>
                  <a:pt x="104031" y="93148"/>
                </a:lnTo>
                <a:close/>
                <a:moveTo>
                  <a:pt x="121109" y="93148"/>
                </a:moveTo>
                <a:lnTo>
                  <a:pt x="121109" y="101408"/>
                </a:lnTo>
                <a:lnTo>
                  <a:pt x="112681" y="101408"/>
                </a:lnTo>
                <a:lnTo>
                  <a:pt x="112681" y="93148"/>
                </a:lnTo>
                <a:close/>
                <a:moveTo>
                  <a:pt x="129760" y="93148"/>
                </a:moveTo>
                <a:lnTo>
                  <a:pt x="129760" y="101408"/>
                </a:lnTo>
                <a:lnTo>
                  <a:pt x="121332" y="101408"/>
                </a:lnTo>
                <a:lnTo>
                  <a:pt x="121332" y="93148"/>
                </a:lnTo>
                <a:close/>
                <a:moveTo>
                  <a:pt x="138410" y="93148"/>
                </a:moveTo>
                <a:lnTo>
                  <a:pt x="138410" y="101408"/>
                </a:lnTo>
                <a:lnTo>
                  <a:pt x="129983" y="101408"/>
                </a:lnTo>
                <a:lnTo>
                  <a:pt x="129983" y="93148"/>
                </a:lnTo>
                <a:close/>
                <a:moveTo>
                  <a:pt x="147117" y="93148"/>
                </a:moveTo>
                <a:lnTo>
                  <a:pt x="147117" y="101408"/>
                </a:lnTo>
                <a:lnTo>
                  <a:pt x="138633" y="101408"/>
                </a:lnTo>
                <a:lnTo>
                  <a:pt x="138633" y="93148"/>
                </a:lnTo>
                <a:close/>
                <a:moveTo>
                  <a:pt x="155767" y="93148"/>
                </a:moveTo>
                <a:lnTo>
                  <a:pt x="155767" y="101408"/>
                </a:lnTo>
                <a:lnTo>
                  <a:pt x="147340" y="101408"/>
                </a:lnTo>
                <a:lnTo>
                  <a:pt x="147340" y="93148"/>
                </a:lnTo>
                <a:close/>
                <a:moveTo>
                  <a:pt x="164418" y="93148"/>
                </a:moveTo>
                <a:lnTo>
                  <a:pt x="164418" y="101408"/>
                </a:lnTo>
                <a:lnTo>
                  <a:pt x="155990" y="101408"/>
                </a:lnTo>
                <a:lnTo>
                  <a:pt x="155990" y="93148"/>
                </a:lnTo>
                <a:close/>
                <a:moveTo>
                  <a:pt x="173069" y="93148"/>
                </a:moveTo>
                <a:lnTo>
                  <a:pt x="173069" y="101408"/>
                </a:lnTo>
                <a:lnTo>
                  <a:pt x="164641" y="101408"/>
                </a:lnTo>
                <a:lnTo>
                  <a:pt x="164641" y="93148"/>
                </a:lnTo>
                <a:close/>
                <a:moveTo>
                  <a:pt x="181719" y="93148"/>
                </a:moveTo>
                <a:lnTo>
                  <a:pt x="181719" y="101408"/>
                </a:lnTo>
                <a:lnTo>
                  <a:pt x="173292" y="101408"/>
                </a:lnTo>
                <a:lnTo>
                  <a:pt x="173292" y="93148"/>
                </a:lnTo>
                <a:close/>
                <a:moveTo>
                  <a:pt x="190370" y="93148"/>
                </a:moveTo>
                <a:lnTo>
                  <a:pt x="190370" y="101408"/>
                </a:lnTo>
                <a:lnTo>
                  <a:pt x="181942" y="101408"/>
                </a:lnTo>
                <a:lnTo>
                  <a:pt x="181942" y="93148"/>
                </a:lnTo>
                <a:close/>
                <a:moveTo>
                  <a:pt x="199020" y="93148"/>
                </a:moveTo>
                <a:lnTo>
                  <a:pt x="199020" y="101408"/>
                </a:lnTo>
                <a:lnTo>
                  <a:pt x="190593" y="101408"/>
                </a:lnTo>
                <a:lnTo>
                  <a:pt x="190593" y="93148"/>
                </a:lnTo>
                <a:close/>
                <a:moveTo>
                  <a:pt x="207727" y="93148"/>
                </a:moveTo>
                <a:lnTo>
                  <a:pt x="207727" y="101408"/>
                </a:lnTo>
                <a:lnTo>
                  <a:pt x="199244" y="101408"/>
                </a:lnTo>
                <a:lnTo>
                  <a:pt x="199244" y="93148"/>
                </a:lnTo>
                <a:close/>
                <a:moveTo>
                  <a:pt x="216377" y="93148"/>
                </a:moveTo>
                <a:lnTo>
                  <a:pt x="216377" y="101408"/>
                </a:lnTo>
                <a:lnTo>
                  <a:pt x="207950" y="101408"/>
                </a:lnTo>
                <a:lnTo>
                  <a:pt x="207950" y="93148"/>
                </a:lnTo>
                <a:close/>
                <a:moveTo>
                  <a:pt x="225028" y="93148"/>
                </a:moveTo>
                <a:lnTo>
                  <a:pt x="225028" y="101408"/>
                </a:lnTo>
                <a:lnTo>
                  <a:pt x="216601" y="101408"/>
                </a:lnTo>
                <a:lnTo>
                  <a:pt x="216601" y="93148"/>
                </a:lnTo>
                <a:close/>
                <a:moveTo>
                  <a:pt x="233679" y="93148"/>
                </a:moveTo>
                <a:lnTo>
                  <a:pt x="233679" y="101408"/>
                </a:lnTo>
                <a:lnTo>
                  <a:pt x="225251" y="101408"/>
                </a:lnTo>
                <a:lnTo>
                  <a:pt x="225251" y="93148"/>
                </a:lnTo>
                <a:close/>
                <a:moveTo>
                  <a:pt x="242329" y="93148"/>
                </a:moveTo>
                <a:lnTo>
                  <a:pt x="242329" y="101408"/>
                </a:lnTo>
                <a:lnTo>
                  <a:pt x="233902" y="101408"/>
                </a:lnTo>
                <a:lnTo>
                  <a:pt x="233902" y="93148"/>
                </a:lnTo>
                <a:close/>
                <a:moveTo>
                  <a:pt x="250980" y="93148"/>
                </a:moveTo>
                <a:lnTo>
                  <a:pt x="250980" y="101408"/>
                </a:lnTo>
                <a:lnTo>
                  <a:pt x="242553" y="101408"/>
                </a:lnTo>
                <a:lnTo>
                  <a:pt x="242553" y="93148"/>
                </a:lnTo>
                <a:close/>
                <a:moveTo>
                  <a:pt x="259686" y="93148"/>
                </a:moveTo>
                <a:lnTo>
                  <a:pt x="259686" y="101408"/>
                </a:lnTo>
                <a:lnTo>
                  <a:pt x="251203" y="101408"/>
                </a:lnTo>
                <a:lnTo>
                  <a:pt x="251203" y="93148"/>
                </a:lnTo>
                <a:close/>
                <a:moveTo>
                  <a:pt x="268337" y="93148"/>
                </a:moveTo>
                <a:lnTo>
                  <a:pt x="268337" y="101408"/>
                </a:lnTo>
                <a:lnTo>
                  <a:pt x="259910" y="101408"/>
                </a:lnTo>
                <a:lnTo>
                  <a:pt x="259910" y="93148"/>
                </a:lnTo>
                <a:close/>
                <a:moveTo>
                  <a:pt x="276988" y="93148"/>
                </a:moveTo>
                <a:lnTo>
                  <a:pt x="276988" y="101408"/>
                </a:lnTo>
                <a:lnTo>
                  <a:pt x="268560" y="101408"/>
                </a:lnTo>
                <a:lnTo>
                  <a:pt x="268560" y="93148"/>
                </a:lnTo>
                <a:close/>
                <a:moveTo>
                  <a:pt x="17190" y="101631"/>
                </a:moveTo>
                <a:lnTo>
                  <a:pt x="17190" y="109891"/>
                </a:lnTo>
                <a:lnTo>
                  <a:pt x="8762" y="109891"/>
                </a:lnTo>
                <a:lnTo>
                  <a:pt x="8762" y="101631"/>
                </a:lnTo>
                <a:close/>
                <a:moveTo>
                  <a:pt x="25840" y="101631"/>
                </a:moveTo>
                <a:lnTo>
                  <a:pt x="25840" y="109891"/>
                </a:lnTo>
                <a:lnTo>
                  <a:pt x="17413" y="109891"/>
                </a:lnTo>
                <a:lnTo>
                  <a:pt x="17413" y="101631"/>
                </a:lnTo>
                <a:close/>
                <a:moveTo>
                  <a:pt x="34547" y="101631"/>
                </a:moveTo>
                <a:lnTo>
                  <a:pt x="34547" y="109891"/>
                </a:lnTo>
                <a:lnTo>
                  <a:pt x="26064" y="109891"/>
                </a:lnTo>
                <a:lnTo>
                  <a:pt x="26064" y="101631"/>
                </a:lnTo>
                <a:close/>
                <a:moveTo>
                  <a:pt x="43197" y="101631"/>
                </a:moveTo>
                <a:lnTo>
                  <a:pt x="43197" y="109891"/>
                </a:lnTo>
                <a:lnTo>
                  <a:pt x="34770" y="109891"/>
                </a:lnTo>
                <a:lnTo>
                  <a:pt x="34770" y="101631"/>
                </a:lnTo>
                <a:close/>
                <a:moveTo>
                  <a:pt x="51848" y="101631"/>
                </a:moveTo>
                <a:lnTo>
                  <a:pt x="51848" y="109891"/>
                </a:lnTo>
                <a:lnTo>
                  <a:pt x="43421" y="109891"/>
                </a:lnTo>
                <a:lnTo>
                  <a:pt x="43421" y="101631"/>
                </a:lnTo>
                <a:close/>
                <a:moveTo>
                  <a:pt x="60499" y="101631"/>
                </a:moveTo>
                <a:lnTo>
                  <a:pt x="60499" y="109891"/>
                </a:lnTo>
                <a:lnTo>
                  <a:pt x="52071" y="109891"/>
                </a:lnTo>
                <a:lnTo>
                  <a:pt x="52071" y="101631"/>
                </a:lnTo>
                <a:close/>
                <a:moveTo>
                  <a:pt x="69149" y="101631"/>
                </a:moveTo>
                <a:lnTo>
                  <a:pt x="69149" y="109891"/>
                </a:lnTo>
                <a:lnTo>
                  <a:pt x="60722" y="109891"/>
                </a:lnTo>
                <a:lnTo>
                  <a:pt x="60722" y="101631"/>
                </a:lnTo>
                <a:close/>
                <a:moveTo>
                  <a:pt x="77800" y="101631"/>
                </a:moveTo>
                <a:lnTo>
                  <a:pt x="77800" y="109891"/>
                </a:lnTo>
                <a:lnTo>
                  <a:pt x="69373" y="109891"/>
                </a:lnTo>
                <a:lnTo>
                  <a:pt x="69373" y="101631"/>
                </a:lnTo>
                <a:close/>
                <a:moveTo>
                  <a:pt x="86506" y="101631"/>
                </a:moveTo>
                <a:lnTo>
                  <a:pt x="86506" y="109891"/>
                </a:lnTo>
                <a:lnTo>
                  <a:pt x="78023" y="109891"/>
                </a:lnTo>
                <a:lnTo>
                  <a:pt x="78023" y="101631"/>
                </a:lnTo>
                <a:close/>
                <a:moveTo>
                  <a:pt x="95157" y="101631"/>
                </a:moveTo>
                <a:lnTo>
                  <a:pt x="95157" y="109891"/>
                </a:lnTo>
                <a:lnTo>
                  <a:pt x="86730" y="109891"/>
                </a:lnTo>
                <a:lnTo>
                  <a:pt x="86730" y="101631"/>
                </a:lnTo>
                <a:close/>
                <a:moveTo>
                  <a:pt x="103808" y="101631"/>
                </a:moveTo>
                <a:lnTo>
                  <a:pt x="103808" y="109891"/>
                </a:lnTo>
                <a:lnTo>
                  <a:pt x="95380" y="109891"/>
                </a:lnTo>
                <a:lnTo>
                  <a:pt x="95380" y="101631"/>
                </a:lnTo>
                <a:close/>
                <a:moveTo>
                  <a:pt x="112458" y="101631"/>
                </a:moveTo>
                <a:lnTo>
                  <a:pt x="112458" y="109891"/>
                </a:lnTo>
                <a:lnTo>
                  <a:pt x="104031" y="109891"/>
                </a:lnTo>
                <a:lnTo>
                  <a:pt x="104031" y="101631"/>
                </a:lnTo>
                <a:close/>
                <a:moveTo>
                  <a:pt x="121109" y="101631"/>
                </a:moveTo>
                <a:lnTo>
                  <a:pt x="121109" y="109891"/>
                </a:lnTo>
                <a:lnTo>
                  <a:pt x="112681" y="109891"/>
                </a:lnTo>
                <a:lnTo>
                  <a:pt x="112681" y="101631"/>
                </a:lnTo>
                <a:close/>
                <a:moveTo>
                  <a:pt x="129760" y="101631"/>
                </a:moveTo>
                <a:lnTo>
                  <a:pt x="129760" y="109891"/>
                </a:lnTo>
                <a:lnTo>
                  <a:pt x="121332" y="109891"/>
                </a:lnTo>
                <a:lnTo>
                  <a:pt x="121332" y="101631"/>
                </a:lnTo>
                <a:close/>
                <a:moveTo>
                  <a:pt x="138410" y="101631"/>
                </a:moveTo>
                <a:lnTo>
                  <a:pt x="138410" y="109891"/>
                </a:lnTo>
                <a:lnTo>
                  <a:pt x="129983" y="109891"/>
                </a:lnTo>
                <a:lnTo>
                  <a:pt x="129983" y="101631"/>
                </a:lnTo>
                <a:close/>
                <a:moveTo>
                  <a:pt x="147117" y="101631"/>
                </a:moveTo>
                <a:lnTo>
                  <a:pt x="147117" y="109891"/>
                </a:lnTo>
                <a:lnTo>
                  <a:pt x="138633" y="109891"/>
                </a:lnTo>
                <a:lnTo>
                  <a:pt x="138633" y="101631"/>
                </a:lnTo>
                <a:close/>
                <a:moveTo>
                  <a:pt x="155767" y="101631"/>
                </a:moveTo>
                <a:lnTo>
                  <a:pt x="155767" y="109891"/>
                </a:lnTo>
                <a:lnTo>
                  <a:pt x="147340" y="109891"/>
                </a:lnTo>
                <a:lnTo>
                  <a:pt x="147340" y="101631"/>
                </a:lnTo>
                <a:close/>
                <a:moveTo>
                  <a:pt x="164418" y="101631"/>
                </a:moveTo>
                <a:lnTo>
                  <a:pt x="164418" y="109891"/>
                </a:lnTo>
                <a:lnTo>
                  <a:pt x="155990" y="109891"/>
                </a:lnTo>
                <a:lnTo>
                  <a:pt x="155990" y="101631"/>
                </a:lnTo>
                <a:close/>
                <a:moveTo>
                  <a:pt x="173069" y="101631"/>
                </a:moveTo>
                <a:lnTo>
                  <a:pt x="173069" y="109891"/>
                </a:lnTo>
                <a:lnTo>
                  <a:pt x="164641" y="109891"/>
                </a:lnTo>
                <a:lnTo>
                  <a:pt x="164641" y="101631"/>
                </a:lnTo>
                <a:close/>
                <a:moveTo>
                  <a:pt x="181719" y="101631"/>
                </a:moveTo>
                <a:lnTo>
                  <a:pt x="181719" y="109891"/>
                </a:lnTo>
                <a:lnTo>
                  <a:pt x="173292" y="109891"/>
                </a:lnTo>
                <a:lnTo>
                  <a:pt x="173292" y="101631"/>
                </a:lnTo>
                <a:close/>
                <a:moveTo>
                  <a:pt x="190370" y="101631"/>
                </a:moveTo>
                <a:lnTo>
                  <a:pt x="190370" y="109891"/>
                </a:lnTo>
                <a:lnTo>
                  <a:pt x="181942" y="109891"/>
                </a:lnTo>
                <a:lnTo>
                  <a:pt x="181942" y="101631"/>
                </a:lnTo>
                <a:close/>
                <a:moveTo>
                  <a:pt x="199020" y="101631"/>
                </a:moveTo>
                <a:lnTo>
                  <a:pt x="199020" y="109891"/>
                </a:lnTo>
                <a:lnTo>
                  <a:pt x="190593" y="109891"/>
                </a:lnTo>
                <a:lnTo>
                  <a:pt x="190593" y="101631"/>
                </a:lnTo>
                <a:close/>
                <a:moveTo>
                  <a:pt x="207727" y="101631"/>
                </a:moveTo>
                <a:lnTo>
                  <a:pt x="207727" y="109891"/>
                </a:lnTo>
                <a:lnTo>
                  <a:pt x="199244" y="109891"/>
                </a:lnTo>
                <a:lnTo>
                  <a:pt x="199244" y="101631"/>
                </a:lnTo>
                <a:close/>
                <a:moveTo>
                  <a:pt x="216377" y="101631"/>
                </a:moveTo>
                <a:lnTo>
                  <a:pt x="216377" y="109891"/>
                </a:lnTo>
                <a:lnTo>
                  <a:pt x="207950" y="109891"/>
                </a:lnTo>
                <a:lnTo>
                  <a:pt x="207950" y="101631"/>
                </a:lnTo>
                <a:close/>
                <a:moveTo>
                  <a:pt x="225028" y="101631"/>
                </a:moveTo>
                <a:lnTo>
                  <a:pt x="225028" y="109891"/>
                </a:lnTo>
                <a:lnTo>
                  <a:pt x="216601" y="109891"/>
                </a:lnTo>
                <a:lnTo>
                  <a:pt x="216601" y="101631"/>
                </a:lnTo>
                <a:close/>
                <a:moveTo>
                  <a:pt x="233679" y="101631"/>
                </a:moveTo>
                <a:lnTo>
                  <a:pt x="233679" y="109891"/>
                </a:lnTo>
                <a:lnTo>
                  <a:pt x="225251" y="109891"/>
                </a:lnTo>
                <a:lnTo>
                  <a:pt x="225251" y="101631"/>
                </a:lnTo>
                <a:close/>
                <a:moveTo>
                  <a:pt x="242329" y="101631"/>
                </a:moveTo>
                <a:lnTo>
                  <a:pt x="242329" y="109891"/>
                </a:lnTo>
                <a:lnTo>
                  <a:pt x="233902" y="109891"/>
                </a:lnTo>
                <a:lnTo>
                  <a:pt x="233902" y="101631"/>
                </a:lnTo>
                <a:close/>
                <a:moveTo>
                  <a:pt x="250980" y="101631"/>
                </a:moveTo>
                <a:lnTo>
                  <a:pt x="250980" y="109891"/>
                </a:lnTo>
                <a:lnTo>
                  <a:pt x="242553" y="109891"/>
                </a:lnTo>
                <a:lnTo>
                  <a:pt x="242553" y="101631"/>
                </a:lnTo>
                <a:close/>
                <a:moveTo>
                  <a:pt x="259686" y="101631"/>
                </a:moveTo>
                <a:lnTo>
                  <a:pt x="259686" y="109891"/>
                </a:lnTo>
                <a:lnTo>
                  <a:pt x="251203" y="109891"/>
                </a:lnTo>
                <a:lnTo>
                  <a:pt x="251203" y="101631"/>
                </a:lnTo>
                <a:close/>
                <a:moveTo>
                  <a:pt x="268337" y="101631"/>
                </a:moveTo>
                <a:lnTo>
                  <a:pt x="268337" y="109891"/>
                </a:lnTo>
                <a:lnTo>
                  <a:pt x="259910" y="109891"/>
                </a:lnTo>
                <a:lnTo>
                  <a:pt x="259910" y="101631"/>
                </a:lnTo>
                <a:close/>
                <a:moveTo>
                  <a:pt x="276988" y="101631"/>
                </a:moveTo>
                <a:lnTo>
                  <a:pt x="276988" y="109891"/>
                </a:lnTo>
                <a:lnTo>
                  <a:pt x="268560" y="109891"/>
                </a:lnTo>
                <a:lnTo>
                  <a:pt x="268560" y="101631"/>
                </a:lnTo>
                <a:close/>
                <a:moveTo>
                  <a:pt x="17190" y="110114"/>
                </a:moveTo>
                <a:lnTo>
                  <a:pt x="17190" y="118318"/>
                </a:lnTo>
                <a:lnTo>
                  <a:pt x="8762" y="118318"/>
                </a:lnTo>
                <a:lnTo>
                  <a:pt x="8762" y="110114"/>
                </a:lnTo>
                <a:close/>
                <a:moveTo>
                  <a:pt x="25840" y="110114"/>
                </a:moveTo>
                <a:lnTo>
                  <a:pt x="25840" y="118318"/>
                </a:lnTo>
                <a:lnTo>
                  <a:pt x="17413" y="118318"/>
                </a:lnTo>
                <a:lnTo>
                  <a:pt x="17413" y="110114"/>
                </a:lnTo>
                <a:close/>
                <a:moveTo>
                  <a:pt x="34547" y="110114"/>
                </a:moveTo>
                <a:lnTo>
                  <a:pt x="34547" y="118318"/>
                </a:lnTo>
                <a:lnTo>
                  <a:pt x="26064" y="118318"/>
                </a:lnTo>
                <a:lnTo>
                  <a:pt x="26064" y="110114"/>
                </a:lnTo>
                <a:close/>
                <a:moveTo>
                  <a:pt x="43197" y="110114"/>
                </a:moveTo>
                <a:lnTo>
                  <a:pt x="43197" y="118318"/>
                </a:lnTo>
                <a:lnTo>
                  <a:pt x="34770" y="118318"/>
                </a:lnTo>
                <a:lnTo>
                  <a:pt x="34770" y="110114"/>
                </a:lnTo>
                <a:close/>
                <a:moveTo>
                  <a:pt x="51848" y="110114"/>
                </a:moveTo>
                <a:lnTo>
                  <a:pt x="51848" y="118318"/>
                </a:lnTo>
                <a:lnTo>
                  <a:pt x="43421" y="118318"/>
                </a:lnTo>
                <a:lnTo>
                  <a:pt x="43421" y="110114"/>
                </a:lnTo>
                <a:close/>
                <a:moveTo>
                  <a:pt x="60499" y="110114"/>
                </a:moveTo>
                <a:lnTo>
                  <a:pt x="60499" y="118318"/>
                </a:lnTo>
                <a:lnTo>
                  <a:pt x="52071" y="118318"/>
                </a:lnTo>
                <a:lnTo>
                  <a:pt x="52071" y="110114"/>
                </a:lnTo>
                <a:close/>
                <a:moveTo>
                  <a:pt x="69149" y="110114"/>
                </a:moveTo>
                <a:lnTo>
                  <a:pt x="69149" y="118318"/>
                </a:lnTo>
                <a:lnTo>
                  <a:pt x="60722" y="118318"/>
                </a:lnTo>
                <a:lnTo>
                  <a:pt x="60722" y="110114"/>
                </a:lnTo>
                <a:close/>
                <a:moveTo>
                  <a:pt x="77800" y="110114"/>
                </a:moveTo>
                <a:lnTo>
                  <a:pt x="77800" y="118318"/>
                </a:lnTo>
                <a:lnTo>
                  <a:pt x="69373" y="118318"/>
                </a:lnTo>
                <a:lnTo>
                  <a:pt x="69373" y="110114"/>
                </a:lnTo>
                <a:close/>
                <a:moveTo>
                  <a:pt x="86506" y="110114"/>
                </a:moveTo>
                <a:lnTo>
                  <a:pt x="86506" y="118318"/>
                </a:lnTo>
                <a:lnTo>
                  <a:pt x="78023" y="118318"/>
                </a:lnTo>
                <a:lnTo>
                  <a:pt x="78023" y="110114"/>
                </a:lnTo>
                <a:close/>
                <a:moveTo>
                  <a:pt x="95157" y="110114"/>
                </a:moveTo>
                <a:lnTo>
                  <a:pt x="95157" y="118318"/>
                </a:lnTo>
                <a:lnTo>
                  <a:pt x="86730" y="118318"/>
                </a:lnTo>
                <a:lnTo>
                  <a:pt x="86730" y="110114"/>
                </a:lnTo>
                <a:close/>
                <a:moveTo>
                  <a:pt x="103808" y="110114"/>
                </a:moveTo>
                <a:lnTo>
                  <a:pt x="103808" y="118318"/>
                </a:lnTo>
                <a:lnTo>
                  <a:pt x="95380" y="118318"/>
                </a:lnTo>
                <a:lnTo>
                  <a:pt x="95380" y="110114"/>
                </a:lnTo>
                <a:close/>
                <a:moveTo>
                  <a:pt x="112458" y="110114"/>
                </a:moveTo>
                <a:lnTo>
                  <a:pt x="112458" y="118318"/>
                </a:lnTo>
                <a:lnTo>
                  <a:pt x="104031" y="118318"/>
                </a:lnTo>
                <a:lnTo>
                  <a:pt x="104031" y="110114"/>
                </a:lnTo>
                <a:close/>
                <a:moveTo>
                  <a:pt x="121109" y="110114"/>
                </a:moveTo>
                <a:lnTo>
                  <a:pt x="121109" y="118318"/>
                </a:lnTo>
                <a:lnTo>
                  <a:pt x="112681" y="118318"/>
                </a:lnTo>
                <a:lnTo>
                  <a:pt x="112681" y="110114"/>
                </a:lnTo>
                <a:close/>
                <a:moveTo>
                  <a:pt x="129760" y="110114"/>
                </a:moveTo>
                <a:lnTo>
                  <a:pt x="129760" y="118318"/>
                </a:lnTo>
                <a:lnTo>
                  <a:pt x="121332" y="118318"/>
                </a:lnTo>
                <a:lnTo>
                  <a:pt x="121332" y="110114"/>
                </a:lnTo>
                <a:close/>
                <a:moveTo>
                  <a:pt x="138410" y="110114"/>
                </a:moveTo>
                <a:lnTo>
                  <a:pt x="138410" y="118318"/>
                </a:lnTo>
                <a:lnTo>
                  <a:pt x="129983" y="118318"/>
                </a:lnTo>
                <a:lnTo>
                  <a:pt x="129983" y="110114"/>
                </a:lnTo>
                <a:close/>
                <a:moveTo>
                  <a:pt x="147117" y="110114"/>
                </a:moveTo>
                <a:lnTo>
                  <a:pt x="147117" y="118318"/>
                </a:lnTo>
                <a:lnTo>
                  <a:pt x="138633" y="118318"/>
                </a:lnTo>
                <a:lnTo>
                  <a:pt x="138633" y="110114"/>
                </a:lnTo>
                <a:close/>
                <a:moveTo>
                  <a:pt x="155767" y="110114"/>
                </a:moveTo>
                <a:lnTo>
                  <a:pt x="155767" y="118318"/>
                </a:lnTo>
                <a:lnTo>
                  <a:pt x="147340" y="118318"/>
                </a:lnTo>
                <a:lnTo>
                  <a:pt x="147340" y="110114"/>
                </a:lnTo>
                <a:close/>
                <a:moveTo>
                  <a:pt x="164418" y="110114"/>
                </a:moveTo>
                <a:lnTo>
                  <a:pt x="164418" y="118318"/>
                </a:lnTo>
                <a:lnTo>
                  <a:pt x="155990" y="118318"/>
                </a:lnTo>
                <a:lnTo>
                  <a:pt x="155990" y="110114"/>
                </a:lnTo>
                <a:close/>
                <a:moveTo>
                  <a:pt x="173069" y="110114"/>
                </a:moveTo>
                <a:lnTo>
                  <a:pt x="173069" y="118318"/>
                </a:lnTo>
                <a:lnTo>
                  <a:pt x="164641" y="118318"/>
                </a:lnTo>
                <a:lnTo>
                  <a:pt x="164641" y="110114"/>
                </a:lnTo>
                <a:close/>
                <a:moveTo>
                  <a:pt x="181719" y="110114"/>
                </a:moveTo>
                <a:lnTo>
                  <a:pt x="181719" y="118318"/>
                </a:lnTo>
                <a:lnTo>
                  <a:pt x="173292" y="118318"/>
                </a:lnTo>
                <a:lnTo>
                  <a:pt x="173292" y="110114"/>
                </a:lnTo>
                <a:close/>
                <a:moveTo>
                  <a:pt x="190370" y="110114"/>
                </a:moveTo>
                <a:lnTo>
                  <a:pt x="190370" y="118318"/>
                </a:lnTo>
                <a:lnTo>
                  <a:pt x="181942" y="118318"/>
                </a:lnTo>
                <a:lnTo>
                  <a:pt x="181942" y="110114"/>
                </a:lnTo>
                <a:close/>
                <a:moveTo>
                  <a:pt x="199020" y="110114"/>
                </a:moveTo>
                <a:lnTo>
                  <a:pt x="199020" y="118318"/>
                </a:lnTo>
                <a:lnTo>
                  <a:pt x="190593" y="118318"/>
                </a:lnTo>
                <a:lnTo>
                  <a:pt x="190593" y="110114"/>
                </a:lnTo>
                <a:close/>
                <a:moveTo>
                  <a:pt x="207727" y="110114"/>
                </a:moveTo>
                <a:lnTo>
                  <a:pt x="207727" y="118318"/>
                </a:lnTo>
                <a:lnTo>
                  <a:pt x="199244" y="118318"/>
                </a:lnTo>
                <a:lnTo>
                  <a:pt x="199244" y="110114"/>
                </a:lnTo>
                <a:close/>
                <a:moveTo>
                  <a:pt x="216377" y="110114"/>
                </a:moveTo>
                <a:lnTo>
                  <a:pt x="216377" y="118318"/>
                </a:lnTo>
                <a:lnTo>
                  <a:pt x="207950" y="118318"/>
                </a:lnTo>
                <a:lnTo>
                  <a:pt x="207950" y="110114"/>
                </a:lnTo>
                <a:close/>
                <a:moveTo>
                  <a:pt x="225028" y="110114"/>
                </a:moveTo>
                <a:lnTo>
                  <a:pt x="225028" y="118318"/>
                </a:lnTo>
                <a:lnTo>
                  <a:pt x="216601" y="118318"/>
                </a:lnTo>
                <a:lnTo>
                  <a:pt x="216601" y="110114"/>
                </a:lnTo>
                <a:close/>
                <a:moveTo>
                  <a:pt x="233679" y="110114"/>
                </a:moveTo>
                <a:lnTo>
                  <a:pt x="233679" y="118318"/>
                </a:lnTo>
                <a:lnTo>
                  <a:pt x="225251" y="118318"/>
                </a:lnTo>
                <a:lnTo>
                  <a:pt x="225251" y="110114"/>
                </a:lnTo>
                <a:close/>
                <a:moveTo>
                  <a:pt x="242329" y="110114"/>
                </a:moveTo>
                <a:lnTo>
                  <a:pt x="242329" y="118318"/>
                </a:lnTo>
                <a:lnTo>
                  <a:pt x="233902" y="118318"/>
                </a:lnTo>
                <a:lnTo>
                  <a:pt x="233902" y="110114"/>
                </a:lnTo>
                <a:close/>
                <a:moveTo>
                  <a:pt x="250980" y="110114"/>
                </a:moveTo>
                <a:lnTo>
                  <a:pt x="250980" y="118318"/>
                </a:lnTo>
                <a:lnTo>
                  <a:pt x="242553" y="118318"/>
                </a:lnTo>
                <a:lnTo>
                  <a:pt x="242553" y="110114"/>
                </a:lnTo>
                <a:close/>
                <a:moveTo>
                  <a:pt x="259686" y="110114"/>
                </a:moveTo>
                <a:lnTo>
                  <a:pt x="259686" y="118318"/>
                </a:lnTo>
                <a:lnTo>
                  <a:pt x="251203" y="118318"/>
                </a:lnTo>
                <a:lnTo>
                  <a:pt x="251203" y="110114"/>
                </a:lnTo>
                <a:close/>
                <a:moveTo>
                  <a:pt x="268337" y="110114"/>
                </a:moveTo>
                <a:lnTo>
                  <a:pt x="268337" y="118318"/>
                </a:lnTo>
                <a:lnTo>
                  <a:pt x="259910" y="118318"/>
                </a:lnTo>
                <a:lnTo>
                  <a:pt x="259910" y="110114"/>
                </a:lnTo>
                <a:close/>
                <a:moveTo>
                  <a:pt x="276988" y="110114"/>
                </a:moveTo>
                <a:lnTo>
                  <a:pt x="276988" y="118318"/>
                </a:lnTo>
                <a:lnTo>
                  <a:pt x="268560" y="118318"/>
                </a:lnTo>
                <a:lnTo>
                  <a:pt x="268560" y="110114"/>
                </a:lnTo>
                <a:close/>
                <a:moveTo>
                  <a:pt x="17190" y="118541"/>
                </a:moveTo>
                <a:lnTo>
                  <a:pt x="17190" y="126801"/>
                </a:lnTo>
                <a:lnTo>
                  <a:pt x="8762" y="126801"/>
                </a:lnTo>
                <a:lnTo>
                  <a:pt x="8762" y="118541"/>
                </a:lnTo>
                <a:close/>
                <a:moveTo>
                  <a:pt x="25840" y="118541"/>
                </a:moveTo>
                <a:lnTo>
                  <a:pt x="25840" y="126801"/>
                </a:lnTo>
                <a:lnTo>
                  <a:pt x="17413" y="126801"/>
                </a:lnTo>
                <a:lnTo>
                  <a:pt x="17413" y="118541"/>
                </a:lnTo>
                <a:close/>
                <a:moveTo>
                  <a:pt x="34547" y="118541"/>
                </a:moveTo>
                <a:lnTo>
                  <a:pt x="34547" y="126801"/>
                </a:lnTo>
                <a:lnTo>
                  <a:pt x="26064" y="126801"/>
                </a:lnTo>
                <a:lnTo>
                  <a:pt x="26064" y="118541"/>
                </a:lnTo>
                <a:close/>
                <a:moveTo>
                  <a:pt x="43197" y="118541"/>
                </a:moveTo>
                <a:lnTo>
                  <a:pt x="43197" y="126801"/>
                </a:lnTo>
                <a:lnTo>
                  <a:pt x="34770" y="126801"/>
                </a:lnTo>
                <a:lnTo>
                  <a:pt x="34770" y="118541"/>
                </a:lnTo>
                <a:close/>
                <a:moveTo>
                  <a:pt x="51848" y="118541"/>
                </a:moveTo>
                <a:lnTo>
                  <a:pt x="51848" y="126801"/>
                </a:lnTo>
                <a:lnTo>
                  <a:pt x="43421" y="126801"/>
                </a:lnTo>
                <a:lnTo>
                  <a:pt x="43421" y="118541"/>
                </a:lnTo>
                <a:close/>
                <a:moveTo>
                  <a:pt x="60499" y="118541"/>
                </a:moveTo>
                <a:lnTo>
                  <a:pt x="60499" y="126801"/>
                </a:lnTo>
                <a:lnTo>
                  <a:pt x="52071" y="126801"/>
                </a:lnTo>
                <a:lnTo>
                  <a:pt x="52071" y="118541"/>
                </a:lnTo>
                <a:close/>
                <a:moveTo>
                  <a:pt x="69149" y="118541"/>
                </a:moveTo>
                <a:lnTo>
                  <a:pt x="69149" y="126801"/>
                </a:lnTo>
                <a:lnTo>
                  <a:pt x="60722" y="126801"/>
                </a:lnTo>
                <a:lnTo>
                  <a:pt x="60722" y="118541"/>
                </a:lnTo>
                <a:close/>
                <a:moveTo>
                  <a:pt x="77800" y="118541"/>
                </a:moveTo>
                <a:lnTo>
                  <a:pt x="77800" y="126801"/>
                </a:lnTo>
                <a:lnTo>
                  <a:pt x="69373" y="126801"/>
                </a:lnTo>
                <a:lnTo>
                  <a:pt x="69373" y="118541"/>
                </a:lnTo>
                <a:close/>
                <a:moveTo>
                  <a:pt x="86506" y="118541"/>
                </a:moveTo>
                <a:lnTo>
                  <a:pt x="86506" y="126801"/>
                </a:lnTo>
                <a:lnTo>
                  <a:pt x="78023" y="126801"/>
                </a:lnTo>
                <a:lnTo>
                  <a:pt x="78023" y="118541"/>
                </a:lnTo>
                <a:close/>
                <a:moveTo>
                  <a:pt x="95157" y="118541"/>
                </a:moveTo>
                <a:lnTo>
                  <a:pt x="95157" y="126801"/>
                </a:lnTo>
                <a:lnTo>
                  <a:pt x="86730" y="126801"/>
                </a:lnTo>
                <a:lnTo>
                  <a:pt x="86730" y="118541"/>
                </a:lnTo>
                <a:close/>
                <a:moveTo>
                  <a:pt x="103808" y="118541"/>
                </a:moveTo>
                <a:lnTo>
                  <a:pt x="103808" y="126801"/>
                </a:lnTo>
                <a:lnTo>
                  <a:pt x="95380" y="126801"/>
                </a:lnTo>
                <a:lnTo>
                  <a:pt x="95380" y="118541"/>
                </a:lnTo>
                <a:close/>
                <a:moveTo>
                  <a:pt x="112458" y="118541"/>
                </a:moveTo>
                <a:lnTo>
                  <a:pt x="112458" y="126801"/>
                </a:lnTo>
                <a:lnTo>
                  <a:pt x="104031" y="126801"/>
                </a:lnTo>
                <a:lnTo>
                  <a:pt x="104031" y="118541"/>
                </a:lnTo>
                <a:close/>
                <a:moveTo>
                  <a:pt x="121109" y="118541"/>
                </a:moveTo>
                <a:lnTo>
                  <a:pt x="121109" y="126801"/>
                </a:lnTo>
                <a:lnTo>
                  <a:pt x="112681" y="126801"/>
                </a:lnTo>
                <a:lnTo>
                  <a:pt x="112681" y="118541"/>
                </a:lnTo>
                <a:close/>
                <a:moveTo>
                  <a:pt x="129760" y="118541"/>
                </a:moveTo>
                <a:lnTo>
                  <a:pt x="129760" y="126801"/>
                </a:lnTo>
                <a:lnTo>
                  <a:pt x="121332" y="126801"/>
                </a:lnTo>
                <a:lnTo>
                  <a:pt x="121332" y="118541"/>
                </a:lnTo>
                <a:close/>
                <a:moveTo>
                  <a:pt x="138410" y="118541"/>
                </a:moveTo>
                <a:lnTo>
                  <a:pt x="138410" y="126801"/>
                </a:lnTo>
                <a:lnTo>
                  <a:pt x="129983" y="126801"/>
                </a:lnTo>
                <a:lnTo>
                  <a:pt x="129983" y="118541"/>
                </a:lnTo>
                <a:close/>
                <a:moveTo>
                  <a:pt x="147117" y="118541"/>
                </a:moveTo>
                <a:lnTo>
                  <a:pt x="147117" y="126801"/>
                </a:lnTo>
                <a:lnTo>
                  <a:pt x="138633" y="126801"/>
                </a:lnTo>
                <a:lnTo>
                  <a:pt x="138633" y="118541"/>
                </a:lnTo>
                <a:close/>
                <a:moveTo>
                  <a:pt x="155767" y="118541"/>
                </a:moveTo>
                <a:lnTo>
                  <a:pt x="155767" y="126801"/>
                </a:lnTo>
                <a:lnTo>
                  <a:pt x="147340" y="126801"/>
                </a:lnTo>
                <a:lnTo>
                  <a:pt x="147340" y="118541"/>
                </a:lnTo>
                <a:close/>
                <a:moveTo>
                  <a:pt x="164418" y="118541"/>
                </a:moveTo>
                <a:lnTo>
                  <a:pt x="164418" y="126801"/>
                </a:lnTo>
                <a:lnTo>
                  <a:pt x="155990" y="126801"/>
                </a:lnTo>
                <a:lnTo>
                  <a:pt x="155990" y="118541"/>
                </a:lnTo>
                <a:close/>
                <a:moveTo>
                  <a:pt x="173069" y="118541"/>
                </a:moveTo>
                <a:lnTo>
                  <a:pt x="173069" y="126801"/>
                </a:lnTo>
                <a:lnTo>
                  <a:pt x="164641" y="126801"/>
                </a:lnTo>
                <a:lnTo>
                  <a:pt x="164641" y="118541"/>
                </a:lnTo>
                <a:close/>
                <a:moveTo>
                  <a:pt x="181719" y="118541"/>
                </a:moveTo>
                <a:lnTo>
                  <a:pt x="181719" y="126801"/>
                </a:lnTo>
                <a:lnTo>
                  <a:pt x="173292" y="126801"/>
                </a:lnTo>
                <a:lnTo>
                  <a:pt x="173292" y="118541"/>
                </a:lnTo>
                <a:close/>
                <a:moveTo>
                  <a:pt x="190370" y="118541"/>
                </a:moveTo>
                <a:lnTo>
                  <a:pt x="190370" y="126801"/>
                </a:lnTo>
                <a:lnTo>
                  <a:pt x="181942" y="126801"/>
                </a:lnTo>
                <a:lnTo>
                  <a:pt x="181942" y="118541"/>
                </a:lnTo>
                <a:close/>
                <a:moveTo>
                  <a:pt x="199020" y="118541"/>
                </a:moveTo>
                <a:lnTo>
                  <a:pt x="199020" y="126801"/>
                </a:lnTo>
                <a:lnTo>
                  <a:pt x="190593" y="126801"/>
                </a:lnTo>
                <a:lnTo>
                  <a:pt x="190593" y="118541"/>
                </a:lnTo>
                <a:close/>
                <a:moveTo>
                  <a:pt x="207727" y="118541"/>
                </a:moveTo>
                <a:lnTo>
                  <a:pt x="207727" y="126801"/>
                </a:lnTo>
                <a:lnTo>
                  <a:pt x="199244" y="126801"/>
                </a:lnTo>
                <a:lnTo>
                  <a:pt x="199244" y="118541"/>
                </a:lnTo>
                <a:close/>
                <a:moveTo>
                  <a:pt x="216377" y="118541"/>
                </a:moveTo>
                <a:lnTo>
                  <a:pt x="216377" y="126801"/>
                </a:lnTo>
                <a:lnTo>
                  <a:pt x="207950" y="126801"/>
                </a:lnTo>
                <a:lnTo>
                  <a:pt x="207950" y="118541"/>
                </a:lnTo>
                <a:close/>
                <a:moveTo>
                  <a:pt x="225028" y="118541"/>
                </a:moveTo>
                <a:lnTo>
                  <a:pt x="225028" y="126801"/>
                </a:lnTo>
                <a:lnTo>
                  <a:pt x="216601" y="126801"/>
                </a:lnTo>
                <a:lnTo>
                  <a:pt x="216601" y="118541"/>
                </a:lnTo>
                <a:close/>
                <a:moveTo>
                  <a:pt x="233679" y="118541"/>
                </a:moveTo>
                <a:lnTo>
                  <a:pt x="233679" y="126801"/>
                </a:lnTo>
                <a:lnTo>
                  <a:pt x="225251" y="126801"/>
                </a:lnTo>
                <a:lnTo>
                  <a:pt x="225251" y="118541"/>
                </a:lnTo>
                <a:close/>
                <a:moveTo>
                  <a:pt x="242329" y="118541"/>
                </a:moveTo>
                <a:lnTo>
                  <a:pt x="242329" y="126801"/>
                </a:lnTo>
                <a:lnTo>
                  <a:pt x="233902" y="126801"/>
                </a:lnTo>
                <a:lnTo>
                  <a:pt x="233902" y="118541"/>
                </a:lnTo>
                <a:close/>
                <a:moveTo>
                  <a:pt x="250980" y="118541"/>
                </a:moveTo>
                <a:lnTo>
                  <a:pt x="250980" y="126801"/>
                </a:lnTo>
                <a:lnTo>
                  <a:pt x="242553" y="126801"/>
                </a:lnTo>
                <a:lnTo>
                  <a:pt x="242553" y="118541"/>
                </a:lnTo>
                <a:close/>
                <a:moveTo>
                  <a:pt x="259686" y="118541"/>
                </a:moveTo>
                <a:lnTo>
                  <a:pt x="259686" y="126801"/>
                </a:lnTo>
                <a:lnTo>
                  <a:pt x="251203" y="126801"/>
                </a:lnTo>
                <a:lnTo>
                  <a:pt x="251203" y="118541"/>
                </a:lnTo>
                <a:close/>
                <a:moveTo>
                  <a:pt x="268337" y="118541"/>
                </a:moveTo>
                <a:lnTo>
                  <a:pt x="268337" y="126801"/>
                </a:lnTo>
                <a:lnTo>
                  <a:pt x="259910" y="126801"/>
                </a:lnTo>
                <a:lnTo>
                  <a:pt x="259910" y="118541"/>
                </a:lnTo>
                <a:close/>
                <a:moveTo>
                  <a:pt x="276988" y="118541"/>
                </a:moveTo>
                <a:lnTo>
                  <a:pt x="276988" y="126801"/>
                </a:lnTo>
                <a:lnTo>
                  <a:pt x="268560" y="126801"/>
                </a:lnTo>
                <a:lnTo>
                  <a:pt x="268560" y="118541"/>
                </a:lnTo>
                <a:close/>
                <a:moveTo>
                  <a:pt x="17190" y="127025"/>
                </a:moveTo>
                <a:lnTo>
                  <a:pt x="17190" y="135229"/>
                </a:lnTo>
                <a:lnTo>
                  <a:pt x="8762" y="135229"/>
                </a:lnTo>
                <a:lnTo>
                  <a:pt x="8762" y="127025"/>
                </a:lnTo>
                <a:close/>
                <a:moveTo>
                  <a:pt x="25840" y="127025"/>
                </a:moveTo>
                <a:lnTo>
                  <a:pt x="25840" y="135229"/>
                </a:lnTo>
                <a:lnTo>
                  <a:pt x="17413" y="135229"/>
                </a:lnTo>
                <a:lnTo>
                  <a:pt x="17413" y="127025"/>
                </a:lnTo>
                <a:close/>
                <a:moveTo>
                  <a:pt x="34547" y="127025"/>
                </a:moveTo>
                <a:lnTo>
                  <a:pt x="34547" y="135229"/>
                </a:lnTo>
                <a:lnTo>
                  <a:pt x="26064" y="135229"/>
                </a:lnTo>
                <a:lnTo>
                  <a:pt x="26064" y="127025"/>
                </a:lnTo>
                <a:close/>
                <a:moveTo>
                  <a:pt x="43197" y="127025"/>
                </a:moveTo>
                <a:lnTo>
                  <a:pt x="43197" y="135229"/>
                </a:lnTo>
                <a:lnTo>
                  <a:pt x="34770" y="135229"/>
                </a:lnTo>
                <a:lnTo>
                  <a:pt x="34770" y="127025"/>
                </a:lnTo>
                <a:close/>
                <a:moveTo>
                  <a:pt x="51848" y="127025"/>
                </a:moveTo>
                <a:lnTo>
                  <a:pt x="51848" y="135229"/>
                </a:lnTo>
                <a:lnTo>
                  <a:pt x="43421" y="135229"/>
                </a:lnTo>
                <a:lnTo>
                  <a:pt x="43421" y="127025"/>
                </a:lnTo>
                <a:close/>
                <a:moveTo>
                  <a:pt x="60499" y="127025"/>
                </a:moveTo>
                <a:lnTo>
                  <a:pt x="60499" y="135229"/>
                </a:lnTo>
                <a:lnTo>
                  <a:pt x="52071" y="135229"/>
                </a:lnTo>
                <a:lnTo>
                  <a:pt x="52071" y="127025"/>
                </a:lnTo>
                <a:close/>
                <a:moveTo>
                  <a:pt x="69149" y="127025"/>
                </a:moveTo>
                <a:lnTo>
                  <a:pt x="69149" y="135229"/>
                </a:lnTo>
                <a:lnTo>
                  <a:pt x="60722" y="135229"/>
                </a:lnTo>
                <a:lnTo>
                  <a:pt x="60722" y="127025"/>
                </a:lnTo>
                <a:close/>
                <a:moveTo>
                  <a:pt x="77800" y="127025"/>
                </a:moveTo>
                <a:lnTo>
                  <a:pt x="77800" y="135229"/>
                </a:lnTo>
                <a:lnTo>
                  <a:pt x="69373" y="135229"/>
                </a:lnTo>
                <a:lnTo>
                  <a:pt x="69373" y="127025"/>
                </a:lnTo>
                <a:close/>
                <a:moveTo>
                  <a:pt x="86506" y="127025"/>
                </a:moveTo>
                <a:lnTo>
                  <a:pt x="86506" y="135229"/>
                </a:lnTo>
                <a:lnTo>
                  <a:pt x="78023" y="135229"/>
                </a:lnTo>
                <a:lnTo>
                  <a:pt x="78023" y="127025"/>
                </a:lnTo>
                <a:close/>
                <a:moveTo>
                  <a:pt x="95157" y="127025"/>
                </a:moveTo>
                <a:lnTo>
                  <a:pt x="95157" y="135229"/>
                </a:lnTo>
                <a:lnTo>
                  <a:pt x="86730" y="135229"/>
                </a:lnTo>
                <a:lnTo>
                  <a:pt x="86730" y="127025"/>
                </a:lnTo>
                <a:close/>
                <a:moveTo>
                  <a:pt x="103808" y="127025"/>
                </a:moveTo>
                <a:lnTo>
                  <a:pt x="103808" y="135229"/>
                </a:lnTo>
                <a:lnTo>
                  <a:pt x="95380" y="135229"/>
                </a:lnTo>
                <a:lnTo>
                  <a:pt x="95380" y="127025"/>
                </a:lnTo>
                <a:close/>
                <a:moveTo>
                  <a:pt x="112458" y="127025"/>
                </a:moveTo>
                <a:lnTo>
                  <a:pt x="112458" y="135229"/>
                </a:lnTo>
                <a:lnTo>
                  <a:pt x="104031" y="135229"/>
                </a:lnTo>
                <a:lnTo>
                  <a:pt x="104031" y="127025"/>
                </a:lnTo>
                <a:close/>
                <a:moveTo>
                  <a:pt x="121109" y="127025"/>
                </a:moveTo>
                <a:lnTo>
                  <a:pt x="121109" y="135229"/>
                </a:lnTo>
                <a:lnTo>
                  <a:pt x="112681" y="135229"/>
                </a:lnTo>
                <a:lnTo>
                  <a:pt x="112681" y="127025"/>
                </a:lnTo>
                <a:close/>
                <a:moveTo>
                  <a:pt x="129760" y="127025"/>
                </a:moveTo>
                <a:lnTo>
                  <a:pt x="129760" y="135229"/>
                </a:lnTo>
                <a:lnTo>
                  <a:pt x="121332" y="135229"/>
                </a:lnTo>
                <a:lnTo>
                  <a:pt x="121332" y="127025"/>
                </a:lnTo>
                <a:close/>
                <a:moveTo>
                  <a:pt x="138410" y="127025"/>
                </a:moveTo>
                <a:lnTo>
                  <a:pt x="138410" y="135229"/>
                </a:lnTo>
                <a:lnTo>
                  <a:pt x="129983" y="135229"/>
                </a:lnTo>
                <a:lnTo>
                  <a:pt x="129983" y="127025"/>
                </a:lnTo>
                <a:close/>
                <a:moveTo>
                  <a:pt x="147117" y="127025"/>
                </a:moveTo>
                <a:lnTo>
                  <a:pt x="147117" y="135229"/>
                </a:lnTo>
                <a:lnTo>
                  <a:pt x="138633" y="135229"/>
                </a:lnTo>
                <a:lnTo>
                  <a:pt x="138633" y="127025"/>
                </a:lnTo>
                <a:close/>
                <a:moveTo>
                  <a:pt x="155767" y="127025"/>
                </a:moveTo>
                <a:lnTo>
                  <a:pt x="155767" y="135229"/>
                </a:lnTo>
                <a:lnTo>
                  <a:pt x="147340" y="135229"/>
                </a:lnTo>
                <a:lnTo>
                  <a:pt x="147340" y="127025"/>
                </a:lnTo>
                <a:close/>
                <a:moveTo>
                  <a:pt x="164418" y="127025"/>
                </a:moveTo>
                <a:lnTo>
                  <a:pt x="164418" y="135229"/>
                </a:lnTo>
                <a:lnTo>
                  <a:pt x="155990" y="135229"/>
                </a:lnTo>
                <a:lnTo>
                  <a:pt x="155990" y="127025"/>
                </a:lnTo>
                <a:close/>
                <a:moveTo>
                  <a:pt x="173069" y="127025"/>
                </a:moveTo>
                <a:lnTo>
                  <a:pt x="173069" y="135229"/>
                </a:lnTo>
                <a:lnTo>
                  <a:pt x="164641" y="135229"/>
                </a:lnTo>
                <a:lnTo>
                  <a:pt x="164641" y="127025"/>
                </a:lnTo>
                <a:close/>
                <a:moveTo>
                  <a:pt x="181719" y="127025"/>
                </a:moveTo>
                <a:lnTo>
                  <a:pt x="181719" y="135229"/>
                </a:lnTo>
                <a:lnTo>
                  <a:pt x="173292" y="135229"/>
                </a:lnTo>
                <a:lnTo>
                  <a:pt x="173292" y="127025"/>
                </a:lnTo>
                <a:close/>
                <a:moveTo>
                  <a:pt x="190370" y="127025"/>
                </a:moveTo>
                <a:lnTo>
                  <a:pt x="190370" y="135229"/>
                </a:lnTo>
                <a:lnTo>
                  <a:pt x="181942" y="135229"/>
                </a:lnTo>
                <a:lnTo>
                  <a:pt x="181942" y="127025"/>
                </a:lnTo>
                <a:close/>
                <a:moveTo>
                  <a:pt x="199020" y="127025"/>
                </a:moveTo>
                <a:lnTo>
                  <a:pt x="199020" y="135229"/>
                </a:lnTo>
                <a:lnTo>
                  <a:pt x="190593" y="135229"/>
                </a:lnTo>
                <a:lnTo>
                  <a:pt x="190593" y="127025"/>
                </a:lnTo>
                <a:close/>
                <a:moveTo>
                  <a:pt x="207727" y="127025"/>
                </a:moveTo>
                <a:lnTo>
                  <a:pt x="207727" y="135229"/>
                </a:lnTo>
                <a:lnTo>
                  <a:pt x="199244" y="135229"/>
                </a:lnTo>
                <a:lnTo>
                  <a:pt x="199244" y="127025"/>
                </a:lnTo>
                <a:close/>
                <a:moveTo>
                  <a:pt x="216377" y="127025"/>
                </a:moveTo>
                <a:lnTo>
                  <a:pt x="216377" y="135229"/>
                </a:lnTo>
                <a:lnTo>
                  <a:pt x="207950" y="135229"/>
                </a:lnTo>
                <a:lnTo>
                  <a:pt x="207950" y="127025"/>
                </a:lnTo>
                <a:close/>
                <a:moveTo>
                  <a:pt x="225028" y="127025"/>
                </a:moveTo>
                <a:lnTo>
                  <a:pt x="225028" y="135229"/>
                </a:lnTo>
                <a:lnTo>
                  <a:pt x="216601" y="135229"/>
                </a:lnTo>
                <a:lnTo>
                  <a:pt x="216601" y="127025"/>
                </a:lnTo>
                <a:close/>
                <a:moveTo>
                  <a:pt x="233679" y="127025"/>
                </a:moveTo>
                <a:lnTo>
                  <a:pt x="233679" y="135229"/>
                </a:lnTo>
                <a:lnTo>
                  <a:pt x="225251" y="135229"/>
                </a:lnTo>
                <a:lnTo>
                  <a:pt x="225251" y="127025"/>
                </a:lnTo>
                <a:close/>
                <a:moveTo>
                  <a:pt x="242329" y="127025"/>
                </a:moveTo>
                <a:lnTo>
                  <a:pt x="242329" y="135229"/>
                </a:lnTo>
                <a:lnTo>
                  <a:pt x="233902" y="135229"/>
                </a:lnTo>
                <a:lnTo>
                  <a:pt x="233902" y="127025"/>
                </a:lnTo>
                <a:close/>
                <a:moveTo>
                  <a:pt x="250980" y="127025"/>
                </a:moveTo>
                <a:lnTo>
                  <a:pt x="250980" y="135229"/>
                </a:lnTo>
                <a:lnTo>
                  <a:pt x="242553" y="135229"/>
                </a:lnTo>
                <a:lnTo>
                  <a:pt x="242553" y="127025"/>
                </a:lnTo>
                <a:close/>
                <a:moveTo>
                  <a:pt x="259686" y="127025"/>
                </a:moveTo>
                <a:lnTo>
                  <a:pt x="259686" y="135229"/>
                </a:lnTo>
                <a:lnTo>
                  <a:pt x="251203" y="135229"/>
                </a:lnTo>
                <a:lnTo>
                  <a:pt x="251203" y="127025"/>
                </a:lnTo>
                <a:close/>
                <a:moveTo>
                  <a:pt x="268337" y="127025"/>
                </a:moveTo>
                <a:lnTo>
                  <a:pt x="268337" y="135229"/>
                </a:lnTo>
                <a:lnTo>
                  <a:pt x="259910" y="135229"/>
                </a:lnTo>
                <a:lnTo>
                  <a:pt x="259910" y="127025"/>
                </a:lnTo>
                <a:close/>
                <a:moveTo>
                  <a:pt x="276988" y="127025"/>
                </a:moveTo>
                <a:lnTo>
                  <a:pt x="276988" y="135229"/>
                </a:lnTo>
                <a:lnTo>
                  <a:pt x="268560" y="135229"/>
                </a:lnTo>
                <a:lnTo>
                  <a:pt x="268560" y="127025"/>
                </a:lnTo>
                <a:close/>
                <a:moveTo>
                  <a:pt x="17190" y="135452"/>
                </a:moveTo>
                <a:lnTo>
                  <a:pt x="17190" y="143712"/>
                </a:lnTo>
                <a:lnTo>
                  <a:pt x="8762" y="143712"/>
                </a:lnTo>
                <a:lnTo>
                  <a:pt x="8762" y="135452"/>
                </a:lnTo>
                <a:close/>
                <a:moveTo>
                  <a:pt x="25840" y="135452"/>
                </a:moveTo>
                <a:lnTo>
                  <a:pt x="25840" y="143712"/>
                </a:lnTo>
                <a:lnTo>
                  <a:pt x="17413" y="143712"/>
                </a:lnTo>
                <a:lnTo>
                  <a:pt x="17413" y="135452"/>
                </a:lnTo>
                <a:close/>
                <a:moveTo>
                  <a:pt x="34547" y="135452"/>
                </a:moveTo>
                <a:lnTo>
                  <a:pt x="34547" y="143712"/>
                </a:lnTo>
                <a:lnTo>
                  <a:pt x="26064" y="143712"/>
                </a:lnTo>
                <a:lnTo>
                  <a:pt x="26064" y="135452"/>
                </a:lnTo>
                <a:close/>
                <a:moveTo>
                  <a:pt x="43197" y="135452"/>
                </a:moveTo>
                <a:lnTo>
                  <a:pt x="43197" y="143712"/>
                </a:lnTo>
                <a:lnTo>
                  <a:pt x="34770" y="143712"/>
                </a:lnTo>
                <a:lnTo>
                  <a:pt x="34770" y="135452"/>
                </a:lnTo>
                <a:close/>
                <a:moveTo>
                  <a:pt x="51848" y="135452"/>
                </a:moveTo>
                <a:lnTo>
                  <a:pt x="51848" y="143712"/>
                </a:lnTo>
                <a:lnTo>
                  <a:pt x="43421" y="143712"/>
                </a:lnTo>
                <a:lnTo>
                  <a:pt x="43421" y="135452"/>
                </a:lnTo>
                <a:close/>
                <a:moveTo>
                  <a:pt x="60499" y="135452"/>
                </a:moveTo>
                <a:lnTo>
                  <a:pt x="60499" y="143712"/>
                </a:lnTo>
                <a:lnTo>
                  <a:pt x="52071" y="143712"/>
                </a:lnTo>
                <a:lnTo>
                  <a:pt x="52071" y="135452"/>
                </a:lnTo>
                <a:close/>
                <a:moveTo>
                  <a:pt x="69149" y="135452"/>
                </a:moveTo>
                <a:lnTo>
                  <a:pt x="69149" y="143712"/>
                </a:lnTo>
                <a:lnTo>
                  <a:pt x="60722" y="143712"/>
                </a:lnTo>
                <a:lnTo>
                  <a:pt x="60722" y="135452"/>
                </a:lnTo>
                <a:close/>
                <a:moveTo>
                  <a:pt x="77800" y="135452"/>
                </a:moveTo>
                <a:lnTo>
                  <a:pt x="77800" y="143712"/>
                </a:lnTo>
                <a:lnTo>
                  <a:pt x="69373" y="143712"/>
                </a:lnTo>
                <a:lnTo>
                  <a:pt x="69373" y="135452"/>
                </a:lnTo>
                <a:close/>
                <a:moveTo>
                  <a:pt x="86506" y="135452"/>
                </a:moveTo>
                <a:lnTo>
                  <a:pt x="86506" y="143712"/>
                </a:lnTo>
                <a:lnTo>
                  <a:pt x="78023" y="143712"/>
                </a:lnTo>
                <a:lnTo>
                  <a:pt x="78023" y="135452"/>
                </a:lnTo>
                <a:close/>
                <a:moveTo>
                  <a:pt x="95157" y="135452"/>
                </a:moveTo>
                <a:lnTo>
                  <a:pt x="95157" y="143712"/>
                </a:lnTo>
                <a:lnTo>
                  <a:pt x="86730" y="143712"/>
                </a:lnTo>
                <a:lnTo>
                  <a:pt x="86730" y="135452"/>
                </a:lnTo>
                <a:close/>
                <a:moveTo>
                  <a:pt x="103808" y="135452"/>
                </a:moveTo>
                <a:lnTo>
                  <a:pt x="103808" y="143712"/>
                </a:lnTo>
                <a:lnTo>
                  <a:pt x="95380" y="143712"/>
                </a:lnTo>
                <a:lnTo>
                  <a:pt x="95380" y="135452"/>
                </a:lnTo>
                <a:close/>
                <a:moveTo>
                  <a:pt x="112458" y="135452"/>
                </a:moveTo>
                <a:lnTo>
                  <a:pt x="112458" y="143712"/>
                </a:lnTo>
                <a:lnTo>
                  <a:pt x="104031" y="143712"/>
                </a:lnTo>
                <a:lnTo>
                  <a:pt x="104031" y="135452"/>
                </a:lnTo>
                <a:close/>
                <a:moveTo>
                  <a:pt x="121109" y="135452"/>
                </a:moveTo>
                <a:lnTo>
                  <a:pt x="121109" y="143712"/>
                </a:lnTo>
                <a:lnTo>
                  <a:pt x="112681" y="143712"/>
                </a:lnTo>
                <a:lnTo>
                  <a:pt x="112681" y="135452"/>
                </a:lnTo>
                <a:close/>
                <a:moveTo>
                  <a:pt x="129760" y="135452"/>
                </a:moveTo>
                <a:lnTo>
                  <a:pt x="129760" y="143712"/>
                </a:lnTo>
                <a:lnTo>
                  <a:pt x="121332" y="143712"/>
                </a:lnTo>
                <a:lnTo>
                  <a:pt x="121332" y="135452"/>
                </a:lnTo>
                <a:close/>
                <a:moveTo>
                  <a:pt x="138410" y="135452"/>
                </a:moveTo>
                <a:lnTo>
                  <a:pt x="138410" y="143712"/>
                </a:lnTo>
                <a:lnTo>
                  <a:pt x="129983" y="143712"/>
                </a:lnTo>
                <a:lnTo>
                  <a:pt x="129983" y="135452"/>
                </a:lnTo>
                <a:close/>
                <a:moveTo>
                  <a:pt x="147117" y="135452"/>
                </a:moveTo>
                <a:lnTo>
                  <a:pt x="147117" y="143712"/>
                </a:lnTo>
                <a:lnTo>
                  <a:pt x="138633" y="143712"/>
                </a:lnTo>
                <a:lnTo>
                  <a:pt x="138633" y="135452"/>
                </a:lnTo>
                <a:close/>
                <a:moveTo>
                  <a:pt x="155767" y="135452"/>
                </a:moveTo>
                <a:lnTo>
                  <a:pt x="155767" y="143712"/>
                </a:lnTo>
                <a:lnTo>
                  <a:pt x="147340" y="143712"/>
                </a:lnTo>
                <a:lnTo>
                  <a:pt x="147340" y="135452"/>
                </a:lnTo>
                <a:close/>
                <a:moveTo>
                  <a:pt x="164418" y="135452"/>
                </a:moveTo>
                <a:lnTo>
                  <a:pt x="164418" y="143712"/>
                </a:lnTo>
                <a:lnTo>
                  <a:pt x="155990" y="143712"/>
                </a:lnTo>
                <a:lnTo>
                  <a:pt x="155990" y="135452"/>
                </a:lnTo>
                <a:close/>
                <a:moveTo>
                  <a:pt x="173069" y="135452"/>
                </a:moveTo>
                <a:lnTo>
                  <a:pt x="173069" y="143712"/>
                </a:lnTo>
                <a:lnTo>
                  <a:pt x="164641" y="143712"/>
                </a:lnTo>
                <a:lnTo>
                  <a:pt x="164641" y="135452"/>
                </a:lnTo>
                <a:close/>
                <a:moveTo>
                  <a:pt x="181719" y="135452"/>
                </a:moveTo>
                <a:lnTo>
                  <a:pt x="181719" y="143712"/>
                </a:lnTo>
                <a:lnTo>
                  <a:pt x="173292" y="143712"/>
                </a:lnTo>
                <a:lnTo>
                  <a:pt x="173292" y="135452"/>
                </a:lnTo>
                <a:close/>
                <a:moveTo>
                  <a:pt x="190370" y="135452"/>
                </a:moveTo>
                <a:lnTo>
                  <a:pt x="190370" y="143712"/>
                </a:lnTo>
                <a:lnTo>
                  <a:pt x="181942" y="143712"/>
                </a:lnTo>
                <a:lnTo>
                  <a:pt x="181942" y="135452"/>
                </a:lnTo>
                <a:close/>
                <a:moveTo>
                  <a:pt x="199020" y="135452"/>
                </a:moveTo>
                <a:lnTo>
                  <a:pt x="199020" y="143712"/>
                </a:lnTo>
                <a:lnTo>
                  <a:pt x="190593" y="143712"/>
                </a:lnTo>
                <a:lnTo>
                  <a:pt x="190593" y="135452"/>
                </a:lnTo>
                <a:close/>
                <a:moveTo>
                  <a:pt x="207727" y="135452"/>
                </a:moveTo>
                <a:lnTo>
                  <a:pt x="207727" y="143712"/>
                </a:lnTo>
                <a:lnTo>
                  <a:pt x="199244" y="143712"/>
                </a:lnTo>
                <a:lnTo>
                  <a:pt x="199244" y="135452"/>
                </a:lnTo>
                <a:close/>
                <a:moveTo>
                  <a:pt x="216377" y="135452"/>
                </a:moveTo>
                <a:lnTo>
                  <a:pt x="216377" y="143712"/>
                </a:lnTo>
                <a:lnTo>
                  <a:pt x="207950" y="143712"/>
                </a:lnTo>
                <a:lnTo>
                  <a:pt x="207950" y="135452"/>
                </a:lnTo>
                <a:close/>
                <a:moveTo>
                  <a:pt x="225028" y="135452"/>
                </a:moveTo>
                <a:lnTo>
                  <a:pt x="225028" y="143712"/>
                </a:lnTo>
                <a:lnTo>
                  <a:pt x="216601" y="143712"/>
                </a:lnTo>
                <a:lnTo>
                  <a:pt x="216601" y="135452"/>
                </a:lnTo>
                <a:close/>
                <a:moveTo>
                  <a:pt x="233679" y="135452"/>
                </a:moveTo>
                <a:lnTo>
                  <a:pt x="233679" y="143712"/>
                </a:lnTo>
                <a:lnTo>
                  <a:pt x="225251" y="143712"/>
                </a:lnTo>
                <a:lnTo>
                  <a:pt x="225251" y="135452"/>
                </a:lnTo>
                <a:close/>
                <a:moveTo>
                  <a:pt x="242329" y="135452"/>
                </a:moveTo>
                <a:lnTo>
                  <a:pt x="242329" y="143712"/>
                </a:lnTo>
                <a:lnTo>
                  <a:pt x="233902" y="143712"/>
                </a:lnTo>
                <a:lnTo>
                  <a:pt x="233902" y="135452"/>
                </a:lnTo>
                <a:close/>
                <a:moveTo>
                  <a:pt x="250980" y="135452"/>
                </a:moveTo>
                <a:lnTo>
                  <a:pt x="250980" y="143712"/>
                </a:lnTo>
                <a:lnTo>
                  <a:pt x="242553" y="143712"/>
                </a:lnTo>
                <a:lnTo>
                  <a:pt x="242553" y="135452"/>
                </a:lnTo>
                <a:close/>
                <a:moveTo>
                  <a:pt x="259686" y="135452"/>
                </a:moveTo>
                <a:lnTo>
                  <a:pt x="259686" y="143712"/>
                </a:lnTo>
                <a:lnTo>
                  <a:pt x="251203" y="143712"/>
                </a:lnTo>
                <a:lnTo>
                  <a:pt x="251203" y="135452"/>
                </a:lnTo>
                <a:close/>
                <a:moveTo>
                  <a:pt x="268337" y="135452"/>
                </a:moveTo>
                <a:lnTo>
                  <a:pt x="268337" y="143712"/>
                </a:lnTo>
                <a:lnTo>
                  <a:pt x="259910" y="143712"/>
                </a:lnTo>
                <a:lnTo>
                  <a:pt x="259910" y="135452"/>
                </a:lnTo>
                <a:close/>
                <a:moveTo>
                  <a:pt x="276988" y="135452"/>
                </a:moveTo>
                <a:lnTo>
                  <a:pt x="276988" y="143712"/>
                </a:lnTo>
                <a:lnTo>
                  <a:pt x="268560" y="143712"/>
                </a:lnTo>
                <a:lnTo>
                  <a:pt x="268560" y="135452"/>
                </a:lnTo>
                <a:close/>
                <a:moveTo>
                  <a:pt x="17190" y="143935"/>
                </a:moveTo>
                <a:lnTo>
                  <a:pt x="17190" y="152139"/>
                </a:lnTo>
                <a:lnTo>
                  <a:pt x="8762" y="152139"/>
                </a:lnTo>
                <a:lnTo>
                  <a:pt x="8762" y="143935"/>
                </a:lnTo>
                <a:close/>
                <a:moveTo>
                  <a:pt x="25840" y="143935"/>
                </a:moveTo>
                <a:lnTo>
                  <a:pt x="25840" y="152139"/>
                </a:lnTo>
                <a:lnTo>
                  <a:pt x="17413" y="152139"/>
                </a:lnTo>
                <a:lnTo>
                  <a:pt x="17413" y="143935"/>
                </a:lnTo>
                <a:close/>
                <a:moveTo>
                  <a:pt x="34547" y="143935"/>
                </a:moveTo>
                <a:lnTo>
                  <a:pt x="34547" y="152139"/>
                </a:lnTo>
                <a:lnTo>
                  <a:pt x="26064" y="152139"/>
                </a:lnTo>
                <a:lnTo>
                  <a:pt x="26064" y="143935"/>
                </a:lnTo>
                <a:close/>
                <a:moveTo>
                  <a:pt x="43197" y="143935"/>
                </a:moveTo>
                <a:lnTo>
                  <a:pt x="43197" y="152139"/>
                </a:lnTo>
                <a:lnTo>
                  <a:pt x="34770" y="152139"/>
                </a:lnTo>
                <a:lnTo>
                  <a:pt x="34770" y="143935"/>
                </a:lnTo>
                <a:close/>
                <a:moveTo>
                  <a:pt x="51848" y="143935"/>
                </a:moveTo>
                <a:lnTo>
                  <a:pt x="51848" y="152139"/>
                </a:lnTo>
                <a:lnTo>
                  <a:pt x="43421" y="152139"/>
                </a:lnTo>
                <a:lnTo>
                  <a:pt x="43421" y="143935"/>
                </a:lnTo>
                <a:close/>
                <a:moveTo>
                  <a:pt x="60499" y="143935"/>
                </a:moveTo>
                <a:lnTo>
                  <a:pt x="60499" y="152139"/>
                </a:lnTo>
                <a:lnTo>
                  <a:pt x="52071" y="152139"/>
                </a:lnTo>
                <a:lnTo>
                  <a:pt x="52071" y="143935"/>
                </a:lnTo>
                <a:close/>
                <a:moveTo>
                  <a:pt x="69149" y="143935"/>
                </a:moveTo>
                <a:lnTo>
                  <a:pt x="69149" y="152139"/>
                </a:lnTo>
                <a:lnTo>
                  <a:pt x="60722" y="152139"/>
                </a:lnTo>
                <a:lnTo>
                  <a:pt x="60722" y="143935"/>
                </a:lnTo>
                <a:close/>
                <a:moveTo>
                  <a:pt x="77800" y="143935"/>
                </a:moveTo>
                <a:lnTo>
                  <a:pt x="77800" y="152139"/>
                </a:lnTo>
                <a:lnTo>
                  <a:pt x="69373" y="152139"/>
                </a:lnTo>
                <a:lnTo>
                  <a:pt x="69373" y="143935"/>
                </a:lnTo>
                <a:close/>
                <a:moveTo>
                  <a:pt x="86506" y="143935"/>
                </a:moveTo>
                <a:lnTo>
                  <a:pt x="86506" y="152139"/>
                </a:lnTo>
                <a:lnTo>
                  <a:pt x="78023" y="152139"/>
                </a:lnTo>
                <a:lnTo>
                  <a:pt x="78023" y="143935"/>
                </a:lnTo>
                <a:close/>
                <a:moveTo>
                  <a:pt x="95157" y="143935"/>
                </a:moveTo>
                <a:lnTo>
                  <a:pt x="95157" y="152139"/>
                </a:lnTo>
                <a:lnTo>
                  <a:pt x="86730" y="152139"/>
                </a:lnTo>
                <a:lnTo>
                  <a:pt x="86730" y="143935"/>
                </a:lnTo>
                <a:close/>
                <a:moveTo>
                  <a:pt x="103808" y="143935"/>
                </a:moveTo>
                <a:lnTo>
                  <a:pt x="103808" y="152139"/>
                </a:lnTo>
                <a:lnTo>
                  <a:pt x="95380" y="152139"/>
                </a:lnTo>
                <a:lnTo>
                  <a:pt x="95380" y="143935"/>
                </a:lnTo>
                <a:close/>
                <a:moveTo>
                  <a:pt x="112458" y="143935"/>
                </a:moveTo>
                <a:lnTo>
                  <a:pt x="112458" y="152139"/>
                </a:lnTo>
                <a:lnTo>
                  <a:pt x="104031" y="152139"/>
                </a:lnTo>
                <a:lnTo>
                  <a:pt x="104031" y="143935"/>
                </a:lnTo>
                <a:close/>
                <a:moveTo>
                  <a:pt x="121109" y="143935"/>
                </a:moveTo>
                <a:lnTo>
                  <a:pt x="121109" y="152139"/>
                </a:lnTo>
                <a:lnTo>
                  <a:pt x="112681" y="152139"/>
                </a:lnTo>
                <a:lnTo>
                  <a:pt x="112681" y="143935"/>
                </a:lnTo>
                <a:close/>
                <a:moveTo>
                  <a:pt x="129760" y="143935"/>
                </a:moveTo>
                <a:lnTo>
                  <a:pt x="129760" y="152139"/>
                </a:lnTo>
                <a:lnTo>
                  <a:pt x="121332" y="152139"/>
                </a:lnTo>
                <a:lnTo>
                  <a:pt x="121332" y="143935"/>
                </a:lnTo>
                <a:close/>
                <a:moveTo>
                  <a:pt x="138410" y="143935"/>
                </a:moveTo>
                <a:lnTo>
                  <a:pt x="138410" y="152139"/>
                </a:lnTo>
                <a:lnTo>
                  <a:pt x="129983" y="152139"/>
                </a:lnTo>
                <a:lnTo>
                  <a:pt x="129983" y="143935"/>
                </a:lnTo>
                <a:close/>
                <a:moveTo>
                  <a:pt x="147117" y="143935"/>
                </a:moveTo>
                <a:lnTo>
                  <a:pt x="147117" y="152139"/>
                </a:lnTo>
                <a:lnTo>
                  <a:pt x="138633" y="152139"/>
                </a:lnTo>
                <a:lnTo>
                  <a:pt x="138633" y="143935"/>
                </a:lnTo>
                <a:close/>
                <a:moveTo>
                  <a:pt x="155767" y="143935"/>
                </a:moveTo>
                <a:lnTo>
                  <a:pt x="155767" y="152139"/>
                </a:lnTo>
                <a:lnTo>
                  <a:pt x="147340" y="152139"/>
                </a:lnTo>
                <a:lnTo>
                  <a:pt x="147340" y="143935"/>
                </a:lnTo>
                <a:close/>
                <a:moveTo>
                  <a:pt x="164418" y="143935"/>
                </a:moveTo>
                <a:lnTo>
                  <a:pt x="164418" y="152139"/>
                </a:lnTo>
                <a:lnTo>
                  <a:pt x="155990" y="152139"/>
                </a:lnTo>
                <a:lnTo>
                  <a:pt x="155990" y="143935"/>
                </a:lnTo>
                <a:close/>
                <a:moveTo>
                  <a:pt x="173069" y="143935"/>
                </a:moveTo>
                <a:lnTo>
                  <a:pt x="173069" y="152139"/>
                </a:lnTo>
                <a:lnTo>
                  <a:pt x="164641" y="152139"/>
                </a:lnTo>
                <a:lnTo>
                  <a:pt x="164641" y="143935"/>
                </a:lnTo>
                <a:close/>
                <a:moveTo>
                  <a:pt x="181719" y="143935"/>
                </a:moveTo>
                <a:lnTo>
                  <a:pt x="181719" y="152139"/>
                </a:lnTo>
                <a:lnTo>
                  <a:pt x="173292" y="152139"/>
                </a:lnTo>
                <a:lnTo>
                  <a:pt x="173292" y="143935"/>
                </a:lnTo>
                <a:close/>
                <a:moveTo>
                  <a:pt x="190370" y="143935"/>
                </a:moveTo>
                <a:lnTo>
                  <a:pt x="190370" y="152139"/>
                </a:lnTo>
                <a:lnTo>
                  <a:pt x="181942" y="152139"/>
                </a:lnTo>
                <a:lnTo>
                  <a:pt x="181942" y="143935"/>
                </a:lnTo>
                <a:close/>
                <a:moveTo>
                  <a:pt x="199020" y="143935"/>
                </a:moveTo>
                <a:lnTo>
                  <a:pt x="199020" y="152139"/>
                </a:lnTo>
                <a:lnTo>
                  <a:pt x="190593" y="152139"/>
                </a:lnTo>
                <a:lnTo>
                  <a:pt x="190593" y="143935"/>
                </a:lnTo>
                <a:close/>
                <a:moveTo>
                  <a:pt x="207727" y="143935"/>
                </a:moveTo>
                <a:lnTo>
                  <a:pt x="207727" y="152139"/>
                </a:lnTo>
                <a:lnTo>
                  <a:pt x="199244" y="152139"/>
                </a:lnTo>
                <a:lnTo>
                  <a:pt x="199244" y="143935"/>
                </a:lnTo>
                <a:close/>
                <a:moveTo>
                  <a:pt x="216377" y="143935"/>
                </a:moveTo>
                <a:lnTo>
                  <a:pt x="216377" y="152139"/>
                </a:lnTo>
                <a:lnTo>
                  <a:pt x="207950" y="152139"/>
                </a:lnTo>
                <a:lnTo>
                  <a:pt x="207950" y="143935"/>
                </a:lnTo>
                <a:close/>
                <a:moveTo>
                  <a:pt x="225028" y="143935"/>
                </a:moveTo>
                <a:lnTo>
                  <a:pt x="225028" y="152139"/>
                </a:lnTo>
                <a:lnTo>
                  <a:pt x="216601" y="152139"/>
                </a:lnTo>
                <a:lnTo>
                  <a:pt x="216601" y="143935"/>
                </a:lnTo>
                <a:close/>
                <a:moveTo>
                  <a:pt x="233679" y="143935"/>
                </a:moveTo>
                <a:lnTo>
                  <a:pt x="233679" y="152139"/>
                </a:lnTo>
                <a:lnTo>
                  <a:pt x="225251" y="152139"/>
                </a:lnTo>
                <a:lnTo>
                  <a:pt x="225251" y="143935"/>
                </a:lnTo>
                <a:close/>
                <a:moveTo>
                  <a:pt x="242329" y="143935"/>
                </a:moveTo>
                <a:lnTo>
                  <a:pt x="242329" y="152139"/>
                </a:lnTo>
                <a:lnTo>
                  <a:pt x="233902" y="152139"/>
                </a:lnTo>
                <a:lnTo>
                  <a:pt x="233902" y="143935"/>
                </a:lnTo>
                <a:close/>
                <a:moveTo>
                  <a:pt x="250980" y="143935"/>
                </a:moveTo>
                <a:lnTo>
                  <a:pt x="250980" y="152139"/>
                </a:lnTo>
                <a:lnTo>
                  <a:pt x="242553" y="152139"/>
                </a:lnTo>
                <a:lnTo>
                  <a:pt x="242553" y="143935"/>
                </a:lnTo>
                <a:close/>
                <a:moveTo>
                  <a:pt x="259686" y="143935"/>
                </a:moveTo>
                <a:lnTo>
                  <a:pt x="259686" y="152139"/>
                </a:lnTo>
                <a:lnTo>
                  <a:pt x="251203" y="152139"/>
                </a:lnTo>
                <a:lnTo>
                  <a:pt x="251203" y="143935"/>
                </a:lnTo>
                <a:close/>
                <a:moveTo>
                  <a:pt x="268337" y="143935"/>
                </a:moveTo>
                <a:lnTo>
                  <a:pt x="268337" y="152139"/>
                </a:lnTo>
                <a:lnTo>
                  <a:pt x="259910" y="152139"/>
                </a:lnTo>
                <a:lnTo>
                  <a:pt x="259910" y="143935"/>
                </a:lnTo>
                <a:close/>
                <a:moveTo>
                  <a:pt x="276988" y="143935"/>
                </a:moveTo>
                <a:lnTo>
                  <a:pt x="276988" y="152139"/>
                </a:lnTo>
                <a:lnTo>
                  <a:pt x="268560" y="152139"/>
                </a:lnTo>
                <a:lnTo>
                  <a:pt x="268560" y="143935"/>
                </a:lnTo>
                <a:close/>
                <a:moveTo>
                  <a:pt x="8539" y="0"/>
                </a:moveTo>
                <a:lnTo>
                  <a:pt x="8539" y="8372"/>
                </a:lnTo>
                <a:lnTo>
                  <a:pt x="0" y="8372"/>
                </a:lnTo>
                <a:lnTo>
                  <a:pt x="0" y="8595"/>
                </a:lnTo>
                <a:lnTo>
                  <a:pt x="8539" y="8595"/>
                </a:lnTo>
                <a:lnTo>
                  <a:pt x="8539" y="16799"/>
                </a:lnTo>
                <a:lnTo>
                  <a:pt x="0" y="16799"/>
                </a:lnTo>
                <a:lnTo>
                  <a:pt x="0" y="17022"/>
                </a:lnTo>
                <a:lnTo>
                  <a:pt x="8539" y="17022"/>
                </a:lnTo>
                <a:lnTo>
                  <a:pt x="8539" y="25282"/>
                </a:lnTo>
                <a:lnTo>
                  <a:pt x="0" y="25282"/>
                </a:lnTo>
                <a:lnTo>
                  <a:pt x="0" y="25505"/>
                </a:lnTo>
                <a:lnTo>
                  <a:pt x="8539" y="25505"/>
                </a:lnTo>
                <a:lnTo>
                  <a:pt x="8539" y="33709"/>
                </a:lnTo>
                <a:lnTo>
                  <a:pt x="0" y="33709"/>
                </a:lnTo>
                <a:lnTo>
                  <a:pt x="0" y="33933"/>
                </a:lnTo>
                <a:lnTo>
                  <a:pt x="8539" y="33933"/>
                </a:lnTo>
                <a:lnTo>
                  <a:pt x="8539" y="42193"/>
                </a:lnTo>
                <a:lnTo>
                  <a:pt x="0" y="42193"/>
                </a:lnTo>
                <a:lnTo>
                  <a:pt x="0" y="42416"/>
                </a:lnTo>
                <a:lnTo>
                  <a:pt x="8539" y="42416"/>
                </a:lnTo>
                <a:lnTo>
                  <a:pt x="8539" y="50620"/>
                </a:lnTo>
                <a:lnTo>
                  <a:pt x="0" y="50620"/>
                </a:lnTo>
                <a:lnTo>
                  <a:pt x="0" y="50843"/>
                </a:lnTo>
                <a:lnTo>
                  <a:pt x="8539" y="50843"/>
                </a:lnTo>
                <a:lnTo>
                  <a:pt x="8539" y="59103"/>
                </a:lnTo>
                <a:lnTo>
                  <a:pt x="0" y="59103"/>
                </a:lnTo>
                <a:lnTo>
                  <a:pt x="0" y="59326"/>
                </a:lnTo>
                <a:lnTo>
                  <a:pt x="8539" y="59326"/>
                </a:lnTo>
                <a:lnTo>
                  <a:pt x="8539" y="67586"/>
                </a:lnTo>
                <a:lnTo>
                  <a:pt x="0" y="67586"/>
                </a:lnTo>
                <a:lnTo>
                  <a:pt x="0" y="67810"/>
                </a:lnTo>
                <a:lnTo>
                  <a:pt x="8539" y="67810"/>
                </a:lnTo>
                <a:lnTo>
                  <a:pt x="8539" y="76014"/>
                </a:lnTo>
                <a:lnTo>
                  <a:pt x="0" y="76014"/>
                </a:lnTo>
                <a:lnTo>
                  <a:pt x="0" y="76237"/>
                </a:lnTo>
                <a:lnTo>
                  <a:pt x="8539" y="76237"/>
                </a:lnTo>
                <a:lnTo>
                  <a:pt x="8539" y="84497"/>
                </a:lnTo>
                <a:lnTo>
                  <a:pt x="0" y="84497"/>
                </a:lnTo>
                <a:lnTo>
                  <a:pt x="0" y="84720"/>
                </a:lnTo>
                <a:lnTo>
                  <a:pt x="8539" y="84720"/>
                </a:lnTo>
                <a:lnTo>
                  <a:pt x="8539" y="92924"/>
                </a:lnTo>
                <a:lnTo>
                  <a:pt x="0" y="92924"/>
                </a:lnTo>
                <a:lnTo>
                  <a:pt x="0" y="93148"/>
                </a:lnTo>
                <a:lnTo>
                  <a:pt x="8539" y="93148"/>
                </a:lnTo>
                <a:lnTo>
                  <a:pt x="8539" y="101408"/>
                </a:lnTo>
                <a:lnTo>
                  <a:pt x="0" y="101408"/>
                </a:lnTo>
                <a:lnTo>
                  <a:pt x="0" y="101631"/>
                </a:lnTo>
                <a:lnTo>
                  <a:pt x="8539" y="101631"/>
                </a:lnTo>
                <a:lnTo>
                  <a:pt x="8539" y="109891"/>
                </a:lnTo>
                <a:lnTo>
                  <a:pt x="0" y="109891"/>
                </a:lnTo>
                <a:lnTo>
                  <a:pt x="0" y="110114"/>
                </a:lnTo>
                <a:lnTo>
                  <a:pt x="8539" y="110114"/>
                </a:lnTo>
                <a:lnTo>
                  <a:pt x="8539" y="118318"/>
                </a:lnTo>
                <a:lnTo>
                  <a:pt x="0" y="118318"/>
                </a:lnTo>
                <a:lnTo>
                  <a:pt x="0" y="118541"/>
                </a:lnTo>
                <a:lnTo>
                  <a:pt x="8539" y="118541"/>
                </a:lnTo>
                <a:lnTo>
                  <a:pt x="8539" y="126801"/>
                </a:lnTo>
                <a:lnTo>
                  <a:pt x="0" y="126801"/>
                </a:lnTo>
                <a:lnTo>
                  <a:pt x="0" y="127025"/>
                </a:lnTo>
                <a:lnTo>
                  <a:pt x="8539" y="127025"/>
                </a:lnTo>
                <a:lnTo>
                  <a:pt x="8539" y="135229"/>
                </a:lnTo>
                <a:lnTo>
                  <a:pt x="0" y="135229"/>
                </a:lnTo>
                <a:lnTo>
                  <a:pt x="0" y="135452"/>
                </a:lnTo>
                <a:lnTo>
                  <a:pt x="8539" y="135452"/>
                </a:lnTo>
                <a:lnTo>
                  <a:pt x="8539" y="143712"/>
                </a:lnTo>
                <a:lnTo>
                  <a:pt x="0" y="143712"/>
                </a:lnTo>
                <a:lnTo>
                  <a:pt x="0" y="143935"/>
                </a:lnTo>
                <a:lnTo>
                  <a:pt x="8539" y="143935"/>
                </a:lnTo>
                <a:lnTo>
                  <a:pt x="8539" y="152139"/>
                </a:lnTo>
                <a:lnTo>
                  <a:pt x="0" y="152139"/>
                </a:lnTo>
                <a:lnTo>
                  <a:pt x="0" y="152362"/>
                </a:lnTo>
                <a:lnTo>
                  <a:pt x="8539" y="152362"/>
                </a:lnTo>
                <a:lnTo>
                  <a:pt x="8539" y="160734"/>
                </a:lnTo>
                <a:lnTo>
                  <a:pt x="8762" y="160734"/>
                </a:lnTo>
                <a:lnTo>
                  <a:pt x="8762" y="152362"/>
                </a:lnTo>
                <a:lnTo>
                  <a:pt x="17190" y="152362"/>
                </a:lnTo>
                <a:lnTo>
                  <a:pt x="17190" y="160734"/>
                </a:lnTo>
                <a:lnTo>
                  <a:pt x="17413" y="160734"/>
                </a:lnTo>
                <a:lnTo>
                  <a:pt x="17413" y="152362"/>
                </a:lnTo>
                <a:lnTo>
                  <a:pt x="25840" y="152362"/>
                </a:lnTo>
                <a:lnTo>
                  <a:pt x="25840" y="160734"/>
                </a:lnTo>
                <a:lnTo>
                  <a:pt x="26064" y="160734"/>
                </a:lnTo>
                <a:lnTo>
                  <a:pt x="26064" y="152362"/>
                </a:lnTo>
                <a:lnTo>
                  <a:pt x="34547" y="152362"/>
                </a:lnTo>
                <a:lnTo>
                  <a:pt x="34547" y="160734"/>
                </a:lnTo>
                <a:lnTo>
                  <a:pt x="34770" y="160734"/>
                </a:lnTo>
                <a:lnTo>
                  <a:pt x="34770" y="152362"/>
                </a:lnTo>
                <a:lnTo>
                  <a:pt x="43197" y="152362"/>
                </a:lnTo>
                <a:lnTo>
                  <a:pt x="43197" y="160734"/>
                </a:lnTo>
                <a:lnTo>
                  <a:pt x="43421" y="160734"/>
                </a:lnTo>
                <a:lnTo>
                  <a:pt x="43421" y="152362"/>
                </a:lnTo>
                <a:lnTo>
                  <a:pt x="51848" y="152362"/>
                </a:lnTo>
                <a:lnTo>
                  <a:pt x="51848" y="160734"/>
                </a:lnTo>
                <a:lnTo>
                  <a:pt x="52071" y="160734"/>
                </a:lnTo>
                <a:lnTo>
                  <a:pt x="52071" y="152362"/>
                </a:lnTo>
                <a:lnTo>
                  <a:pt x="60499" y="152362"/>
                </a:lnTo>
                <a:lnTo>
                  <a:pt x="60499" y="160734"/>
                </a:lnTo>
                <a:lnTo>
                  <a:pt x="60722" y="160734"/>
                </a:lnTo>
                <a:lnTo>
                  <a:pt x="60722" y="152362"/>
                </a:lnTo>
                <a:lnTo>
                  <a:pt x="69149" y="152362"/>
                </a:lnTo>
                <a:lnTo>
                  <a:pt x="69149" y="160734"/>
                </a:lnTo>
                <a:lnTo>
                  <a:pt x="69373" y="160734"/>
                </a:lnTo>
                <a:lnTo>
                  <a:pt x="69373" y="152362"/>
                </a:lnTo>
                <a:lnTo>
                  <a:pt x="77800" y="152362"/>
                </a:lnTo>
                <a:lnTo>
                  <a:pt x="77800" y="160734"/>
                </a:lnTo>
                <a:lnTo>
                  <a:pt x="78023" y="160734"/>
                </a:lnTo>
                <a:lnTo>
                  <a:pt x="78023" y="152362"/>
                </a:lnTo>
                <a:lnTo>
                  <a:pt x="86506" y="152362"/>
                </a:lnTo>
                <a:lnTo>
                  <a:pt x="86506" y="160734"/>
                </a:lnTo>
                <a:lnTo>
                  <a:pt x="86730" y="160734"/>
                </a:lnTo>
                <a:lnTo>
                  <a:pt x="86730" y="152362"/>
                </a:lnTo>
                <a:lnTo>
                  <a:pt x="95157" y="152362"/>
                </a:lnTo>
                <a:lnTo>
                  <a:pt x="95157" y="160734"/>
                </a:lnTo>
                <a:lnTo>
                  <a:pt x="95380" y="160734"/>
                </a:lnTo>
                <a:lnTo>
                  <a:pt x="95380" y="152362"/>
                </a:lnTo>
                <a:lnTo>
                  <a:pt x="103808" y="152362"/>
                </a:lnTo>
                <a:lnTo>
                  <a:pt x="103808" y="160734"/>
                </a:lnTo>
                <a:lnTo>
                  <a:pt x="104031" y="160734"/>
                </a:lnTo>
                <a:lnTo>
                  <a:pt x="104031" y="152362"/>
                </a:lnTo>
                <a:lnTo>
                  <a:pt x="112458" y="152362"/>
                </a:lnTo>
                <a:lnTo>
                  <a:pt x="112458" y="160734"/>
                </a:lnTo>
                <a:lnTo>
                  <a:pt x="112681" y="160734"/>
                </a:lnTo>
                <a:lnTo>
                  <a:pt x="112681" y="152362"/>
                </a:lnTo>
                <a:lnTo>
                  <a:pt x="121109" y="152362"/>
                </a:lnTo>
                <a:lnTo>
                  <a:pt x="121109" y="160734"/>
                </a:lnTo>
                <a:lnTo>
                  <a:pt x="121332" y="160734"/>
                </a:lnTo>
                <a:lnTo>
                  <a:pt x="121332" y="152362"/>
                </a:lnTo>
                <a:lnTo>
                  <a:pt x="129760" y="152362"/>
                </a:lnTo>
                <a:lnTo>
                  <a:pt x="129760" y="160734"/>
                </a:lnTo>
                <a:lnTo>
                  <a:pt x="129983" y="160734"/>
                </a:lnTo>
                <a:lnTo>
                  <a:pt x="129983" y="152362"/>
                </a:lnTo>
                <a:lnTo>
                  <a:pt x="138410" y="152362"/>
                </a:lnTo>
                <a:lnTo>
                  <a:pt x="138410" y="160734"/>
                </a:lnTo>
                <a:lnTo>
                  <a:pt x="138633" y="160734"/>
                </a:lnTo>
                <a:lnTo>
                  <a:pt x="138633" y="152362"/>
                </a:lnTo>
                <a:lnTo>
                  <a:pt x="147117" y="152362"/>
                </a:lnTo>
                <a:lnTo>
                  <a:pt x="147117" y="160734"/>
                </a:lnTo>
                <a:lnTo>
                  <a:pt x="147340" y="160734"/>
                </a:lnTo>
                <a:lnTo>
                  <a:pt x="147340" y="152362"/>
                </a:lnTo>
                <a:lnTo>
                  <a:pt x="155767" y="152362"/>
                </a:lnTo>
                <a:lnTo>
                  <a:pt x="155767" y="160734"/>
                </a:lnTo>
                <a:lnTo>
                  <a:pt x="155990" y="160734"/>
                </a:lnTo>
                <a:lnTo>
                  <a:pt x="155990" y="152362"/>
                </a:lnTo>
                <a:lnTo>
                  <a:pt x="164418" y="152362"/>
                </a:lnTo>
                <a:lnTo>
                  <a:pt x="164418" y="160734"/>
                </a:lnTo>
                <a:lnTo>
                  <a:pt x="164641" y="160734"/>
                </a:lnTo>
                <a:lnTo>
                  <a:pt x="164641" y="152362"/>
                </a:lnTo>
                <a:lnTo>
                  <a:pt x="173069" y="152362"/>
                </a:lnTo>
                <a:lnTo>
                  <a:pt x="173069" y="160734"/>
                </a:lnTo>
                <a:lnTo>
                  <a:pt x="173292" y="160734"/>
                </a:lnTo>
                <a:lnTo>
                  <a:pt x="173292" y="152362"/>
                </a:lnTo>
                <a:lnTo>
                  <a:pt x="181719" y="152362"/>
                </a:lnTo>
                <a:lnTo>
                  <a:pt x="181719" y="160734"/>
                </a:lnTo>
                <a:lnTo>
                  <a:pt x="181942" y="160734"/>
                </a:lnTo>
                <a:lnTo>
                  <a:pt x="181942" y="152362"/>
                </a:lnTo>
                <a:lnTo>
                  <a:pt x="190370" y="152362"/>
                </a:lnTo>
                <a:lnTo>
                  <a:pt x="190370" y="160734"/>
                </a:lnTo>
                <a:lnTo>
                  <a:pt x="190593" y="160734"/>
                </a:lnTo>
                <a:lnTo>
                  <a:pt x="190593" y="152362"/>
                </a:lnTo>
                <a:lnTo>
                  <a:pt x="199020" y="152362"/>
                </a:lnTo>
                <a:lnTo>
                  <a:pt x="199020" y="160734"/>
                </a:lnTo>
                <a:lnTo>
                  <a:pt x="199244" y="160734"/>
                </a:lnTo>
                <a:lnTo>
                  <a:pt x="199244" y="152362"/>
                </a:lnTo>
                <a:lnTo>
                  <a:pt x="207727" y="152362"/>
                </a:lnTo>
                <a:lnTo>
                  <a:pt x="207727" y="160734"/>
                </a:lnTo>
                <a:lnTo>
                  <a:pt x="207950" y="160734"/>
                </a:lnTo>
                <a:lnTo>
                  <a:pt x="207950" y="152362"/>
                </a:lnTo>
                <a:lnTo>
                  <a:pt x="216377" y="152362"/>
                </a:lnTo>
                <a:lnTo>
                  <a:pt x="216377" y="160734"/>
                </a:lnTo>
                <a:lnTo>
                  <a:pt x="216601" y="160734"/>
                </a:lnTo>
                <a:lnTo>
                  <a:pt x="216601" y="152362"/>
                </a:lnTo>
                <a:lnTo>
                  <a:pt x="225028" y="152362"/>
                </a:lnTo>
                <a:lnTo>
                  <a:pt x="225028" y="160734"/>
                </a:lnTo>
                <a:lnTo>
                  <a:pt x="225251" y="160734"/>
                </a:lnTo>
                <a:lnTo>
                  <a:pt x="225251" y="152362"/>
                </a:lnTo>
                <a:lnTo>
                  <a:pt x="233679" y="152362"/>
                </a:lnTo>
                <a:lnTo>
                  <a:pt x="233679" y="160734"/>
                </a:lnTo>
                <a:lnTo>
                  <a:pt x="233902" y="160734"/>
                </a:lnTo>
                <a:lnTo>
                  <a:pt x="233902" y="152362"/>
                </a:lnTo>
                <a:lnTo>
                  <a:pt x="242329" y="152362"/>
                </a:lnTo>
                <a:lnTo>
                  <a:pt x="242329" y="160734"/>
                </a:lnTo>
                <a:lnTo>
                  <a:pt x="242553" y="160734"/>
                </a:lnTo>
                <a:lnTo>
                  <a:pt x="242553" y="152362"/>
                </a:lnTo>
                <a:lnTo>
                  <a:pt x="250980" y="152362"/>
                </a:lnTo>
                <a:lnTo>
                  <a:pt x="250980" y="160734"/>
                </a:lnTo>
                <a:lnTo>
                  <a:pt x="251203" y="160734"/>
                </a:lnTo>
                <a:lnTo>
                  <a:pt x="251203" y="152362"/>
                </a:lnTo>
                <a:lnTo>
                  <a:pt x="259686" y="152362"/>
                </a:lnTo>
                <a:lnTo>
                  <a:pt x="259686" y="160734"/>
                </a:lnTo>
                <a:lnTo>
                  <a:pt x="259910" y="160734"/>
                </a:lnTo>
                <a:lnTo>
                  <a:pt x="259910" y="152362"/>
                </a:lnTo>
                <a:lnTo>
                  <a:pt x="268337" y="152362"/>
                </a:lnTo>
                <a:lnTo>
                  <a:pt x="268337" y="160734"/>
                </a:lnTo>
                <a:lnTo>
                  <a:pt x="268560" y="160734"/>
                </a:lnTo>
                <a:lnTo>
                  <a:pt x="268560" y="152362"/>
                </a:lnTo>
                <a:lnTo>
                  <a:pt x="276988" y="152362"/>
                </a:lnTo>
                <a:lnTo>
                  <a:pt x="276988" y="160734"/>
                </a:lnTo>
                <a:lnTo>
                  <a:pt x="277211" y="160734"/>
                </a:lnTo>
                <a:lnTo>
                  <a:pt x="277211" y="152362"/>
                </a:lnTo>
                <a:lnTo>
                  <a:pt x="285750" y="152362"/>
                </a:lnTo>
                <a:lnTo>
                  <a:pt x="285750" y="152139"/>
                </a:lnTo>
                <a:lnTo>
                  <a:pt x="277211" y="152139"/>
                </a:lnTo>
                <a:lnTo>
                  <a:pt x="277211" y="143935"/>
                </a:lnTo>
                <a:lnTo>
                  <a:pt x="285750" y="143935"/>
                </a:lnTo>
                <a:lnTo>
                  <a:pt x="285750" y="143712"/>
                </a:lnTo>
                <a:lnTo>
                  <a:pt x="277211" y="143712"/>
                </a:lnTo>
                <a:lnTo>
                  <a:pt x="277211" y="135452"/>
                </a:lnTo>
                <a:lnTo>
                  <a:pt x="285750" y="135452"/>
                </a:lnTo>
                <a:lnTo>
                  <a:pt x="285750" y="135229"/>
                </a:lnTo>
                <a:lnTo>
                  <a:pt x="277211" y="135229"/>
                </a:lnTo>
                <a:lnTo>
                  <a:pt x="277211" y="127025"/>
                </a:lnTo>
                <a:lnTo>
                  <a:pt x="285750" y="127025"/>
                </a:lnTo>
                <a:lnTo>
                  <a:pt x="285750" y="126801"/>
                </a:lnTo>
                <a:lnTo>
                  <a:pt x="277211" y="126801"/>
                </a:lnTo>
                <a:lnTo>
                  <a:pt x="277211" y="118541"/>
                </a:lnTo>
                <a:lnTo>
                  <a:pt x="285750" y="118541"/>
                </a:lnTo>
                <a:lnTo>
                  <a:pt x="285750" y="118318"/>
                </a:lnTo>
                <a:lnTo>
                  <a:pt x="277211" y="118318"/>
                </a:lnTo>
                <a:lnTo>
                  <a:pt x="277211" y="110114"/>
                </a:lnTo>
                <a:lnTo>
                  <a:pt x="285750" y="110114"/>
                </a:lnTo>
                <a:lnTo>
                  <a:pt x="285750" y="109891"/>
                </a:lnTo>
                <a:lnTo>
                  <a:pt x="277211" y="109891"/>
                </a:lnTo>
                <a:lnTo>
                  <a:pt x="277211" y="101631"/>
                </a:lnTo>
                <a:lnTo>
                  <a:pt x="285750" y="101631"/>
                </a:lnTo>
                <a:lnTo>
                  <a:pt x="285750" y="101408"/>
                </a:lnTo>
                <a:lnTo>
                  <a:pt x="277211" y="101408"/>
                </a:lnTo>
                <a:lnTo>
                  <a:pt x="277211" y="93148"/>
                </a:lnTo>
                <a:lnTo>
                  <a:pt x="285750" y="93148"/>
                </a:lnTo>
                <a:lnTo>
                  <a:pt x="285750" y="92924"/>
                </a:lnTo>
                <a:lnTo>
                  <a:pt x="277211" y="92924"/>
                </a:lnTo>
                <a:lnTo>
                  <a:pt x="277211" y="84720"/>
                </a:lnTo>
                <a:lnTo>
                  <a:pt x="285750" y="84720"/>
                </a:lnTo>
                <a:lnTo>
                  <a:pt x="285750" y="84497"/>
                </a:lnTo>
                <a:lnTo>
                  <a:pt x="277211" y="84497"/>
                </a:lnTo>
                <a:lnTo>
                  <a:pt x="277211" y="76237"/>
                </a:lnTo>
                <a:lnTo>
                  <a:pt x="285750" y="76237"/>
                </a:lnTo>
                <a:lnTo>
                  <a:pt x="285750" y="76014"/>
                </a:lnTo>
                <a:lnTo>
                  <a:pt x="277211" y="76014"/>
                </a:lnTo>
                <a:lnTo>
                  <a:pt x="277211" y="67810"/>
                </a:lnTo>
                <a:lnTo>
                  <a:pt x="285750" y="67810"/>
                </a:lnTo>
                <a:lnTo>
                  <a:pt x="285750" y="67586"/>
                </a:lnTo>
                <a:lnTo>
                  <a:pt x="277211" y="67586"/>
                </a:lnTo>
                <a:lnTo>
                  <a:pt x="277211" y="59326"/>
                </a:lnTo>
                <a:lnTo>
                  <a:pt x="285750" y="59326"/>
                </a:lnTo>
                <a:lnTo>
                  <a:pt x="285750" y="59103"/>
                </a:lnTo>
                <a:lnTo>
                  <a:pt x="277211" y="59103"/>
                </a:lnTo>
                <a:lnTo>
                  <a:pt x="277211" y="50843"/>
                </a:lnTo>
                <a:lnTo>
                  <a:pt x="285750" y="50843"/>
                </a:lnTo>
                <a:lnTo>
                  <a:pt x="285750" y="50620"/>
                </a:lnTo>
                <a:lnTo>
                  <a:pt x="277211" y="50620"/>
                </a:lnTo>
                <a:lnTo>
                  <a:pt x="277211" y="42416"/>
                </a:lnTo>
                <a:lnTo>
                  <a:pt x="285750" y="42416"/>
                </a:lnTo>
                <a:lnTo>
                  <a:pt x="285750" y="42193"/>
                </a:lnTo>
                <a:lnTo>
                  <a:pt x="277211" y="42193"/>
                </a:lnTo>
                <a:lnTo>
                  <a:pt x="277211" y="33933"/>
                </a:lnTo>
                <a:lnTo>
                  <a:pt x="285750" y="33933"/>
                </a:lnTo>
                <a:lnTo>
                  <a:pt x="285750" y="33709"/>
                </a:lnTo>
                <a:lnTo>
                  <a:pt x="277211" y="33709"/>
                </a:lnTo>
                <a:lnTo>
                  <a:pt x="277211" y="25505"/>
                </a:lnTo>
                <a:lnTo>
                  <a:pt x="285750" y="25505"/>
                </a:lnTo>
                <a:lnTo>
                  <a:pt x="285750" y="25282"/>
                </a:lnTo>
                <a:lnTo>
                  <a:pt x="277211" y="25282"/>
                </a:lnTo>
                <a:lnTo>
                  <a:pt x="277211" y="17022"/>
                </a:lnTo>
                <a:lnTo>
                  <a:pt x="285750" y="17022"/>
                </a:lnTo>
                <a:lnTo>
                  <a:pt x="285750" y="16799"/>
                </a:lnTo>
                <a:lnTo>
                  <a:pt x="277211" y="16799"/>
                </a:lnTo>
                <a:lnTo>
                  <a:pt x="277211" y="8595"/>
                </a:lnTo>
                <a:lnTo>
                  <a:pt x="285750" y="8595"/>
                </a:lnTo>
                <a:lnTo>
                  <a:pt x="285750" y="8372"/>
                </a:lnTo>
                <a:lnTo>
                  <a:pt x="277211" y="8372"/>
                </a:lnTo>
                <a:lnTo>
                  <a:pt x="277211" y="0"/>
                </a:lnTo>
                <a:lnTo>
                  <a:pt x="276988" y="0"/>
                </a:lnTo>
                <a:lnTo>
                  <a:pt x="276988" y="8372"/>
                </a:lnTo>
                <a:lnTo>
                  <a:pt x="268560" y="8372"/>
                </a:lnTo>
                <a:lnTo>
                  <a:pt x="268560" y="0"/>
                </a:lnTo>
                <a:lnTo>
                  <a:pt x="268337" y="0"/>
                </a:lnTo>
                <a:lnTo>
                  <a:pt x="268337" y="8372"/>
                </a:lnTo>
                <a:lnTo>
                  <a:pt x="259910" y="8372"/>
                </a:lnTo>
                <a:lnTo>
                  <a:pt x="259910" y="0"/>
                </a:lnTo>
                <a:lnTo>
                  <a:pt x="259686" y="0"/>
                </a:lnTo>
                <a:lnTo>
                  <a:pt x="259686" y="8372"/>
                </a:lnTo>
                <a:lnTo>
                  <a:pt x="251203" y="8372"/>
                </a:lnTo>
                <a:lnTo>
                  <a:pt x="251203" y="0"/>
                </a:lnTo>
                <a:lnTo>
                  <a:pt x="250980" y="0"/>
                </a:lnTo>
                <a:lnTo>
                  <a:pt x="250980" y="8372"/>
                </a:lnTo>
                <a:lnTo>
                  <a:pt x="242553" y="8372"/>
                </a:lnTo>
                <a:lnTo>
                  <a:pt x="242553" y="0"/>
                </a:lnTo>
                <a:lnTo>
                  <a:pt x="242329" y="0"/>
                </a:lnTo>
                <a:lnTo>
                  <a:pt x="242329" y="8372"/>
                </a:lnTo>
                <a:lnTo>
                  <a:pt x="233902" y="8372"/>
                </a:lnTo>
                <a:lnTo>
                  <a:pt x="233902" y="0"/>
                </a:lnTo>
                <a:lnTo>
                  <a:pt x="233679" y="0"/>
                </a:lnTo>
                <a:lnTo>
                  <a:pt x="233679" y="8372"/>
                </a:lnTo>
                <a:lnTo>
                  <a:pt x="225251" y="8372"/>
                </a:lnTo>
                <a:lnTo>
                  <a:pt x="225251" y="0"/>
                </a:lnTo>
                <a:lnTo>
                  <a:pt x="225028" y="0"/>
                </a:lnTo>
                <a:lnTo>
                  <a:pt x="225028" y="8372"/>
                </a:lnTo>
                <a:lnTo>
                  <a:pt x="216601" y="8372"/>
                </a:lnTo>
                <a:lnTo>
                  <a:pt x="216601" y="0"/>
                </a:lnTo>
                <a:lnTo>
                  <a:pt x="216377" y="0"/>
                </a:lnTo>
                <a:lnTo>
                  <a:pt x="216377" y="8372"/>
                </a:lnTo>
                <a:lnTo>
                  <a:pt x="207950" y="8372"/>
                </a:lnTo>
                <a:lnTo>
                  <a:pt x="207950" y="0"/>
                </a:lnTo>
                <a:lnTo>
                  <a:pt x="207727" y="0"/>
                </a:lnTo>
                <a:lnTo>
                  <a:pt x="207727" y="8372"/>
                </a:lnTo>
                <a:lnTo>
                  <a:pt x="199244" y="8372"/>
                </a:lnTo>
                <a:lnTo>
                  <a:pt x="199244" y="0"/>
                </a:lnTo>
                <a:lnTo>
                  <a:pt x="199020" y="0"/>
                </a:lnTo>
                <a:lnTo>
                  <a:pt x="199020" y="8372"/>
                </a:lnTo>
                <a:lnTo>
                  <a:pt x="190593" y="8372"/>
                </a:lnTo>
                <a:lnTo>
                  <a:pt x="190593" y="0"/>
                </a:lnTo>
                <a:lnTo>
                  <a:pt x="190370" y="0"/>
                </a:lnTo>
                <a:lnTo>
                  <a:pt x="190370" y="8372"/>
                </a:lnTo>
                <a:lnTo>
                  <a:pt x="181942" y="8372"/>
                </a:lnTo>
                <a:lnTo>
                  <a:pt x="181942" y="0"/>
                </a:lnTo>
                <a:lnTo>
                  <a:pt x="181719" y="0"/>
                </a:lnTo>
                <a:lnTo>
                  <a:pt x="181719" y="8372"/>
                </a:lnTo>
                <a:lnTo>
                  <a:pt x="173292" y="8372"/>
                </a:lnTo>
                <a:lnTo>
                  <a:pt x="173292" y="0"/>
                </a:lnTo>
                <a:lnTo>
                  <a:pt x="173069" y="0"/>
                </a:lnTo>
                <a:lnTo>
                  <a:pt x="173069" y="8372"/>
                </a:lnTo>
                <a:lnTo>
                  <a:pt x="164641" y="8372"/>
                </a:lnTo>
                <a:lnTo>
                  <a:pt x="164641" y="0"/>
                </a:lnTo>
                <a:lnTo>
                  <a:pt x="164418" y="0"/>
                </a:lnTo>
                <a:lnTo>
                  <a:pt x="164418" y="8372"/>
                </a:lnTo>
                <a:lnTo>
                  <a:pt x="155990" y="8372"/>
                </a:lnTo>
                <a:lnTo>
                  <a:pt x="155990" y="0"/>
                </a:lnTo>
                <a:lnTo>
                  <a:pt x="155767" y="0"/>
                </a:lnTo>
                <a:lnTo>
                  <a:pt x="155767" y="8372"/>
                </a:lnTo>
                <a:lnTo>
                  <a:pt x="147340" y="8372"/>
                </a:lnTo>
                <a:lnTo>
                  <a:pt x="147340" y="0"/>
                </a:lnTo>
                <a:lnTo>
                  <a:pt x="147117" y="0"/>
                </a:lnTo>
                <a:lnTo>
                  <a:pt x="147117" y="8372"/>
                </a:lnTo>
                <a:lnTo>
                  <a:pt x="138633" y="8372"/>
                </a:lnTo>
                <a:lnTo>
                  <a:pt x="138633" y="0"/>
                </a:lnTo>
                <a:lnTo>
                  <a:pt x="138410" y="0"/>
                </a:lnTo>
                <a:lnTo>
                  <a:pt x="138410" y="8372"/>
                </a:lnTo>
                <a:lnTo>
                  <a:pt x="129983" y="8372"/>
                </a:lnTo>
                <a:lnTo>
                  <a:pt x="129983" y="0"/>
                </a:lnTo>
                <a:lnTo>
                  <a:pt x="129760" y="0"/>
                </a:lnTo>
                <a:lnTo>
                  <a:pt x="129760" y="8372"/>
                </a:lnTo>
                <a:lnTo>
                  <a:pt x="121332" y="8372"/>
                </a:lnTo>
                <a:lnTo>
                  <a:pt x="121332" y="0"/>
                </a:lnTo>
                <a:lnTo>
                  <a:pt x="121109" y="0"/>
                </a:lnTo>
                <a:lnTo>
                  <a:pt x="121109" y="8372"/>
                </a:lnTo>
                <a:lnTo>
                  <a:pt x="112681" y="8372"/>
                </a:lnTo>
                <a:lnTo>
                  <a:pt x="112681" y="0"/>
                </a:lnTo>
                <a:lnTo>
                  <a:pt x="112458" y="0"/>
                </a:lnTo>
                <a:lnTo>
                  <a:pt x="112458" y="8372"/>
                </a:lnTo>
                <a:lnTo>
                  <a:pt x="104031" y="8372"/>
                </a:lnTo>
                <a:lnTo>
                  <a:pt x="104031" y="0"/>
                </a:lnTo>
                <a:lnTo>
                  <a:pt x="103808" y="0"/>
                </a:lnTo>
                <a:lnTo>
                  <a:pt x="103808" y="8372"/>
                </a:lnTo>
                <a:lnTo>
                  <a:pt x="95380" y="8372"/>
                </a:lnTo>
                <a:lnTo>
                  <a:pt x="95380" y="0"/>
                </a:lnTo>
                <a:lnTo>
                  <a:pt x="95157" y="0"/>
                </a:lnTo>
                <a:lnTo>
                  <a:pt x="95157" y="8372"/>
                </a:lnTo>
                <a:lnTo>
                  <a:pt x="86730" y="8372"/>
                </a:lnTo>
                <a:lnTo>
                  <a:pt x="86730" y="0"/>
                </a:lnTo>
                <a:lnTo>
                  <a:pt x="86506" y="0"/>
                </a:lnTo>
                <a:lnTo>
                  <a:pt x="86506" y="8372"/>
                </a:lnTo>
                <a:lnTo>
                  <a:pt x="78023" y="8372"/>
                </a:lnTo>
                <a:lnTo>
                  <a:pt x="78023" y="0"/>
                </a:lnTo>
                <a:lnTo>
                  <a:pt x="77800" y="0"/>
                </a:lnTo>
                <a:lnTo>
                  <a:pt x="77800" y="8372"/>
                </a:lnTo>
                <a:lnTo>
                  <a:pt x="69373" y="8372"/>
                </a:lnTo>
                <a:lnTo>
                  <a:pt x="69373" y="0"/>
                </a:lnTo>
                <a:lnTo>
                  <a:pt x="69149" y="0"/>
                </a:lnTo>
                <a:lnTo>
                  <a:pt x="69149" y="8372"/>
                </a:lnTo>
                <a:lnTo>
                  <a:pt x="60722" y="8372"/>
                </a:lnTo>
                <a:lnTo>
                  <a:pt x="60722" y="0"/>
                </a:lnTo>
                <a:lnTo>
                  <a:pt x="60499" y="0"/>
                </a:lnTo>
                <a:lnTo>
                  <a:pt x="60499" y="8372"/>
                </a:lnTo>
                <a:lnTo>
                  <a:pt x="52071" y="8372"/>
                </a:lnTo>
                <a:lnTo>
                  <a:pt x="52071" y="0"/>
                </a:lnTo>
                <a:lnTo>
                  <a:pt x="51848" y="0"/>
                </a:lnTo>
                <a:lnTo>
                  <a:pt x="51848" y="8372"/>
                </a:lnTo>
                <a:lnTo>
                  <a:pt x="43421" y="8372"/>
                </a:lnTo>
                <a:lnTo>
                  <a:pt x="43421" y="0"/>
                </a:lnTo>
                <a:lnTo>
                  <a:pt x="43197" y="0"/>
                </a:lnTo>
                <a:lnTo>
                  <a:pt x="43197" y="8372"/>
                </a:lnTo>
                <a:lnTo>
                  <a:pt x="34770" y="8372"/>
                </a:lnTo>
                <a:lnTo>
                  <a:pt x="34770" y="0"/>
                </a:lnTo>
                <a:lnTo>
                  <a:pt x="34547" y="0"/>
                </a:lnTo>
                <a:lnTo>
                  <a:pt x="34547" y="8372"/>
                </a:lnTo>
                <a:lnTo>
                  <a:pt x="26064" y="8372"/>
                </a:lnTo>
                <a:lnTo>
                  <a:pt x="26064" y="0"/>
                </a:lnTo>
                <a:lnTo>
                  <a:pt x="25840" y="0"/>
                </a:lnTo>
                <a:lnTo>
                  <a:pt x="25840" y="8372"/>
                </a:lnTo>
                <a:lnTo>
                  <a:pt x="17413" y="8372"/>
                </a:lnTo>
                <a:lnTo>
                  <a:pt x="17413" y="0"/>
                </a:lnTo>
                <a:lnTo>
                  <a:pt x="17190" y="0"/>
                </a:lnTo>
                <a:lnTo>
                  <a:pt x="17190" y="8372"/>
                </a:lnTo>
                <a:lnTo>
                  <a:pt x="8762" y="8372"/>
                </a:lnTo>
                <a:lnTo>
                  <a:pt x="8762" y="0"/>
                </a:lnTo>
                <a:close/>
              </a:path>
            </a:pathLst>
          </a:custGeom>
          <a:solidFill>
            <a:srgbClr val="00041C">
              <a:alpha val="1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739680" y="1152528"/>
            <a:ext cx="7686000" cy="30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▫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●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○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■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8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15"/>
          <p:cNvSpPr txBox="1"/>
          <p:nvPr>
            <p:ph type="ctrTitle"/>
          </p:nvPr>
        </p:nvSpPr>
        <p:spPr>
          <a:xfrm>
            <a:off x="696525" y="817291"/>
            <a:ext cx="7729200" cy="20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EB Garamond"/>
                <a:ea typeface="EB Garamond"/>
                <a:cs typeface="EB Garamond"/>
                <a:sym typeface="EB Garamond"/>
              </a:rPr>
              <a:t>Welcome to Bokeh.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EB Garamond"/>
                <a:ea typeface="EB Garamond"/>
                <a:cs typeface="EB Garamond"/>
                <a:sym typeface="EB Garamond"/>
              </a:rPr>
              <a:t>(Yes, after this lightning talk you can now add Bokeh to your skills section of your resume!)</a:t>
            </a:r>
            <a:endParaRPr sz="1200"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EB Garamond"/>
                <a:ea typeface="EB Garamond"/>
                <a:cs typeface="EB Garamond"/>
                <a:sym typeface="EB Garamond"/>
              </a:rPr>
              <a:t>						</a:t>
            </a:r>
            <a:r>
              <a:rPr lang="en" sz="2400">
                <a:latin typeface="EB Garamond"/>
                <a:ea typeface="EB Garamond"/>
                <a:cs typeface="EB Garamond"/>
                <a:sym typeface="EB Garamond"/>
              </a:rPr>
              <a:t>Jonathan Beatty</a:t>
            </a:r>
            <a:endParaRPr sz="2400"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780" name="Google Shape;7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16175" y="238391"/>
            <a:ext cx="1939710" cy="19397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5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p24"/>
          <p:cNvSpPr txBox="1"/>
          <p:nvPr>
            <p:ph type="title"/>
          </p:nvPr>
        </p:nvSpPr>
        <p:spPr>
          <a:xfrm>
            <a:off x="739675" y="-1"/>
            <a:ext cx="7686000" cy="71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EB Garamond"/>
                <a:ea typeface="EB Garamond"/>
                <a:cs typeface="EB Garamond"/>
                <a:sym typeface="EB Garamond"/>
              </a:rPr>
              <a:t>Cheat Sheet for Bokeh thanks to DataCamp!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847" name="Google Shape;847;p24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48" name="Google Shape;84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3300" y="814174"/>
            <a:ext cx="5834475" cy="41223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2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p25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54" name="Google Shape;854;p25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EB Garamond"/>
                <a:ea typeface="EB Garamond"/>
                <a:cs typeface="EB Garamond"/>
                <a:sym typeface="EB Garamond"/>
              </a:rPr>
              <a:t>Bokeh Application Server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5" name="Google Shape;855;p25"/>
          <p:cNvSpPr txBox="1"/>
          <p:nvPr>
            <p:ph idx="1" type="body"/>
          </p:nvPr>
        </p:nvSpPr>
        <p:spPr>
          <a:xfrm>
            <a:off x="739680" y="1152528"/>
            <a:ext cx="7686000" cy="30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EB Garamond"/>
                <a:ea typeface="EB Garamond"/>
                <a:cs typeface="EB Garamond"/>
                <a:sym typeface="EB Garamond"/>
              </a:rPr>
              <a:t>Bokeh also comes with an optional server component, the Bokeh Server, below is a sample of uses for the server:</a:t>
            </a:r>
            <a:endParaRPr sz="1800">
              <a:solidFill>
                <a:srgbClr val="FFFFFF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EB Garamond"/>
              <a:buChar char="▫"/>
            </a:pPr>
            <a:r>
              <a:rPr lang="en" sz="1600">
                <a:solidFill>
                  <a:srgbClr val="FFFFFF"/>
                </a:solidFill>
                <a:latin typeface="EB Garamond"/>
                <a:ea typeface="EB Garamond"/>
                <a:cs typeface="EB Garamond"/>
                <a:sym typeface="EB Garamond"/>
              </a:rPr>
              <a:t>UI widgets and plot selections driving computations and plot updates.</a:t>
            </a:r>
            <a:endParaRPr sz="1600">
              <a:solidFill>
                <a:srgbClr val="FFFFFF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EB Garamond"/>
              <a:buChar char="▫"/>
            </a:pPr>
            <a:r>
              <a:rPr lang="en" sz="1600">
                <a:solidFill>
                  <a:srgbClr val="FFFFFF"/>
                </a:solidFill>
                <a:latin typeface="EB Garamond"/>
                <a:ea typeface="EB Garamond"/>
                <a:cs typeface="EB Garamond"/>
                <a:sym typeface="EB Garamond"/>
              </a:rPr>
              <a:t>Intelligent server-side downsampling of large datasets.</a:t>
            </a:r>
            <a:endParaRPr sz="1600">
              <a:solidFill>
                <a:srgbClr val="FFFFFF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EB Garamond"/>
              <a:buChar char="▫"/>
            </a:pPr>
            <a:r>
              <a:rPr lang="en" sz="1600">
                <a:solidFill>
                  <a:srgbClr val="FFFFFF"/>
                </a:solidFill>
                <a:latin typeface="EB Garamond"/>
                <a:ea typeface="EB Garamond"/>
                <a:cs typeface="EB Garamond"/>
                <a:sym typeface="EB Garamond"/>
              </a:rPr>
              <a:t>Streaming data automatically updating plots.</a:t>
            </a:r>
            <a:endParaRPr sz="1600">
              <a:solidFill>
                <a:srgbClr val="FFFFFF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EB Garamond"/>
              <a:buChar char="▫"/>
            </a:pPr>
            <a:r>
              <a:rPr lang="en" sz="1600">
                <a:solidFill>
                  <a:srgbClr val="FFFFFF"/>
                </a:solidFill>
                <a:latin typeface="EB Garamond"/>
                <a:ea typeface="EB Garamond"/>
                <a:cs typeface="EB Garamond"/>
                <a:sym typeface="EB Garamond"/>
              </a:rPr>
              <a:t>Sophisticated glyph re-writing and transformations for “Big Data”.</a:t>
            </a:r>
            <a:endParaRPr sz="1600">
              <a:solidFill>
                <a:srgbClr val="FFFFFF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EB Garamond"/>
              <a:buChar char="▫"/>
            </a:pPr>
            <a:r>
              <a:rPr lang="en" sz="1600">
                <a:solidFill>
                  <a:srgbClr val="FFFFFF"/>
                </a:solidFill>
                <a:latin typeface="EB Garamond"/>
                <a:ea typeface="EB Garamond"/>
                <a:cs typeface="EB Garamond"/>
                <a:sym typeface="EB Garamond"/>
              </a:rPr>
              <a:t>Plot and dashboard publishing for wider audiences.</a:t>
            </a:r>
            <a:endParaRPr sz="1600">
              <a:solidFill>
                <a:srgbClr val="FFFFFF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9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p26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61" name="Google Shape;861;p26"/>
          <p:cNvSpPr txBox="1"/>
          <p:nvPr/>
        </p:nvSpPr>
        <p:spPr>
          <a:xfrm>
            <a:off x="2102925" y="792000"/>
            <a:ext cx="4479000" cy="17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latin typeface="EB Garamond"/>
                <a:ea typeface="EB Garamond"/>
                <a:cs typeface="EB Garamond"/>
                <a:sym typeface="EB Garamond"/>
              </a:rPr>
              <a:t>Questions???</a:t>
            </a:r>
            <a:endParaRPr sz="4800">
              <a:solidFill>
                <a:srgbClr val="FFFFFF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EB Garamond"/>
                <a:ea typeface="EB Garamond"/>
                <a:cs typeface="EB Garamond"/>
                <a:sym typeface="EB Garamond"/>
              </a:rPr>
              <a:t>Thank you for your attention!</a:t>
            </a:r>
            <a:br>
              <a:rPr lang="en" sz="2400">
                <a:solidFill>
                  <a:srgbClr val="FFFFFF"/>
                </a:solidFill>
                <a:latin typeface="EB Garamond"/>
                <a:ea typeface="EB Garamond"/>
                <a:cs typeface="EB Garamond"/>
                <a:sym typeface="EB Garamond"/>
              </a:rPr>
            </a:br>
            <a:endParaRPr sz="2400">
              <a:solidFill>
                <a:srgbClr val="FFFFFF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16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86" name="Google Shape;786;p16"/>
          <p:cNvSpPr txBox="1"/>
          <p:nvPr>
            <p:ph type="title"/>
          </p:nvPr>
        </p:nvSpPr>
        <p:spPr>
          <a:xfrm>
            <a:off x="739675" y="204100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EB Garamond"/>
                <a:ea typeface="EB Garamond"/>
                <a:cs typeface="EB Garamond"/>
                <a:sym typeface="EB Garamond"/>
              </a:rPr>
              <a:t>What is Bokeh?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787" name="Google Shape;787;p16"/>
          <p:cNvSpPr txBox="1"/>
          <p:nvPr>
            <p:ph idx="1" type="body"/>
          </p:nvPr>
        </p:nvSpPr>
        <p:spPr>
          <a:xfrm>
            <a:off x="739680" y="1152528"/>
            <a:ext cx="7686000" cy="30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Font typeface="EB Garamond"/>
              <a:buChar char="▫"/>
            </a:pPr>
            <a:r>
              <a:rPr lang="en">
                <a:latin typeface="EB Garamond"/>
                <a:ea typeface="EB Garamond"/>
                <a:cs typeface="EB Garamond"/>
                <a:sym typeface="EB Garamond"/>
              </a:rPr>
              <a:t>Bokeh is a python library for interactive visualization that can target web browsers for representation.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EB Garamond"/>
              <a:buChar char="▫"/>
            </a:pPr>
            <a:r>
              <a:rPr lang="en">
                <a:solidFill>
                  <a:srgbClr val="FFFFFF"/>
                </a:solidFill>
                <a:latin typeface="EB Garamond"/>
                <a:ea typeface="EB Garamond"/>
                <a:cs typeface="EB Garamond"/>
                <a:sym typeface="EB Garamond"/>
              </a:rPr>
              <a:t>You can pass data of all sorts, such as Python lists or tuples, NumPy arrays or Pandas DataFrames to make your plots.</a:t>
            </a:r>
            <a:endParaRPr>
              <a:solidFill>
                <a:srgbClr val="FFFFFF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EB Garamond"/>
              <a:buChar char="▫"/>
            </a:pPr>
            <a:r>
              <a:rPr lang="en">
                <a:solidFill>
                  <a:srgbClr val="FFFFFF"/>
                </a:solidFill>
                <a:latin typeface="EB Garamond"/>
                <a:ea typeface="EB Garamond"/>
                <a:cs typeface="EB Garamond"/>
                <a:sym typeface="EB Garamond"/>
              </a:rPr>
              <a:t>Other languages supported by Bokeh:</a:t>
            </a:r>
            <a:endParaRPr>
              <a:solidFill>
                <a:srgbClr val="FFFFFF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EB Garamond"/>
              <a:buChar char="-"/>
            </a:pPr>
            <a:r>
              <a:rPr lang="en">
                <a:solidFill>
                  <a:srgbClr val="FFFFFF"/>
                </a:solidFill>
                <a:latin typeface="EB Garamond"/>
                <a:ea typeface="EB Garamond"/>
                <a:cs typeface="EB Garamond"/>
                <a:sym typeface="EB Garamond"/>
              </a:rPr>
              <a:t>Bokeh for R</a:t>
            </a:r>
            <a:endParaRPr>
              <a:solidFill>
                <a:srgbClr val="FFFFFF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EB Garamond"/>
              <a:buChar char="-"/>
            </a:pPr>
            <a:r>
              <a:rPr lang="en">
                <a:solidFill>
                  <a:srgbClr val="FFFFFF"/>
                </a:solidFill>
                <a:latin typeface="EB Garamond"/>
                <a:ea typeface="EB Garamond"/>
                <a:cs typeface="EB Garamond"/>
                <a:sym typeface="EB Garamond"/>
              </a:rPr>
              <a:t>Bokeh for Scala</a:t>
            </a:r>
            <a:endParaRPr>
              <a:solidFill>
                <a:srgbClr val="FFFFFF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p17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93" name="Google Shape;793;p17"/>
          <p:cNvSpPr txBox="1"/>
          <p:nvPr>
            <p:ph type="title"/>
          </p:nvPr>
        </p:nvSpPr>
        <p:spPr>
          <a:xfrm>
            <a:off x="739675" y="295125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EB Garamond"/>
                <a:ea typeface="EB Garamond"/>
                <a:cs typeface="EB Garamond"/>
                <a:sym typeface="EB Garamond"/>
              </a:rPr>
              <a:t>Why use Bokeh?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794" name="Google Shape;794;p17"/>
          <p:cNvSpPr txBox="1"/>
          <p:nvPr>
            <p:ph idx="1" type="body"/>
          </p:nvPr>
        </p:nvSpPr>
        <p:spPr>
          <a:xfrm>
            <a:off x="739680" y="1152528"/>
            <a:ext cx="7686000" cy="30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▫"/>
            </a:pPr>
            <a:r>
              <a:rPr lang="en"/>
              <a:t>Interactivity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▫"/>
            </a:pPr>
            <a:r>
              <a:rPr lang="en"/>
              <a:t>Ease of representation online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▫"/>
            </a:pPr>
            <a:r>
              <a:rPr lang="en"/>
              <a:t>Complex statistical plots quickly through simple commands.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▫"/>
            </a:pPr>
            <a:r>
              <a:rPr lang="en"/>
              <a:t>Can transform visualizations from matplotlib, seaborn and gg plot.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8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p18"/>
          <p:cNvSpPr txBox="1"/>
          <p:nvPr>
            <p:ph type="title"/>
          </p:nvPr>
        </p:nvSpPr>
        <p:spPr>
          <a:xfrm>
            <a:off x="766975" y="292000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EB Garamond"/>
                <a:ea typeface="EB Garamond"/>
                <a:cs typeface="EB Garamond"/>
                <a:sym typeface="EB Garamond"/>
              </a:rPr>
              <a:t>Easy Install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800" name="Google Shape;800;p18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01" name="Google Shape;8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2750" y="1930209"/>
            <a:ext cx="3219450" cy="70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2" name="Google Shape;80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32175" y="1968309"/>
            <a:ext cx="2647950" cy="66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6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p19"/>
          <p:cNvSpPr txBox="1"/>
          <p:nvPr>
            <p:ph type="title"/>
          </p:nvPr>
        </p:nvSpPr>
        <p:spPr>
          <a:xfrm>
            <a:off x="729000" y="355050"/>
            <a:ext cx="7686000" cy="76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EB Garamond"/>
                <a:ea typeface="EB Garamond"/>
                <a:cs typeface="EB Garamond"/>
                <a:sym typeface="EB Garamond"/>
              </a:rPr>
              <a:t>Outputting Bokeh Files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808" name="Google Shape;808;p19"/>
          <p:cNvSpPr txBox="1"/>
          <p:nvPr>
            <p:ph idx="1" type="body"/>
          </p:nvPr>
        </p:nvSpPr>
        <p:spPr>
          <a:xfrm>
            <a:off x="739675" y="1218009"/>
            <a:ext cx="3730800" cy="285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EB Garamond"/>
                <a:ea typeface="EB Garamond"/>
                <a:cs typeface="EB Garamond"/>
                <a:sym typeface="EB Garamond"/>
              </a:rPr>
              <a:t>3 way to output Bokeh: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indent="-355600" lvl="0" marL="914400" rtl="0" algn="l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EB Garamond"/>
              <a:buAutoNum type="arabicPeriod"/>
            </a:pPr>
            <a:r>
              <a:rPr lang="en">
                <a:latin typeface="EB Garamond"/>
                <a:ea typeface="EB Garamond"/>
                <a:cs typeface="EB Garamond"/>
                <a:sym typeface="EB Garamond"/>
              </a:rPr>
              <a:t>HTML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9144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EB Garamond"/>
                <a:ea typeface="EB Garamond"/>
                <a:cs typeface="EB Garamond"/>
                <a:sym typeface="EB Garamond"/>
              </a:rPr>
              <a:t>2.   Notebook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EB Garamond"/>
                <a:ea typeface="EB Garamond"/>
                <a:cs typeface="EB Garamond"/>
                <a:sym typeface="EB Garamond"/>
              </a:rPr>
              <a:t>3.   Server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809" name="Google Shape;809;p19"/>
          <p:cNvSpPr txBox="1"/>
          <p:nvPr>
            <p:ph idx="2" type="body"/>
          </p:nvPr>
        </p:nvSpPr>
        <p:spPr>
          <a:xfrm>
            <a:off x="4694997" y="1218009"/>
            <a:ext cx="3730800" cy="285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Font typeface="EB Garamond"/>
              <a:buChar char="▫"/>
            </a:pPr>
            <a:r>
              <a:rPr lang="en" sz="2400">
                <a:latin typeface="EB Garamond"/>
                <a:ea typeface="EB Garamond"/>
                <a:cs typeface="EB Garamond"/>
                <a:sym typeface="EB Garamond"/>
              </a:rPr>
              <a:t>Can embed Bokeh visualization to Flask and Django App.</a:t>
            </a:r>
            <a:endParaRPr sz="240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810" name="Google Shape;810;p19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4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p20"/>
          <p:cNvSpPr txBox="1"/>
          <p:nvPr>
            <p:ph type="title"/>
          </p:nvPr>
        </p:nvSpPr>
        <p:spPr>
          <a:xfrm>
            <a:off x="739750" y="191925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EB Garamond"/>
                <a:ea typeface="EB Garamond"/>
                <a:cs typeface="EB Garamond"/>
                <a:sym typeface="EB Garamond"/>
              </a:rPr>
              <a:t>Three Shades of Bokeh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816" name="Google Shape;816;p20"/>
          <p:cNvSpPr txBox="1"/>
          <p:nvPr>
            <p:ph idx="1" type="body"/>
          </p:nvPr>
        </p:nvSpPr>
        <p:spPr>
          <a:xfrm>
            <a:off x="739675" y="1235873"/>
            <a:ext cx="2477400" cy="28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u="sng">
                <a:latin typeface="EB Garamond"/>
                <a:ea typeface="EB Garamond"/>
                <a:cs typeface="EB Garamond"/>
                <a:sym typeface="EB Garamond"/>
              </a:rPr>
              <a:t>Charts</a:t>
            </a:r>
            <a:endParaRPr u="sng">
              <a:latin typeface="EB Garamond"/>
              <a:ea typeface="EB Garamond"/>
              <a:cs typeface="EB Garamond"/>
              <a:sym typeface="EB Garamond"/>
            </a:endParaRPr>
          </a:p>
          <a:p>
            <a:pPr indent="-342900" lvl="0" marL="457200" rtl="0" algn="ctr">
              <a:spcBef>
                <a:spcPts val="600"/>
              </a:spcBef>
              <a:spcAft>
                <a:spcPts val="0"/>
              </a:spcAft>
              <a:buSzPts val="1800"/>
              <a:buFont typeface="EB Garamond"/>
              <a:buChar char="▫"/>
            </a:pPr>
            <a:r>
              <a:rPr lang="en">
                <a:latin typeface="EB Garamond"/>
                <a:ea typeface="EB Garamond"/>
                <a:cs typeface="EB Garamond"/>
                <a:sym typeface="EB Garamond"/>
              </a:rPr>
              <a:t>High level use of Bokeh used to build complex statistical plots, quickly.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817" name="Google Shape;817;p20"/>
          <p:cNvSpPr txBox="1"/>
          <p:nvPr>
            <p:ph idx="2" type="body"/>
          </p:nvPr>
        </p:nvSpPr>
        <p:spPr>
          <a:xfrm>
            <a:off x="3344038" y="1235873"/>
            <a:ext cx="2477400" cy="28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u="sng">
                <a:latin typeface="EB Garamond"/>
                <a:ea typeface="EB Garamond"/>
                <a:cs typeface="EB Garamond"/>
                <a:sym typeface="EB Garamond"/>
              </a:rPr>
              <a:t>Plotting</a:t>
            </a:r>
            <a:endParaRPr u="sng">
              <a:latin typeface="EB Garamond"/>
              <a:ea typeface="EB Garamond"/>
              <a:cs typeface="EB Garamond"/>
              <a:sym typeface="EB Garamond"/>
            </a:endParaRPr>
          </a:p>
          <a:p>
            <a:pPr indent="-342900" lvl="0" marL="457200" rtl="0" algn="ctr">
              <a:spcBef>
                <a:spcPts val="600"/>
              </a:spcBef>
              <a:spcAft>
                <a:spcPts val="0"/>
              </a:spcAft>
              <a:buSzPts val="1800"/>
              <a:buFont typeface="EB Garamond"/>
              <a:buChar char="▫"/>
            </a:pPr>
            <a:r>
              <a:rPr lang="en">
                <a:latin typeface="EB Garamond"/>
                <a:ea typeface="EB Garamond"/>
                <a:cs typeface="EB Garamond"/>
                <a:sym typeface="EB Garamond"/>
              </a:rPr>
              <a:t>Mid level use of Bokeh. Centered around composing visual glyphs and building plots on one another.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818" name="Google Shape;818;p20"/>
          <p:cNvSpPr txBox="1"/>
          <p:nvPr>
            <p:ph idx="3" type="body"/>
          </p:nvPr>
        </p:nvSpPr>
        <p:spPr>
          <a:xfrm>
            <a:off x="5948402" y="1235873"/>
            <a:ext cx="2477400" cy="28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u="sng">
                <a:latin typeface="EB Garamond"/>
                <a:ea typeface="EB Garamond"/>
                <a:cs typeface="EB Garamond"/>
                <a:sym typeface="EB Garamond"/>
              </a:rPr>
              <a:t>Models</a:t>
            </a:r>
            <a:endParaRPr u="sng">
              <a:latin typeface="EB Garamond"/>
              <a:ea typeface="EB Garamond"/>
              <a:cs typeface="EB Garamond"/>
              <a:sym typeface="EB Garamond"/>
            </a:endParaRPr>
          </a:p>
          <a:p>
            <a:pPr indent="-342900" lvl="0" marL="457200" rtl="0" algn="ctr">
              <a:spcBef>
                <a:spcPts val="600"/>
              </a:spcBef>
              <a:spcAft>
                <a:spcPts val="0"/>
              </a:spcAft>
              <a:buSzPts val="1800"/>
              <a:buFont typeface="EB Garamond"/>
              <a:buChar char="▫"/>
            </a:pPr>
            <a:r>
              <a:rPr lang="en">
                <a:latin typeface="EB Garamond"/>
                <a:ea typeface="EB Garamond"/>
                <a:cs typeface="EB Garamond"/>
                <a:sym typeface="EB Garamond"/>
              </a:rPr>
              <a:t>Low level of Bokeh. This is best used for advanced users or developers who want even more control over the creation of glyphs and all aspects of Bokeh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819" name="Google Shape;819;p20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3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p21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25" name="Google Shape;825;p21"/>
          <p:cNvSpPr txBox="1"/>
          <p:nvPr>
            <p:ph type="title"/>
          </p:nvPr>
        </p:nvSpPr>
        <p:spPr>
          <a:xfrm>
            <a:off x="739675" y="255600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EB Garamond"/>
                <a:ea typeface="EB Garamond"/>
                <a:cs typeface="EB Garamond"/>
                <a:sym typeface="EB Garamond"/>
              </a:rPr>
              <a:t>Creating a Chart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826" name="Google Shape;826;p21"/>
          <p:cNvSpPr txBox="1"/>
          <p:nvPr>
            <p:ph idx="1" type="body"/>
          </p:nvPr>
        </p:nvSpPr>
        <p:spPr>
          <a:xfrm>
            <a:off x="739680" y="1152528"/>
            <a:ext cx="7686000" cy="30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Import the library and functions/methods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Prepare the data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Set the output mode(notebook, web browser, server)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Create a chart with styling options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Visualize the chart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0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p22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32" name="Google Shape;832;p22"/>
          <p:cNvSpPr txBox="1"/>
          <p:nvPr>
            <p:ph type="title"/>
          </p:nvPr>
        </p:nvSpPr>
        <p:spPr>
          <a:xfrm>
            <a:off x="452724" y="620920"/>
            <a:ext cx="39852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EB Garamond"/>
                <a:ea typeface="EB Garamond"/>
                <a:cs typeface="EB Garamond"/>
                <a:sym typeface="EB Garamond"/>
              </a:rPr>
              <a:t>Visualizing the Chart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833" name="Google Shape;83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724" y="1553150"/>
            <a:ext cx="4401275" cy="2473248"/>
          </a:xfrm>
          <a:prstGeom prst="rect">
            <a:avLst/>
          </a:prstGeom>
          <a:noFill/>
          <a:ln>
            <a:noFill/>
          </a:ln>
        </p:spPr>
      </p:pic>
      <p:pic>
        <p:nvPicPr>
          <p:cNvPr id="834" name="Google Shape;83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06399" y="688325"/>
            <a:ext cx="3985201" cy="39443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8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p23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40" name="Google Shape;840;p23"/>
          <p:cNvSpPr txBox="1"/>
          <p:nvPr>
            <p:ph type="title"/>
          </p:nvPr>
        </p:nvSpPr>
        <p:spPr>
          <a:xfrm>
            <a:off x="729000" y="295125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EB Garamond"/>
                <a:ea typeface="EB Garamond"/>
                <a:cs typeface="EB Garamond"/>
                <a:sym typeface="EB Garamond"/>
              </a:rPr>
              <a:t>Creating a Plot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841" name="Google Shape;841;p23"/>
          <p:cNvSpPr txBox="1"/>
          <p:nvPr>
            <p:ph idx="1" type="body"/>
          </p:nvPr>
        </p:nvSpPr>
        <p:spPr>
          <a:xfrm>
            <a:off x="739680" y="1152528"/>
            <a:ext cx="7686000" cy="30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EB Garamond"/>
              <a:buAutoNum type="arabicPeriod"/>
            </a:pPr>
            <a:r>
              <a:rPr lang="en">
                <a:latin typeface="EB Garamond"/>
                <a:ea typeface="EB Garamond"/>
                <a:cs typeface="EB Garamond"/>
                <a:sym typeface="EB Garamond"/>
              </a:rPr>
              <a:t>Import library, methods or functions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B Garamond"/>
              <a:buAutoNum type="arabicPeriod"/>
            </a:pPr>
            <a:r>
              <a:rPr lang="en">
                <a:latin typeface="EB Garamond"/>
                <a:ea typeface="EB Garamond"/>
                <a:cs typeface="EB Garamond"/>
                <a:sym typeface="EB Garamond"/>
              </a:rPr>
              <a:t>Select the output mode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B Garamond"/>
              <a:buAutoNum type="arabicPeriod"/>
            </a:pPr>
            <a:r>
              <a:rPr lang="en">
                <a:latin typeface="EB Garamond"/>
                <a:ea typeface="EB Garamond"/>
                <a:cs typeface="EB Garamond"/>
                <a:sym typeface="EB Garamond"/>
              </a:rPr>
              <a:t>Activate a figure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B Garamond"/>
              <a:buAutoNum type="arabicPeriod"/>
            </a:pPr>
            <a:r>
              <a:rPr lang="en">
                <a:latin typeface="EB Garamond"/>
                <a:ea typeface="EB Garamond"/>
                <a:cs typeface="EB Garamond"/>
                <a:sym typeface="EB Garamond"/>
              </a:rPr>
              <a:t>Perform subsequent plotting operations, it will affect the generated figure(glyphs)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B Garamond"/>
              <a:buAutoNum type="arabicPeriod"/>
            </a:pPr>
            <a:r>
              <a:rPr lang="en">
                <a:latin typeface="EB Garamond"/>
                <a:ea typeface="EB Garamond"/>
                <a:cs typeface="EB Garamond"/>
                <a:sym typeface="EB Garamond"/>
              </a:rPr>
              <a:t>Visualize it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haliard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