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8d1587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8d1587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8d15875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8d15875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8d15875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8d15875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8d15875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8d15875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8d15875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8d15875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8d15875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8d15875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take the SAT or the ACT?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glance at boosting SAT Participation in 2018 and beyond.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ACT is hurting the SAT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67050" y="1152475"/>
            <a:ext cx="42153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 states where SAT participation is at its highest ACT is at its lowest.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States where participation for both exams is ABOVE 50%: Florida, Georgia, Hawaii,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Avoid states with mandatory ACT testing: 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Alabama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Montana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Nevada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North Carolina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North Dakota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Utah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Wisconsin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62250" cy="287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they take, the less they make!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056950" y="1198525"/>
            <a:ext cx="3775500" cy="3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 participation goes up, test scores go down.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answer is to find the states where participation AND test scores are higher and learn from their models.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Massachusets has a participation rate of 76% and an average score of 1107.  47 points higher than the national average.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04550" cy="32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1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23625" y="2188500"/>
            <a:ext cx="38433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“MANDATORY TESTING BAD!!!!”</a:t>
            </a:r>
            <a:endParaRPr sz="1500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“TARGETED MARKETING IN KEY SCHOOL DISTRICTS IN KEY STATES GOOD!!!</a:t>
            </a: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”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make the SAT great again!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25500" y="1167550"/>
            <a:ext cx="43068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46% of states have BELOW 20% participation in the SAT exam.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 need to go after states who already have 100%: Washington DC, </a:t>
            </a:r>
            <a:r>
              <a:rPr lang="en">
                <a:solidFill>
                  <a:srgbClr val="FFFFFF"/>
                </a:solidFill>
              </a:rPr>
              <a:t>Connecticut</a:t>
            </a:r>
            <a:r>
              <a:rPr lang="en">
                <a:solidFill>
                  <a:srgbClr val="FFFFFF"/>
                </a:solidFill>
              </a:rPr>
              <a:t>, Delaware and Michigan.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Average ACT participation was 65% in 2017 while average SAT participation was 40%.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Lots of room for growth, need to focus on the low hanging fruit.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20700" cy="30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positive side…..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414075" y="1152513"/>
            <a:ext cx="35214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States with higher ACT scores have higher SAT Participation rates.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Focus effort on states where ACT scores are above the national average of 21, SAT participation is below 20% and ACT Participation is below 80%: Ohio, Iowa and Kansas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5057025" cy="3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go from here?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Focus your efforts in areas where SAT participation is lower than 15% and ACT participation is lower than 75% to allow room for growth: West VA., Ohio, New Mexico and Iowa.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Avoid states with mandatory ACT testing.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States with higher ACT scores have higher SAT Participation rates: focus attention on Ohio, Iowa and Kansas.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Follow what works, with further data analysis of Massachusetts SAT testing model we could determine some factors leading to both high participation and high test scores.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Questions ???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