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EB Garamond"/>
      <p:regular r:id="rId20"/>
      <p:bold r:id="rId21"/>
      <p:italic r:id="rId22"/>
      <p:boldItalic r:id="rId23"/>
    </p:embeddedFont>
    <p:embeddedFont>
      <p:font typeface="Average"/>
      <p:regular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BGaramond-regular.fntdata"/><Relationship Id="rId22" Type="http://schemas.openxmlformats.org/officeDocument/2006/relationships/font" Target="fonts/EBGaramond-italic.fntdata"/><Relationship Id="rId21" Type="http://schemas.openxmlformats.org/officeDocument/2006/relationships/font" Target="fonts/EBGaramond-bold.fntdata"/><Relationship Id="rId24" Type="http://schemas.openxmlformats.org/officeDocument/2006/relationships/font" Target="fonts/Average-regular.fntdata"/><Relationship Id="rId23" Type="http://schemas.openxmlformats.org/officeDocument/2006/relationships/font" Target="fonts/EBGaramon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17abe5bc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17abe5bc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17abe5bc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17abe5bc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7abe5bc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7abe5bc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17abe5bc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17abe5bc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17abe5bc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17abe5bc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17abe5bc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17abe5bc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17abe5bc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17abe5bc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17abe5bc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17abe5bc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17abe5bc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17abe5bc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17abe5bc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17abe5bc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17abe5bc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17abe5bc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17abe5bc1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17abe5bc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17abe5bc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17abe5bc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it Science or Science Fiction?!?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A Natural Language Processing analysis and classification of the two SubReddits, Ask Science and Ask Science Fiction</a:t>
            </a:r>
            <a:br>
              <a:rPr lang="en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endParaRPr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933250" y="4066750"/>
            <a:ext cx="25362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Jonathan Beatty</a:t>
            </a:r>
            <a:endParaRPr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Notable under-producing models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EB Garamond"/>
              <a:buAutoNum type="arabicPeriod"/>
            </a:pPr>
            <a:r>
              <a:rPr lang="en" sz="24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Random Forest/CV- 85.2</a:t>
            </a:r>
            <a:endParaRPr sz="24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EB Garamond"/>
              <a:buAutoNum type="arabicPeriod"/>
            </a:pPr>
            <a:r>
              <a:rPr lang="en" sz="24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AdaBoosting/CV- 87.5</a:t>
            </a:r>
            <a:endParaRPr sz="24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EB Garamond"/>
              <a:buAutoNum type="arabicPeriod"/>
            </a:pPr>
            <a:r>
              <a:rPr lang="en" sz="24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Gradient Boosting/CV- 84.7</a:t>
            </a:r>
            <a:endParaRPr sz="24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EB Garamond"/>
              <a:buAutoNum type="arabicPeriod"/>
            </a:pPr>
            <a:r>
              <a:rPr lang="en" sz="24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Bagging/CV - 82.7</a:t>
            </a:r>
            <a:endParaRPr sz="24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EB Garamond"/>
              <a:buAutoNum type="arabicPeriod"/>
            </a:pPr>
            <a:r>
              <a:rPr lang="en" sz="24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BernoulliNB/</a:t>
            </a:r>
            <a:r>
              <a:rPr lang="en" sz="24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Hash Vectorizer</a:t>
            </a:r>
            <a:r>
              <a:rPr lang="en" sz="24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- 50.4?!?!</a:t>
            </a:r>
            <a:endParaRPr sz="24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EB Garamond"/>
              <a:buAutoNum type="alphaLcPeriod"/>
            </a:pPr>
            <a:r>
              <a:rPr lang="en" sz="24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I was wondering if anyone has any thoughts as to why this model was turning out so poorly?</a:t>
            </a:r>
            <a:endParaRPr sz="24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Brackets, Brackets everywhere and not a thought to think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520600" cy="12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B Garamond"/>
              <a:buChar char="●"/>
            </a:pPr>
            <a:r>
              <a:rPr lang="en" sz="14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When trying to figure out the next steps to increasing the accuracy of my model I received inspiration from a higher power…...Caroline!!</a:t>
            </a:r>
            <a:endParaRPr sz="14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B Garamond"/>
              <a:buChar char="●"/>
            </a:pPr>
            <a:r>
              <a:rPr lang="en" sz="14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We created a custom classifier to count brackets, since the brackets only appear in the Ask Science Fiction reddit to classify which universe the question is coming from.</a:t>
            </a:r>
            <a:endParaRPr sz="14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250" y="2546325"/>
            <a:ext cx="6142623" cy="242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Reddit’s Top Models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6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/>
        </p:nvSpPr>
        <p:spPr>
          <a:xfrm>
            <a:off x="195775" y="80100"/>
            <a:ext cx="16551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TO JUPYTER!!</a:t>
            </a:r>
            <a:endParaRPr sz="24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6652200" y="80100"/>
            <a:ext cx="24918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FOR MODELING!</a:t>
            </a:r>
            <a:endParaRPr sz="24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winning model</a:t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000" y="1017725"/>
            <a:ext cx="8414299" cy="39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Thoughts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905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1. When I added all of the classifiers from the vader sentiment analysis it seemed to lower the score. The best combination I found was the model above with just the negative and compound scores from VADER.</a:t>
            </a:r>
            <a:endParaRPr b="1" sz="14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1905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2. The largest jump </a:t>
            </a:r>
            <a:r>
              <a:rPr b="1" lang="en" sz="14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occurred</a:t>
            </a:r>
            <a:r>
              <a:rPr b="1" lang="en" sz="14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 when using a custom classifier to use brackets as an indicator for the model. When we used that in our model it took our score from roughly 90% to 97%. It was at that point that we added the vader analysis numbers to increase our score to the one above.</a:t>
            </a:r>
            <a:endParaRPr b="1" sz="14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3. Its Random Forest! </a:t>
            </a:r>
            <a:r>
              <a:rPr b="1" lang="en" sz="14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That's</a:t>
            </a:r>
            <a:r>
              <a:rPr b="1" lang="en" sz="14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 very surprising because RF was never the best performing model until we introduced the count brackets classifier. I used it to model my vader since it beat all other top models in the area above.</a:t>
            </a:r>
            <a:endParaRPr b="1" sz="14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asking?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EB Garamond"/>
              <a:buChar char="●"/>
            </a:pPr>
            <a:r>
              <a:rPr lang="en" sz="30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Can we build a model that will predict, to at least a 95% accuracy, if a title comes from the Sub-Reddits Ask Science and Ask Science Fiction?</a:t>
            </a:r>
            <a:endParaRPr sz="30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191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EB Garamond"/>
              <a:buChar char="●"/>
            </a:pPr>
            <a:r>
              <a:rPr lang="en" sz="30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Why did I choose these categories?</a:t>
            </a:r>
            <a:endParaRPr sz="30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Collecting our Data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0" y="1247350"/>
            <a:ext cx="4720800" cy="9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B Garamond"/>
              <a:buChar char="●"/>
            </a:pPr>
            <a:r>
              <a:rPr lang="en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Scraped  1000 posts from each category using the for loop below.</a:t>
            </a:r>
            <a:endParaRPr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50" y="2183950"/>
            <a:ext cx="4652676" cy="285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4350" y="2183950"/>
            <a:ext cx="4259649" cy="28523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907425" y="1247350"/>
            <a:ext cx="4213500" cy="9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EB Garamond"/>
              <a:buChar char="●"/>
            </a:pPr>
            <a:r>
              <a:rPr lang="en" sz="14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Stored all of the titles, descriptions and subreddit names into a dictionary which I cast into a pandas Dataframe.</a:t>
            </a:r>
            <a:endParaRPr sz="14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Collecting our Data cont.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10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B Garamond"/>
              <a:buChar char="●"/>
            </a:pPr>
            <a:r>
              <a:rPr lang="en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After collecting 1000 posts from each reddit and making a dataframe for each we will concat them together and drop all duplicate titles to have a clean dataframe to start my analysis.</a:t>
            </a:r>
            <a:endParaRPr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94775"/>
            <a:ext cx="8839201" cy="2212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to answer about or data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EB Garamond"/>
              <a:buAutoNum type="arabicPeriod"/>
            </a:pPr>
            <a:r>
              <a:rPr lang="en" sz="30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Are there words that could help as stop words? </a:t>
            </a:r>
            <a:endParaRPr sz="30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EB Garamond"/>
              <a:buAutoNum type="arabicPeriod"/>
            </a:pPr>
            <a:r>
              <a:rPr lang="en" sz="30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Are our classes balanced?</a:t>
            </a:r>
            <a:endParaRPr sz="30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EB Garamond"/>
              <a:buAutoNum type="arabicPeriod"/>
            </a:pPr>
            <a:r>
              <a:rPr lang="en" sz="30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Do we have enough information?</a:t>
            </a:r>
            <a:endParaRPr sz="30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EB Garamond"/>
              <a:buAutoNum type="arabicPeriod"/>
            </a:pPr>
            <a:r>
              <a:rPr lang="en" sz="30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Are there any non numeric indicators that we could use in modeling?</a:t>
            </a:r>
            <a:endParaRPr sz="30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5 most used words according to subreddit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2268951" cy="169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6912" y="1152475"/>
            <a:ext cx="2410176" cy="169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9456" y="2981788"/>
            <a:ext cx="2268950" cy="1612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99376" y="3070075"/>
            <a:ext cx="2346749" cy="149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63350" y="1152475"/>
            <a:ext cx="2268949" cy="1636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in VADER!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152400" y="1196975"/>
            <a:ext cx="4386900" cy="7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B Garamond"/>
              <a:buChar char="●"/>
            </a:pPr>
            <a:r>
              <a:rPr lang="en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Below I ran a VADER Sentiment Analysis, why did I do this?</a:t>
            </a:r>
            <a:endParaRPr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89100"/>
            <a:ext cx="4457175" cy="280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761975" y="1233050"/>
            <a:ext cx="4386900" cy="7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B Garamond"/>
              <a:buChar char="●"/>
            </a:pPr>
            <a:r>
              <a:rPr lang="en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Below is the Top 10 “Negative” titles for our model.</a:t>
            </a:r>
            <a:endParaRPr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1975" y="2164775"/>
            <a:ext cx="4229624" cy="286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a baseline look..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152475"/>
            <a:ext cx="85206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In the picture below I have a data frame of scores from some of the top classifier models on our training and test data sets. This was a beginning guide to start fitting models into a pipeline and gridsearch to fine tune parameters.</a:t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200" y="2315025"/>
            <a:ext cx="4335665" cy="265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takeaways from second round of modeling: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EB Garamond"/>
              <a:buAutoNum type="arabicPeriod"/>
            </a:pPr>
            <a:r>
              <a:rPr lang="en" sz="20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Count vectorizing is the best vectorizing method in all classification models.</a:t>
            </a:r>
            <a:endParaRPr sz="20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EB Garamond"/>
              <a:buAutoNum type="arabicPeriod"/>
            </a:pPr>
            <a:r>
              <a:rPr lang="en" sz="20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Stop Words = None is the best parameter for stop words in CV</a:t>
            </a:r>
            <a:endParaRPr sz="20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EB Garamond"/>
              <a:buAutoNum type="arabicPeriod"/>
            </a:pPr>
            <a:r>
              <a:rPr lang="en" sz="20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Multinomial NB continues to outperform other models with gridsearch parameter tuning</a:t>
            </a:r>
            <a:endParaRPr sz="20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EB Garamond"/>
              <a:buAutoNum type="arabicPeriod"/>
            </a:pPr>
            <a:r>
              <a:rPr lang="en" sz="20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Best score was 91.17 from MNB on the testing data</a:t>
            </a:r>
            <a:endParaRPr sz="20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EB Garamond"/>
              <a:buAutoNum type="arabicPeriod"/>
            </a:pPr>
            <a:r>
              <a:rPr lang="en" sz="20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Other top performing models:</a:t>
            </a:r>
            <a:endParaRPr sz="20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EB Garamond"/>
              <a:buAutoNum type="alphaLcPeriod"/>
            </a:pPr>
            <a:r>
              <a:rPr lang="en" sz="20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Logistic regression/CV-  90.4</a:t>
            </a:r>
            <a:endParaRPr sz="20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EB Garamond"/>
              <a:buAutoNum type="alphaLcPeriod"/>
            </a:pPr>
            <a:r>
              <a:rPr lang="en" sz="20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BernoulliNB/CV - 89.8</a:t>
            </a:r>
            <a:endParaRPr sz="20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EB Garamond"/>
              <a:buAutoNum type="alphaLcPeriod"/>
            </a:pPr>
            <a:r>
              <a:rPr lang="en" sz="20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Support Vector Machine/CV - 89.3</a:t>
            </a:r>
            <a:endParaRPr sz="20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