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ba4279eb8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ba4279eb8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bf1af5c0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bf1af5c0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go and introduce the training and test split.  Go through the shapes of the returned values, make sure everyone is clear on what’s happening.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bf1af5c0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bf1af5c0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go and introduce the training and test split.  Go through the shapes of the returned values, make sure everyone is clear on what’s happening.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bf1af5c0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bf1af5c0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go and introduce the training and test split.  Go through the shapes of the returned values, make sure everyone is clear on what’s happening.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bf1af5c0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bf1af5c0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ba4279eb8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ba4279eb8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go and introduce the training and test split.  Go through the shapes of the returned values, make sure everyone is clear on what’s happening.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bf1af5c0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bf1af5c0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go and introduce the training and test split.  Go through the shapes of the returned values, make sure everyone is clear on what’s happening.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bf1af5c0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bf1af5c0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go and introduce the training and test split.  Go through the shapes of the returned values, make sure everyone is clear on what’s happening.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bf1af5c0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bf1af5c0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go and introduce the training and test split.  Go through the shapes of the returned values, make sure everyone is clear on what’s happening.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bf1af5c0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bf1af5c0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go and introduce the training and test split.  Go through the shapes of the returned values, make sure everyone is clear on what’s happening.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5be2f98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5be2f98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ba4279eb8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ba4279eb8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5be2f98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5be2f98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go and introduce the training and test split.  Go through the shapes of the returned values, make sure everyone is clear on what’s happening.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5be2f98d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5be2f98d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5be2f98d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5be2f98d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5be2f98d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5be2f98d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5be2f98d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5be2f98d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into your next segment here, and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5be2f98d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5be2f98d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5be2f98d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5be2f98d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5be2f98d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5be2f98d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this slide, introduce Ridge Regression, point out alpha as a parameter, and make the chart -- decide for yourself if it’s a good idea to do it by hand or not.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bf1af5c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bf1af5c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go and introduce the training and test split.  Go through the shapes of the returned values, make sure everyone is clear on what’s happening.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f1af5c0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f1af5c0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go and introduce the training and test split.  Go through the shapes of the returned values, make sure everyone is clear on what’s happening.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bf1af5c0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bf1af5c0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go and introduce the training and test split.  Go through the shapes of the returned values, make sure everyone is clear on what’s happening.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f1af5c0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bf1af5c0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go and introduce the training and test split.  Go through the shapes of the returned values, make sure everyone is clear on what’s happening.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f1af5c0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bf1af5c0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go and introduce the training and test split.  Go through the shapes of the returned values, make sure everyone is clear on what’s happening.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bf1af5c0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bf1af5c0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go and introduce the training and test split.  Go through the shapes of the returned values, make sure everyone is clear on what’s happening.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f1af5c0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bf1af5c0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go and introduce the training and test split.  Go through the shapes of the returned values, make sure everyone is clear on what’s happening.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. Blank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90225" y="4502825"/>
            <a:ext cx="2454300" cy="55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idx="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. Basic: Title + Text">
  <p:cSld name="CUSTOM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30600" y="1249850"/>
            <a:ext cx="8345700" cy="294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. Discussion Prompt">
  <p:cSld name="TITLE_AND_BODY_1_2_2_2_1_1_1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125" y="50"/>
            <a:ext cx="9144000" cy="659700"/>
          </a:xfrm>
          <a:prstGeom prst="rect">
            <a:avLst/>
          </a:prstGeom>
          <a:solidFill>
            <a:srgbClr val="FC78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/>
        </p:nvSpPr>
        <p:spPr>
          <a:xfrm>
            <a:off x="915075" y="166250"/>
            <a:ext cx="25548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Discussion: 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62001" y="20088"/>
            <a:ext cx="1336200" cy="7516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-Cog-900.png" id="63" name="Google Shape;6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825" y="462245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idx="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2186914" y="166250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71800" y="1143000"/>
            <a:ext cx="86223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. Solo Activity">
  <p:cSld name="TITLE_AND_BODY_1_2_2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125" y="50"/>
            <a:ext cx="9144000" cy="659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6174" y="9095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7292905" y="129425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54120" l="37611" r="36416" t="0"/>
          <a:stretch/>
        </p:blipFill>
        <p:spPr>
          <a:xfrm>
            <a:off x="92200" y="-66798"/>
            <a:ext cx="731150" cy="72648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>
            <p:ph type="title"/>
          </p:nvPr>
        </p:nvSpPr>
        <p:spPr>
          <a:xfrm>
            <a:off x="2330125" y="166250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/>
        </p:nvSpPr>
        <p:spPr>
          <a:xfrm>
            <a:off x="823349" y="166256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Solo Exercise: 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2825" y="462245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271800" y="1143000"/>
            <a:ext cx="86223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3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hank You Slide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81" name="Google Shape;81;p17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/>
          <p:nvPr/>
        </p:nvSpPr>
        <p:spPr>
          <a:xfrm>
            <a:off x="-500" y="1150"/>
            <a:ext cx="9144000" cy="5143500"/>
          </a:xfrm>
          <a:prstGeom prst="rect">
            <a:avLst/>
          </a:prstGeom>
          <a:solidFill>
            <a:srgbClr val="E51B24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600" y="445564"/>
            <a:ext cx="530249" cy="5302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type="title"/>
          </p:nvPr>
        </p:nvSpPr>
        <p:spPr>
          <a:xfrm>
            <a:off x="636600" y="1233250"/>
            <a:ext cx="7327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681725" y="3094450"/>
            <a:ext cx="74577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C">
  <p:cSld name="TITLE_AND_BODY_1_2_1_2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type="title"/>
          </p:nvPr>
        </p:nvSpPr>
        <p:spPr>
          <a:xfrm>
            <a:off x="320275" y="517575"/>
            <a:ext cx="8407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scipy.org/doc/scipy/reference/stats.html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scipy.org/doc/scipy/reference/stats.html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scipy.org/doc/scipy/reference/stats.html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636600" y="1233250"/>
            <a:ext cx="7327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 Class 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681725" y="3094450"/>
            <a:ext cx="74577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Cross Validation, Model Prep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Distributional Inference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734775"/>
            <a:ext cx="4540800" cy="3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Main benefits: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Combines a nice blend of visual and quantitative insight into distributional fit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Allows you to see </a:t>
            </a:r>
            <a:r>
              <a:rPr b="1"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your data does and does not agree with a particular distribution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Can be applied to any distribution that’s supported by scipy: 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https://docs.scipy.org/doc/scipy/reference/stats.html</a:t>
            </a:r>
            <a:endParaRPr sz="1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4">
            <a:alphaModFix/>
          </a:blip>
          <a:srcRect b="0" l="12529" r="12529" t="0"/>
          <a:stretch/>
        </p:blipFill>
        <p:spPr>
          <a:xfrm>
            <a:off x="4871400" y="918175"/>
            <a:ext cx="3967800" cy="279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Distributional Inference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734775"/>
            <a:ext cx="4540800" cy="3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Main benefits: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Combines a nice blend of visual and quantitative insight into distributional fit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Allows you to see </a:t>
            </a:r>
            <a:r>
              <a:rPr b="1"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your data does and does not agree with a particular distribution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Can be applied to any distribution that’s supported by scipy: 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https://docs.scipy.org/doc/scipy/reference/stats.html</a:t>
            </a:r>
            <a:endParaRPr sz="1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 rotWithShape="1">
          <a:blip r:embed="rId4">
            <a:alphaModFix/>
          </a:blip>
          <a:srcRect b="0" l="12529" r="12529" t="0"/>
          <a:stretch/>
        </p:blipFill>
        <p:spPr>
          <a:xfrm>
            <a:off x="4871400" y="918175"/>
            <a:ext cx="3967800" cy="279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Distributional Inference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734775"/>
            <a:ext cx="4540800" cy="3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Main benefits: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Combines a nice blend of visual and quantitative insight into distributional fit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Allows you to see </a:t>
            </a:r>
            <a:r>
              <a:rPr b="1"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your data does and does not agree with a particular distribution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Can be applied to any distribution that’s supported by scipy: 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https://docs.scipy.org/doc/scipy/reference/stats.html</a:t>
            </a:r>
            <a:endParaRPr sz="1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4">
            <a:alphaModFix/>
          </a:blip>
          <a:srcRect b="0" l="12529" r="12529" t="0"/>
          <a:stretch/>
        </p:blipFill>
        <p:spPr>
          <a:xfrm>
            <a:off x="4871400" y="918175"/>
            <a:ext cx="3967800" cy="279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636600" y="1233250"/>
            <a:ext cx="73272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Encoding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1"/>
          <p:cNvSpPr txBox="1"/>
          <p:nvPr>
            <p:ph idx="1" type="subTitle"/>
          </p:nvPr>
        </p:nvSpPr>
        <p:spPr>
          <a:xfrm>
            <a:off x="681725" y="3094450"/>
            <a:ext cx="74577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Encoding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796375"/>
            <a:ext cx="4540800" cy="3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 story so far on categorical encoding: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Ordinal:  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rank columns in numeric order (1, 2, 3, 4, 5, etc) based on an inherent order (big, medium, small), (good, fair, poor, etc)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Nominal/OneHot: 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Create a binary representation for variables that don’t have inherent order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Both of these have problems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2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 rotWithShape="1">
          <a:blip r:embed="rId3">
            <a:alphaModFix/>
          </a:blip>
          <a:srcRect b="0" l="12529" r="12529" t="0"/>
          <a:stretch/>
        </p:blipFill>
        <p:spPr>
          <a:xfrm>
            <a:off x="4871400" y="918175"/>
            <a:ext cx="3967800" cy="279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Encoding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796375"/>
            <a:ext cx="4540800" cy="3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Problems with these methods: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Ordinal: 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most columns don’t fit this criteria, shoehorning variables into this usually gives bad results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OneHot:  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can create too many columns.  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Example:  titanic dataset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Name, ticket, etc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■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you one-hot encode these, you have more columns than rows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3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 rotWithShape="1">
          <a:blip r:embed="rId3">
            <a:alphaModFix/>
          </a:blip>
          <a:srcRect b="0" l="12529" r="12529" t="0"/>
          <a:stretch/>
        </p:blipFill>
        <p:spPr>
          <a:xfrm>
            <a:off x="4871400" y="918175"/>
            <a:ext cx="3967800" cy="279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Encoding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796375"/>
            <a:ext cx="4540800" cy="3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Budgeting your columns: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Hard fail:  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More columns than rows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Most models won’t converge to an answer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Many models have computation time that scales exponentially with number of columns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Soft fail:  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values in columns that only appear a dozen or two times, or occur much more frequently in test than train, or vice versa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Helps create flukey, unstable results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4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 rotWithShape="1">
          <a:blip r:embed="rId3">
            <a:alphaModFix/>
          </a:blip>
          <a:srcRect b="0" l="12529" r="12529" t="0"/>
          <a:stretch/>
        </p:blipFill>
        <p:spPr>
          <a:xfrm>
            <a:off x="5007575" y="918175"/>
            <a:ext cx="3831624" cy="269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Encoding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796375"/>
            <a:ext cx="4540800" cy="3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Common problem: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Lots of important columns have a lot of unique values!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Zip codes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Billing procedures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Names of people, etc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These often put you in a conundrum: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Too important to throw out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But too many unique values to onehot encode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This is called ‘high cardinality’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So what to do?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5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218" name="Google Shape;218;p35"/>
          <p:cNvPicPr preferRelativeResize="0"/>
          <p:nvPr/>
        </p:nvPicPr>
        <p:blipFill rotWithShape="1">
          <a:blip r:embed="rId3">
            <a:alphaModFix/>
          </a:blip>
          <a:srcRect b="0" l="12529" r="12529" t="0"/>
          <a:stretch/>
        </p:blipFill>
        <p:spPr>
          <a:xfrm>
            <a:off x="5007575" y="918175"/>
            <a:ext cx="3831624" cy="269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Encoding</a:t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311700" y="796375"/>
            <a:ext cx="4540800" cy="3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Way of encoding categorical columns numerically but only using one column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Maps results of a groupby() operation from the training set to both the test and training set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Useful way of capturing information about all values in a column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6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 rotWithShape="1">
          <a:blip r:embed="rId3">
            <a:alphaModFix/>
          </a:blip>
          <a:srcRect b="0" l="12529" r="12529" t="0"/>
          <a:stretch/>
        </p:blipFill>
        <p:spPr>
          <a:xfrm>
            <a:off x="5007575" y="918175"/>
            <a:ext cx="3831624" cy="269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636600" y="1233250"/>
            <a:ext cx="73272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</a:t>
            </a:r>
            <a:endParaRPr/>
          </a:p>
        </p:txBody>
      </p:sp>
      <p:sp>
        <p:nvSpPr>
          <p:cNvPr id="232" name="Google Shape;232;p37"/>
          <p:cNvSpPr txBox="1"/>
          <p:nvPr>
            <p:ph idx="1" type="subTitle"/>
          </p:nvPr>
        </p:nvSpPr>
        <p:spPr>
          <a:xfrm>
            <a:off x="681725" y="3094450"/>
            <a:ext cx="74577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Machine Learning With Python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636600" y="1233250"/>
            <a:ext cx="73272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Distributional Inference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681725" y="3094450"/>
            <a:ext cx="74577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</a:t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311700" y="796375"/>
            <a:ext cx="4540800" cy="3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Commonly used technique to curb overfitting in your models.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Does so by deliberately injecting a measured amount of bias into your model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You call bias injection a ‘penalty’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Result is that it shrinks your weights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Also known as ‘weight’ decay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Used in most algorithms that use gradient descent for optimization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8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050" y="446975"/>
            <a:ext cx="3619315" cy="34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9"/>
          <p:cNvSpPr txBox="1"/>
          <p:nvPr>
            <p:ph idx="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9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40"/>
          <p:cNvSpPr txBox="1"/>
          <p:nvPr>
            <p:ph idx="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254" name="Google Shape;2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4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41"/>
          <p:cNvSpPr txBox="1"/>
          <p:nvPr>
            <p:ph idx="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7778"/>
            <a:ext cx="9144001" cy="26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42"/>
          <p:cNvSpPr txBox="1"/>
          <p:nvPr>
            <p:ph idx="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268" name="Google Shape;2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0950"/>
            <a:ext cx="8839200" cy="2182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</a:t>
            </a:r>
            <a:endParaRPr/>
          </a:p>
        </p:txBody>
      </p:sp>
      <p:sp>
        <p:nvSpPr>
          <p:cNvPr id="274" name="Google Shape;274;p43"/>
          <p:cNvSpPr txBox="1"/>
          <p:nvPr>
            <p:ph idx="1" type="body"/>
          </p:nvPr>
        </p:nvSpPr>
        <p:spPr>
          <a:xfrm>
            <a:off x="311700" y="796375"/>
            <a:ext cx="4540800" cy="3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 regularization parameter: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Has different names: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Alpha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Lambda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Determines the strength of your regularization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Common parameter to test in cross validation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3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276" name="Google Shape;2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050" y="446975"/>
            <a:ext cx="3619315" cy="34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</a:t>
            </a:r>
            <a:endParaRPr/>
          </a:p>
        </p:txBody>
      </p:sp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311700" y="796375"/>
            <a:ext cx="4813800" cy="3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Regression with an L2 penalty is called </a:t>
            </a:r>
            <a:r>
              <a:rPr i="1"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Ridge Regression</a:t>
            </a:r>
            <a:endParaRPr i="1"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Regression with an L1 penalty is called </a:t>
            </a:r>
            <a:r>
              <a:rPr i="1"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Lasso Regression</a:t>
            </a:r>
            <a:endParaRPr i="1"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Regularization is used on a lot of ML algorithms - basic concepts are the same throughout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Always a good idea to regularize - to not do it is usually a mistake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4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284" name="Google Shape;28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050" y="446975"/>
            <a:ext cx="3619315" cy="34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311700" y="796375"/>
            <a:ext cx="4813800" cy="3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5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291" name="Google Shape;2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50" y="0"/>
            <a:ext cx="7877099" cy="466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Distributional Inference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796375"/>
            <a:ext cx="4540800" cy="3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One way to classify models is whether or not they’re based on distributional assumptions.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Parametric methods:  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means model is built on an assumption that data fits a particular statistical distribution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Nonparametric method:  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 such assumptions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Parametric methods can be more precise in what they’re trying to measure, but are also more prone to failure.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12529" r="12529" t="0"/>
          <a:stretch/>
        </p:blipFill>
        <p:spPr>
          <a:xfrm>
            <a:off x="4871400" y="918175"/>
            <a:ext cx="3967800" cy="279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Distributional Inference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796375"/>
            <a:ext cx="4540800" cy="3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few examples of parametric models: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Linear regression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-- normal distribution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Poisson regression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-- linear regression for count data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Gaussian mixture models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-- finding sub-distributions within data to make an estimation of a whole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-- Linear regression for classification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-- grouping samples together based on statistical similarity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12529" r="12529" t="0"/>
          <a:stretch/>
        </p:blipFill>
        <p:spPr>
          <a:xfrm>
            <a:off x="4871400" y="918175"/>
            <a:ext cx="3967800" cy="279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Distributional Inference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796375"/>
            <a:ext cx="4540800" cy="3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few examples of non-parametric models: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Decision Trees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-- recursively split data on values that best separate it into separate classes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K Nearest Neighbor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-- groups a sample with samples that are closest to it, regardless of 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Neural Netowrks (kind of) -- 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fixed number of weights, but don’t require data to fit a particular pattern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0" l="12529" r="12529" t="0"/>
          <a:stretch/>
        </p:blipFill>
        <p:spPr>
          <a:xfrm>
            <a:off x="4871400" y="918175"/>
            <a:ext cx="3967800" cy="279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20275" y="517575"/>
            <a:ext cx="84075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 Common Question: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How Well Does My Data Fit A Particular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Distribution?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Distributional Inference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796375"/>
            <a:ext cx="4540800" cy="3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What we’ve done so far:  looked at histograms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Problems with this: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Not numerically precise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Subjective: different numbers of bins can give very different impressions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These can generally be used for rough approximations, but fail when you need depth of insight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b="0" l="12529" r="12529" t="0"/>
          <a:stretch/>
        </p:blipFill>
        <p:spPr>
          <a:xfrm>
            <a:off x="4871400" y="918175"/>
            <a:ext cx="3967800" cy="279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Distributional Inference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796375"/>
            <a:ext cx="4540800" cy="3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Other common method:  statistical tests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Ie, given the data I have, what are the chances that it is normal?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the test statistic is &lt; .05, you basically say it doesn’t fit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Common examples: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Mann-whitney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Shapiro-Wilk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Anderson-Darling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Problems: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Way too precise!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Generally not useful w/ N &gt; 2000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b="0" l="12529" r="12529" t="0"/>
          <a:stretch/>
        </p:blipFill>
        <p:spPr>
          <a:xfrm>
            <a:off x="4871400" y="918175"/>
            <a:ext cx="3967800" cy="279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Distributional Inference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734775"/>
            <a:ext cx="4540800" cy="3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sensible alternative: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 probplot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Does two things: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Generates a hypothetical distribution based on the data that you have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Plots your data vs the hypothetical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Runs a univariate regression against the hypothetical norm and returns an r-squared value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 rotWithShape="1">
          <a:blip r:embed="rId3">
            <a:alphaModFix/>
          </a:blip>
          <a:srcRect b="0" l="12529" r="12529" t="0"/>
          <a:stretch/>
        </p:blipFill>
        <p:spPr>
          <a:xfrm>
            <a:off x="4871400" y="918175"/>
            <a:ext cx="3967800" cy="279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