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Google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GoogleSans-bold.fntdata"/><Relationship Id="rId12" Type="http://schemas.openxmlformats.org/officeDocument/2006/relationships/font" Target="fonts/Google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GoogleSans-boldItalic.fntdata"/><Relationship Id="rId14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79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902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Yes, after checking the file's unique code, most security companies and testing systems found it to be harmful. Specifically, 57 out of 71 security companies and 3 testing systems marked it as dangerous. This code is linked to a well-known malicious program called Flagpro, which is often connected to a skilled hacking group known as BlackTech.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Experts call this program "trojan.flagpro/fragtor." It falls into the category of trojan viruses and has different names like flagpro, fragtor, and busyice.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5"/>
            <a:ext cx="37023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Collection, Command and Control, Credential Access, Discovery, Defense Evasion, </a:t>
            </a: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Privilege</a:t>
            </a: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Escalation, Execution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50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500"/>
            <a:ext cx="33843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Capture and Virtualization/Sandbox Evasion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50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100"/>
            <a:ext cx="31557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Requests, DNS Resolutions, IP Traffic, JA3 Digests, Memory Pattern Domains, Memory Pattern Urls, Memory Pattern IPs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org.misecure.com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207.148.109.242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4"/>
          <p:cNvSpPr/>
          <p:nvPr/>
        </p:nvSpPr>
        <p:spPr>
          <a:xfrm>
            <a:off x="5971275" y="4417975"/>
            <a:ext cx="28656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54e6ea47eb04634d3e87fd7787e2136ccfbcc80ade34f246a12cf93bab527f6b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