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3F16-0028-4CD6-B47D-660A0157EA74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6004-63E2-4D56-A2AC-F0E77F16F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1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151E6-E710-40EC-A9F9-8428B9D1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81256-2370-4464-B496-422674276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20CC5-D3A7-4731-8B74-1AEF85CE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B8AAF-F4C2-4514-B26B-49D2FAEC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E45B2-98F4-475E-BC6C-3F69318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2A07E-D5E8-48B8-B527-74C9A5DA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EE8658-1B51-428B-86A3-FC38BAEC4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EFB904-E227-4C41-9EBD-A85F1A7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9155F-8508-40C4-BF4F-752FC413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A051F-7EA7-47B6-9F96-70D8BAC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8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4B6446-FE66-4C9C-A250-F577C2340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D031CD-FF39-464F-A5E0-BD12C5B7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73AC8-0E48-4297-8161-E362F206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4EED22-DC61-4553-8377-88CCF06D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F2208-85F4-42F4-90AE-8A1AF2B9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9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23633-CAFB-4BE0-BA88-20ABFFE3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DF6A2-8786-4A0A-B5FB-871E6B32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5C036-6E7F-4E82-9A3F-18AEA6BD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CE683A-4022-48C2-A8FC-BFF5CBA7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85701-851C-4952-921A-86880C05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2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946CF-C438-4871-96A1-C078DC9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A289C-F49C-4241-9379-0F8F5F01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D1580-DF5B-46FA-AF29-3906100D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31DD8-4EED-41EE-B70D-2C18D93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C664D-EAF6-4991-98CC-FB18668C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63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FD618-6A1A-42B5-8B07-400A7737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28D17-6AC4-425A-B86B-6B6ABEDAF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722335-DFF7-4746-8E27-2B700EECD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2C4BB0-FEF0-4ECB-B787-48462217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D8CD3-2D8B-4F82-95E3-AF246FD7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1168AE-4C82-451F-8FD5-1AC0BFB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21DF9-BFB3-49CC-8F2A-A8217809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E006D7-F9F5-480C-85DC-9444739F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51100A-D898-49B8-9D73-5FF03A10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83A6D8-B349-4E4B-BE31-17CDF7A59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595A99-0317-457E-B572-5E4E53EFB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534489-D0C3-445B-BD8B-510B32AF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D47A23-837C-40C3-BDD1-28F9A581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FD7C03-7989-490B-BF73-57F0CEED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09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60151-19AE-41EA-9C70-95A92999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254686-2A70-48EF-BB13-876915D7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AC2AB3-800B-462F-8C14-C33E5590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8D2D1F-8F64-4211-A1A5-0998C504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9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EFAB8F-678C-4168-B0A4-BA6D78EA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EB7C9E-D22E-4324-BBE6-A269CFE6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3DEBD7-D224-47E8-8D9E-804E3C77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1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F2981-6CBA-4457-84F8-6FED4B65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DF8C2-59B9-46B7-896D-31C46CF7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0C77D5-0B61-480A-990C-49DFB78B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BF604F-8DFE-4C96-93F0-F38A1A75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11A0B2-4CDF-4F71-BCE6-8DE36A19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84AEFF-6827-4734-B0B8-D30DB319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9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4FE77-DD1E-47DC-81A8-1081052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E589A5-FF42-4154-83DF-5CC766E32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D9D5C9-D3C0-4BF3-884B-B3CCA593D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AAD47-AF9B-445F-9F25-BDF6A677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A55652-A43B-4EDF-B92E-0650CEF5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4D9BA4-2E47-4D40-AE46-8F47D66F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12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61E7D7-E873-406A-8890-55AB5398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4B19D7-435B-4D03-BBFE-64889651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A8E628-276F-4598-83DD-02F08204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224E-DDD8-4D6C-BE10-F1610FB02F37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52BF9-CFDA-4145-AD18-CAB87400F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CBDEB-BE5E-469E-B2DD-6796BB2E9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6B06-C168-4DE4-8397-46B5F020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">
            <a:extLst>
              <a:ext uri="{FF2B5EF4-FFF2-40B4-BE49-F238E27FC236}">
                <a16:creationId xmlns:a16="http://schemas.microsoft.com/office/drawing/2014/main" id="{D2BA215A-DD3F-44B4-9270-87CF84F9A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09" y="0"/>
            <a:ext cx="122505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">
            <a:extLst>
              <a:ext uri="{FF2B5EF4-FFF2-40B4-BE49-F238E27FC236}">
                <a16:creationId xmlns:a16="http://schemas.microsoft.com/office/drawing/2014/main" id="{D466BD53-8174-4234-9653-A86FD840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4" y="236882"/>
            <a:ext cx="8295860" cy="63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3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345909-AEB3-4595-95CC-3E24B85DE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2054" name="Picture 6" descr="Imagem">
            <a:extLst>
              <a:ext uri="{FF2B5EF4-FFF2-40B4-BE49-F238E27FC236}">
                <a16:creationId xmlns:a16="http://schemas.microsoft.com/office/drawing/2014/main" id="{334602FD-08DE-4D91-9F78-37A7342F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8" y="5035827"/>
            <a:ext cx="3140765" cy="2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F6F67FC-0B86-42EB-B7B3-770EBE9A594F}"/>
              </a:ext>
            </a:extLst>
          </p:cNvPr>
          <p:cNvSpPr/>
          <p:nvPr/>
        </p:nvSpPr>
        <p:spPr>
          <a:xfrm>
            <a:off x="-503583" y="344557"/>
            <a:ext cx="77362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Tópicos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ADD457-7950-46C3-B92A-695B0AE2444D}"/>
              </a:ext>
            </a:extLst>
          </p:cNvPr>
          <p:cNvSpPr txBox="1"/>
          <p:nvPr/>
        </p:nvSpPr>
        <p:spPr>
          <a:xfrm flipH="1">
            <a:off x="256253" y="1808273"/>
            <a:ext cx="7880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pt-BR" sz="3600" dirty="0"/>
              <a:t>O que é o </a:t>
            </a:r>
            <a:r>
              <a:rPr lang="pt-BR" sz="3600" dirty="0" err="1"/>
              <a:t>Habtour</a:t>
            </a:r>
            <a:r>
              <a:rPr lang="pt-BR" sz="3600" dirty="0"/>
              <a:t>.</a:t>
            </a:r>
          </a:p>
          <a:p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pt-BR" sz="3600" dirty="0"/>
              <a:t>Por que foi desenvolvido.</a:t>
            </a:r>
          </a:p>
          <a:p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pt-BR" sz="3600" dirty="0"/>
              <a:t>Conheça o aplicativo </a:t>
            </a:r>
            <a:r>
              <a:rPr lang="pt-BR" sz="3600" dirty="0" err="1"/>
              <a:t>Habtour</a:t>
            </a:r>
            <a:r>
              <a:rPr lang="pt-B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797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345909-AEB3-4595-95CC-3E24B85DE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86" y="0"/>
            <a:ext cx="12260486" cy="6858000"/>
          </a:xfrm>
          <a:prstGeom prst="rect">
            <a:avLst/>
          </a:prstGeom>
        </p:spPr>
      </p:pic>
      <p:pic>
        <p:nvPicPr>
          <p:cNvPr id="2054" name="Picture 6" descr="Imagem">
            <a:extLst>
              <a:ext uri="{FF2B5EF4-FFF2-40B4-BE49-F238E27FC236}">
                <a16:creationId xmlns:a16="http://schemas.microsoft.com/office/drawing/2014/main" id="{334602FD-08DE-4D91-9F78-37A7342F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8" y="5035827"/>
            <a:ext cx="3140765" cy="2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F6ED89-3F44-491F-AC34-39995BBE4750}"/>
              </a:ext>
            </a:extLst>
          </p:cNvPr>
          <p:cNvSpPr/>
          <p:nvPr/>
        </p:nvSpPr>
        <p:spPr>
          <a:xfrm>
            <a:off x="-1311964" y="357809"/>
            <a:ext cx="91970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é o </a:t>
            </a: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Habtour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5C1453-52FD-441D-962D-4EFDADF7DD63}"/>
              </a:ext>
            </a:extLst>
          </p:cNvPr>
          <p:cNvSpPr txBox="1"/>
          <p:nvPr/>
        </p:nvSpPr>
        <p:spPr>
          <a:xfrm>
            <a:off x="596349" y="2120348"/>
            <a:ext cx="83488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Conheça o </a:t>
            </a:r>
            <a:r>
              <a:rPr lang="pt-BR" sz="2800" b="0" i="0" u="none" strike="noStrike" dirty="0" err="1">
                <a:effectLst/>
                <a:latin typeface="Arial" panose="020B0604020202020204" pitchFamily="34" charset="0"/>
              </a:rPr>
              <a:t>Habtour</a:t>
            </a: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! É um aplicativo que tem o intuito de identificar, ajudar e informar a população sobre determinados riscos que ocorrem devido ao excesso de bebidas alcoólicas, cigarros, jogos e redes sociais.</a:t>
            </a:r>
            <a:endParaRPr lang="pt-BR" sz="2800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34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345909-AEB3-4595-95CC-3E24B85DE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86" y="0"/>
            <a:ext cx="12260486" cy="6858000"/>
          </a:xfrm>
          <a:prstGeom prst="rect">
            <a:avLst/>
          </a:prstGeom>
        </p:spPr>
      </p:pic>
      <p:pic>
        <p:nvPicPr>
          <p:cNvPr id="2054" name="Picture 6" descr="Imagem">
            <a:extLst>
              <a:ext uri="{FF2B5EF4-FFF2-40B4-BE49-F238E27FC236}">
                <a16:creationId xmlns:a16="http://schemas.microsoft.com/office/drawing/2014/main" id="{334602FD-08DE-4D91-9F78-37A7342F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8" y="5035827"/>
            <a:ext cx="3140765" cy="2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F925897-E9C2-4DFD-ACD6-E43A670645DB}"/>
              </a:ext>
            </a:extLst>
          </p:cNvPr>
          <p:cNvSpPr/>
          <p:nvPr/>
        </p:nvSpPr>
        <p:spPr>
          <a:xfrm>
            <a:off x="-1126434" y="556591"/>
            <a:ext cx="10855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que foi desenvolvido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E25E4C-5F88-45E9-A339-44D5F2F682D7}"/>
              </a:ext>
            </a:extLst>
          </p:cNvPr>
          <p:cNvSpPr txBox="1"/>
          <p:nvPr/>
        </p:nvSpPr>
        <p:spPr>
          <a:xfrm flipH="1">
            <a:off x="126804" y="1709530"/>
            <a:ext cx="9601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rtl="0">
              <a:spcBef>
                <a:spcPts val="0"/>
              </a:spcBef>
              <a:spcAft>
                <a:spcPts val="0"/>
              </a:spcAft>
            </a:pP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O principal fato que nos </a:t>
            </a:r>
            <a:r>
              <a:rPr lang="pt-BR" sz="2800" dirty="0">
                <a:latin typeface="Arial" panose="020B0604020202020204" pitchFamily="34" charset="0"/>
              </a:rPr>
              <a:t>levou a criar o aplicativo é ajudar as pessoas a terem acesso a uma avaliação na qual irá direcionar a ter hábitos saudáveis.</a:t>
            </a:r>
          </a:p>
          <a:p>
            <a:pPr indent="457200" algn="just" rtl="0">
              <a:spcBef>
                <a:spcPts val="0"/>
              </a:spcBef>
              <a:spcAft>
                <a:spcPts val="0"/>
              </a:spcAft>
            </a:pP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No mundo atual, vimos que esse assunto tem crescido bastante e isso tem gerado  riscos, não </a:t>
            </a:r>
            <a:r>
              <a:rPr lang="pt-BR" sz="2800" b="0" i="0" u="none" strike="noStrike" dirty="0" err="1">
                <a:effectLst/>
                <a:latin typeface="Arial" panose="020B0604020202020204" pitchFamily="34" charset="0"/>
              </a:rPr>
              <a:t>so</a:t>
            </a: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 para as pessoas envolvidas mas também para seus familiares.</a:t>
            </a:r>
            <a:endParaRPr lang="pt-BR" sz="2800" b="0" dirty="0">
              <a:effectLst/>
            </a:endParaRPr>
          </a:p>
          <a:p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7769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345909-AEB3-4595-95CC-3E24B85DE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86" y="0"/>
            <a:ext cx="12260486" cy="6858000"/>
          </a:xfrm>
          <a:prstGeom prst="rect">
            <a:avLst/>
          </a:prstGeom>
        </p:spPr>
      </p:pic>
      <p:pic>
        <p:nvPicPr>
          <p:cNvPr id="2054" name="Picture 6" descr="Imagem">
            <a:extLst>
              <a:ext uri="{FF2B5EF4-FFF2-40B4-BE49-F238E27FC236}">
                <a16:creationId xmlns:a16="http://schemas.microsoft.com/office/drawing/2014/main" id="{334602FD-08DE-4D91-9F78-37A7342F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8" y="5035827"/>
            <a:ext cx="3140765" cy="2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50A8727-919E-4096-A9C0-2AEB962298EF}"/>
              </a:ext>
            </a:extLst>
          </p:cNvPr>
          <p:cNvSpPr/>
          <p:nvPr/>
        </p:nvSpPr>
        <p:spPr>
          <a:xfrm>
            <a:off x="450413" y="118118"/>
            <a:ext cx="5611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Conheça o </a:t>
            </a: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Habtour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1BFD88-3D6D-4F3C-8459-B0FDA188D6DA}"/>
              </a:ext>
            </a:extLst>
          </p:cNvPr>
          <p:cNvSpPr txBox="1"/>
          <p:nvPr/>
        </p:nvSpPr>
        <p:spPr>
          <a:xfrm>
            <a:off x="583097" y="1580985"/>
            <a:ext cx="10774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 Verificar os determinados hábitos prejudiciais à saúde, tanto física quanto mental;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pt-BR" sz="2800" b="0" i="0" u="none" strike="noStrike" dirty="0">
              <a:effectLst/>
              <a:latin typeface="Arial" panose="020B0604020202020204" pitchFamily="34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latin typeface="Arial" panose="020B0604020202020204" pitchFamily="34" charset="0"/>
              </a:rPr>
              <a:t>M</a:t>
            </a: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elhora a qualidade de vida;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pt-BR" sz="2800" b="0" i="0" u="none" strike="noStrike" dirty="0">
              <a:effectLst/>
              <a:latin typeface="Arial" panose="020B0604020202020204" pitchFamily="34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Alerta possíveis riscos;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pt-BR" sz="2800" b="0" i="0" u="none" strike="noStrike" dirty="0">
              <a:effectLst/>
              <a:latin typeface="Arial" panose="020B0604020202020204" pitchFamily="34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Conscientização;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pt-BR" sz="2800" b="0" i="0" u="none" strike="noStrike" dirty="0">
              <a:effectLst/>
              <a:latin typeface="Arial" panose="020B0604020202020204" pitchFamily="34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800" dirty="0">
                <a:latin typeface="Arial" panose="020B0604020202020204" pitchFamily="34" charset="0"/>
              </a:rPr>
              <a:t>A</a:t>
            </a: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uto ajuda ao usuário.</a:t>
            </a:r>
          </a:p>
        </p:txBody>
      </p:sp>
    </p:spTree>
    <p:extLst>
      <p:ext uri="{BB962C8B-B14F-4D97-AF65-F5344CB8AC3E}">
        <p14:creationId xmlns:p14="http://schemas.microsoft.com/office/powerpoint/2010/main" val="270268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Alves</dc:creator>
  <cp:lastModifiedBy>Beatriz Alves</cp:lastModifiedBy>
  <cp:revision>2</cp:revision>
  <dcterms:created xsi:type="dcterms:W3CDTF">2022-04-07T17:10:48Z</dcterms:created>
  <dcterms:modified xsi:type="dcterms:W3CDTF">2022-04-07T23:21:13Z</dcterms:modified>
</cp:coreProperties>
</file>