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72" r:id="rId8"/>
    <p:sldId id="271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C00"/>
    <a:srgbClr val="3B3129"/>
    <a:srgbClr val="0C0C0C"/>
    <a:srgbClr val="F2F2F2"/>
    <a:srgbClr val="13A10E"/>
    <a:srgbClr val="16C60C"/>
    <a:srgbClr val="0037DA"/>
    <a:srgbClr val="C50F1F"/>
    <a:srgbClr val="B4009E"/>
    <a:srgbClr val="3B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29195-9BF3-4EE1-823A-A42C63BB7373}" v="13" dt="2024-12-04T18:42:4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urgener" userId="aa756472-f498-43c4-b378-f0511dce9e4c" providerId="ADAL" clId="{21529195-9BF3-4EE1-823A-A42C63BB7373}"/>
    <pc:docChg chg="undo custSel addSld delSld modSld sldOrd">
      <pc:chgData name="Jonathan Burgener" userId="aa756472-f498-43c4-b378-f0511dce9e4c" providerId="ADAL" clId="{21529195-9BF3-4EE1-823A-A42C63BB7373}" dt="2024-12-04T18:44:00.639" v="1650" actId="1076"/>
      <pc:docMkLst>
        <pc:docMk/>
      </pc:docMkLst>
      <pc:sldChg chg="del ord">
        <pc:chgData name="Jonathan Burgener" userId="aa756472-f498-43c4-b378-f0511dce9e4c" providerId="ADAL" clId="{21529195-9BF3-4EE1-823A-A42C63BB7373}" dt="2024-12-02T17:03:44.079" v="56" actId="2696"/>
        <pc:sldMkLst>
          <pc:docMk/>
          <pc:sldMk cId="1238806168" sldId="258"/>
        </pc:sldMkLst>
      </pc:sldChg>
      <pc:sldChg chg="addSp delSp modSp new del mod">
        <pc:chgData name="Jonathan Burgener" userId="aa756472-f498-43c4-b378-f0511dce9e4c" providerId="ADAL" clId="{21529195-9BF3-4EE1-823A-A42C63BB7373}" dt="2024-12-02T16:51:32.401" v="46" actId="2696"/>
        <pc:sldMkLst>
          <pc:docMk/>
          <pc:sldMk cId="1077149955" sldId="262"/>
        </pc:sldMkLst>
        <pc:spChg chg="del">
          <ac:chgData name="Jonathan Burgener" userId="aa756472-f498-43c4-b378-f0511dce9e4c" providerId="ADAL" clId="{21529195-9BF3-4EE1-823A-A42C63BB7373}" dt="2024-12-02T16:21:43.117" v="1" actId="22"/>
          <ac:spMkLst>
            <pc:docMk/>
            <pc:sldMk cId="1077149955" sldId="262"/>
            <ac:spMk id="3" creationId="{C3E09D9C-5DA1-C925-96BA-8CB61864A914}"/>
          </ac:spMkLst>
        </pc:spChg>
        <pc:picChg chg="add mod ord">
          <ac:chgData name="Jonathan Burgener" userId="aa756472-f498-43c4-b378-f0511dce9e4c" providerId="ADAL" clId="{21529195-9BF3-4EE1-823A-A42C63BB7373}" dt="2024-12-02T16:23:19.163" v="11" actId="1076"/>
          <ac:picMkLst>
            <pc:docMk/>
            <pc:sldMk cId="1077149955" sldId="262"/>
            <ac:picMk id="5" creationId="{F2149563-27E9-386A-4F64-4E3A7B3BAADA}"/>
          </ac:picMkLst>
        </pc:picChg>
        <pc:picChg chg="add mod">
          <ac:chgData name="Jonathan Burgener" userId="aa756472-f498-43c4-b378-f0511dce9e4c" providerId="ADAL" clId="{21529195-9BF3-4EE1-823A-A42C63BB7373}" dt="2024-12-02T16:23:20.368" v="12" actId="1076"/>
          <ac:picMkLst>
            <pc:docMk/>
            <pc:sldMk cId="1077149955" sldId="262"/>
            <ac:picMk id="7" creationId="{9CB01D06-9B39-9B08-658B-BDB345951EDB}"/>
          </ac:picMkLst>
        </pc:picChg>
      </pc:sldChg>
      <pc:sldChg chg="addSp delSp modSp new del mod">
        <pc:chgData name="Jonathan Burgener" userId="aa756472-f498-43c4-b378-f0511dce9e4c" providerId="ADAL" clId="{21529195-9BF3-4EE1-823A-A42C63BB7373}" dt="2024-12-02T16:52:45.851" v="49" actId="2696"/>
        <pc:sldMkLst>
          <pc:docMk/>
          <pc:sldMk cId="1111869120" sldId="263"/>
        </pc:sldMkLst>
        <pc:spChg chg="del">
          <ac:chgData name="Jonathan Burgener" userId="aa756472-f498-43c4-b378-f0511dce9e4c" providerId="ADAL" clId="{21529195-9BF3-4EE1-823A-A42C63BB7373}" dt="2024-12-02T16:49:00.852" v="14" actId="22"/>
          <ac:spMkLst>
            <pc:docMk/>
            <pc:sldMk cId="1111869120" sldId="263"/>
            <ac:spMk id="3" creationId="{CD783026-B42C-9719-E606-AA6D66F015BD}"/>
          </ac:spMkLst>
        </pc:spChg>
        <pc:picChg chg="add mod ord">
          <ac:chgData name="Jonathan Burgener" userId="aa756472-f498-43c4-b378-f0511dce9e4c" providerId="ADAL" clId="{21529195-9BF3-4EE1-823A-A42C63BB7373}" dt="2024-12-02T16:49:08.492" v="16" actId="14100"/>
          <ac:picMkLst>
            <pc:docMk/>
            <pc:sldMk cId="1111869120" sldId="263"/>
            <ac:picMk id="5" creationId="{F02DDAE7-FC15-7B4A-9829-7A1D840DB681}"/>
          </ac:picMkLst>
        </pc:picChg>
      </pc:sldChg>
      <pc:sldChg chg="addSp delSp modSp new mod">
        <pc:chgData name="Jonathan Burgener" userId="aa756472-f498-43c4-b378-f0511dce9e4c" providerId="ADAL" clId="{21529195-9BF3-4EE1-823A-A42C63BB7373}" dt="2024-12-03T05:23:24.226" v="1258" actId="478"/>
        <pc:sldMkLst>
          <pc:docMk/>
          <pc:sldMk cId="2230771717" sldId="264"/>
        </pc:sldMkLst>
        <pc:picChg chg="add del mod">
          <ac:chgData name="Jonathan Burgener" userId="aa756472-f498-43c4-b378-f0511dce9e4c" providerId="ADAL" clId="{21529195-9BF3-4EE1-823A-A42C63BB7373}" dt="2024-12-03T05:23:24.226" v="1258" actId="478"/>
          <ac:picMkLst>
            <pc:docMk/>
            <pc:sldMk cId="2230771717" sldId="264"/>
            <ac:picMk id="2" creationId="{1731B3B7-01C1-BE4A-D299-8276F5F083E4}"/>
          </ac:picMkLst>
        </pc:picChg>
        <pc:picChg chg="add mod">
          <ac:chgData name="Jonathan Burgener" userId="aa756472-f498-43c4-b378-f0511dce9e4c" providerId="ADAL" clId="{21529195-9BF3-4EE1-823A-A42C63BB7373}" dt="2024-12-03T05:19:30.370" v="1257" actId="1076"/>
          <ac:picMkLst>
            <pc:docMk/>
            <pc:sldMk cId="2230771717" sldId="264"/>
            <ac:picMk id="4" creationId="{5362FCF9-E075-31B3-1A6F-5C3B86296565}"/>
          </ac:picMkLst>
        </pc:picChg>
      </pc:sldChg>
      <pc:sldChg chg="addSp delSp modSp new add del mod">
        <pc:chgData name="Jonathan Burgener" userId="aa756472-f498-43c4-b378-f0511dce9e4c" providerId="ADAL" clId="{21529195-9BF3-4EE1-823A-A42C63BB7373}" dt="2024-12-03T05:29:55.742" v="1274" actId="1076"/>
        <pc:sldMkLst>
          <pc:docMk/>
          <pc:sldMk cId="546435810" sldId="265"/>
        </pc:sldMkLst>
        <pc:picChg chg="add del mod">
          <ac:chgData name="Jonathan Burgener" userId="aa756472-f498-43c4-b378-f0511dce9e4c" providerId="ADAL" clId="{21529195-9BF3-4EE1-823A-A42C63BB7373}" dt="2024-12-02T16:51:00.922" v="39" actId="478"/>
          <ac:picMkLst>
            <pc:docMk/>
            <pc:sldMk cId="546435810" sldId="265"/>
            <ac:picMk id="2" creationId="{DA468A11-6D84-2431-4C16-84738ACC63CF}"/>
          </ac:picMkLst>
        </pc:picChg>
        <pc:picChg chg="add del mod">
          <ac:chgData name="Jonathan Burgener" userId="aa756472-f498-43c4-b378-f0511dce9e4c" providerId="ADAL" clId="{21529195-9BF3-4EE1-823A-A42C63BB7373}" dt="2024-12-03T05:23:29.974" v="1260" actId="478"/>
          <ac:picMkLst>
            <pc:docMk/>
            <pc:sldMk cId="546435810" sldId="265"/>
            <ac:picMk id="3" creationId="{C3F8275C-6078-F71E-3A57-AA912CC8FC3B}"/>
          </ac:picMkLst>
        </pc:picChg>
        <pc:picChg chg="add mod">
          <ac:chgData name="Jonathan Burgener" userId="aa756472-f498-43c4-b378-f0511dce9e4c" providerId="ADAL" clId="{21529195-9BF3-4EE1-823A-A42C63BB7373}" dt="2024-12-03T05:23:42.940" v="1268" actId="1076"/>
          <ac:picMkLst>
            <pc:docMk/>
            <pc:sldMk cId="546435810" sldId="265"/>
            <ac:picMk id="4" creationId="{46A5BCD0-0E3A-86A6-BD42-C3606A7324EA}"/>
          </ac:picMkLst>
        </pc:picChg>
        <pc:picChg chg="add del mod">
          <ac:chgData name="Jonathan Burgener" userId="aa756472-f498-43c4-b378-f0511dce9e4c" providerId="ADAL" clId="{21529195-9BF3-4EE1-823A-A42C63BB7373}" dt="2024-12-03T05:23:29.594" v="1259" actId="478"/>
          <ac:picMkLst>
            <pc:docMk/>
            <pc:sldMk cId="546435810" sldId="265"/>
            <ac:picMk id="5" creationId="{C29C7F60-305A-6326-0DA2-1C055C071DFD}"/>
          </ac:picMkLst>
        </pc:picChg>
        <pc:picChg chg="add mod">
          <ac:chgData name="Jonathan Burgener" userId="aa756472-f498-43c4-b378-f0511dce9e4c" providerId="ADAL" clId="{21529195-9BF3-4EE1-823A-A42C63BB7373}" dt="2024-12-03T05:24:54.875" v="1271" actId="1076"/>
          <ac:picMkLst>
            <pc:docMk/>
            <pc:sldMk cId="546435810" sldId="265"/>
            <ac:picMk id="7" creationId="{00E61512-77B3-7F36-CA9A-FD44DA752E9F}"/>
          </ac:picMkLst>
        </pc:picChg>
        <pc:picChg chg="add del mod">
          <ac:chgData name="Jonathan Burgener" userId="aa756472-f498-43c4-b378-f0511dce9e4c" providerId="ADAL" clId="{21529195-9BF3-4EE1-823A-A42C63BB7373}" dt="2024-12-02T17:10:59.450" v="244" actId="21"/>
          <ac:picMkLst>
            <pc:docMk/>
            <pc:sldMk cId="546435810" sldId="265"/>
            <ac:picMk id="7" creationId="{3A87A9FC-AA05-D04D-B387-CC7A9F639FCE}"/>
          </ac:picMkLst>
        </pc:picChg>
        <pc:picChg chg="add mod">
          <ac:chgData name="Jonathan Burgener" userId="aa756472-f498-43c4-b378-f0511dce9e4c" providerId="ADAL" clId="{21529195-9BF3-4EE1-823A-A42C63BB7373}" dt="2024-12-03T05:29:55.742" v="1274" actId="1076"/>
          <ac:picMkLst>
            <pc:docMk/>
            <pc:sldMk cId="546435810" sldId="265"/>
            <ac:picMk id="9" creationId="{75A5394E-FBF6-1175-079D-5F64FA98B487}"/>
          </ac:picMkLst>
        </pc:picChg>
      </pc:sldChg>
      <pc:sldChg chg="addSp delSp modSp new mod">
        <pc:chgData name="Jonathan Burgener" userId="aa756472-f498-43c4-b378-f0511dce9e4c" providerId="ADAL" clId="{21529195-9BF3-4EE1-823A-A42C63BB7373}" dt="2024-12-03T05:52:18.892" v="1327" actId="1076"/>
        <pc:sldMkLst>
          <pc:docMk/>
          <pc:sldMk cId="689211046" sldId="266"/>
        </pc:sldMkLst>
        <pc:picChg chg="add del mod">
          <ac:chgData name="Jonathan Burgener" userId="aa756472-f498-43c4-b378-f0511dce9e4c" providerId="ADAL" clId="{21529195-9BF3-4EE1-823A-A42C63BB7373}" dt="2024-12-03T05:23:32.337" v="1261" actId="478"/>
          <ac:picMkLst>
            <pc:docMk/>
            <pc:sldMk cId="689211046" sldId="266"/>
            <ac:picMk id="3" creationId="{FD76AF68-1DCA-7240-72A4-9270F4AE2592}"/>
          </ac:picMkLst>
        </pc:picChg>
        <pc:picChg chg="add mod modCrop">
          <ac:chgData name="Jonathan Burgener" userId="aa756472-f498-43c4-b378-f0511dce9e4c" providerId="ADAL" clId="{21529195-9BF3-4EE1-823A-A42C63BB7373}" dt="2024-12-03T05:52:12.593" v="1326" actId="1076"/>
          <ac:picMkLst>
            <pc:docMk/>
            <pc:sldMk cId="689211046" sldId="266"/>
            <ac:picMk id="4" creationId="{AF59034F-C76E-1B5A-045B-0F10AA130097}"/>
          </ac:picMkLst>
        </pc:picChg>
        <pc:picChg chg="add del mod">
          <ac:chgData name="Jonathan Burgener" userId="aa756472-f498-43c4-b378-f0511dce9e4c" providerId="ADAL" clId="{21529195-9BF3-4EE1-823A-A42C63BB7373}" dt="2024-12-02T17:10:48.131" v="241" actId="22"/>
          <ac:picMkLst>
            <pc:docMk/>
            <pc:sldMk cId="689211046" sldId="266"/>
            <ac:picMk id="5" creationId="{53D362BF-99A5-0018-A7C8-E52B7F306564}"/>
          </ac:picMkLst>
        </pc:picChg>
        <pc:picChg chg="add mod">
          <ac:chgData name="Jonathan Burgener" userId="aa756472-f498-43c4-b378-f0511dce9e4c" providerId="ADAL" clId="{21529195-9BF3-4EE1-823A-A42C63BB7373}" dt="2024-12-03T05:52:18.892" v="1327" actId="1076"/>
          <ac:picMkLst>
            <pc:docMk/>
            <pc:sldMk cId="689211046" sldId="266"/>
            <ac:picMk id="6" creationId="{A6A32E0B-0C94-0ABC-7735-CDEC57CC58B0}"/>
          </ac:picMkLst>
        </pc:picChg>
        <pc:picChg chg="add del mod">
          <ac:chgData name="Jonathan Burgener" userId="aa756472-f498-43c4-b378-f0511dce9e4c" providerId="ADAL" clId="{21529195-9BF3-4EE1-823A-A42C63BB7373}" dt="2024-12-03T05:23:32.921" v="1262" actId="478"/>
          <ac:picMkLst>
            <pc:docMk/>
            <pc:sldMk cId="689211046" sldId="266"/>
            <ac:picMk id="7" creationId="{3A87A9FC-AA05-D04D-B387-CC7A9F639FCE}"/>
          </ac:picMkLst>
        </pc:picChg>
        <pc:picChg chg="add mod">
          <ac:chgData name="Jonathan Burgener" userId="aa756472-f498-43c4-b378-f0511dce9e4c" providerId="ADAL" clId="{21529195-9BF3-4EE1-823A-A42C63BB7373}" dt="2024-12-03T05:51:56.076" v="1321" actId="1076"/>
          <ac:picMkLst>
            <pc:docMk/>
            <pc:sldMk cId="689211046" sldId="266"/>
            <ac:picMk id="9" creationId="{F91B19CC-7241-4609-5610-D9FFBEE860A0}"/>
          </ac:picMkLst>
        </pc:picChg>
        <pc:picChg chg="add mod">
          <ac:chgData name="Jonathan Burgener" userId="aa756472-f498-43c4-b378-f0511dce9e4c" providerId="ADAL" clId="{21529195-9BF3-4EE1-823A-A42C63BB7373}" dt="2024-12-03T05:51:57.342" v="1322" actId="1076"/>
          <ac:picMkLst>
            <pc:docMk/>
            <pc:sldMk cId="689211046" sldId="266"/>
            <ac:picMk id="11" creationId="{A9E49BE2-AAA3-AB33-DCC7-711CC5DD88A1}"/>
          </ac:picMkLst>
        </pc:picChg>
      </pc:sldChg>
      <pc:sldChg chg="modSp new mod">
        <pc:chgData name="Jonathan Burgener" userId="aa756472-f498-43c4-b378-f0511dce9e4c" providerId="ADAL" clId="{21529195-9BF3-4EE1-823A-A42C63BB7373}" dt="2024-12-02T17:12:10.737" v="261" actId="20577"/>
        <pc:sldMkLst>
          <pc:docMk/>
          <pc:sldMk cId="604013417" sldId="267"/>
        </pc:sldMkLst>
        <pc:spChg chg="mod">
          <ac:chgData name="Jonathan Burgener" userId="aa756472-f498-43c4-b378-f0511dce9e4c" providerId="ADAL" clId="{21529195-9BF3-4EE1-823A-A42C63BB7373}" dt="2024-12-02T17:04:14.840" v="76" actId="20577"/>
          <ac:spMkLst>
            <pc:docMk/>
            <pc:sldMk cId="604013417" sldId="267"/>
            <ac:spMk id="2" creationId="{F65E95C4-36B2-C621-9221-C03975B3B33A}"/>
          </ac:spMkLst>
        </pc:spChg>
        <pc:spChg chg="mod">
          <ac:chgData name="Jonathan Burgener" userId="aa756472-f498-43c4-b378-f0511dce9e4c" providerId="ADAL" clId="{21529195-9BF3-4EE1-823A-A42C63BB7373}" dt="2024-12-02T17:12:10.737" v="261" actId="20577"/>
          <ac:spMkLst>
            <pc:docMk/>
            <pc:sldMk cId="604013417" sldId="267"/>
            <ac:spMk id="3" creationId="{DBFE2738-A21C-5EE2-A797-ADE004D10E8C}"/>
          </ac:spMkLst>
        </pc:spChg>
      </pc:sldChg>
      <pc:sldChg chg="new del">
        <pc:chgData name="Jonathan Burgener" userId="aa756472-f498-43c4-b378-f0511dce9e4c" providerId="ADAL" clId="{21529195-9BF3-4EE1-823A-A42C63BB7373}" dt="2024-12-02T16:53:26.161" v="53" actId="680"/>
        <pc:sldMkLst>
          <pc:docMk/>
          <pc:sldMk cId="2756637828" sldId="267"/>
        </pc:sldMkLst>
      </pc:sldChg>
      <pc:sldChg chg="modSp new mod">
        <pc:chgData name="Jonathan Burgener" userId="aa756472-f498-43c4-b378-f0511dce9e4c" providerId="ADAL" clId="{21529195-9BF3-4EE1-823A-A42C63BB7373}" dt="2024-12-04T18:23:45.292" v="1592" actId="20577"/>
        <pc:sldMkLst>
          <pc:docMk/>
          <pc:sldMk cId="4051620381" sldId="268"/>
        </pc:sldMkLst>
        <pc:spChg chg="mod">
          <ac:chgData name="Jonathan Burgener" userId="aa756472-f498-43c4-b378-f0511dce9e4c" providerId="ADAL" clId="{21529195-9BF3-4EE1-823A-A42C63BB7373}" dt="2024-12-02T17:12:29.736" v="296" actId="20577"/>
          <ac:spMkLst>
            <pc:docMk/>
            <pc:sldMk cId="4051620381" sldId="268"/>
            <ac:spMk id="2" creationId="{D2D65A08-6747-0C16-AAB2-5EE92D7C8D60}"/>
          </ac:spMkLst>
        </pc:spChg>
        <pc:spChg chg="mod">
          <ac:chgData name="Jonathan Burgener" userId="aa756472-f498-43c4-b378-f0511dce9e4c" providerId="ADAL" clId="{21529195-9BF3-4EE1-823A-A42C63BB7373}" dt="2024-12-04T18:23:45.292" v="1592" actId="20577"/>
          <ac:spMkLst>
            <pc:docMk/>
            <pc:sldMk cId="4051620381" sldId="268"/>
            <ac:spMk id="3" creationId="{8F4FBF19-69FF-6DAF-9095-CB244339B7BB}"/>
          </ac:spMkLst>
        </pc:spChg>
      </pc:sldChg>
      <pc:sldChg chg="modSp new mod">
        <pc:chgData name="Jonathan Burgener" userId="aa756472-f498-43c4-b378-f0511dce9e4c" providerId="ADAL" clId="{21529195-9BF3-4EE1-823A-A42C63BB7373}" dt="2024-12-03T05:54:21.544" v="1572" actId="33524"/>
        <pc:sldMkLst>
          <pc:docMk/>
          <pc:sldMk cId="2132156413" sldId="269"/>
        </pc:sldMkLst>
        <pc:spChg chg="mod">
          <ac:chgData name="Jonathan Burgener" userId="aa756472-f498-43c4-b378-f0511dce9e4c" providerId="ADAL" clId="{21529195-9BF3-4EE1-823A-A42C63BB7373}" dt="2024-12-02T17:16:01.083" v="785" actId="20577"/>
          <ac:spMkLst>
            <pc:docMk/>
            <pc:sldMk cId="2132156413" sldId="269"/>
            <ac:spMk id="2" creationId="{2B400C01-7BE1-3F9E-E493-0C84B1A4BDA5}"/>
          </ac:spMkLst>
        </pc:spChg>
        <pc:spChg chg="mod">
          <ac:chgData name="Jonathan Burgener" userId="aa756472-f498-43c4-b378-f0511dce9e4c" providerId="ADAL" clId="{21529195-9BF3-4EE1-823A-A42C63BB7373}" dt="2024-12-03T05:54:21.544" v="1572" actId="33524"/>
          <ac:spMkLst>
            <pc:docMk/>
            <pc:sldMk cId="2132156413" sldId="269"/>
            <ac:spMk id="3" creationId="{B8436685-FCF8-2368-63F0-242819FA5FE4}"/>
          </ac:spMkLst>
        </pc:spChg>
      </pc:sldChg>
      <pc:sldChg chg="modSp new mod">
        <pc:chgData name="Jonathan Burgener" userId="aa756472-f498-43c4-b378-f0511dce9e4c" providerId="ADAL" clId="{21529195-9BF3-4EE1-823A-A42C63BB7373}" dt="2024-12-03T05:54:51.145" v="1574" actId="207"/>
        <pc:sldMkLst>
          <pc:docMk/>
          <pc:sldMk cId="3152721111" sldId="270"/>
        </pc:sldMkLst>
        <pc:spChg chg="mod">
          <ac:chgData name="Jonathan Burgener" userId="aa756472-f498-43c4-b378-f0511dce9e4c" providerId="ADAL" clId="{21529195-9BF3-4EE1-823A-A42C63BB7373}" dt="2024-12-02T17:21:53.047" v="1244" actId="20577"/>
          <ac:spMkLst>
            <pc:docMk/>
            <pc:sldMk cId="3152721111" sldId="270"/>
            <ac:spMk id="2" creationId="{31F8F8D7-9886-434D-54B1-912AA9A7AF6A}"/>
          </ac:spMkLst>
        </pc:spChg>
        <pc:spChg chg="mod">
          <ac:chgData name="Jonathan Burgener" userId="aa756472-f498-43c4-b378-f0511dce9e4c" providerId="ADAL" clId="{21529195-9BF3-4EE1-823A-A42C63BB7373}" dt="2024-12-03T05:54:51.145" v="1574" actId="207"/>
          <ac:spMkLst>
            <pc:docMk/>
            <pc:sldMk cId="3152721111" sldId="270"/>
            <ac:spMk id="3" creationId="{7838091D-6CBD-4B01-299A-C349D478FDB3}"/>
          </ac:spMkLst>
        </pc:spChg>
      </pc:sldChg>
      <pc:sldChg chg="addSp delSp modSp new mod">
        <pc:chgData name="Jonathan Burgener" userId="aa756472-f498-43c4-b378-f0511dce9e4c" providerId="ADAL" clId="{21529195-9BF3-4EE1-823A-A42C63BB7373}" dt="2024-12-04T18:44:00.639" v="1650" actId="1076"/>
        <pc:sldMkLst>
          <pc:docMk/>
          <pc:sldMk cId="1132408465" sldId="271"/>
        </pc:sldMkLst>
        <pc:picChg chg="add mod">
          <ac:chgData name="Jonathan Burgener" userId="aa756472-f498-43c4-b378-f0511dce9e4c" providerId="ADAL" clId="{21529195-9BF3-4EE1-823A-A42C63BB7373}" dt="2024-12-04T18:44:00.639" v="1650" actId="1076"/>
          <ac:picMkLst>
            <pc:docMk/>
            <pc:sldMk cId="1132408465" sldId="271"/>
            <ac:picMk id="3" creationId="{6740CDF3-58CA-6BA8-10A5-7454281E087C}"/>
          </ac:picMkLst>
        </pc:picChg>
        <pc:picChg chg="add mod">
          <ac:chgData name="Jonathan Burgener" userId="aa756472-f498-43c4-b378-f0511dce9e4c" providerId="ADAL" clId="{21529195-9BF3-4EE1-823A-A42C63BB7373}" dt="2024-12-04T18:43:58.855" v="1649" actId="1076"/>
          <ac:picMkLst>
            <pc:docMk/>
            <pc:sldMk cId="1132408465" sldId="271"/>
            <ac:picMk id="4" creationId="{6DA98D07-6C7F-A6CE-CEC5-6A9DBA89A2C7}"/>
          </ac:picMkLst>
        </pc:picChg>
        <pc:picChg chg="add del mod">
          <ac:chgData name="Jonathan Burgener" userId="aa756472-f498-43c4-b378-f0511dce9e4c" providerId="ADAL" clId="{21529195-9BF3-4EE1-823A-A42C63BB7373}" dt="2024-12-04T18:43:38.958" v="1644" actId="478"/>
          <ac:picMkLst>
            <pc:docMk/>
            <pc:sldMk cId="1132408465" sldId="271"/>
            <ac:picMk id="6" creationId="{AAFBE243-ED60-AB9A-BF84-DEDD1ED0D612}"/>
          </ac:picMkLst>
        </pc:picChg>
      </pc:sldChg>
      <pc:sldChg chg="addSp modSp new mod ord">
        <pc:chgData name="Jonathan Burgener" userId="aa756472-f498-43c4-b378-f0511dce9e4c" providerId="ADAL" clId="{21529195-9BF3-4EE1-823A-A42C63BB7373}" dt="2024-12-04T18:43:32.950" v="1643" actId="14100"/>
        <pc:sldMkLst>
          <pc:docMk/>
          <pc:sldMk cId="1144410860" sldId="272"/>
        </pc:sldMkLst>
        <pc:picChg chg="add mod">
          <ac:chgData name="Jonathan Burgener" userId="aa756472-f498-43c4-b378-f0511dce9e4c" providerId="ADAL" clId="{21529195-9BF3-4EE1-823A-A42C63BB7373}" dt="2024-12-04T18:43:29.343" v="1642" actId="1076"/>
          <ac:picMkLst>
            <pc:docMk/>
            <pc:sldMk cId="1144410860" sldId="272"/>
            <ac:picMk id="3" creationId="{35D60455-4CF7-6945-9F73-B35085ADB093}"/>
          </ac:picMkLst>
        </pc:picChg>
        <pc:picChg chg="add mod">
          <ac:chgData name="Jonathan Burgener" userId="aa756472-f498-43c4-b378-f0511dce9e4c" providerId="ADAL" clId="{21529195-9BF3-4EE1-823A-A42C63BB7373}" dt="2024-12-04T18:43:32.950" v="1643" actId="14100"/>
          <ac:picMkLst>
            <pc:docMk/>
            <pc:sldMk cId="1144410860" sldId="272"/>
            <ac:picMk id="4" creationId="{961B2883-65E8-CF66-5F5F-BAF35B3F3E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3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8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1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3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7479CB-331A-4A62-87A6-612F4949C3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4163A8-0F57-4DA4-AC3B-6DFE868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calagames.net/2019/01/learn-ancient-history-of-mancala-origin.html#:~:text=700%20AD" TargetMode="External"/><Relationship Id="rId2" Type="http://schemas.openxmlformats.org/officeDocument/2006/relationships/hyperlink" Target="https://github.com/JonathanBurg/Mancala-MAS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E6CE-504F-7B89-135E-6A70B503E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6952D-E46D-3483-24B6-EC0A068FF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Burgener</a:t>
            </a:r>
          </a:p>
        </p:txBody>
      </p:sp>
    </p:spTree>
    <p:extLst>
      <p:ext uri="{BB962C8B-B14F-4D97-AF65-F5344CB8AC3E}">
        <p14:creationId xmlns:p14="http://schemas.microsoft.com/office/powerpoint/2010/main" val="139469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9034F-C76E-1B5A-045B-0F10AA13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781"/>
          <a:stretch/>
        </p:blipFill>
        <p:spPr>
          <a:xfrm>
            <a:off x="1439608" y="1334585"/>
            <a:ext cx="4172991" cy="977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32E0B-0C94-0ABC-7735-CDEC57CC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08" y="3066901"/>
            <a:ext cx="4172991" cy="2456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1B19CC-7241-4609-5610-D9FFBEE8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00" y="4164156"/>
            <a:ext cx="4172990" cy="1721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49BE2-AAA3-AB33-DCC7-711CC5DD8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398" y="972486"/>
            <a:ext cx="4172992" cy="26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95C4-36B2-C621-9221-C03975B3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2738-A21C-5EE2-A797-ADE004D1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board</a:t>
            </a:r>
          </a:p>
          <a:p>
            <a:r>
              <a:rPr lang="en-US" dirty="0"/>
              <a:t>Getting input figured out</a:t>
            </a:r>
          </a:p>
          <a:p>
            <a:r>
              <a:rPr lang="en-US" dirty="0"/>
              <a:t>Switching players</a:t>
            </a:r>
          </a:p>
          <a:p>
            <a:r>
              <a:rPr lang="en-US" dirty="0"/>
              <a:t>Adding game restart and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5A08-6747-0C16-AAB2-5EE92D7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BF19-69FF-6DAF-9095-CB244339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add more color.</a:t>
            </a:r>
          </a:p>
          <a:p>
            <a:r>
              <a:rPr lang="en-US" dirty="0"/>
              <a:t>Irvine was a pain to use with multiple files at first. Had to switch external references from “external </a:t>
            </a:r>
            <a:r>
              <a:rPr lang="en-US" dirty="0" err="1"/>
              <a:t>procedureName</a:t>
            </a:r>
            <a:r>
              <a:rPr lang="en-US" dirty="0"/>
              <a:t>: near” to “</a:t>
            </a:r>
            <a:r>
              <a:rPr lang="en-US" dirty="0" err="1"/>
              <a:t>procedureName</a:t>
            </a:r>
            <a:r>
              <a:rPr lang="en-US" dirty="0"/>
              <a:t> proto”</a:t>
            </a:r>
          </a:p>
          <a:p>
            <a:r>
              <a:rPr lang="en-US" dirty="0"/>
              <a:t>Add rounded corners to the board. Had them initially but after experiencing the issues with non-standard characters, I gave them up since they were not included in the extended ASCII.</a:t>
            </a:r>
          </a:p>
          <a:p>
            <a:r>
              <a:rPr lang="en-US" dirty="0"/>
              <a:t>Organization.</a:t>
            </a:r>
          </a:p>
        </p:txBody>
      </p:sp>
    </p:spTree>
    <p:extLst>
      <p:ext uri="{BB962C8B-B14F-4D97-AF65-F5344CB8AC3E}">
        <p14:creationId xmlns:p14="http://schemas.microsoft.com/office/powerpoint/2010/main" val="405162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0C01-7BE1-3F9E-E493-0C84B1A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6685-FCF8-2368-63F0-242819FA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certainly more comfortable using Assembly now.</a:t>
            </a:r>
          </a:p>
          <a:p>
            <a:r>
              <a:rPr lang="en-US" dirty="0"/>
              <a:t>Learned the ways of arrays in assembly, along with the difficulties of arrays. (Similar to working with strings, just had to get the right algorithms)</a:t>
            </a:r>
          </a:p>
          <a:p>
            <a:r>
              <a:rPr lang="en-US" dirty="0"/>
              <a:t>Got to work with Irvine and learn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213215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F8D7-9886-434D-54B1-912AA9A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Links! +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091D-6CBD-4B01-299A-C349D478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https://github.com/JonathanBurg/Mancala-MASM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Source for origin date: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https://www.mancalagames.net/2019/01/learn-ancient-history-of-mancala-origin.html#:~:text=700%20AD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2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7DC-10B7-7BD5-D597-C0367FB2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Mancala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9054-C823-50B5-DDAC-DCD0EF95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Mancala is an ancient board game that is believed to originate from as far back as the 8</a:t>
            </a:r>
            <a:r>
              <a:rPr lang="en-US" baseline="30000" dirty="0"/>
              <a:t>th</a:t>
            </a:r>
            <a:r>
              <a:rPr lang="en-US" dirty="0"/>
              <a:t> century (mancalagames.net).</a:t>
            </a:r>
          </a:p>
          <a:p>
            <a:r>
              <a:rPr lang="en-US" dirty="0"/>
              <a:t>The board has 6 pits on each side of the board, and a larger pit on each end. These larger pits are called a Mancala.</a:t>
            </a:r>
          </a:p>
          <a:p>
            <a:r>
              <a:rPr lang="en-US" dirty="0"/>
              <a:t>To play Mancala, the players take turns picking stones from a pit on their side and placing a single stone in each consecutive pit going counterclockwise around the board, skipping the mancala on their left.</a:t>
            </a:r>
          </a:p>
          <a:p>
            <a:r>
              <a:rPr lang="en-US" dirty="0"/>
              <a:t>The goal of the game is to get as many of the stones in your Mancala as you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2021-B01B-7A58-6DC1-696C131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D341-2370-2DA3-C92A-73655CC1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implement Mancala using Assembly, the board is created using characters from extended ASCII, or Alt Codes. </a:t>
            </a:r>
          </a:p>
          <a:p>
            <a:r>
              <a:rPr lang="en-US" dirty="0"/>
              <a:t>Since these characters are not in the normal ASCII set, Visual Studio does not recognize them without changing the encoding of the document. </a:t>
            </a:r>
          </a:p>
          <a:p>
            <a:r>
              <a:rPr lang="en-US" dirty="0"/>
              <a:t>Each character that makes up the board is represented by 3-digit numbers between 179 and 218.</a:t>
            </a:r>
          </a:p>
          <a:p>
            <a:r>
              <a:rPr lang="en-US" dirty="0"/>
              <a:t>Each round the board will be printed before and after the player makes their move, and the board will always keep the active player’s side on the bottom.</a:t>
            </a:r>
          </a:p>
        </p:txBody>
      </p:sp>
    </p:spTree>
    <p:extLst>
      <p:ext uri="{BB962C8B-B14F-4D97-AF65-F5344CB8AC3E}">
        <p14:creationId xmlns:p14="http://schemas.microsoft.com/office/powerpoint/2010/main" val="31734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60455-4CF7-6945-9F73-B35085AD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33" y="900506"/>
            <a:ext cx="3145796" cy="5056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B2883-65E8-CF66-5F5F-BAF35B3F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772" y="1650942"/>
            <a:ext cx="3145796" cy="35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0CDF3-58CA-6BA8-10A5-7454281E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41" y="1057756"/>
            <a:ext cx="5674314" cy="2255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98D07-6C7F-A6CE-CEC5-6A9DBA89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76" y="3757932"/>
            <a:ext cx="5674314" cy="20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D4367-0979-DEE0-A244-832B4B580755}"/>
              </a:ext>
            </a:extLst>
          </p:cNvPr>
          <p:cNvSpPr/>
          <p:nvPr/>
        </p:nvSpPr>
        <p:spPr>
          <a:xfrm>
            <a:off x="481781" y="481781"/>
            <a:ext cx="11228438" cy="589935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C80A-8FD6-C7C8-6556-F4919E12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F2F2"/>
                </a:solidFill>
              </a:rPr>
              <a:t>Irvine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449E-F47F-A7BB-3B9B-06BC5017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2F2F2"/>
                </a:solidFill>
              </a:rPr>
              <a:t>Since the board is going to be flipping between each round, Irvine is used to add a bit of color to the board to help mitigate mix ups between who’s side is which.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Player 1’s pits are </a:t>
            </a:r>
            <a:r>
              <a:rPr lang="en-US" dirty="0">
                <a:solidFill>
                  <a:srgbClr val="3A96DD"/>
                </a:solidFill>
              </a:rPr>
              <a:t>cyan</a:t>
            </a:r>
            <a:r>
              <a:rPr lang="en-US" dirty="0"/>
              <a:t> </a:t>
            </a:r>
            <a:r>
              <a:rPr lang="en-US" dirty="0">
                <a:solidFill>
                  <a:srgbClr val="F2F2F2"/>
                </a:solidFill>
              </a:rPr>
              <a:t>with a</a:t>
            </a:r>
            <a:r>
              <a:rPr lang="en-US" dirty="0"/>
              <a:t> </a:t>
            </a:r>
            <a:r>
              <a:rPr lang="en-US" dirty="0">
                <a:solidFill>
                  <a:srgbClr val="0037DA"/>
                </a:solidFill>
              </a:rPr>
              <a:t>blue</a:t>
            </a:r>
            <a:r>
              <a:rPr lang="en-US" dirty="0">
                <a:solidFill>
                  <a:srgbClr val="3B77FF"/>
                </a:solidFill>
              </a:rPr>
              <a:t> </a:t>
            </a:r>
            <a:r>
              <a:rPr lang="en-US" dirty="0">
                <a:solidFill>
                  <a:srgbClr val="F2F2F2"/>
                </a:solidFill>
              </a:rPr>
              <a:t>Mancala.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Player 2’s pits are </a:t>
            </a:r>
            <a:r>
              <a:rPr lang="en-US" dirty="0">
                <a:solidFill>
                  <a:srgbClr val="B4009E"/>
                </a:solidFill>
              </a:rPr>
              <a:t>magenta</a:t>
            </a:r>
            <a:r>
              <a:rPr lang="en-US" dirty="0"/>
              <a:t> </a:t>
            </a:r>
            <a:r>
              <a:rPr lang="en-US" dirty="0">
                <a:solidFill>
                  <a:srgbClr val="F2F2F2"/>
                </a:solidFill>
              </a:rPr>
              <a:t>with a</a:t>
            </a:r>
            <a:r>
              <a:rPr lang="en-US" dirty="0"/>
              <a:t> </a:t>
            </a:r>
            <a:r>
              <a:rPr lang="en-US" dirty="0">
                <a:solidFill>
                  <a:srgbClr val="C50F1F"/>
                </a:solidFill>
              </a:rPr>
              <a:t>red</a:t>
            </a:r>
            <a:r>
              <a:rPr lang="en-US" dirty="0"/>
              <a:t> </a:t>
            </a:r>
            <a:r>
              <a:rPr lang="en-US" dirty="0">
                <a:solidFill>
                  <a:srgbClr val="F2F2F2"/>
                </a:solidFill>
              </a:rPr>
              <a:t>Mancala.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The board has a </a:t>
            </a:r>
            <a:r>
              <a:rPr lang="en-US" dirty="0">
                <a:solidFill>
                  <a:srgbClr val="C19C00"/>
                </a:solidFill>
              </a:rPr>
              <a:t>brown</a:t>
            </a:r>
            <a:r>
              <a:rPr lang="en-US" dirty="0">
                <a:solidFill>
                  <a:srgbClr val="F2F2F2"/>
                </a:solidFill>
              </a:rPr>
              <a:t> border.</a:t>
            </a:r>
          </a:p>
          <a:p>
            <a:pPr lvl="1"/>
            <a:r>
              <a:rPr lang="en-US" dirty="0">
                <a:solidFill>
                  <a:srgbClr val="F2F2F2"/>
                </a:solidFill>
              </a:rPr>
              <a:t>As an extra bit, after the player makes a move, the placed stones will be </a:t>
            </a:r>
            <a:r>
              <a:rPr lang="en-US" dirty="0">
                <a:solidFill>
                  <a:srgbClr val="16C60C"/>
                </a:solidFill>
              </a:rPr>
              <a:t>light green</a:t>
            </a:r>
            <a:r>
              <a:rPr lang="en-US" dirty="0">
                <a:solidFill>
                  <a:srgbClr val="F2F2F2"/>
                </a:solidFill>
              </a:rPr>
              <a:t>, to show the player what pits they added stones to. The pit that was emptied is a </a:t>
            </a:r>
            <a:r>
              <a:rPr lang="en-US" dirty="0">
                <a:solidFill>
                  <a:srgbClr val="13A10E"/>
                </a:solidFill>
              </a:rPr>
              <a:t>dark green</a:t>
            </a:r>
            <a:r>
              <a:rPr lang="en-US" dirty="0">
                <a:solidFill>
                  <a:srgbClr val="F2F2F2"/>
                </a:solidFill>
              </a:rPr>
              <a:t>.</a:t>
            </a:r>
          </a:p>
          <a:p>
            <a:r>
              <a:rPr lang="en-US" dirty="0">
                <a:solidFill>
                  <a:srgbClr val="F2F2F2"/>
                </a:solidFill>
              </a:rPr>
              <a:t>I would have liked to have added more color, but Irvine only has 16 predefined colors.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E98300-E1CF-EAB6-DF39-43F3ACC86FAE}"/>
              </a:ext>
            </a:extLst>
          </p:cNvPr>
          <p:cNvCxnSpPr/>
          <p:nvPr/>
        </p:nvCxnSpPr>
        <p:spPr>
          <a:xfrm>
            <a:off x="1406013" y="2428568"/>
            <a:ext cx="938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60722B-FBC4-5DEE-8CBB-4CBE36434007}"/>
              </a:ext>
            </a:extLst>
          </p:cNvPr>
          <p:cNvSpPr/>
          <p:nvPr/>
        </p:nvSpPr>
        <p:spPr>
          <a:xfrm>
            <a:off x="599768" y="609600"/>
            <a:ext cx="10992464" cy="563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8427F-3D46-6FEC-FF03-8479383BD906}"/>
              </a:ext>
            </a:extLst>
          </p:cNvPr>
          <p:cNvSpPr/>
          <p:nvPr/>
        </p:nvSpPr>
        <p:spPr>
          <a:xfrm>
            <a:off x="-98323" y="3156155"/>
            <a:ext cx="865239" cy="589935"/>
          </a:xfrm>
          <a:prstGeom prst="rect">
            <a:avLst/>
          </a:prstGeom>
          <a:solidFill>
            <a:srgbClr val="3B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F1751-B898-A696-B5EF-B76496036D59}"/>
              </a:ext>
            </a:extLst>
          </p:cNvPr>
          <p:cNvSpPr/>
          <p:nvPr/>
        </p:nvSpPr>
        <p:spPr>
          <a:xfrm>
            <a:off x="11422626" y="3156155"/>
            <a:ext cx="865239" cy="589935"/>
          </a:xfrm>
          <a:prstGeom prst="rect">
            <a:avLst/>
          </a:prstGeom>
          <a:solidFill>
            <a:srgbClr val="3B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55F-604F-7601-C655-0A1951D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What Reasons Did I Choose Mancala?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7C32-D27A-18AA-2445-B9237CF0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couple of games I have been trying to make in as many programming languages as I can. These games include Mancala, Minesweeper, Connect 4, Tic-Tak-Toe, and Pong. So far, I have made most of these games in Java, C++, and Python. And I am also trying to learn C# to include it as well.</a:t>
            </a:r>
          </a:p>
          <a:p>
            <a:r>
              <a:rPr lang="en-US" dirty="0"/>
              <a:t>Mancala as a project idea came from Mr. Cook when I was in his Java class.</a:t>
            </a:r>
          </a:p>
          <a:p>
            <a:r>
              <a:rPr lang="en-US" dirty="0"/>
              <a:t>I’ve been making these same games across multiple programming languages to compare the similarities and different challenges each language has.</a:t>
            </a:r>
          </a:p>
        </p:txBody>
      </p:sp>
    </p:spTree>
    <p:extLst>
      <p:ext uri="{BB962C8B-B14F-4D97-AF65-F5344CB8AC3E}">
        <p14:creationId xmlns:p14="http://schemas.microsoft.com/office/powerpoint/2010/main" val="232848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62FCF9-E075-31B3-1A6F-5C3B8629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17" y="1056733"/>
            <a:ext cx="7238366" cy="4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5BCD0-0E3A-86A6-BD42-C3606A73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55" y="942190"/>
            <a:ext cx="2944333" cy="4973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61512-77B3-7F36-CA9A-FD44DA75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33" y="1666576"/>
            <a:ext cx="2944333" cy="352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5394E-FBF6-1175-079D-5F64FA98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12" y="1410928"/>
            <a:ext cx="2944992" cy="40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d1c40c-3e51-46dc-9691-c3d5dd7004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9D1FC8026E94CB8FD2619BDC6E8D5" ma:contentTypeVersion="16" ma:contentTypeDescription="Create a new document." ma:contentTypeScope="" ma:versionID="754df84435faf2dd1b3e76fb0926e067">
  <xsd:schema xmlns:xsd="http://www.w3.org/2001/XMLSchema" xmlns:xs="http://www.w3.org/2001/XMLSchema" xmlns:p="http://schemas.microsoft.com/office/2006/metadata/properties" xmlns:ns3="b2d1c40c-3e51-46dc-9691-c3d5dd700433" xmlns:ns4="39ebefcf-5846-4ab7-be77-591c7daa1c1a" targetNamespace="http://schemas.microsoft.com/office/2006/metadata/properties" ma:root="true" ma:fieldsID="394027207157aa4151d358817aa73def" ns3:_="" ns4:_="">
    <xsd:import namespace="b2d1c40c-3e51-46dc-9691-c3d5dd700433"/>
    <xsd:import namespace="39ebefcf-5846-4ab7-be77-591c7daa1c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1c40c-3e51-46dc-9691-c3d5dd70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efcf-5846-4ab7-be77-591c7daa1c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3C3CB8-C6F5-4B22-A616-998EA05AD5EF}">
  <ds:schemaRefs>
    <ds:schemaRef ds:uri="39ebefcf-5846-4ab7-be77-591c7daa1c1a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b2d1c40c-3e51-46dc-9691-c3d5dd70043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3DCAA8C-8451-4065-A9CB-F01AD4E960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089883-53EC-4B67-AC94-0AFC22ABA3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d1c40c-3e51-46dc-9691-c3d5dd700433"/>
    <ds:schemaRef ds:uri="39ebefcf-5846-4ab7-be77-591c7daa1c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634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Manaca</vt:lpstr>
      <vt:lpstr>ASCII Mancala Game</vt:lpstr>
      <vt:lpstr>The Board</vt:lpstr>
      <vt:lpstr>PowerPoint Presentation</vt:lpstr>
      <vt:lpstr>PowerPoint Presentation</vt:lpstr>
      <vt:lpstr>Irvine</vt:lpstr>
      <vt:lpstr>For What Reasons Did I Choose Mancala?</vt:lpstr>
      <vt:lpstr>PowerPoint Presentation</vt:lpstr>
      <vt:lpstr>PowerPoint Presentation</vt:lpstr>
      <vt:lpstr>PowerPoint Presentation</vt:lpstr>
      <vt:lpstr>What Went Well?</vt:lpstr>
      <vt:lpstr>What Would I Do Differently?</vt:lpstr>
      <vt:lpstr>Conclusion</vt:lpstr>
      <vt:lpstr>Links! +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Burgener</dc:creator>
  <cp:lastModifiedBy>Jonathan Burgener</cp:lastModifiedBy>
  <cp:revision>1</cp:revision>
  <dcterms:created xsi:type="dcterms:W3CDTF">2024-12-02T05:16:28Z</dcterms:created>
  <dcterms:modified xsi:type="dcterms:W3CDTF">2024-12-04T18:44:07Z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0x0101006F99D1FC8026E94CB8FD2619BDC6E8D5</vt:lpwstr>
  </property>
</Properties>
</file>