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20C4-F7E6-4793-A812-E5985564622E}" type="datetimeFigureOut">
              <a:rPr lang="pt-BR" smtClean="0"/>
              <a:pPr/>
              <a:t>20/03/2025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A525-A5B4-46AF-BF96-17B4EB0687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20C4-F7E6-4793-A812-E5985564622E}" type="datetimeFigureOut">
              <a:rPr lang="pt-BR" smtClean="0"/>
              <a:pPr/>
              <a:t>20/03/2025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A525-A5B4-46AF-BF96-17B4EB0687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20C4-F7E6-4793-A812-E5985564622E}" type="datetimeFigureOut">
              <a:rPr lang="pt-BR" smtClean="0"/>
              <a:pPr/>
              <a:t>20/03/2025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A525-A5B4-46AF-BF96-17B4EB0687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20C4-F7E6-4793-A812-E5985564622E}" type="datetimeFigureOut">
              <a:rPr lang="pt-BR" smtClean="0"/>
              <a:pPr/>
              <a:t>20/03/2025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A525-A5B4-46AF-BF96-17B4EB0687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20C4-F7E6-4793-A812-E5985564622E}" type="datetimeFigureOut">
              <a:rPr lang="pt-BR" smtClean="0"/>
              <a:pPr/>
              <a:t>20/03/2025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A525-A5B4-46AF-BF96-17B4EB0687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20C4-F7E6-4793-A812-E5985564622E}" type="datetimeFigureOut">
              <a:rPr lang="pt-BR" smtClean="0"/>
              <a:pPr/>
              <a:t>20/03/2025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A525-A5B4-46AF-BF96-17B4EB0687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20C4-F7E6-4793-A812-E5985564622E}" type="datetimeFigureOut">
              <a:rPr lang="pt-BR" smtClean="0"/>
              <a:pPr/>
              <a:t>20/03/2025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A525-A5B4-46AF-BF96-17B4EB0687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20C4-F7E6-4793-A812-E5985564622E}" type="datetimeFigureOut">
              <a:rPr lang="pt-BR" smtClean="0"/>
              <a:pPr/>
              <a:t>20/03/2025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A525-A5B4-46AF-BF96-17B4EB0687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20C4-F7E6-4793-A812-E5985564622E}" type="datetimeFigureOut">
              <a:rPr lang="pt-BR" smtClean="0"/>
              <a:pPr/>
              <a:t>20/03/2025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A525-A5B4-46AF-BF96-17B4EB0687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20C4-F7E6-4793-A812-E5985564622E}" type="datetimeFigureOut">
              <a:rPr lang="pt-BR" smtClean="0"/>
              <a:pPr/>
              <a:t>20/03/2025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A525-A5B4-46AF-BF96-17B4EB0687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20C4-F7E6-4793-A812-E5985564622E}" type="datetimeFigureOut">
              <a:rPr lang="pt-BR" smtClean="0"/>
              <a:pPr/>
              <a:t>20/03/2025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A525-A5B4-46AF-BF96-17B4EB0687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20C4-F7E6-4793-A812-E5985564622E}" type="datetimeFigureOut">
              <a:rPr lang="pt-BR" smtClean="0"/>
              <a:pPr/>
              <a:t>20/03/2025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A525-A5B4-46AF-BF96-17B4EB06874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13C43E05-C062-8BD9-38F9-78A73ABBC9C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214414" y="1500174"/>
            <a:ext cx="5786478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Insights</a:t>
            </a:r>
          </a:p>
          <a:p>
            <a:pPr algn="ctr"/>
            <a:r>
              <a:rPr lang="pt-BR" sz="8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Enem 2020</a:t>
            </a:r>
            <a:endParaRPr lang="pt-BR" sz="8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544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0" y="0"/>
            <a:ext cx="9144000" cy="50004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rcRect r="781"/>
          <a:stretch>
            <a:fillRect/>
          </a:stretch>
        </p:blipFill>
        <p:spPr>
          <a:xfrm>
            <a:off x="785786" y="3429000"/>
            <a:ext cx="2857520" cy="13412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rcRect r="2577"/>
          <a:stretch>
            <a:fillRect/>
          </a:stretch>
        </p:blipFill>
        <p:spPr>
          <a:xfrm>
            <a:off x="5429256" y="3429000"/>
            <a:ext cx="2928958" cy="1332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59272"/>
            <a:ext cx="26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Inscritos x Ausentes - Sexo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43042" y="3071810"/>
            <a:ext cx="863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Feminino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29388" y="3071810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Masculino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857760"/>
            <a:ext cx="421484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4857760"/>
            <a:ext cx="421484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488" y="571480"/>
            <a:ext cx="2721459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CaixaDeTexto 15"/>
          <p:cNvSpPr txBox="1"/>
          <p:nvPr/>
        </p:nvSpPr>
        <p:spPr>
          <a:xfrm>
            <a:off x="500034" y="2143116"/>
            <a:ext cx="8263737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60% inscritos são do sexo feminino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Menor percentual de ausências em relação ao sexo masculino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Menor média em todas os indicadores (Sexo, Etnia, Disciplina e Tipo de Instituição de Ensino onde se formou)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0" y="0"/>
            <a:ext cx="9144000" cy="50004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0" y="59272"/>
            <a:ext cx="268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Inscritos x Ausentes - Etnia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214414" y="2571744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Amarela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928934"/>
            <a:ext cx="2928958" cy="137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928934"/>
            <a:ext cx="24907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ixaDeTexto 18"/>
          <p:cNvSpPr txBox="1"/>
          <p:nvPr/>
        </p:nvSpPr>
        <p:spPr>
          <a:xfrm>
            <a:off x="4357686" y="2643182"/>
            <a:ext cx="682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Branca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995644"/>
            <a:ext cx="2643794" cy="118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CaixaDeTexto 19"/>
          <p:cNvSpPr txBox="1"/>
          <p:nvPr/>
        </p:nvSpPr>
        <p:spPr>
          <a:xfrm>
            <a:off x="7072330" y="2714620"/>
            <a:ext cx="81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Indígena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5143512"/>
            <a:ext cx="2500298" cy="118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CaixaDeTexto 20"/>
          <p:cNvSpPr txBox="1"/>
          <p:nvPr/>
        </p:nvSpPr>
        <p:spPr>
          <a:xfrm>
            <a:off x="642910" y="4714883"/>
            <a:ext cx="1259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Não Declarado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5000636"/>
            <a:ext cx="2733677" cy="128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CaixaDeTexto 21"/>
          <p:cNvSpPr txBox="1"/>
          <p:nvPr/>
        </p:nvSpPr>
        <p:spPr>
          <a:xfrm>
            <a:off x="3929058" y="4643446"/>
            <a:ext cx="601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Parda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638925" y="4643446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Preta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38859" y="4929198"/>
            <a:ext cx="3005141" cy="141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CaixaDeTexto 31"/>
          <p:cNvSpPr txBox="1"/>
          <p:nvPr/>
        </p:nvSpPr>
        <p:spPr>
          <a:xfrm>
            <a:off x="4071934" y="1000108"/>
            <a:ext cx="4714908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Etnias Parda e Branca representam mais de 81% dos inscritos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 </a:t>
            </a:r>
            <a:r>
              <a:rPr lang="pt-BR" sz="1400" dirty="0" smtClean="0"/>
              <a:t>Na mesma proporção somam 42% das ausências totais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 </a:t>
            </a:r>
            <a:r>
              <a:rPr lang="pt-BR" sz="1400" dirty="0" smtClean="0"/>
              <a:t>Em relação de % de ausências por Etnia sobre ela mesma, o impacto de Ausências fica:</a:t>
            </a:r>
          </a:p>
          <a:p>
            <a:pPr lvl="1">
              <a:buFont typeface="Wingdings" pitchFamily="2" charset="2"/>
              <a:buChar char="Ø"/>
            </a:pPr>
            <a:r>
              <a:rPr lang="pt-BR" sz="1400" dirty="0" smtClean="0"/>
              <a:t> Indígena, Preta, Não Declarado, Parda, Amarela e Branca</a:t>
            </a:r>
          </a:p>
        </p:txBody>
      </p:sp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142844" y="1000108"/>
          <a:ext cx="3644900" cy="1333500"/>
        </p:xfrm>
        <a:graphic>
          <a:graphicData uri="http://schemas.openxmlformats.org/drawingml/2006/table">
            <a:tbl>
              <a:tblPr/>
              <a:tblGrid>
                <a:gridCol w="939800"/>
                <a:gridCol w="698500"/>
                <a:gridCol w="1054100"/>
                <a:gridCol w="952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Etnia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Inscritos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Ausentes x Etnia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Ausentes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Amarela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Branca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Indígena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Não Declarado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0" y="0"/>
            <a:ext cx="9144000" cy="50004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0" y="59272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Médias- Etnia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3999600" cy="121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785926"/>
            <a:ext cx="3999600" cy="121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4" y="3441757"/>
            <a:ext cx="3999600" cy="120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3424291"/>
            <a:ext cx="3999600" cy="124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5214950"/>
            <a:ext cx="4000528" cy="11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3438" y="5214950"/>
            <a:ext cx="3999600" cy="120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214282" y="1500174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Amarela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643438" y="1500174"/>
            <a:ext cx="682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Branca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14282" y="3165273"/>
            <a:ext cx="81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Indígena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643438" y="3143248"/>
            <a:ext cx="1259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Não Declarado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14282" y="4978611"/>
            <a:ext cx="601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Parda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643438" y="492919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Preta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42910" y="1000108"/>
            <a:ext cx="7096815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</a:t>
            </a:r>
            <a:r>
              <a:rPr lang="pt-BR" sz="1400" dirty="0" smtClean="0"/>
              <a:t>Podemos observar que para todas a Etnias as médias de Ciências da Natureza são as menores</a:t>
            </a:r>
            <a:endParaRPr lang="pt-BR" sz="1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0" y="0"/>
            <a:ext cx="9144000" cy="50004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0" y="59272"/>
            <a:ext cx="302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Renda Familiar x Desempenho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350" y="2001838"/>
            <a:ext cx="7859713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CaixaDeTexto 20"/>
          <p:cNvSpPr txBox="1"/>
          <p:nvPr/>
        </p:nvSpPr>
        <p:spPr>
          <a:xfrm>
            <a:off x="571472" y="1000108"/>
            <a:ext cx="8001056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</a:t>
            </a:r>
            <a:r>
              <a:rPr lang="pt-BR" sz="1400" dirty="0" smtClean="0"/>
              <a:t>A média das notas está diretamente relacionada com a Renda Familiar</a:t>
            </a:r>
          </a:p>
          <a:p>
            <a:r>
              <a:rPr lang="pt-BR" sz="1400" dirty="0" smtClean="0"/>
              <a:t>Inscritos com Renda Familiar maior possuem maiores condições de preparação, o que se reflete nos resultados de médias mais altas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230</Words>
  <Application>Microsoft Office PowerPoint</Application>
  <PresentationFormat>Apresentação na tela 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 Weinstein</dc:creator>
  <cp:lastModifiedBy>Jonathan Weinstein</cp:lastModifiedBy>
  <cp:revision>18</cp:revision>
  <dcterms:created xsi:type="dcterms:W3CDTF">2025-03-20T14:50:46Z</dcterms:created>
  <dcterms:modified xsi:type="dcterms:W3CDTF">2025-03-20T19:37:57Z</dcterms:modified>
</cp:coreProperties>
</file>