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8C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normAutofit fontScale="62500" lnSpcReduction="20000"/>
          </a:bodyPr>
          <a:lstStyle/>
          <a:p>
            <a:endParaRPr lang="es-ES_tradnl" dirty="0" smtClean="0"/>
          </a:p>
          <a:p>
            <a:endParaRPr lang="es-ES_tradnl" dirty="0"/>
          </a:p>
          <a:p>
            <a:endParaRPr lang="es-ES_tradnl" dirty="0" smtClean="0"/>
          </a:p>
          <a:p>
            <a:pPr algn="ctr"/>
            <a:r>
              <a:rPr lang="es-ES_tradnl" sz="5800" dirty="0" smtClean="0">
                <a:solidFill>
                  <a:srgbClr val="E98C59"/>
                </a:solidFill>
                <a:latin typeface="Algerian" panose="04020705040A02060702" pitchFamily="82" charset="0"/>
              </a:rPr>
              <a:t>Buscador de Eventos </a:t>
            </a:r>
            <a:endParaRPr lang="es-ES_tradnl" sz="5800" dirty="0">
              <a:solidFill>
                <a:srgbClr val="E98C59"/>
              </a:solidFill>
              <a:latin typeface="Algerian" panose="04020705040A02060702" pitchFamily="82"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056" y="449476"/>
            <a:ext cx="3159660" cy="3774081"/>
          </a:xfrm>
          <a:prstGeom prst="rect">
            <a:avLst/>
          </a:prstGeom>
        </p:spPr>
      </p:pic>
    </p:spTree>
    <p:extLst>
      <p:ext uri="{BB962C8B-B14F-4D97-AF65-F5344CB8AC3E}">
        <p14:creationId xmlns:p14="http://schemas.microsoft.com/office/powerpoint/2010/main" val="263978894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idx="4294967295"/>
          </p:nvPr>
        </p:nvSpPr>
        <p:spPr>
          <a:xfrm>
            <a:off x="1546687" y="399645"/>
            <a:ext cx="8791575" cy="723900"/>
          </a:xfrm>
        </p:spPr>
        <p:txBody>
          <a:bodyPr>
            <a:normAutofit/>
          </a:bodyPr>
          <a:lstStyle/>
          <a:p>
            <a:pPr algn="ctr"/>
            <a:r>
              <a:rPr lang="es-ES_tradnl" sz="2800" dirty="0" smtClean="0">
                <a:solidFill>
                  <a:schemeClr val="accent5">
                    <a:lumMod val="75000"/>
                  </a:schemeClr>
                </a:solidFill>
                <a:latin typeface="Algerian" panose="04020705040A02060702" pitchFamily="82" charset="0"/>
              </a:rPr>
              <a:t>Finalidad de la aplicación</a:t>
            </a:r>
            <a:endParaRPr lang="es-ES_tradnl" sz="2800" dirty="0">
              <a:solidFill>
                <a:schemeClr val="accent5">
                  <a:lumMod val="75000"/>
                </a:schemeClr>
              </a:solidFill>
              <a:latin typeface="Algerian" panose="04020705040A02060702" pitchFamily="82" charset="0"/>
            </a:endParaRPr>
          </a:p>
        </p:txBody>
      </p:sp>
      <p:sp>
        <p:nvSpPr>
          <p:cNvPr id="5" name="CuadroTexto 4"/>
          <p:cNvSpPr txBox="1"/>
          <p:nvPr/>
        </p:nvSpPr>
        <p:spPr>
          <a:xfrm>
            <a:off x="2452254" y="1979756"/>
            <a:ext cx="7963593" cy="2677656"/>
          </a:xfrm>
          <a:prstGeom prst="rect">
            <a:avLst/>
          </a:prstGeom>
          <a:noFill/>
        </p:spPr>
        <p:txBody>
          <a:bodyPr wrap="square" rtlCol="0">
            <a:spAutoFit/>
          </a:bodyPr>
          <a:lstStyle/>
          <a:p>
            <a:r>
              <a:rPr lang="es-ES_tradnl" sz="2800" dirty="0" smtClean="0"/>
              <a:t>La aplicación consiste en un buscador de catering para eventos, la cual,  el usuario cliente, puede buscar introduciendo una serie de filtros, cual es la empresa que más se adecua al servicio solicitado.</a:t>
            </a:r>
          </a:p>
          <a:p>
            <a:r>
              <a:rPr lang="es-ES_tradnl" sz="2800" dirty="0" smtClean="0"/>
              <a:t>Y si se ajusta a lo que necesita puede llegar a comprar el evento con la empresa.</a:t>
            </a:r>
          </a:p>
        </p:txBody>
      </p:sp>
    </p:spTree>
    <p:extLst>
      <p:ext uri="{BB962C8B-B14F-4D97-AF65-F5344CB8AC3E}">
        <p14:creationId xmlns:p14="http://schemas.microsoft.com/office/powerpoint/2010/main" val="219763549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546687" y="399645"/>
            <a:ext cx="8791575" cy="723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ES_tradnl" sz="2800" dirty="0" smtClean="0">
                <a:solidFill>
                  <a:schemeClr val="accent5">
                    <a:lumMod val="75000"/>
                  </a:schemeClr>
                </a:solidFill>
                <a:latin typeface="Algerian" panose="04020705040A02060702" pitchFamily="82" charset="0"/>
              </a:rPr>
              <a:t>Requisitos que debe cumplir</a:t>
            </a:r>
            <a:endParaRPr lang="es-ES_tradnl" sz="2800" dirty="0">
              <a:solidFill>
                <a:schemeClr val="accent5">
                  <a:lumMod val="75000"/>
                </a:schemeClr>
              </a:solidFill>
              <a:latin typeface="Algerian" panose="04020705040A02060702" pitchFamily="82" charset="0"/>
            </a:endParaRPr>
          </a:p>
        </p:txBody>
      </p:sp>
      <p:sp>
        <p:nvSpPr>
          <p:cNvPr id="3" name="CuadroTexto 2"/>
          <p:cNvSpPr txBox="1"/>
          <p:nvPr/>
        </p:nvSpPr>
        <p:spPr>
          <a:xfrm>
            <a:off x="2452254" y="1979756"/>
            <a:ext cx="7963593" cy="2246769"/>
          </a:xfrm>
          <a:prstGeom prst="rect">
            <a:avLst/>
          </a:prstGeom>
          <a:noFill/>
        </p:spPr>
        <p:txBody>
          <a:bodyPr wrap="square" rtlCol="0">
            <a:spAutoFit/>
          </a:bodyPr>
          <a:lstStyle/>
          <a:p>
            <a:r>
              <a:rPr lang="es-ES_tradnl" sz="2800" dirty="0" smtClean="0"/>
              <a:t>El requisito fundamental que cumplirá es que el cliente pueda buscar el evento y si está de acuerdo pueda llegar a comprar el servicio.</a:t>
            </a:r>
          </a:p>
          <a:p>
            <a:r>
              <a:rPr lang="es-ES_tradnl" sz="2800" dirty="0" smtClean="0"/>
              <a:t>La compra se guardará en una tabla de “Reservas”</a:t>
            </a:r>
          </a:p>
          <a:p>
            <a:r>
              <a:rPr lang="es-ES_tradnl" sz="2800" dirty="0" smtClean="0"/>
              <a:t>en las que podrá ver todas las compras.</a:t>
            </a:r>
          </a:p>
        </p:txBody>
      </p:sp>
    </p:spTree>
    <p:extLst>
      <p:ext uri="{BB962C8B-B14F-4D97-AF65-F5344CB8AC3E}">
        <p14:creationId xmlns:p14="http://schemas.microsoft.com/office/powerpoint/2010/main" val="2421761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546687" y="399645"/>
            <a:ext cx="8791575" cy="723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ES_tradnl" sz="2800" dirty="0" smtClean="0">
                <a:solidFill>
                  <a:schemeClr val="accent5">
                    <a:lumMod val="75000"/>
                  </a:schemeClr>
                </a:solidFill>
                <a:latin typeface="Algerian" panose="04020705040A02060702" pitchFamily="82" charset="0"/>
              </a:rPr>
              <a:t>Base de datos utilizada</a:t>
            </a:r>
            <a:endParaRPr lang="es-ES_tradnl" sz="2800" dirty="0">
              <a:solidFill>
                <a:schemeClr val="accent5">
                  <a:lumMod val="75000"/>
                </a:schemeClr>
              </a:solidFill>
              <a:latin typeface="Algerian" panose="04020705040A02060702" pitchFamily="82" charset="0"/>
            </a:endParaRPr>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33476" y1="12515" x2="33476" y2="12515"/>
                        <a14:foregroundMark x1="7554" y1="22800" x2="7554" y2="22800"/>
                        <a14:foregroundMark x1="17511" y1="21190" x2="17511" y2="21190"/>
                        <a14:foregroundMark x1="16652" y1="20570" x2="16652" y2="20570"/>
                        <a14:foregroundMark x1="16137" y1="20818" x2="16137" y2="20818"/>
                        <a14:foregroundMark x1="20687" y1="20818" x2="20687" y2="20818"/>
                        <a14:foregroundMark x1="25837" y1="20818" x2="25837" y2="20818"/>
                        <a14:foregroundMark x1="16910" y1="22800" x2="16910" y2="22800"/>
                        <a14:foregroundMark x1="11845" y1="12887" x2="11845" y2="12887"/>
                        <a14:foregroundMark x1="8240" y1="68773" x2="8240" y2="68773"/>
                        <a14:foregroundMark x1="30987" y1="76580" x2="31159" y2="75836"/>
                        <a14:foregroundMark x1="33991" y1="50929" x2="33991" y2="50929"/>
                        <a14:foregroundMark x1="55021" y1="51797" x2="55021" y2="51797"/>
                        <a14:foregroundMark x1="72532" y1="48823" x2="72532" y2="48823"/>
                        <a14:foregroundMark x1="63433" y1="56010" x2="63433" y2="56010"/>
                        <a14:foregroundMark x1="81030" y1="52664" x2="81030" y2="52664"/>
                        <a14:foregroundMark x1="82318" y1="53284" x2="82575" y2="53284"/>
                        <a14:foregroundMark x1="79056" y1="53284" x2="79056" y2="53284"/>
                        <a14:foregroundMark x1="47983" y1="25651" x2="47983" y2="25651"/>
                        <a14:foregroundMark x1="40000" y1="25527" x2="40000" y2="25527"/>
                        <a14:foregroundMark x1="39828" y1="17720" x2="39828" y2="17720"/>
                        <a14:foregroundMark x1="53991" y1="38786" x2="53991" y2="38786"/>
                        <a14:foregroundMark x1="53820" y1="24659" x2="53820" y2="24659"/>
                        <a14:foregroundMark x1="55536" y1="25403" x2="55536" y2="25403"/>
                        <a14:foregroundMark x1="57253" y1="25527" x2="58026" y2="25527"/>
                        <a14:foregroundMark x1="58970" y1="25651" x2="58970" y2="25651"/>
                        <a14:foregroundMark x1="58970" y1="25651" x2="58970" y2="25651"/>
                        <a14:foregroundMark x1="58970" y1="25651" x2="58970" y2="25651"/>
                        <a14:foregroundMark x1="59914" y1="25527" x2="59914" y2="25527"/>
                        <a14:foregroundMark x1="17339" y1="20818" x2="26609" y2="20818"/>
                        <a14:foregroundMark x1="40343" y1="25774" x2="72446" y2="25403"/>
                        <a14:foregroundMark x1="72361" y1="25651" x2="72532" y2="34325"/>
                        <a14:foregroundMark x1="73391" y1="33209" x2="73391" y2="33209"/>
                        <a14:foregroundMark x1="32704" y1="63817" x2="32704" y2="68773"/>
                        <a14:foregroundMark x1="38798" y1="72119" x2="47382" y2="72119"/>
                        <a14:foregroundMark x1="17253" y1="75093" x2="25837" y2="75093"/>
                        <a14:foregroundMark x1="79227" y1="52912" x2="84378" y2="52912"/>
                        <a14:foregroundMark x1="61030" y1="56134" x2="66009" y2="55886"/>
                        <a14:foregroundMark x1="53906" y1="25898" x2="53906" y2="38786"/>
                        <a14:foregroundMark x1="33305" y1="33457" x2="33305" y2="39157"/>
                        <a14:foregroundMark x1="40000" y1="17596" x2="48584" y2="17596"/>
                        <a14:foregroundMark x1="48755" y1="17596" x2="53906" y2="17472"/>
                        <a14:foregroundMark x1="53991" y1="22800" x2="53906" y2="17472"/>
                        <a14:foregroundMark x1="53906" y1="22800" x2="53991" y2="24659"/>
                        <a14:backgroundMark x1="50901" y1="20322" x2="50901" y2="20322"/>
                        <a14:backgroundMark x1="48755" y1="21437" x2="48755" y2="21437"/>
                        <a14:backgroundMark x1="45923" y1="21437" x2="43433" y2="22057"/>
                        <a14:backgroundMark x1="51760" y1="18835" x2="52961" y2="23544"/>
                      </a14:backgroundRemoval>
                    </a14:imgEffect>
                  </a14:imgLayer>
                </a14:imgProps>
              </a:ext>
            </a:extLst>
          </a:blip>
          <a:stretch>
            <a:fillRect/>
          </a:stretch>
        </p:blipFill>
        <p:spPr>
          <a:xfrm>
            <a:off x="2030527" y="1032079"/>
            <a:ext cx="8110398" cy="5618104"/>
          </a:xfrm>
          <a:prstGeom prst="rect">
            <a:avLst/>
          </a:prstGeom>
        </p:spPr>
      </p:pic>
    </p:spTree>
    <p:extLst>
      <p:ext uri="{BB962C8B-B14F-4D97-AF65-F5344CB8AC3E}">
        <p14:creationId xmlns:p14="http://schemas.microsoft.com/office/powerpoint/2010/main" val="1834518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546687" y="399645"/>
            <a:ext cx="8791575" cy="723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ES_tradnl" sz="2800" dirty="0" smtClean="0">
                <a:solidFill>
                  <a:schemeClr val="accent5">
                    <a:lumMod val="75000"/>
                  </a:schemeClr>
                </a:solidFill>
                <a:latin typeface="Algerian" panose="04020705040A02060702" pitchFamily="82" charset="0"/>
              </a:rPr>
              <a:t>Perfiles de usuario</a:t>
            </a:r>
            <a:endParaRPr lang="es-ES_tradnl" sz="2800" dirty="0">
              <a:solidFill>
                <a:schemeClr val="accent5">
                  <a:lumMod val="75000"/>
                </a:schemeClr>
              </a:solidFill>
              <a:latin typeface="Algerian" panose="04020705040A02060702" pitchFamily="82" charset="0"/>
            </a:endParaRPr>
          </a:p>
        </p:txBody>
      </p:sp>
      <p:sp>
        <p:nvSpPr>
          <p:cNvPr id="3" name="CuadroTexto 2"/>
          <p:cNvSpPr txBox="1"/>
          <p:nvPr/>
        </p:nvSpPr>
        <p:spPr>
          <a:xfrm>
            <a:off x="3923607" y="2229138"/>
            <a:ext cx="7963593" cy="2246769"/>
          </a:xfrm>
          <a:prstGeom prst="rect">
            <a:avLst/>
          </a:prstGeom>
          <a:noFill/>
        </p:spPr>
        <p:txBody>
          <a:bodyPr wrap="square" rtlCol="0">
            <a:spAutoFit/>
          </a:bodyPr>
          <a:lstStyle/>
          <a:p>
            <a:r>
              <a:rPr lang="es-ES_tradnl" sz="2800" dirty="0" smtClean="0"/>
              <a:t>Los perfiles de usuario son:</a:t>
            </a:r>
          </a:p>
          <a:p>
            <a:pPr marL="457200" indent="-457200">
              <a:buFontTx/>
              <a:buChar char="-"/>
            </a:pPr>
            <a:r>
              <a:rPr lang="es-ES_tradnl" sz="2800" dirty="0" smtClean="0"/>
              <a:t>Administrador</a:t>
            </a:r>
          </a:p>
          <a:p>
            <a:pPr marL="457200" indent="-457200">
              <a:buFontTx/>
              <a:buChar char="-"/>
            </a:pPr>
            <a:r>
              <a:rPr lang="es-ES_tradnl" sz="2800" dirty="0" smtClean="0"/>
              <a:t>Cliente</a:t>
            </a:r>
          </a:p>
          <a:p>
            <a:pPr marL="457200" indent="-457200">
              <a:buFontTx/>
              <a:buChar char="-"/>
            </a:pPr>
            <a:r>
              <a:rPr lang="es-ES_tradnl" sz="2800" dirty="0" smtClean="0"/>
              <a:t>Empresa</a:t>
            </a:r>
          </a:p>
          <a:p>
            <a:pPr marL="457200" indent="-457200">
              <a:buFontTx/>
              <a:buChar char="-"/>
            </a:pPr>
            <a:endParaRPr lang="es-ES_tradnl" sz="2800" dirty="0" smtClean="0"/>
          </a:p>
        </p:txBody>
      </p:sp>
    </p:spTree>
    <p:extLst>
      <p:ext uri="{BB962C8B-B14F-4D97-AF65-F5344CB8AC3E}">
        <p14:creationId xmlns:p14="http://schemas.microsoft.com/office/powerpoint/2010/main" val="340330569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546687" y="399645"/>
            <a:ext cx="8791575" cy="723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ES_tradnl" sz="2800" dirty="0" smtClean="0">
                <a:solidFill>
                  <a:schemeClr val="accent5">
                    <a:lumMod val="75000"/>
                  </a:schemeClr>
                </a:solidFill>
                <a:latin typeface="Algerian" panose="04020705040A02060702" pitchFamily="82" charset="0"/>
              </a:rPr>
              <a:t>Procesamiento más importantes</a:t>
            </a:r>
            <a:endParaRPr lang="es-ES_tradnl" sz="2800" dirty="0">
              <a:solidFill>
                <a:schemeClr val="accent5">
                  <a:lumMod val="75000"/>
                </a:schemeClr>
              </a:solidFill>
              <a:latin typeface="Algerian" panose="04020705040A02060702" pitchFamily="82" charset="0"/>
            </a:endParaRPr>
          </a:p>
        </p:txBody>
      </p:sp>
      <p:sp>
        <p:nvSpPr>
          <p:cNvPr id="3" name="CuadroTexto 2"/>
          <p:cNvSpPr txBox="1"/>
          <p:nvPr/>
        </p:nvSpPr>
        <p:spPr>
          <a:xfrm>
            <a:off x="2452254" y="1979756"/>
            <a:ext cx="7963593" cy="3539430"/>
          </a:xfrm>
          <a:prstGeom prst="rect">
            <a:avLst/>
          </a:prstGeom>
          <a:noFill/>
        </p:spPr>
        <p:txBody>
          <a:bodyPr wrap="square" rtlCol="0">
            <a:spAutoFit/>
          </a:bodyPr>
          <a:lstStyle/>
          <a:p>
            <a:pPr algn="ctr"/>
            <a:r>
              <a:rPr lang="es-ES_tradnl" sz="2800" u="sng" dirty="0" smtClean="0">
                <a:solidFill>
                  <a:schemeClr val="bg1"/>
                </a:solidFill>
              </a:rPr>
              <a:t>Administrador</a:t>
            </a:r>
            <a:endParaRPr lang="es-ES_tradnl" sz="2800" u="sng" dirty="0"/>
          </a:p>
          <a:p>
            <a:r>
              <a:rPr lang="es-ES_tradnl" sz="2800" dirty="0"/>
              <a:t>Gestión de usuarios, </a:t>
            </a:r>
            <a:r>
              <a:rPr lang="es-ES_tradnl" sz="2800" dirty="0" smtClean="0"/>
              <a:t>clientes y empresas </a:t>
            </a:r>
            <a:r>
              <a:rPr lang="es-ES_tradnl" sz="2800" dirty="0"/>
              <a:t>de </a:t>
            </a:r>
            <a:r>
              <a:rPr lang="es-ES_tradnl" sz="2800" dirty="0" smtClean="0"/>
              <a:t>catering.</a:t>
            </a:r>
          </a:p>
          <a:p>
            <a:pPr marL="457200" indent="-457200">
              <a:buFontTx/>
              <a:buChar char="-"/>
            </a:pPr>
            <a:r>
              <a:rPr lang="es-ES_tradnl" sz="2800" dirty="0" smtClean="0"/>
              <a:t>Tiene tablas de todos los clientes y empresas que tiene la aplicación pudiendo editarlos. </a:t>
            </a:r>
          </a:p>
          <a:p>
            <a:pPr marL="457200" indent="-457200">
              <a:buFontTx/>
              <a:buChar char="-"/>
            </a:pPr>
            <a:r>
              <a:rPr lang="es-ES_tradnl" sz="2800" dirty="0" smtClean="0"/>
              <a:t>Además tendrá una tabla de todas las compras realizadas con la aplicación.</a:t>
            </a:r>
          </a:p>
          <a:p>
            <a:pPr marL="457200" indent="-457200">
              <a:buFontTx/>
              <a:buChar char="-"/>
            </a:pPr>
            <a:r>
              <a:rPr lang="es-ES_tradnl" sz="2800" dirty="0" smtClean="0"/>
              <a:t>Podrá gestionar los tipos de eventos y los tipos de servicios pudiendo eliminarlos e editarlos.</a:t>
            </a:r>
          </a:p>
        </p:txBody>
      </p:sp>
    </p:spTree>
    <p:extLst>
      <p:ext uri="{BB962C8B-B14F-4D97-AF65-F5344CB8AC3E}">
        <p14:creationId xmlns:p14="http://schemas.microsoft.com/office/powerpoint/2010/main" val="89988836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546687" y="399645"/>
            <a:ext cx="8791575" cy="723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ES_tradnl" sz="2800" dirty="0" smtClean="0">
                <a:solidFill>
                  <a:schemeClr val="accent5">
                    <a:lumMod val="75000"/>
                  </a:schemeClr>
                </a:solidFill>
                <a:latin typeface="Algerian" panose="04020705040A02060702" pitchFamily="82" charset="0"/>
              </a:rPr>
              <a:t>Procesamiento más importantes</a:t>
            </a:r>
            <a:endParaRPr lang="es-ES_tradnl" sz="2800" dirty="0">
              <a:solidFill>
                <a:schemeClr val="accent5">
                  <a:lumMod val="75000"/>
                </a:schemeClr>
              </a:solidFill>
              <a:latin typeface="Algerian" panose="04020705040A02060702" pitchFamily="82" charset="0"/>
            </a:endParaRPr>
          </a:p>
        </p:txBody>
      </p:sp>
      <p:sp>
        <p:nvSpPr>
          <p:cNvPr id="4" name="CuadroTexto 3"/>
          <p:cNvSpPr txBox="1"/>
          <p:nvPr/>
        </p:nvSpPr>
        <p:spPr>
          <a:xfrm>
            <a:off x="2374669" y="1514244"/>
            <a:ext cx="7963593" cy="4401205"/>
          </a:xfrm>
          <a:prstGeom prst="rect">
            <a:avLst/>
          </a:prstGeom>
          <a:noFill/>
        </p:spPr>
        <p:txBody>
          <a:bodyPr wrap="square" rtlCol="0">
            <a:spAutoFit/>
          </a:bodyPr>
          <a:lstStyle/>
          <a:p>
            <a:pPr algn="ctr"/>
            <a:r>
              <a:rPr lang="es-ES_tradnl" sz="2800" u="sng" dirty="0" smtClean="0">
                <a:solidFill>
                  <a:schemeClr val="bg1"/>
                </a:solidFill>
              </a:rPr>
              <a:t>Cliente</a:t>
            </a:r>
            <a:endParaRPr lang="es-ES_tradnl" sz="2800" u="sng" dirty="0" smtClean="0"/>
          </a:p>
          <a:p>
            <a:r>
              <a:rPr lang="es-ES_tradnl" sz="2800" dirty="0"/>
              <a:t>Gestiona sus datos, buscan ofertas de </a:t>
            </a:r>
            <a:r>
              <a:rPr lang="es-ES_tradnl" sz="2800" dirty="0" smtClean="0"/>
              <a:t>catering.</a:t>
            </a:r>
          </a:p>
          <a:p>
            <a:pPr marL="457200" indent="-457200">
              <a:buFontTx/>
              <a:buChar char="-"/>
            </a:pPr>
            <a:r>
              <a:rPr lang="es-ES_tradnl" sz="2800" dirty="0" smtClean="0"/>
              <a:t>Tiene un buscador de eventos donde puede introducir filtros, y le irá apareciendo las empresas que disponen dichos eventos y servicios. </a:t>
            </a:r>
          </a:p>
          <a:p>
            <a:pPr marL="457200" indent="-457200">
              <a:buFontTx/>
              <a:buChar char="-"/>
            </a:pPr>
            <a:r>
              <a:rPr lang="es-ES_tradnl" sz="2800" dirty="0" smtClean="0"/>
              <a:t>Antes de la compra dirá la fecha del evento y le aparecerá el precio total. Pudiendo comprar.</a:t>
            </a:r>
          </a:p>
          <a:p>
            <a:pPr marL="457200" indent="-457200">
              <a:buFontTx/>
              <a:buChar char="-"/>
            </a:pPr>
            <a:r>
              <a:rPr lang="es-ES_tradnl" sz="2800" dirty="0" smtClean="0"/>
              <a:t>Dispone de una tabla de reservas con filtros.</a:t>
            </a:r>
          </a:p>
          <a:p>
            <a:pPr marL="457200" indent="-457200">
              <a:buFontTx/>
              <a:buChar char="-"/>
            </a:pPr>
            <a:r>
              <a:rPr lang="es-ES_tradnl" sz="2800" dirty="0" smtClean="0"/>
              <a:t>Puede editar su perfil de usuario.</a:t>
            </a:r>
          </a:p>
          <a:p>
            <a:endParaRPr lang="es-ES_tradnl" sz="2800" dirty="0" smtClean="0"/>
          </a:p>
        </p:txBody>
      </p:sp>
    </p:spTree>
    <p:extLst>
      <p:ext uri="{BB962C8B-B14F-4D97-AF65-F5344CB8AC3E}">
        <p14:creationId xmlns:p14="http://schemas.microsoft.com/office/powerpoint/2010/main" val="351740254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546687" y="399645"/>
            <a:ext cx="8791575" cy="723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ES_tradnl" sz="2800" dirty="0" smtClean="0">
                <a:solidFill>
                  <a:schemeClr val="accent5">
                    <a:lumMod val="75000"/>
                  </a:schemeClr>
                </a:solidFill>
                <a:latin typeface="Algerian" panose="04020705040A02060702" pitchFamily="82" charset="0"/>
              </a:rPr>
              <a:t>Procesamiento más importantes</a:t>
            </a:r>
            <a:endParaRPr lang="es-ES_tradnl" sz="2800" dirty="0">
              <a:solidFill>
                <a:schemeClr val="accent5">
                  <a:lumMod val="75000"/>
                </a:schemeClr>
              </a:solidFill>
              <a:latin typeface="Algerian" panose="04020705040A02060702" pitchFamily="82" charset="0"/>
            </a:endParaRPr>
          </a:p>
        </p:txBody>
      </p:sp>
      <p:sp>
        <p:nvSpPr>
          <p:cNvPr id="4" name="CuadroTexto 3"/>
          <p:cNvSpPr txBox="1"/>
          <p:nvPr/>
        </p:nvSpPr>
        <p:spPr>
          <a:xfrm>
            <a:off x="2374669" y="1298112"/>
            <a:ext cx="7963593" cy="5262979"/>
          </a:xfrm>
          <a:prstGeom prst="rect">
            <a:avLst/>
          </a:prstGeom>
          <a:noFill/>
        </p:spPr>
        <p:txBody>
          <a:bodyPr wrap="square" rtlCol="0">
            <a:spAutoFit/>
          </a:bodyPr>
          <a:lstStyle/>
          <a:p>
            <a:pPr algn="ctr"/>
            <a:r>
              <a:rPr lang="es-ES_tradnl" sz="2800" u="sng" dirty="0" smtClean="0">
                <a:solidFill>
                  <a:schemeClr val="bg1"/>
                </a:solidFill>
              </a:rPr>
              <a:t>Empresa</a:t>
            </a:r>
            <a:endParaRPr lang="es-ES_tradnl" sz="2800" u="sng" dirty="0"/>
          </a:p>
          <a:p>
            <a:r>
              <a:rPr lang="es-ES_tradnl" sz="2800" dirty="0"/>
              <a:t>Gestiona sus datos y </a:t>
            </a:r>
            <a:r>
              <a:rPr lang="es-ES_tradnl" sz="2800" dirty="0" smtClean="0"/>
              <a:t>propone </a:t>
            </a:r>
            <a:r>
              <a:rPr lang="es-ES_tradnl" sz="2800" dirty="0"/>
              <a:t>ofertas de catering por tipo de evento, además de los tipos de servicio que ofrece en cada </a:t>
            </a:r>
            <a:r>
              <a:rPr lang="es-ES_tradnl" sz="2800" dirty="0" smtClean="0"/>
              <a:t>evento.</a:t>
            </a:r>
          </a:p>
          <a:p>
            <a:pPr marL="457200" indent="-457200">
              <a:buFontTx/>
              <a:buChar char="-"/>
            </a:pPr>
            <a:r>
              <a:rPr lang="es-ES_tradnl" sz="2800" dirty="0" smtClean="0"/>
              <a:t>Puede añadir eventos, editarlos y eliminarlos.</a:t>
            </a:r>
          </a:p>
          <a:p>
            <a:pPr marL="457200" indent="-457200">
              <a:buFontTx/>
              <a:buChar char="-"/>
            </a:pPr>
            <a:r>
              <a:rPr lang="es-ES_tradnl" sz="2800" dirty="0"/>
              <a:t>Puede añadir </a:t>
            </a:r>
            <a:r>
              <a:rPr lang="es-ES_tradnl" sz="2800" dirty="0" smtClean="0"/>
              <a:t>servicios, </a:t>
            </a:r>
            <a:r>
              <a:rPr lang="es-ES_tradnl" sz="2800" dirty="0"/>
              <a:t>editarlos y </a:t>
            </a:r>
            <a:r>
              <a:rPr lang="es-ES_tradnl" sz="2800" dirty="0" smtClean="0"/>
              <a:t>eliminarlos.</a:t>
            </a:r>
          </a:p>
          <a:p>
            <a:pPr marL="457200" indent="-457200">
              <a:buFontTx/>
              <a:buChar char="-"/>
            </a:pPr>
            <a:r>
              <a:rPr lang="es-ES_tradnl" sz="2800" dirty="0" smtClean="0"/>
              <a:t>Tendrá una tabla de “Reservas” donde verá todos los eventos comprados con ellos.</a:t>
            </a:r>
          </a:p>
          <a:p>
            <a:pPr marL="457200" indent="-457200">
              <a:buFontTx/>
              <a:buChar char="-"/>
            </a:pPr>
            <a:r>
              <a:rPr lang="es-ES_tradnl" sz="2800" dirty="0" smtClean="0"/>
              <a:t>Puede editar su perfil de empresa.</a:t>
            </a:r>
            <a:endParaRPr lang="es-ES_tradnl" sz="2800" dirty="0"/>
          </a:p>
          <a:p>
            <a:pPr marL="457200" indent="-457200">
              <a:buFontTx/>
              <a:buChar char="-"/>
            </a:pPr>
            <a:endParaRPr lang="es-ES_tradnl" sz="2800" dirty="0" smtClean="0"/>
          </a:p>
          <a:p>
            <a:pPr marL="457200" indent="-457200">
              <a:buFontTx/>
              <a:buChar char="-"/>
            </a:pPr>
            <a:endParaRPr lang="es-ES_tradnl" sz="2800" dirty="0" smtClean="0"/>
          </a:p>
          <a:p>
            <a:endParaRPr lang="es-ES_tradnl" sz="2800" dirty="0" smtClean="0"/>
          </a:p>
        </p:txBody>
      </p:sp>
    </p:spTree>
    <p:extLst>
      <p:ext uri="{BB962C8B-B14F-4D97-AF65-F5344CB8AC3E}">
        <p14:creationId xmlns:p14="http://schemas.microsoft.com/office/powerpoint/2010/main" val="313157140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103</TotalTime>
  <Words>325</Words>
  <Application>Microsoft Office PowerPoint</Application>
  <PresentationFormat>Panorámica</PresentationFormat>
  <Paragraphs>38</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Algerian</vt:lpstr>
      <vt:lpstr>Arial</vt:lpstr>
      <vt:lpstr>Trebuchet MS</vt:lpstr>
      <vt:lpstr>Tw Cen MT</vt:lpstr>
      <vt:lpstr>Circuito</vt:lpstr>
      <vt:lpstr>Presentación de PowerPoint</vt:lpstr>
      <vt:lpstr>Finalidad de la aplicación</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IES Mare Nostrum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aldea18996</dc:creator>
  <cp:lastModifiedBy>aldea18996</cp:lastModifiedBy>
  <cp:revision>12</cp:revision>
  <dcterms:created xsi:type="dcterms:W3CDTF">2019-02-18T14:27:50Z</dcterms:created>
  <dcterms:modified xsi:type="dcterms:W3CDTF">2019-02-18T16:10:51Z</dcterms:modified>
</cp:coreProperties>
</file>