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xlsx" ContentType="application/vnd.openxmlformats-officedocument.spreadsheetml.sheet"/>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0" r:id="rId2"/>
  </p:sldMasterIdLst>
  <p:notesMasterIdLst>
    <p:notesMasterId r:id="rId36"/>
  </p:notesMasterIdLst>
  <p:handoutMasterIdLst>
    <p:handoutMasterId r:id="rId37"/>
  </p:handoutMasterIdLst>
  <p:sldIdLst>
    <p:sldId id="336" r:id="rId3"/>
    <p:sldId id="409" r:id="rId4"/>
    <p:sldId id="410" r:id="rId5"/>
    <p:sldId id="411" r:id="rId6"/>
    <p:sldId id="348" r:id="rId7"/>
    <p:sldId id="422" r:id="rId8"/>
    <p:sldId id="349" r:id="rId9"/>
    <p:sldId id="350" r:id="rId10"/>
    <p:sldId id="351" r:id="rId11"/>
    <p:sldId id="352" r:id="rId12"/>
    <p:sldId id="353" r:id="rId13"/>
    <p:sldId id="354" r:id="rId14"/>
    <p:sldId id="355" r:id="rId15"/>
    <p:sldId id="356" r:id="rId16"/>
    <p:sldId id="357" r:id="rId17"/>
    <p:sldId id="358" r:id="rId18"/>
    <p:sldId id="359" r:id="rId19"/>
    <p:sldId id="360" r:id="rId20"/>
    <p:sldId id="361" r:id="rId21"/>
    <p:sldId id="423" r:id="rId22"/>
    <p:sldId id="362" r:id="rId23"/>
    <p:sldId id="363" r:id="rId24"/>
    <p:sldId id="364" r:id="rId25"/>
    <p:sldId id="365" r:id="rId26"/>
    <p:sldId id="366" r:id="rId27"/>
    <p:sldId id="367" r:id="rId28"/>
    <p:sldId id="368" r:id="rId29"/>
    <p:sldId id="369" r:id="rId30"/>
    <p:sldId id="370" r:id="rId31"/>
    <p:sldId id="371" r:id="rId32"/>
    <p:sldId id="372" r:id="rId33"/>
    <p:sldId id="373" r:id="rId34"/>
    <p:sldId id="375" r:id="rId35"/>
  </p:sldIdLst>
  <p:sldSz cx="9906000" cy="6858000" type="A4"/>
  <p:notesSz cx="7102475" cy="10234613"/>
  <p:defaultTextStyle>
    <a:defPPr>
      <a:defRPr lang="en-US"/>
    </a:defPPr>
    <a:lvl1pPr algn="l" rtl="0" eaLnBrk="0" fontAlgn="base" hangingPunct="0">
      <a:spcBef>
        <a:spcPct val="0"/>
      </a:spcBef>
      <a:spcAft>
        <a:spcPct val="0"/>
      </a:spcAft>
      <a:defRPr sz="3600" i="1" kern="1200">
        <a:solidFill>
          <a:schemeClr val="bg1"/>
        </a:solidFill>
        <a:latin typeface="Gill Sans" pitchFamily="8" charset="0"/>
        <a:ea typeface="ＭＳ Ｐゴシック" pitchFamily="8" charset="-128"/>
        <a:cs typeface="+mn-cs"/>
      </a:defRPr>
    </a:lvl1pPr>
    <a:lvl2pPr marL="430911" algn="l" rtl="0" eaLnBrk="0" fontAlgn="base" hangingPunct="0">
      <a:spcBef>
        <a:spcPct val="0"/>
      </a:spcBef>
      <a:spcAft>
        <a:spcPct val="0"/>
      </a:spcAft>
      <a:defRPr sz="3600" i="1" kern="1200">
        <a:solidFill>
          <a:schemeClr val="bg1"/>
        </a:solidFill>
        <a:latin typeface="Gill Sans" pitchFamily="8" charset="0"/>
        <a:ea typeface="ＭＳ Ｐゴシック" pitchFamily="8" charset="-128"/>
        <a:cs typeface="+mn-cs"/>
      </a:defRPr>
    </a:lvl2pPr>
    <a:lvl3pPr marL="861822" algn="l" rtl="0" eaLnBrk="0" fontAlgn="base" hangingPunct="0">
      <a:spcBef>
        <a:spcPct val="0"/>
      </a:spcBef>
      <a:spcAft>
        <a:spcPct val="0"/>
      </a:spcAft>
      <a:defRPr sz="3600" i="1" kern="1200">
        <a:solidFill>
          <a:schemeClr val="bg1"/>
        </a:solidFill>
        <a:latin typeface="Gill Sans" pitchFamily="8" charset="0"/>
        <a:ea typeface="ＭＳ Ｐゴシック" pitchFamily="8" charset="-128"/>
        <a:cs typeface="+mn-cs"/>
      </a:defRPr>
    </a:lvl3pPr>
    <a:lvl4pPr marL="1292733" algn="l" rtl="0" eaLnBrk="0" fontAlgn="base" hangingPunct="0">
      <a:spcBef>
        <a:spcPct val="0"/>
      </a:spcBef>
      <a:spcAft>
        <a:spcPct val="0"/>
      </a:spcAft>
      <a:defRPr sz="3600" i="1" kern="1200">
        <a:solidFill>
          <a:schemeClr val="bg1"/>
        </a:solidFill>
        <a:latin typeface="Gill Sans" pitchFamily="8" charset="0"/>
        <a:ea typeface="ＭＳ Ｐゴシック" pitchFamily="8" charset="-128"/>
        <a:cs typeface="+mn-cs"/>
      </a:defRPr>
    </a:lvl4pPr>
    <a:lvl5pPr marL="1723644" algn="l" rtl="0" eaLnBrk="0" fontAlgn="base" hangingPunct="0">
      <a:spcBef>
        <a:spcPct val="0"/>
      </a:spcBef>
      <a:spcAft>
        <a:spcPct val="0"/>
      </a:spcAft>
      <a:defRPr sz="3600" i="1" kern="1200">
        <a:solidFill>
          <a:schemeClr val="bg1"/>
        </a:solidFill>
        <a:latin typeface="Gill Sans" pitchFamily="8" charset="0"/>
        <a:ea typeface="ＭＳ Ｐゴシック" pitchFamily="8" charset="-128"/>
        <a:cs typeface="+mn-cs"/>
      </a:defRPr>
    </a:lvl5pPr>
    <a:lvl6pPr marL="2154555" algn="l" defTabSz="861822" rtl="0" eaLnBrk="1" latinLnBrk="0" hangingPunct="1">
      <a:defRPr sz="3600" i="1" kern="1200">
        <a:solidFill>
          <a:schemeClr val="bg1"/>
        </a:solidFill>
        <a:latin typeface="Gill Sans" pitchFamily="8" charset="0"/>
        <a:ea typeface="ＭＳ Ｐゴシック" pitchFamily="8" charset="-128"/>
        <a:cs typeface="+mn-cs"/>
      </a:defRPr>
    </a:lvl6pPr>
    <a:lvl7pPr marL="2585466" algn="l" defTabSz="861822" rtl="0" eaLnBrk="1" latinLnBrk="0" hangingPunct="1">
      <a:defRPr sz="3600" i="1" kern="1200">
        <a:solidFill>
          <a:schemeClr val="bg1"/>
        </a:solidFill>
        <a:latin typeface="Gill Sans" pitchFamily="8" charset="0"/>
        <a:ea typeface="ＭＳ Ｐゴシック" pitchFamily="8" charset="-128"/>
        <a:cs typeface="+mn-cs"/>
      </a:defRPr>
    </a:lvl7pPr>
    <a:lvl8pPr marL="3016377" algn="l" defTabSz="861822" rtl="0" eaLnBrk="1" latinLnBrk="0" hangingPunct="1">
      <a:defRPr sz="3600" i="1" kern="1200">
        <a:solidFill>
          <a:schemeClr val="bg1"/>
        </a:solidFill>
        <a:latin typeface="Gill Sans" pitchFamily="8" charset="0"/>
        <a:ea typeface="ＭＳ Ｐゴシック" pitchFamily="8" charset="-128"/>
        <a:cs typeface="+mn-cs"/>
      </a:defRPr>
    </a:lvl8pPr>
    <a:lvl9pPr marL="3447288" algn="l" defTabSz="861822" rtl="0" eaLnBrk="1" latinLnBrk="0" hangingPunct="1">
      <a:defRPr sz="3600" i="1" kern="1200">
        <a:solidFill>
          <a:schemeClr val="bg1"/>
        </a:solidFill>
        <a:latin typeface="Gill Sans" pitchFamily="8" charset="0"/>
        <a:ea typeface="ＭＳ Ｐゴシック" pitchFamily="8"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clrMru>
    <a:srgbClr val="000000"/>
    <a:srgbClr val="CCECFF"/>
    <a:srgbClr val="006AB1"/>
    <a:srgbClr val="FFDC97"/>
    <a:srgbClr val="FFCC66"/>
    <a:srgbClr val="CCFF33"/>
    <a:srgbClr val="99FF33"/>
    <a:srgbClr val="D28D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74" autoAdjust="0"/>
    <p:restoredTop sz="95741" autoAdjust="0"/>
  </p:normalViewPr>
  <p:slideViewPr>
    <p:cSldViewPr>
      <p:cViewPr varScale="1">
        <p:scale>
          <a:sx n="49" d="100"/>
          <a:sy n="49" d="100"/>
        </p:scale>
        <p:origin x="-2744" y="-112"/>
      </p:cViewPr>
      <p:guideLst>
        <p:guide orient="horz" pos="2176"/>
        <p:guide orient="horz" pos="808"/>
        <p:guide orient="horz" pos="513"/>
        <p:guide orient="horz" pos="4182"/>
        <p:guide pos="3114"/>
        <p:guide pos="1085"/>
        <p:guide pos="360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2396"/>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notesMaster" Target="notesMasters/notes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handoutMaster" Target="handoutMasters/handout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rAngAx val="0"/>
      <c:perspective val="30"/>
    </c:view3D>
    <c:floor>
      <c:thickness val="0"/>
    </c:floor>
    <c:sideWall>
      <c:thickness val="0"/>
    </c:sideWall>
    <c:backWall>
      <c:thickness val="0"/>
    </c:backWall>
    <c:plotArea>
      <c:layout/>
      <c:pie3DChart>
        <c:varyColors val="1"/>
        <c:ser>
          <c:idx val="0"/>
          <c:order val="0"/>
          <c:tx>
            <c:strRef>
              <c:f>Sheet1!$B$1</c:f>
              <c:strCache>
                <c:ptCount val="1"/>
                <c:pt idx="0">
                  <c:v>Effort</c:v>
                </c:pt>
              </c:strCache>
            </c:strRef>
          </c:tx>
          <c:dPt>
            <c:idx val="0"/>
            <c:bubble3D val="0"/>
            <c:spPr>
              <a:solidFill>
                <a:srgbClr val="FFC000"/>
              </a:solidFill>
            </c:spPr>
          </c:dPt>
          <c:dPt>
            <c:idx val="1"/>
            <c:bubble3D val="0"/>
            <c:spPr>
              <a:solidFill>
                <a:srgbClr val="FF0000"/>
              </a:solidFill>
            </c:spPr>
          </c:dPt>
          <c:dPt>
            <c:idx val="2"/>
            <c:bubble3D val="0"/>
            <c:spPr>
              <a:solidFill>
                <a:srgbClr val="92D050"/>
              </a:solidFill>
            </c:spPr>
          </c:dPt>
          <c:dPt>
            <c:idx val="3"/>
            <c:bubble3D val="0"/>
            <c:spPr>
              <a:solidFill>
                <a:srgbClr val="CCECFF"/>
              </a:solidFill>
            </c:spPr>
          </c:dPt>
          <c:dPt>
            <c:idx val="4"/>
            <c:bubble3D val="0"/>
            <c:spPr>
              <a:solidFill>
                <a:srgbClr val="006AB1"/>
              </a:solidFill>
            </c:spPr>
          </c:dPt>
          <c:dPt>
            <c:idx val="5"/>
            <c:bubble3D val="0"/>
            <c:spPr>
              <a:solidFill>
                <a:srgbClr val="C00000"/>
              </a:solidFill>
            </c:spPr>
          </c:dPt>
          <c:dLbls>
            <c:txPr>
              <a:bodyPr/>
              <a:lstStyle/>
              <a:p>
                <a:pPr>
                  <a:defRPr b="1">
                    <a:solidFill>
                      <a:srgbClr val="000000"/>
                    </a:solidFill>
                  </a:defRPr>
                </a:pPr>
                <a:endParaRPr lang="en-US"/>
              </a:p>
            </c:txPr>
            <c:showLegendKey val="0"/>
            <c:showVal val="0"/>
            <c:showCatName val="0"/>
            <c:showSerName val="0"/>
            <c:showPercent val="1"/>
            <c:showBubbleSize val="0"/>
            <c:showLeaderLines val="1"/>
          </c:dLbls>
          <c:cat>
            <c:strRef>
              <c:f>Sheet1!$A$2:$A$7</c:f>
              <c:strCache>
                <c:ptCount val="6"/>
                <c:pt idx="0">
                  <c:v>Coding</c:v>
                </c:pt>
                <c:pt idx="1">
                  <c:v>Designing</c:v>
                </c:pt>
                <c:pt idx="2">
                  <c:v>Specification</c:v>
                </c:pt>
                <c:pt idx="3">
                  <c:v>Requirements</c:v>
                </c:pt>
                <c:pt idx="4">
                  <c:v>Maintenance</c:v>
                </c:pt>
                <c:pt idx="5">
                  <c:v>Tesing</c:v>
                </c:pt>
              </c:strCache>
            </c:strRef>
          </c:cat>
          <c:val>
            <c:numRef>
              <c:f>Sheet1!$B$2:$B$7</c:f>
              <c:numCache>
                <c:formatCode>General</c:formatCode>
                <c:ptCount val="6"/>
                <c:pt idx="0">
                  <c:v>7.0</c:v>
                </c:pt>
                <c:pt idx="1">
                  <c:v>5.0</c:v>
                </c:pt>
                <c:pt idx="2">
                  <c:v>3.0</c:v>
                </c:pt>
                <c:pt idx="3">
                  <c:v>3.0</c:v>
                </c:pt>
                <c:pt idx="4">
                  <c:v>67.0</c:v>
                </c:pt>
                <c:pt idx="5">
                  <c:v>15.0</c:v>
                </c:pt>
              </c:numCache>
            </c:numRef>
          </c:val>
        </c:ser>
        <c:dLbls>
          <c:showLegendKey val="0"/>
          <c:showVal val="0"/>
          <c:showCatName val="0"/>
          <c:showSerName val="0"/>
          <c:showPercent val="1"/>
          <c:showBubbleSize val="0"/>
          <c:showLeaderLines val="1"/>
        </c:dLbls>
      </c:pie3DChart>
    </c:plotArea>
    <c:legend>
      <c:legendPos val="r"/>
      <c:layout/>
      <c:overlay val="0"/>
      <c:txPr>
        <a:bodyPr/>
        <a:lstStyle/>
        <a:p>
          <a:pPr>
            <a:defRPr>
              <a:solidFill>
                <a:srgbClr val="000000"/>
              </a:solidFill>
            </a:defRPr>
          </a:pPr>
          <a:endParaRPr lang="en-US"/>
        </a:p>
      </c:txPr>
    </c:legend>
    <c:plotVisOnly val="1"/>
    <c:dispBlanksAs val="gap"/>
    <c:showDLblsOverMax val="0"/>
  </c:chart>
  <c:spPr>
    <a:noFill/>
  </c:spPr>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512378"/>
          </a:xfrm>
          <a:prstGeom prst="rect">
            <a:avLst/>
          </a:prstGeom>
        </p:spPr>
        <p:txBody>
          <a:bodyPr vert="horz" lIns="93744" tIns="46872" rIns="93744" bIns="46872" rtlCol="0"/>
          <a:lstStyle>
            <a:lvl1pPr algn="l">
              <a:defRPr sz="1200"/>
            </a:lvl1pPr>
          </a:lstStyle>
          <a:p>
            <a:pPr>
              <a:defRPr/>
            </a:pPr>
            <a:endParaRPr lang="en-GB"/>
          </a:p>
        </p:txBody>
      </p:sp>
      <p:sp>
        <p:nvSpPr>
          <p:cNvPr id="3" name="Date Placeholder 2"/>
          <p:cNvSpPr>
            <a:spLocks noGrp="1"/>
          </p:cNvSpPr>
          <p:nvPr>
            <p:ph type="dt" sz="quarter" idx="1"/>
          </p:nvPr>
        </p:nvSpPr>
        <p:spPr>
          <a:xfrm>
            <a:off x="4023092" y="0"/>
            <a:ext cx="3077739" cy="512378"/>
          </a:xfrm>
          <a:prstGeom prst="rect">
            <a:avLst/>
          </a:prstGeom>
        </p:spPr>
        <p:txBody>
          <a:bodyPr vert="horz" lIns="93744" tIns="46872" rIns="93744" bIns="46872" rtlCol="0"/>
          <a:lstStyle>
            <a:lvl1pPr algn="r">
              <a:defRPr sz="1200"/>
            </a:lvl1pPr>
          </a:lstStyle>
          <a:p>
            <a:pPr>
              <a:defRPr/>
            </a:pPr>
            <a:fld id="{6D7D9BBA-3B31-4117-8259-A94D51223DB7}" type="datetimeFigureOut">
              <a:rPr lang="en-US"/>
              <a:pPr>
                <a:defRPr/>
              </a:pPr>
              <a:t>21/03/17</a:t>
            </a:fld>
            <a:endParaRPr lang="en-GB"/>
          </a:p>
        </p:txBody>
      </p:sp>
      <p:sp>
        <p:nvSpPr>
          <p:cNvPr id="4" name="Footer Placeholder 3"/>
          <p:cNvSpPr>
            <a:spLocks noGrp="1"/>
          </p:cNvSpPr>
          <p:nvPr>
            <p:ph type="ftr" sz="quarter" idx="2"/>
          </p:nvPr>
        </p:nvSpPr>
        <p:spPr>
          <a:xfrm>
            <a:off x="0" y="9720619"/>
            <a:ext cx="3077739" cy="512378"/>
          </a:xfrm>
          <a:prstGeom prst="rect">
            <a:avLst/>
          </a:prstGeom>
        </p:spPr>
        <p:txBody>
          <a:bodyPr vert="horz" lIns="93744" tIns="46872" rIns="93744" bIns="46872" rtlCol="0" anchor="b"/>
          <a:lstStyle>
            <a:lvl1pPr algn="l">
              <a:defRPr sz="1200"/>
            </a:lvl1pPr>
          </a:lstStyle>
          <a:p>
            <a:pPr>
              <a:defRPr/>
            </a:pPr>
            <a:endParaRPr lang="en-GB"/>
          </a:p>
        </p:txBody>
      </p:sp>
      <p:sp>
        <p:nvSpPr>
          <p:cNvPr id="5" name="Slide Number Placeholder 4"/>
          <p:cNvSpPr>
            <a:spLocks noGrp="1"/>
          </p:cNvSpPr>
          <p:nvPr>
            <p:ph type="sldNum" sz="quarter" idx="3"/>
          </p:nvPr>
        </p:nvSpPr>
        <p:spPr>
          <a:xfrm>
            <a:off x="4023092" y="9720619"/>
            <a:ext cx="3077739" cy="512378"/>
          </a:xfrm>
          <a:prstGeom prst="rect">
            <a:avLst/>
          </a:prstGeom>
        </p:spPr>
        <p:txBody>
          <a:bodyPr vert="horz" lIns="93744" tIns="46872" rIns="93744" bIns="46872" rtlCol="0" anchor="b"/>
          <a:lstStyle>
            <a:lvl1pPr algn="r">
              <a:defRPr sz="1200"/>
            </a:lvl1pPr>
          </a:lstStyle>
          <a:p>
            <a:pPr>
              <a:defRPr/>
            </a:pPr>
            <a:fld id="{D6BFDD3C-B281-4A70-A437-F30413885019}" type="slidenum">
              <a:rPr lang="en-GB"/>
              <a:pPr>
                <a:defRPr/>
              </a:pPr>
              <a:t>‹#›</a:t>
            </a:fld>
            <a:endParaRPr lang="en-GB"/>
          </a:p>
        </p:txBody>
      </p:sp>
    </p:spTree>
    <p:extLst>
      <p:ext uri="{BB962C8B-B14F-4D97-AF65-F5344CB8AC3E}">
        <p14:creationId xmlns:p14="http://schemas.microsoft.com/office/powerpoint/2010/main" val="786645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7739" cy="512378"/>
          </a:xfrm>
          <a:prstGeom prst="rect">
            <a:avLst/>
          </a:prstGeom>
          <a:noFill/>
          <a:ln w="9525">
            <a:noFill/>
            <a:miter lim="800000"/>
            <a:headEnd/>
            <a:tailEnd/>
          </a:ln>
        </p:spPr>
        <p:txBody>
          <a:bodyPr vert="horz" wrap="square" lIns="93744" tIns="46872" rIns="93744" bIns="46872" numCol="1" anchor="t" anchorCtr="0" compatLnSpc="1">
            <a:prstTxWarp prst="textNoShape">
              <a:avLst/>
            </a:prstTxWarp>
          </a:bodyPr>
          <a:lstStyle>
            <a:lvl1pPr>
              <a:defRPr sz="1200" i="0">
                <a:solidFill>
                  <a:schemeClr val="tx1"/>
                </a:solidFill>
                <a:latin typeface="Arial" charset="0"/>
              </a:defRPr>
            </a:lvl1pPr>
          </a:lstStyle>
          <a:p>
            <a:pPr>
              <a:defRPr/>
            </a:pPr>
            <a:endParaRPr lang="en-US"/>
          </a:p>
        </p:txBody>
      </p:sp>
      <p:sp>
        <p:nvSpPr>
          <p:cNvPr id="3075" name="Rectangle 3"/>
          <p:cNvSpPr>
            <a:spLocks noGrp="1" noChangeArrowheads="1"/>
          </p:cNvSpPr>
          <p:nvPr>
            <p:ph type="dt" idx="1"/>
          </p:nvPr>
        </p:nvSpPr>
        <p:spPr bwMode="auto">
          <a:xfrm>
            <a:off x="4024736" y="0"/>
            <a:ext cx="3077739" cy="512378"/>
          </a:xfrm>
          <a:prstGeom prst="rect">
            <a:avLst/>
          </a:prstGeom>
          <a:noFill/>
          <a:ln w="9525">
            <a:noFill/>
            <a:miter lim="800000"/>
            <a:headEnd/>
            <a:tailEnd/>
          </a:ln>
        </p:spPr>
        <p:txBody>
          <a:bodyPr vert="horz" wrap="square" lIns="93744" tIns="46872" rIns="93744" bIns="46872" numCol="1" anchor="t" anchorCtr="0" compatLnSpc="1">
            <a:prstTxWarp prst="textNoShape">
              <a:avLst/>
            </a:prstTxWarp>
          </a:bodyPr>
          <a:lstStyle>
            <a:lvl1pPr algn="r">
              <a:defRPr sz="1200" i="0">
                <a:solidFill>
                  <a:schemeClr val="tx1"/>
                </a:solidFill>
                <a:latin typeface="Arial" charset="0"/>
              </a:defRPr>
            </a:lvl1pPr>
          </a:lstStyle>
          <a:p>
            <a:pPr>
              <a:defRPr/>
            </a:pPr>
            <a:endParaRPr lang="en-US"/>
          </a:p>
        </p:txBody>
      </p:sp>
      <p:sp>
        <p:nvSpPr>
          <p:cNvPr id="32772" name="Rectangle 4"/>
          <p:cNvSpPr>
            <a:spLocks noGrp="1" noRot="1" noChangeAspect="1" noChangeArrowheads="1" noTextEdit="1"/>
          </p:cNvSpPr>
          <p:nvPr>
            <p:ph type="sldImg" idx="2"/>
          </p:nvPr>
        </p:nvSpPr>
        <p:spPr bwMode="auto">
          <a:xfrm>
            <a:off x="779463" y="768350"/>
            <a:ext cx="5543550" cy="3836988"/>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46997" y="4861926"/>
            <a:ext cx="5208482" cy="4604930"/>
          </a:xfrm>
          <a:prstGeom prst="rect">
            <a:avLst/>
          </a:prstGeom>
          <a:noFill/>
          <a:ln w="9525">
            <a:noFill/>
            <a:miter lim="800000"/>
            <a:headEnd/>
            <a:tailEnd/>
          </a:ln>
        </p:spPr>
        <p:txBody>
          <a:bodyPr vert="horz" wrap="square" lIns="93744" tIns="46872" rIns="93744" bIns="4687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9722237"/>
            <a:ext cx="3077739" cy="512377"/>
          </a:xfrm>
          <a:prstGeom prst="rect">
            <a:avLst/>
          </a:prstGeom>
          <a:noFill/>
          <a:ln w="9525">
            <a:noFill/>
            <a:miter lim="800000"/>
            <a:headEnd/>
            <a:tailEnd/>
          </a:ln>
        </p:spPr>
        <p:txBody>
          <a:bodyPr vert="horz" wrap="square" lIns="93744" tIns="46872" rIns="93744" bIns="46872" numCol="1" anchor="b" anchorCtr="0" compatLnSpc="1">
            <a:prstTxWarp prst="textNoShape">
              <a:avLst/>
            </a:prstTxWarp>
          </a:bodyPr>
          <a:lstStyle>
            <a:lvl1pPr>
              <a:defRPr sz="1200" i="0">
                <a:solidFill>
                  <a:schemeClr val="tx1"/>
                </a:solidFill>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4024736" y="9722237"/>
            <a:ext cx="3077739" cy="512377"/>
          </a:xfrm>
          <a:prstGeom prst="rect">
            <a:avLst/>
          </a:prstGeom>
          <a:noFill/>
          <a:ln w="9525">
            <a:noFill/>
            <a:miter lim="800000"/>
            <a:headEnd/>
            <a:tailEnd/>
          </a:ln>
        </p:spPr>
        <p:txBody>
          <a:bodyPr vert="horz" wrap="square" lIns="93744" tIns="46872" rIns="93744" bIns="46872" numCol="1" anchor="b" anchorCtr="0" compatLnSpc="1">
            <a:prstTxWarp prst="textNoShape">
              <a:avLst/>
            </a:prstTxWarp>
          </a:bodyPr>
          <a:lstStyle>
            <a:lvl1pPr algn="r">
              <a:defRPr sz="1200" i="0">
                <a:solidFill>
                  <a:schemeClr val="tx1"/>
                </a:solidFill>
                <a:latin typeface="Arial" charset="0"/>
              </a:defRPr>
            </a:lvl1pPr>
          </a:lstStyle>
          <a:p>
            <a:pPr>
              <a:defRPr/>
            </a:pPr>
            <a:fld id="{E98296CE-9E73-4A77-B76A-9C85BCC9BD69}" type="slidenum">
              <a:rPr lang="en-US"/>
              <a:pPr>
                <a:defRPr/>
              </a:pPr>
              <a:t>‹#›</a:t>
            </a:fld>
            <a:endParaRPr lang="en-US"/>
          </a:p>
        </p:txBody>
      </p:sp>
    </p:spTree>
    <p:extLst>
      <p:ext uri="{BB962C8B-B14F-4D97-AF65-F5344CB8AC3E}">
        <p14:creationId xmlns:p14="http://schemas.microsoft.com/office/powerpoint/2010/main" val="30111683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Arial" charset="0"/>
        <a:ea typeface="ＭＳ Ｐゴシック" pitchFamily="8" charset="-128"/>
        <a:cs typeface="+mn-cs"/>
      </a:defRPr>
    </a:lvl1pPr>
    <a:lvl2pPr marL="430911" algn="l" rtl="0" eaLnBrk="0" fontAlgn="base" hangingPunct="0">
      <a:spcBef>
        <a:spcPct val="30000"/>
      </a:spcBef>
      <a:spcAft>
        <a:spcPct val="0"/>
      </a:spcAft>
      <a:defRPr sz="1100" kern="1200">
        <a:solidFill>
          <a:schemeClr val="tx1"/>
        </a:solidFill>
        <a:latin typeface="Arial" charset="0"/>
        <a:ea typeface="ＭＳ Ｐゴシック" pitchFamily="8" charset="-128"/>
        <a:cs typeface="+mn-cs"/>
      </a:defRPr>
    </a:lvl2pPr>
    <a:lvl3pPr marL="861822" algn="l" rtl="0" eaLnBrk="0" fontAlgn="base" hangingPunct="0">
      <a:spcBef>
        <a:spcPct val="30000"/>
      </a:spcBef>
      <a:spcAft>
        <a:spcPct val="0"/>
      </a:spcAft>
      <a:defRPr sz="1100" kern="1200">
        <a:solidFill>
          <a:schemeClr val="tx1"/>
        </a:solidFill>
        <a:latin typeface="Arial" charset="0"/>
        <a:ea typeface="ＭＳ Ｐゴシック" pitchFamily="8" charset="-128"/>
        <a:cs typeface="+mn-cs"/>
      </a:defRPr>
    </a:lvl3pPr>
    <a:lvl4pPr marL="1292733" algn="l" rtl="0" eaLnBrk="0" fontAlgn="base" hangingPunct="0">
      <a:spcBef>
        <a:spcPct val="30000"/>
      </a:spcBef>
      <a:spcAft>
        <a:spcPct val="0"/>
      </a:spcAft>
      <a:defRPr sz="1100" kern="1200">
        <a:solidFill>
          <a:schemeClr val="tx1"/>
        </a:solidFill>
        <a:latin typeface="Arial" charset="0"/>
        <a:ea typeface="ＭＳ Ｐゴシック" pitchFamily="8" charset="-128"/>
        <a:cs typeface="+mn-cs"/>
      </a:defRPr>
    </a:lvl4pPr>
    <a:lvl5pPr marL="1723644" algn="l" rtl="0" eaLnBrk="0" fontAlgn="base" hangingPunct="0">
      <a:spcBef>
        <a:spcPct val="30000"/>
      </a:spcBef>
      <a:spcAft>
        <a:spcPct val="0"/>
      </a:spcAft>
      <a:defRPr sz="1100" kern="1200">
        <a:solidFill>
          <a:schemeClr val="tx1"/>
        </a:solidFill>
        <a:latin typeface="Arial" charset="0"/>
        <a:ea typeface="ＭＳ Ｐゴシック" pitchFamily="8" charset="-128"/>
        <a:cs typeface="+mn-cs"/>
      </a:defRPr>
    </a:lvl5pPr>
    <a:lvl6pPr marL="2154555" algn="l" defTabSz="861822" rtl="0" eaLnBrk="1" latinLnBrk="0" hangingPunct="1">
      <a:defRPr sz="1100" kern="1200">
        <a:solidFill>
          <a:schemeClr val="tx1"/>
        </a:solidFill>
        <a:latin typeface="+mn-lt"/>
        <a:ea typeface="+mn-ea"/>
        <a:cs typeface="+mn-cs"/>
      </a:defRPr>
    </a:lvl6pPr>
    <a:lvl7pPr marL="2585466" algn="l" defTabSz="861822" rtl="0" eaLnBrk="1" latinLnBrk="0" hangingPunct="1">
      <a:defRPr sz="1100" kern="1200">
        <a:solidFill>
          <a:schemeClr val="tx1"/>
        </a:solidFill>
        <a:latin typeface="+mn-lt"/>
        <a:ea typeface="+mn-ea"/>
        <a:cs typeface="+mn-cs"/>
      </a:defRPr>
    </a:lvl7pPr>
    <a:lvl8pPr marL="3016377" algn="l" defTabSz="861822" rtl="0" eaLnBrk="1" latinLnBrk="0" hangingPunct="1">
      <a:defRPr sz="1100" kern="1200">
        <a:solidFill>
          <a:schemeClr val="tx1"/>
        </a:solidFill>
        <a:latin typeface="+mn-lt"/>
        <a:ea typeface="+mn-ea"/>
        <a:cs typeface="+mn-cs"/>
      </a:defRPr>
    </a:lvl8pPr>
    <a:lvl9pPr marL="3447288" algn="l" defTabSz="861822"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pPr eaLnBrk="1" hangingPunct="1"/>
            <a:endParaRPr lang="en-US" smtClean="0"/>
          </a:p>
        </p:txBody>
      </p:sp>
      <p:sp>
        <p:nvSpPr>
          <p:cNvPr id="48132" name="Date Placeholder 3"/>
          <p:cNvSpPr>
            <a:spLocks noGrp="1"/>
          </p:cNvSpPr>
          <p:nvPr>
            <p:ph type="dt" sz="quarter" idx="1"/>
          </p:nvPr>
        </p:nvSpPr>
        <p:spPr>
          <a:noFill/>
        </p:spPr>
        <p:txBody>
          <a:bodyPr/>
          <a:lstStyle/>
          <a:p>
            <a:r>
              <a:rPr lang="en-GB"/>
              <a:t>April 2003</a:t>
            </a:r>
          </a:p>
        </p:txBody>
      </p:sp>
      <p:sp>
        <p:nvSpPr>
          <p:cNvPr id="48133" name="Footer Placeholder 4"/>
          <p:cNvSpPr>
            <a:spLocks noGrp="1"/>
          </p:cNvSpPr>
          <p:nvPr>
            <p:ph type="ftr" sz="quarter" idx="4"/>
          </p:nvPr>
        </p:nvSpPr>
        <p:spPr>
          <a:noFill/>
        </p:spPr>
        <p:txBody>
          <a:bodyPr/>
          <a:lstStyle/>
          <a:p>
            <a:r>
              <a:rPr lang="en-GB"/>
              <a:t>(C) Dr. Ernest Cachia</a:t>
            </a:r>
          </a:p>
        </p:txBody>
      </p:sp>
      <p:sp>
        <p:nvSpPr>
          <p:cNvPr id="48134" name="Slide Number Placeholder 5"/>
          <p:cNvSpPr>
            <a:spLocks noGrp="1"/>
          </p:cNvSpPr>
          <p:nvPr>
            <p:ph type="sldNum" sz="quarter" idx="5"/>
          </p:nvPr>
        </p:nvSpPr>
        <p:spPr>
          <a:noFill/>
        </p:spPr>
        <p:txBody>
          <a:bodyPr/>
          <a:lstStyle/>
          <a:p>
            <a:fld id="{1616AC95-506B-4993-A274-58804F982007}" type="slidenum">
              <a:rPr lang="en-GB"/>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pPr eaLnBrk="1" hangingPunct="1"/>
            <a:endParaRPr lang="en-US" smtClean="0"/>
          </a:p>
        </p:txBody>
      </p:sp>
      <p:sp>
        <p:nvSpPr>
          <p:cNvPr id="64516" name="Date Placeholder 3"/>
          <p:cNvSpPr>
            <a:spLocks noGrp="1"/>
          </p:cNvSpPr>
          <p:nvPr>
            <p:ph type="dt" sz="quarter" idx="1"/>
          </p:nvPr>
        </p:nvSpPr>
        <p:spPr>
          <a:noFill/>
        </p:spPr>
        <p:txBody>
          <a:bodyPr/>
          <a:lstStyle/>
          <a:p>
            <a:r>
              <a:rPr lang="en-GB"/>
              <a:t>April 2003</a:t>
            </a:r>
          </a:p>
        </p:txBody>
      </p:sp>
      <p:sp>
        <p:nvSpPr>
          <p:cNvPr id="64517" name="Footer Placeholder 4"/>
          <p:cNvSpPr>
            <a:spLocks noGrp="1"/>
          </p:cNvSpPr>
          <p:nvPr>
            <p:ph type="ftr" sz="quarter" idx="4"/>
          </p:nvPr>
        </p:nvSpPr>
        <p:spPr>
          <a:noFill/>
        </p:spPr>
        <p:txBody>
          <a:bodyPr/>
          <a:lstStyle/>
          <a:p>
            <a:r>
              <a:rPr lang="en-GB"/>
              <a:t>(C) Dr. Ernest Cachia</a:t>
            </a:r>
          </a:p>
        </p:txBody>
      </p:sp>
      <p:sp>
        <p:nvSpPr>
          <p:cNvPr id="64518" name="Slide Number Placeholder 5"/>
          <p:cNvSpPr>
            <a:spLocks noGrp="1"/>
          </p:cNvSpPr>
          <p:nvPr>
            <p:ph type="sldNum" sz="quarter" idx="5"/>
          </p:nvPr>
        </p:nvSpPr>
        <p:spPr>
          <a:noFill/>
        </p:spPr>
        <p:txBody>
          <a:bodyPr/>
          <a:lstStyle/>
          <a:p>
            <a:fld id="{4BB50F9A-4664-4FF1-B4CA-5C9FC1D1D040}" type="slidenum">
              <a:rPr lang="en-GB"/>
              <a:pPr/>
              <a:t>10</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pPr eaLnBrk="1" hangingPunct="1"/>
            <a:endParaRPr lang="en-US" smtClean="0"/>
          </a:p>
        </p:txBody>
      </p:sp>
      <p:sp>
        <p:nvSpPr>
          <p:cNvPr id="65540" name="Date Placeholder 3"/>
          <p:cNvSpPr>
            <a:spLocks noGrp="1"/>
          </p:cNvSpPr>
          <p:nvPr>
            <p:ph type="dt" sz="quarter" idx="1"/>
          </p:nvPr>
        </p:nvSpPr>
        <p:spPr>
          <a:noFill/>
        </p:spPr>
        <p:txBody>
          <a:bodyPr/>
          <a:lstStyle/>
          <a:p>
            <a:r>
              <a:rPr lang="en-GB"/>
              <a:t>April 2003</a:t>
            </a:r>
          </a:p>
        </p:txBody>
      </p:sp>
      <p:sp>
        <p:nvSpPr>
          <p:cNvPr id="65541" name="Footer Placeholder 4"/>
          <p:cNvSpPr>
            <a:spLocks noGrp="1"/>
          </p:cNvSpPr>
          <p:nvPr>
            <p:ph type="ftr" sz="quarter" idx="4"/>
          </p:nvPr>
        </p:nvSpPr>
        <p:spPr>
          <a:noFill/>
        </p:spPr>
        <p:txBody>
          <a:bodyPr/>
          <a:lstStyle/>
          <a:p>
            <a:r>
              <a:rPr lang="en-GB"/>
              <a:t>(C) Dr. Ernest Cachia</a:t>
            </a:r>
          </a:p>
        </p:txBody>
      </p:sp>
      <p:sp>
        <p:nvSpPr>
          <p:cNvPr id="65542" name="Slide Number Placeholder 5"/>
          <p:cNvSpPr>
            <a:spLocks noGrp="1"/>
          </p:cNvSpPr>
          <p:nvPr>
            <p:ph type="sldNum" sz="quarter" idx="5"/>
          </p:nvPr>
        </p:nvSpPr>
        <p:spPr>
          <a:noFill/>
        </p:spPr>
        <p:txBody>
          <a:bodyPr/>
          <a:lstStyle/>
          <a:p>
            <a:fld id="{24A819D4-824F-40AA-8BE3-F66A05F7865B}" type="slidenum">
              <a:rPr lang="en-GB"/>
              <a:pPr/>
              <a:t>11</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pPr eaLnBrk="1" hangingPunct="1"/>
            <a:endParaRPr lang="en-US" smtClean="0"/>
          </a:p>
        </p:txBody>
      </p:sp>
      <p:sp>
        <p:nvSpPr>
          <p:cNvPr id="66564" name="Date Placeholder 3"/>
          <p:cNvSpPr>
            <a:spLocks noGrp="1"/>
          </p:cNvSpPr>
          <p:nvPr>
            <p:ph type="dt" sz="quarter" idx="1"/>
          </p:nvPr>
        </p:nvSpPr>
        <p:spPr>
          <a:noFill/>
        </p:spPr>
        <p:txBody>
          <a:bodyPr/>
          <a:lstStyle/>
          <a:p>
            <a:r>
              <a:rPr lang="en-GB"/>
              <a:t>April 2003</a:t>
            </a:r>
          </a:p>
        </p:txBody>
      </p:sp>
      <p:sp>
        <p:nvSpPr>
          <p:cNvPr id="66565" name="Footer Placeholder 4"/>
          <p:cNvSpPr>
            <a:spLocks noGrp="1"/>
          </p:cNvSpPr>
          <p:nvPr>
            <p:ph type="ftr" sz="quarter" idx="4"/>
          </p:nvPr>
        </p:nvSpPr>
        <p:spPr>
          <a:noFill/>
        </p:spPr>
        <p:txBody>
          <a:bodyPr/>
          <a:lstStyle/>
          <a:p>
            <a:r>
              <a:rPr lang="en-GB"/>
              <a:t>(C) Dr. Ernest Cachia</a:t>
            </a:r>
          </a:p>
        </p:txBody>
      </p:sp>
      <p:sp>
        <p:nvSpPr>
          <p:cNvPr id="66566" name="Slide Number Placeholder 5"/>
          <p:cNvSpPr>
            <a:spLocks noGrp="1"/>
          </p:cNvSpPr>
          <p:nvPr>
            <p:ph type="sldNum" sz="quarter" idx="5"/>
          </p:nvPr>
        </p:nvSpPr>
        <p:spPr>
          <a:noFill/>
        </p:spPr>
        <p:txBody>
          <a:bodyPr/>
          <a:lstStyle/>
          <a:p>
            <a:fld id="{CBEE050B-D9BB-4CB1-AACB-4DA750648E60}" type="slidenum">
              <a:rPr lang="en-GB"/>
              <a:pPr/>
              <a:t>12</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pPr eaLnBrk="1" hangingPunct="1"/>
            <a:endParaRPr lang="en-US" smtClean="0"/>
          </a:p>
        </p:txBody>
      </p:sp>
      <p:sp>
        <p:nvSpPr>
          <p:cNvPr id="67588" name="Date Placeholder 3"/>
          <p:cNvSpPr>
            <a:spLocks noGrp="1"/>
          </p:cNvSpPr>
          <p:nvPr>
            <p:ph type="dt" sz="quarter" idx="1"/>
          </p:nvPr>
        </p:nvSpPr>
        <p:spPr>
          <a:noFill/>
        </p:spPr>
        <p:txBody>
          <a:bodyPr/>
          <a:lstStyle/>
          <a:p>
            <a:r>
              <a:rPr lang="en-GB"/>
              <a:t>April 2003</a:t>
            </a:r>
          </a:p>
        </p:txBody>
      </p:sp>
      <p:sp>
        <p:nvSpPr>
          <p:cNvPr id="67589" name="Footer Placeholder 4"/>
          <p:cNvSpPr>
            <a:spLocks noGrp="1"/>
          </p:cNvSpPr>
          <p:nvPr>
            <p:ph type="ftr" sz="quarter" idx="4"/>
          </p:nvPr>
        </p:nvSpPr>
        <p:spPr>
          <a:noFill/>
        </p:spPr>
        <p:txBody>
          <a:bodyPr/>
          <a:lstStyle/>
          <a:p>
            <a:r>
              <a:rPr lang="en-GB"/>
              <a:t>(C) Dr. Ernest Cachia</a:t>
            </a:r>
          </a:p>
        </p:txBody>
      </p:sp>
      <p:sp>
        <p:nvSpPr>
          <p:cNvPr id="67590" name="Slide Number Placeholder 5"/>
          <p:cNvSpPr>
            <a:spLocks noGrp="1"/>
          </p:cNvSpPr>
          <p:nvPr>
            <p:ph type="sldNum" sz="quarter" idx="5"/>
          </p:nvPr>
        </p:nvSpPr>
        <p:spPr>
          <a:noFill/>
        </p:spPr>
        <p:txBody>
          <a:bodyPr/>
          <a:lstStyle/>
          <a:p>
            <a:fld id="{21269743-BD86-4FF3-A697-A8FC8E4A02E5}" type="slidenum">
              <a:rPr lang="en-GB"/>
              <a:pPr/>
              <a:t>13</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pPr eaLnBrk="1" hangingPunct="1"/>
            <a:endParaRPr lang="en-US" smtClean="0"/>
          </a:p>
        </p:txBody>
      </p:sp>
      <p:sp>
        <p:nvSpPr>
          <p:cNvPr id="68612" name="Date Placeholder 3"/>
          <p:cNvSpPr>
            <a:spLocks noGrp="1"/>
          </p:cNvSpPr>
          <p:nvPr>
            <p:ph type="dt" sz="quarter" idx="1"/>
          </p:nvPr>
        </p:nvSpPr>
        <p:spPr>
          <a:noFill/>
        </p:spPr>
        <p:txBody>
          <a:bodyPr/>
          <a:lstStyle/>
          <a:p>
            <a:r>
              <a:rPr lang="en-GB"/>
              <a:t>April 2003</a:t>
            </a:r>
          </a:p>
        </p:txBody>
      </p:sp>
      <p:sp>
        <p:nvSpPr>
          <p:cNvPr id="68613" name="Footer Placeholder 4"/>
          <p:cNvSpPr>
            <a:spLocks noGrp="1"/>
          </p:cNvSpPr>
          <p:nvPr>
            <p:ph type="ftr" sz="quarter" idx="4"/>
          </p:nvPr>
        </p:nvSpPr>
        <p:spPr>
          <a:noFill/>
        </p:spPr>
        <p:txBody>
          <a:bodyPr/>
          <a:lstStyle/>
          <a:p>
            <a:r>
              <a:rPr lang="en-GB"/>
              <a:t>(C) Dr. Ernest Cachia</a:t>
            </a:r>
          </a:p>
        </p:txBody>
      </p:sp>
      <p:sp>
        <p:nvSpPr>
          <p:cNvPr id="68614" name="Slide Number Placeholder 5"/>
          <p:cNvSpPr>
            <a:spLocks noGrp="1"/>
          </p:cNvSpPr>
          <p:nvPr>
            <p:ph type="sldNum" sz="quarter" idx="5"/>
          </p:nvPr>
        </p:nvSpPr>
        <p:spPr>
          <a:noFill/>
        </p:spPr>
        <p:txBody>
          <a:bodyPr/>
          <a:lstStyle/>
          <a:p>
            <a:fld id="{822EC5FD-A66C-4F9E-AA6E-C24815C0DF39}" type="slidenum">
              <a:rPr lang="en-GB"/>
              <a:pPr/>
              <a:t>14</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pPr eaLnBrk="1" hangingPunct="1"/>
            <a:endParaRPr lang="en-US" smtClean="0"/>
          </a:p>
        </p:txBody>
      </p:sp>
      <p:sp>
        <p:nvSpPr>
          <p:cNvPr id="69636" name="Date Placeholder 3"/>
          <p:cNvSpPr>
            <a:spLocks noGrp="1"/>
          </p:cNvSpPr>
          <p:nvPr>
            <p:ph type="dt" sz="quarter" idx="1"/>
          </p:nvPr>
        </p:nvSpPr>
        <p:spPr>
          <a:noFill/>
        </p:spPr>
        <p:txBody>
          <a:bodyPr/>
          <a:lstStyle/>
          <a:p>
            <a:r>
              <a:rPr lang="en-GB"/>
              <a:t>April 2003</a:t>
            </a:r>
          </a:p>
        </p:txBody>
      </p:sp>
      <p:sp>
        <p:nvSpPr>
          <p:cNvPr id="69637" name="Footer Placeholder 4"/>
          <p:cNvSpPr>
            <a:spLocks noGrp="1"/>
          </p:cNvSpPr>
          <p:nvPr>
            <p:ph type="ftr" sz="quarter" idx="4"/>
          </p:nvPr>
        </p:nvSpPr>
        <p:spPr>
          <a:noFill/>
        </p:spPr>
        <p:txBody>
          <a:bodyPr/>
          <a:lstStyle/>
          <a:p>
            <a:r>
              <a:rPr lang="en-GB"/>
              <a:t>(C) Dr. Ernest Cachia</a:t>
            </a:r>
          </a:p>
        </p:txBody>
      </p:sp>
      <p:sp>
        <p:nvSpPr>
          <p:cNvPr id="69638" name="Slide Number Placeholder 5"/>
          <p:cNvSpPr>
            <a:spLocks noGrp="1"/>
          </p:cNvSpPr>
          <p:nvPr>
            <p:ph type="sldNum" sz="quarter" idx="5"/>
          </p:nvPr>
        </p:nvSpPr>
        <p:spPr>
          <a:noFill/>
        </p:spPr>
        <p:txBody>
          <a:bodyPr/>
          <a:lstStyle/>
          <a:p>
            <a:fld id="{2BF4BF8C-46A7-438A-80B2-4167B473EBFB}" type="slidenum">
              <a:rPr lang="en-GB"/>
              <a:pPr/>
              <a:t>15</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pPr eaLnBrk="1" hangingPunct="1"/>
            <a:endParaRPr lang="en-US" smtClean="0"/>
          </a:p>
        </p:txBody>
      </p:sp>
      <p:sp>
        <p:nvSpPr>
          <p:cNvPr id="70660" name="Date Placeholder 3"/>
          <p:cNvSpPr>
            <a:spLocks noGrp="1"/>
          </p:cNvSpPr>
          <p:nvPr>
            <p:ph type="dt" sz="quarter" idx="1"/>
          </p:nvPr>
        </p:nvSpPr>
        <p:spPr>
          <a:noFill/>
        </p:spPr>
        <p:txBody>
          <a:bodyPr/>
          <a:lstStyle/>
          <a:p>
            <a:r>
              <a:rPr lang="en-GB"/>
              <a:t>April 2003</a:t>
            </a:r>
          </a:p>
        </p:txBody>
      </p:sp>
      <p:sp>
        <p:nvSpPr>
          <p:cNvPr id="70661" name="Footer Placeholder 4"/>
          <p:cNvSpPr>
            <a:spLocks noGrp="1"/>
          </p:cNvSpPr>
          <p:nvPr>
            <p:ph type="ftr" sz="quarter" idx="4"/>
          </p:nvPr>
        </p:nvSpPr>
        <p:spPr>
          <a:noFill/>
        </p:spPr>
        <p:txBody>
          <a:bodyPr/>
          <a:lstStyle/>
          <a:p>
            <a:r>
              <a:rPr lang="en-GB"/>
              <a:t>(C) Dr. Ernest Cachia</a:t>
            </a:r>
          </a:p>
        </p:txBody>
      </p:sp>
      <p:sp>
        <p:nvSpPr>
          <p:cNvPr id="70662" name="Slide Number Placeholder 5"/>
          <p:cNvSpPr>
            <a:spLocks noGrp="1"/>
          </p:cNvSpPr>
          <p:nvPr>
            <p:ph type="sldNum" sz="quarter" idx="5"/>
          </p:nvPr>
        </p:nvSpPr>
        <p:spPr>
          <a:noFill/>
        </p:spPr>
        <p:txBody>
          <a:bodyPr/>
          <a:lstStyle/>
          <a:p>
            <a:fld id="{65C8FEA2-42CD-41F5-BC89-975ACE87FF71}" type="slidenum">
              <a:rPr lang="en-GB"/>
              <a:pPr/>
              <a:t>16</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pPr eaLnBrk="1" hangingPunct="1"/>
            <a:endParaRPr lang="en-US" smtClean="0"/>
          </a:p>
        </p:txBody>
      </p:sp>
      <p:sp>
        <p:nvSpPr>
          <p:cNvPr id="71684" name="Date Placeholder 3"/>
          <p:cNvSpPr>
            <a:spLocks noGrp="1"/>
          </p:cNvSpPr>
          <p:nvPr>
            <p:ph type="dt" sz="quarter" idx="1"/>
          </p:nvPr>
        </p:nvSpPr>
        <p:spPr>
          <a:noFill/>
        </p:spPr>
        <p:txBody>
          <a:bodyPr/>
          <a:lstStyle/>
          <a:p>
            <a:r>
              <a:rPr lang="en-GB"/>
              <a:t>April 2003</a:t>
            </a:r>
          </a:p>
        </p:txBody>
      </p:sp>
      <p:sp>
        <p:nvSpPr>
          <p:cNvPr id="71685" name="Footer Placeholder 4"/>
          <p:cNvSpPr>
            <a:spLocks noGrp="1"/>
          </p:cNvSpPr>
          <p:nvPr>
            <p:ph type="ftr" sz="quarter" idx="4"/>
          </p:nvPr>
        </p:nvSpPr>
        <p:spPr>
          <a:noFill/>
        </p:spPr>
        <p:txBody>
          <a:bodyPr/>
          <a:lstStyle/>
          <a:p>
            <a:r>
              <a:rPr lang="en-GB"/>
              <a:t>(C) Dr. Ernest Cachia</a:t>
            </a:r>
          </a:p>
        </p:txBody>
      </p:sp>
      <p:sp>
        <p:nvSpPr>
          <p:cNvPr id="71686" name="Slide Number Placeholder 5"/>
          <p:cNvSpPr>
            <a:spLocks noGrp="1"/>
          </p:cNvSpPr>
          <p:nvPr>
            <p:ph type="sldNum" sz="quarter" idx="5"/>
          </p:nvPr>
        </p:nvSpPr>
        <p:spPr>
          <a:noFill/>
        </p:spPr>
        <p:txBody>
          <a:bodyPr/>
          <a:lstStyle/>
          <a:p>
            <a:fld id="{83E29395-4A25-4F59-9CF5-0A1118D0DD78}" type="slidenum">
              <a:rPr lang="en-GB"/>
              <a:pPr/>
              <a:t>17</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pPr eaLnBrk="1" hangingPunct="1"/>
            <a:endParaRPr lang="en-US" smtClean="0"/>
          </a:p>
        </p:txBody>
      </p:sp>
      <p:sp>
        <p:nvSpPr>
          <p:cNvPr id="72708" name="Date Placeholder 3"/>
          <p:cNvSpPr>
            <a:spLocks noGrp="1"/>
          </p:cNvSpPr>
          <p:nvPr>
            <p:ph type="dt" sz="quarter" idx="1"/>
          </p:nvPr>
        </p:nvSpPr>
        <p:spPr>
          <a:noFill/>
        </p:spPr>
        <p:txBody>
          <a:bodyPr/>
          <a:lstStyle/>
          <a:p>
            <a:r>
              <a:rPr lang="en-GB"/>
              <a:t>April 2003</a:t>
            </a:r>
          </a:p>
        </p:txBody>
      </p:sp>
      <p:sp>
        <p:nvSpPr>
          <p:cNvPr id="72709" name="Footer Placeholder 4"/>
          <p:cNvSpPr>
            <a:spLocks noGrp="1"/>
          </p:cNvSpPr>
          <p:nvPr>
            <p:ph type="ftr" sz="quarter" idx="4"/>
          </p:nvPr>
        </p:nvSpPr>
        <p:spPr>
          <a:noFill/>
        </p:spPr>
        <p:txBody>
          <a:bodyPr/>
          <a:lstStyle/>
          <a:p>
            <a:r>
              <a:rPr lang="en-GB"/>
              <a:t>(C) Dr. Ernest Cachia</a:t>
            </a:r>
          </a:p>
        </p:txBody>
      </p:sp>
      <p:sp>
        <p:nvSpPr>
          <p:cNvPr id="72710" name="Slide Number Placeholder 5"/>
          <p:cNvSpPr>
            <a:spLocks noGrp="1"/>
          </p:cNvSpPr>
          <p:nvPr>
            <p:ph type="sldNum" sz="quarter" idx="5"/>
          </p:nvPr>
        </p:nvSpPr>
        <p:spPr>
          <a:noFill/>
        </p:spPr>
        <p:txBody>
          <a:bodyPr/>
          <a:lstStyle/>
          <a:p>
            <a:fld id="{3C7BD421-500D-4A2D-8AC7-E377CD892F6C}" type="slidenum">
              <a:rPr lang="en-GB"/>
              <a:pPr/>
              <a:t>18</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pPr eaLnBrk="1" hangingPunct="1"/>
            <a:endParaRPr lang="en-US" smtClean="0"/>
          </a:p>
        </p:txBody>
      </p:sp>
      <p:sp>
        <p:nvSpPr>
          <p:cNvPr id="73732" name="Date Placeholder 3"/>
          <p:cNvSpPr>
            <a:spLocks noGrp="1"/>
          </p:cNvSpPr>
          <p:nvPr>
            <p:ph type="dt" sz="quarter" idx="1"/>
          </p:nvPr>
        </p:nvSpPr>
        <p:spPr>
          <a:noFill/>
        </p:spPr>
        <p:txBody>
          <a:bodyPr/>
          <a:lstStyle/>
          <a:p>
            <a:r>
              <a:rPr lang="en-GB"/>
              <a:t>April 2003</a:t>
            </a:r>
          </a:p>
        </p:txBody>
      </p:sp>
      <p:sp>
        <p:nvSpPr>
          <p:cNvPr id="73733" name="Footer Placeholder 4"/>
          <p:cNvSpPr>
            <a:spLocks noGrp="1"/>
          </p:cNvSpPr>
          <p:nvPr>
            <p:ph type="ftr" sz="quarter" idx="4"/>
          </p:nvPr>
        </p:nvSpPr>
        <p:spPr>
          <a:noFill/>
        </p:spPr>
        <p:txBody>
          <a:bodyPr/>
          <a:lstStyle/>
          <a:p>
            <a:r>
              <a:rPr lang="en-GB"/>
              <a:t>(C) Dr. Ernest Cachia</a:t>
            </a:r>
          </a:p>
        </p:txBody>
      </p:sp>
      <p:sp>
        <p:nvSpPr>
          <p:cNvPr id="73734" name="Slide Number Placeholder 5"/>
          <p:cNvSpPr>
            <a:spLocks noGrp="1"/>
          </p:cNvSpPr>
          <p:nvPr>
            <p:ph type="sldNum" sz="quarter" idx="5"/>
          </p:nvPr>
        </p:nvSpPr>
        <p:spPr>
          <a:noFill/>
        </p:spPr>
        <p:txBody>
          <a:bodyPr/>
          <a:lstStyle/>
          <a:p>
            <a:fld id="{3DC15C36-726F-4CAB-9466-B4EE4AFA4FE6}" type="slidenum">
              <a:rPr lang="en-GB"/>
              <a:pPr/>
              <a:t>19</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en-GB" smtClean="0">
              <a:latin typeface="Arial" pitchFamily="34" charset="0"/>
            </a:endParaRPr>
          </a:p>
        </p:txBody>
      </p:sp>
      <p:sp>
        <p:nvSpPr>
          <p:cNvPr id="29700" name="Slide Number Placeholder 3"/>
          <p:cNvSpPr>
            <a:spLocks noGrp="1"/>
          </p:cNvSpPr>
          <p:nvPr>
            <p:ph type="sldNum" sz="quarter" idx="5"/>
          </p:nvPr>
        </p:nvSpPr>
        <p:spPr>
          <a:noFill/>
        </p:spPr>
        <p:txBody>
          <a:bodyPr/>
          <a:lstStyle/>
          <a:p>
            <a:fld id="{D9081CED-6DB2-44CD-8ADA-CA538050419B}" type="slidenum">
              <a:rPr lang="en-US" smtClean="0">
                <a:latin typeface="Arial" pitchFamily="34" charset="0"/>
              </a:rPr>
              <a:pPr/>
              <a:t>2</a:t>
            </a:fld>
            <a:endParaRPr lang="en-US"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pPr eaLnBrk="1" hangingPunct="1"/>
            <a:endParaRPr lang="en-US" smtClean="0"/>
          </a:p>
        </p:txBody>
      </p:sp>
      <p:sp>
        <p:nvSpPr>
          <p:cNvPr id="74756" name="Date Placeholder 3"/>
          <p:cNvSpPr>
            <a:spLocks noGrp="1"/>
          </p:cNvSpPr>
          <p:nvPr>
            <p:ph type="dt" sz="quarter" idx="1"/>
          </p:nvPr>
        </p:nvSpPr>
        <p:spPr>
          <a:noFill/>
        </p:spPr>
        <p:txBody>
          <a:bodyPr/>
          <a:lstStyle/>
          <a:p>
            <a:r>
              <a:rPr lang="en-GB"/>
              <a:t>April 2003</a:t>
            </a:r>
          </a:p>
        </p:txBody>
      </p:sp>
      <p:sp>
        <p:nvSpPr>
          <p:cNvPr id="74757" name="Footer Placeholder 4"/>
          <p:cNvSpPr>
            <a:spLocks noGrp="1"/>
          </p:cNvSpPr>
          <p:nvPr>
            <p:ph type="ftr" sz="quarter" idx="4"/>
          </p:nvPr>
        </p:nvSpPr>
        <p:spPr>
          <a:noFill/>
        </p:spPr>
        <p:txBody>
          <a:bodyPr/>
          <a:lstStyle/>
          <a:p>
            <a:r>
              <a:rPr lang="en-GB"/>
              <a:t>(C) Dr. Ernest Cachia</a:t>
            </a:r>
          </a:p>
        </p:txBody>
      </p:sp>
      <p:sp>
        <p:nvSpPr>
          <p:cNvPr id="74758" name="Slide Number Placeholder 5"/>
          <p:cNvSpPr>
            <a:spLocks noGrp="1"/>
          </p:cNvSpPr>
          <p:nvPr>
            <p:ph type="sldNum" sz="quarter" idx="5"/>
          </p:nvPr>
        </p:nvSpPr>
        <p:spPr>
          <a:noFill/>
        </p:spPr>
        <p:txBody>
          <a:bodyPr/>
          <a:lstStyle/>
          <a:p>
            <a:fld id="{0928E606-FF72-4F97-8485-D929930C929A}" type="slidenum">
              <a:rPr lang="en-GB"/>
              <a:pPr/>
              <a:t>21</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pPr eaLnBrk="1" hangingPunct="1"/>
            <a:endParaRPr lang="en-US" smtClean="0"/>
          </a:p>
        </p:txBody>
      </p:sp>
      <p:sp>
        <p:nvSpPr>
          <p:cNvPr id="75780" name="Date Placeholder 3"/>
          <p:cNvSpPr>
            <a:spLocks noGrp="1"/>
          </p:cNvSpPr>
          <p:nvPr>
            <p:ph type="dt" sz="quarter" idx="1"/>
          </p:nvPr>
        </p:nvSpPr>
        <p:spPr>
          <a:noFill/>
        </p:spPr>
        <p:txBody>
          <a:bodyPr/>
          <a:lstStyle/>
          <a:p>
            <a:r>
              <a:rPr lang="en-GB"/>
              <a:t>April 2003</a:t>
            </a:r>
          </a:p>
        </p:txBody>
      </p:sp>
      <p:sp>
        <p:nvSpPr>
          <p:cNvPr id="75781" name="Footer Placeholder 4"/>
          <p:cNvSpPr>
            <a:spLocks noGrp="1"/>
          </p:cNvSpPr>
          <p:nvPr>
            <p:ph type="ftr" sz="quarter" idx="4"/>
          </p:nvPr>
        </p:nvSpPr>
        <p:spPr>
          <a:noFill/>
        </p:spPr>
        <p:txBody>
          <a:bodyPr/>
          <a:lstStyle/>
          <a:p>
            <a:r>
              <a:rPr lang="en-GB"/>
              <a:t>(C) Dr. Ernest Cachia</a:t>
            </a:r>
          </a:p>
        </p:txBody>
      </p:sp>
      <p:sp>
        <p:nvSpPr>
          <p:cNvPr id="75782" name="Slide Number Placeholder 5"/>
          <p:cNvSpPr>
            <a:spLocks noGrp="1"/>
          </p:cNvSpPr>
          <p:nvPr>
            <p:ph type="sldNum" sz="quarter" idx="5"/>
          </p:nvPr>
        </p:nvSpPr>
        <p:spPr>
          <a:noFill/>
        </p:spPr>
        <p:txBody>
          <a:bodyPr/>
          <a:lstStyle/>
          <a:p>
            <a:fld id="{42846FBC-28D7-4A63-B318-96018B2108E2}" type="slidenum">
              <a:rPr lang="en-GB"/>
              <a:pPr/>
              <a:t>22</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pPr eaLnBrk="1" hangingPunct="1"/>
            <a:endParaRPr lang="en-US" smtClean="0"/>
          </a:p>
        </p:txBody>
      </p:sp>
      <p:sp>
        <p:nvSpPr>
          <p:cNvPr id="76804" name="Date Placeholder 3"/>
          <p:cNvSpPr>
            <a:spLocks noGrp="1"/>
          </p:cNvSpPr>
          <p:nvPr>
            <p:ph type="dt" sz="quarter" idx="1"/>
          </p:nvPr>
        </p:nvSpPr>
        <p:spPr>
          <a:noFill/>
        </p:spPr>
        <p:txBody>
          <a:bodyPr/>
          <a:lstStyle/>
          <a:p>
            <a:r>
              <a:rPr lang="en-GB"/>
              <a:t>April 2003</a:t>
            </a:r>
          </a:p>
        </p:txBody>
      </p:sp>
      <p:sp>
        <p:nvSpPr>
          <p:cNvPr id="76805" name="Footer Placeholder 4"/>
          <p:cNvSpPr>
            <a:spLocks noGrp="1"/>
          </p:cNvSpPr>
          <p:nvPr>
            <p:ph type="ftr" sz="quarter" idx="4"/>
          </p:nvPr>
        </p:nvSpPr>
        <p:spPr>
          <a:noFill/>
        </p:spPr>
        <p:txBody>
          <a:bodyPr/>
          <a:lstStyle/>
          <a:p>
            <a:r>
              <a:rPr lang="en-GB"/>
              <a:t>(C) Dr. Ernest Cachia</a:t>
            </a:r>
          </a:p>
        </p:txBody>
      </p:sp>
      <p:sp>
        <p:nvSpPr>
          <p:cNvPr id="76806" name="Slide Number Placeholder 5"/>
          <p:cNvSpPr>
            <a:spLocks noGrp="1"/>
          </p:cNvSpPr>
          <p:nvPr>
            <p:ph type="sldNum" sz="quarter" idx="5"/>
          </p:nvPr>
        </p:nvSpPr>
        <p:spPr>
          <a:noFill/>
        </p:spPr>
        <p:txBody>
          <a:bodyPr/>
          <a:lstStyle/>
          <a:p>
            <a:fld id="{56E52530-EB59-48A3-A9F0-F2D0ED55F45F}" type="slidenum">
              <a:rPr lang="en-GB"/>
              <a:pPr/>
              <a:t>23</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pPr eaLnBrk="1" hangingPunct="1"/>
            <a:endParaRPr lang="en-US" smtClean="0"/>
          </a:p>
        </p:txBody>
      </p:sp>
      <p:sp>
        <p:nvSpPr>
          <p:cNvPr id="77828" name="Date Placeholder 3"/>
          <p:cNvSpPr>
            <a:spLocks noGrp="1"/>
          </p:cNvSpPr>
          <p:nvPr>
            <p:ph type="dt" sz="quarter" idx="1"/>
          </p:nvPr>
        </p:nvSpPr>
        <p:spPr>
          <a:noFill/>
        </p:spPr>
        <p:txBody>
          <a:bodyPr/>
          <a:lstStyle/>
          <a:p>
            <a:r>
              <a:rPr lang="en-GB"/>
              <a:t>April 2003</a:t>
            </a:r>
          </a:p>
        </p:txBody>
      </p:sp>
      <p:sp>
        <p:nvSpPr>
          <p:cNvPr id="77829" name="Footer Placeholder 4"/>
          <p:cNvSpPr>
            <a:spLocks noGrp="1"/>
          </p:cNvSpPr>
          <p:nvPr>
            <p:ph type="ftr" sz="quarter" idx="4"/>
          </p:nvPr>
        </p:nvSpPr>
        <p:spPr>
          <a:noFill/>
        </p:spPr>
        <p:txBody>
          <a:bodyPr/>
          <a:lstStyle/>
          <a:p>
            <a:r>
              <a:rPr lang="en-GB"/>
              <a:t>(C) Dr. Ernest Cachia</a:t>
            </a:r>
          </a:p>
        </p:txBody>
      </p:sp>
      <p:sp>
        <p:nvSpPr>
          <p:cNvPr id="77830" name="Slide Number Placeholder 5"/>
          <p:cNvSpPr>
            <a:spLocks noGrp="1"/>
          </p:cNvSpPr>
          <p:nvPr>
            <p:ph type="sldNum" sz="quarter" idx="5"/>
          </p:nvPr>
        </p:nvSpPr>
        <p:spPr>
          <a:noFill/>
        </p:spPr>
        <p:txBody>
          <a:bodyPr/>
          <a:lstStyle/>
          <a:p>
            <a:fld id="{0EB022DC-8ED7-4BE3-8EE8-B4761D09F1E1}" type="slidenum">
              <a:rPr lang="en-GB"/>
              <a:pPr/>
              <a:t>24</a:t>
            </a:fld>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pPr eaLnBrk="1" hangingPunct="1"/>
            <a:endParaRPr lang="en-US" smtClean="0"/>
          </a:p>
        </p:txBody>
      </p:sp>
      <p:sp>
        <p:nvSpPr>
          <p:cNvPr id="78852" name="Date Placeholder 3"/>
          <p:cNvSpPr>
            <a:spLocks noGrp="1"/>
          </p:cNvSpPr>
          <p:nvPr>
            <p:ph type="dt" sz="quarter" idx="1"/>
          </p:nvPr>
        </p:nvSpPr>
        <p:spPr>
          <a:noFill/>
        </p:spPr>
        <p:txBody>
          <a:bodyPr/>
          <a:lstStyle/>
          <a:p>
            <a:r>
              <a:rPr lang="en-GB"/>
              <a:t>April 2003</a:t>
            </a:r>
          </a:p>
        </p:txBody>
      </p:sp>
      <p:sp>
        <p:nvSpPr>
          <p:cNvPr id="78853" name="Footer Placeholder 4"/>
          <p:cNvSpPr>
            <a:spLocks noGrp="1"/>
          </p:cNvSpPr>
          <p:nvPr>
            <p:ph type="ftr" sz="quarter" idx="4"/>
          </p:nvPr>
        </p:nvSpPr>
        <p:spPr>
          <a:noFill/>
        </p:spPr>
        <p:txBody>
          <a:bodyPr/>
          <a:lstStyle/>
          <a:p>
            <a:r>
              <a:rPr lang="en-GB"/>
              <a:t>(C) Dr. Ernest Cachia</a:t>
            </a:r>
          </a:p>
        </p:txBody>
      </p:sp>
      <p:sp>
        <p:nvSpPr>
          <p:cNvPr id="78854" name="Slide Number Placeholder 5"/>
          <p:cNvSpPr>
            <a:spLocks noGrp="1"/>
          </p:cNvSpPr>
          <p:nvPr>
            <p:ph type="sldNum" sz="quarter" idx="5"/>
          </p:nvPr>
        </p:nvSpPr>
        <p:spPr>
          <a:noFill/>
        </p:spPr>
        <p:txBody>
          <a:bodyPr/>
          <a:lstStyle/>
          <a:p>
            <a:fld id="{7F56E4BD-5F03-4C54-B75A-A7F77A2C22AC}" type="slidenum">
              <a:rPr lang="en-GB"/>
              <a:pPr/>
              <a:t>25</a:t>
            </a:fld>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pPr eaLnBrk="1" hangingPunct="1"/>
            <a:endParaRPr lang="en-US" smtClean="0"/>
          </a:p>
        </p:txBody>
      </p:sp>
      <p:sp>
        <p:nvSpPr>
          <p:cNvPr id="79876" name="Date Placeholder 3"/>
          <p:cNvSpPr>
            <a:spLocks noGrp="1"/>
          </p:cNvSpPr>
          <p:nvPr>
            <p:ph type="dt" sz="quarter" idx="1"/>
          </p:nvPr>
        </p:nvSpPr>
        <p:spPr>
          <a:noFill/>
        </p:spPr>
        <p:txBody>
          <a:bodyPr/>
          <a:lstStyle/>
          <a:p>
            <a:r>
              <a:rPr lang="en-GB"/>
              <a:t>April 2003</a:t>
            </a:r>
          </a:p>
        </p:txBody>
      </p:sp>
      <p:sp>
        <p:nvSpPr>
          <p:cNvPr id="79877" name="Footer Placeholder 4"/>
          <p:cNvSpPr>
            <a:spLocks noGrp="1"/>
          </p:cNvSpPr>
          <p:nvPr>
            <p:ph type="ftr" sz="quarter" idx="4"/>
          </p:nvPr>
        </p:nvSpPr>
        <p:spPr>
          <a:noFill/>
        </p:spPr>
        <p:txBody>
          <a:bodyPr/>
          <a:lstStyle/>
          <a:p>
            <a:r>
              <a:rPr lang="en-GB"/>
              <a:t>(C) Dr. Ernest Cachia</a:t>
            </a:r>
          </a:p>
        </p:txBody>
      </p:sp>
      <p:sp>
        <p:nvSpPr>
          <p:cNvPr id="79878" name="Slide Number Placeholder 5"/>
          <p:cNvSpPr>
            <a:spLocks noGrp="1"/>
          </p:cNvSpPr>
          <p:nvPr>
            <p:ph type="sldNum" sz="quarter" idx="5"/>
          </p:nvPr>
        </p:nvSpPr>
        <p:spPr>
          <a:noFill/>
        </p:spPr>
        <p:txBody>
          <a:bodyPr/>
          <a:lstStyle/>
          <a:p>
            <a:fld id="{828DEB47-C09A-40B4-B672-629DC5C4770B}" type="slidenum">
              <a:rPr lang="en-GB"/>
              <a:pPr/>
              <a:t>26</a:t>
            </a:fld>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p:spPr>
        <p:txBody>
          <a:bodyPr/>
          <a:lstStyle/>
          <a:p>
            <a:pPr eaLnBrk="1" hangingPunct="1"/>
            <a:endParaRPr lang="en-US" smtClean="0"/>
          </a:p>
        </p:txBody>
      </p:sp>
      <p:sp>
        <p:nvSpPr>
          <p:cNvPr id="80900" name="Date Placeholder 3"/>
          <p:cNvSpPr>
            <a:spLocks noGrp="1"/>
          </p:cNvSpPr>
          <p:nvPr>
            <p:ph type="dt" sz="quarter" idx="1"/>
          </p:nvPr>
        </p:nvSpPr>
        <p:spPr>
          <a:noFill/>
        </p:spPr>
        <p:txBody>
          <a:bodyPr/>
          <a:lstStyle/>
          <a:p>
            <a:r>
              <a:rPr lang="en-GB"/>
              <a:t>April 2003</a:t>
            </a:r>
          </a:p>
        </p:txBody>
      </p:sp>
      <p:sp>
        <p:nvSpPr>
          <p:cNvPr id="80901" name="Footer Placeholder 4"/>
          <p:cNvSpPr>
            <a:spLocks noGrp="1"/>
          </p:cNvSpPr>
          <p:nvPr>
            <p:ph type="ftr" sz="quarter" idx="4"/>
          </p:nvPr>
        </p:nvSpPr>
        <p:spPr>
          <a:noFill/>
        </p:spPr>
        <p:txBody>
          <a:bodyPr/>
          <a:lstStyle/>
          <a:p>
            <a:r>
              <a:rPr lang="en-GB"/>
              <a:t>(C) Dr. Ernest Cachia</a:t>
            </a:r>
          </a:p>
        </p:txBody>
      </p:sp>
      <p:sp>
        <p:nvSpPr>
          <p:cNvPr id="80902" name="Slide Number Placeholder 5"/>
          <p:cNvSpPr>
            <a:spLocks noGrp="1"/>
          </p:cNvSpPr>
          <p:nvPr>
            <p:ph type="sldNum" sz="quarter" idx="5"/>
          </p:nvPr>
        </p:nvSpPr>
        <p:spPr>
          <a:noFill/>
        </p:spPr>
        <p:txBody>
          <a:bodyPr/>
          <a:lstStyle/>
          <a:p>
            <a:fld id="{F3C68EF4-455D-4A46-8A29-C207549C45E8}" type="slidenum">
              <a:rPr lang="en-GB"/>
              <a:pPr/>
              <a:t>27</a:t>
            </a:fld>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pPr eaLnBrk="1" hangingPunct="1"/>
            <a:endParaRPr lang="en-US" smtClean="0"/>
          </a:p>
        </p:txBody>
      </p:sp>
      <p:sp>
        <p:nvSpPr>
          <p:cNvPr id="81924" name="Date Placeholder 3"/>
          <p:cNvSpPr>
            <a:spLocks noGrp="1"/>
          </p:cNvSpPr>
          <p:nvPr>
            <p:ph type="dt" sz="quarter" idx="1"/>
          </p:nvPr>
        </p:nvSpPr>
        <p:spPr>
          <a:noFill/>
        </p:spPr>
        <p:txBody>
          <a:bodyPr/>
          <a:lstStyle/>
          <a:p>
            <a:r>
              <a:rPr lang="en-GB"/>
              <a:t>April 2003</a:t>
            </a:r>
          </a:p>
        </p:txBody>
      </p:sp>
      <p:sp>
        <p:nvSpPr>
          <p:cNvPr id="81925" name="Footer Placeholder 4"/>
          <p:cNvSpPr>
            <a:spLocks noGrp="1"/>
          </p:cNvSpPr>
          <p:nvPr>
            <p:ph type="ftr" sz="quarter" idx="4"/>
          </p:nvPr>
        </p:nvSpPr>
        <p:spPr>
          <a:noFill/>
        </p:spPr>
        <p:txBody>
          <a:bodyPr/>
          <a:lstStyle/>
          <a:p>
            <a:r>
              <a:rPr lang="en-GB"/>
              <a:t>(C) Dr. Ernest Cachia</a:t>
            </a:r>
          </a:p>
        </p:txBody>
      </p:sp>
      <p:sp>
        <p:nvSpPr>
          <p:cNvPr id="81926" name="Slide Number Placeholder 5"/>
          <p:cNvSpPr>
            <a:spLocks noGrp="1"/>
          </p:cNvSpPr>
          <p:nvPr>
            <p:ph type="sldNum" sz="quarter" idx="5"/>
          </p:nvPr>
        </p:nvSpPr>
        <p:spPr>
          <a:noFill/>
        </p:spPr>
        <p:txBody>
          <a:bodyPr/>
          <a:lstStyle/>
          <a:p>
            <a:fld id="{A8A8A94B-BEA6-4428-846A-4A3FE47B8259}" type="slidenum">
              <a:rPr lang="en-GB"/>
              <a:pPr/>
              <a:t>28</a:t>
            </a:fld>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p:spPr>
        <p:txBody>
          <a:bodyPr/>
          <a:lstStyle/>
          <a:p>
            <a:pPr eaLnBrk="1" hangingPunct="1"/>
            <a:endParaRPr lang="en-US" smtClean="0"/>
          </a:p>
        </p:txBody>
      </p:sp>
      <p:sp>
        <p:nvSpPr>
          <p:cNvPr id="82948" name="Date Placeholder 3"/>
          <p:cNvSpPr>
            <a:spLocks noGrp="1"/>
          </p:cNvSpPr>
          <p:nvPr>
            <p:ph type="dt" sz="quarter" idx="1"/>
          </p:nvPr>
        </p:nvSpPr>
        <p:spPr>
          <a:noFill/>
        </p:spPr>
        <p:txBody>
          <a:bodyPr/>
          <a:lstStyle/>
          <a:p>
            <a:r>
              <a:rPr lang="en-GB"/>
              <a:t>April 2003</a:t>
            </a:r>
          </a:p>
        </p:txBody>
      </p:sp>
      <p:sp>
        <p:nvSpPr>
          <p:cNvPr id="82949" name="Footer Placeholder 4"/>
          <p:cNvSpPr>
            <a:spLocks noGrp="1"/>
          </p:cNvSpPr>
          <p:nvPr>
            <p:ph type="ftr" sz="quarter" idx="4"/>
          </p:nvPr>
        </p:nvSpPr>
        <p:spPr>
          <a:noFill/>
        </p:spPr>
        <p:txBody>
          <a:bodyPr/>
          <a:lstStyle/>
          <a:p>
            <a:r>
              <a:rPr lang="en-GB"/>
              <a:t>(C) Dr. Ernest Cachia</a:t>
            </a:r>
          </a:p>
        </p:txBody>
      </p:sp>
      <p:sp>
        <p:nvSpPr>
          <p:cNvPr id="82950" name="Slide Number Placeholder 5"/>
          <p:cNvSpPr>
            <a:spLocks noGrp="1"/>
          </p:cNvSpPr>
          <p:nvPr>
            <p:ph type="sldNum" sz="quarter" idx="5"/>
          </p:nvPr>
        </p:nvSpPr>
        <p:spPr>
          <a:noFill/>
        </p:spPr>
        <p:txBody>
          <a:bodyPr/>
          <a:lstStyle/>
          <a:p>
            <a:fld id="{14BC7875-CD31-414D-9325-D4678272D11A}" type="slidenum">
              <a:rPr lang="en-GB"/>
              <a:pPr/>
              <a:t>29</a:t>
            </a:fld>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p:spPr>
        <p:txBody>
          <a:bodyPr/>
          <a:lstStyle/>
          <a:p>
            <a:pPr eaLnBrk="1" hangingPunct="1"/>
            <a:endParaRPr lang="en-US" smtClean="0"/>
          </a:p>
        </p:txBody>
      </p:sp>
      <p:sp>
        <p:nvSpPr>
          <p:cNvPr id="83972" name="Date Placeholder 3"/>
          <p:cNvSpPr>
            <a:spLocks noGrp="1"/>
          </p:cNvSpPr>
          <p:nvPr>
            <p:ph type="dt" sz="quarter" idx="1"/>
          </p:nvPr>
        </p:nvSpPr>
        <p:spPr>
          <a:noFill/>
        </p:spPr>
        <p:txBody>
          <a:bodyPr/>
          <a:lstStyle/>
          <a:p>
            <a:r>
              <a:rPr lang="en-GB"/>
              <a:t>April 2003</a:t>
            </a:r>
          </a:p>
        </p:txBody>
      </p:sp>
      <p:sp>
        <p:nvSpPr>
          <p:cNvPr id="83973" name="Footer Placeholder 4"/>
          <p:cNvSpPr>
            <a:spLocks noGrp="1"/>
          </p:cNvSpPr>
          <p:nvPr>
            <p:ph type="ftr" sz="quarter" idx="4"/>
          </p:nvPr>
        </p:nvSpPr>
        <p:spPr>
          <a:noFill/>
        </p:spPr>
        <p:txBody>
          <a:bodyPr/>
          <a:lstStyle/>
          <a:p>
            <a:r>
              <a:rPr lang="en-GB"/>
              <a:t>(C) Dr. Ernest Cachia</a:t>
            </a:r>
          </a:p>
        </p:txBody>
      </p:sp>
      <p:sp>
        <p:nvSpPr>
          <p:cNvPr id="83974" name="Slide Number Placeholder 5"/>
          <p:cNvSpPr>
            <a:spLocks noGrp="1"/>
          </p:cNvSpPr>
          <p:nvPr>
            <p:ph type="sldNum" sz="quarter" idx="5"/>
          </p:nvPr>
        </p:nvSpPr>
        <p:spPr>
          <a:noFill/>
        </p:spPr>
        <p:txBody>
          <a:bodyPr/>
          <a:lstStyle/>
          <a:p>
            <a:fld id="{9D76795A-3009-4753-AAC8-872723520552}" type="slidenum">
              <a:rPr lang="en-GB"/>
              <a:pPr/>
              <a:t>30</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en-GB" smtClean="0">
              <a:latin typeface="Arial" pitchFamily="34" charset="0"/>
            </a:endParaRPr>
          </a:p>
        </p:txBody>
      </p:sp>
      <p:sp>
        <p:nvSpPr>
          <p:cNvPr id="29700" name="Slide Number Placeholder 3"/>
          <p:cNvSpPr>
            <a:spLocks noGrp="1"/>
          </p:cNvSpPr>
          <p:nvPr>
            <p:ph type="sldNum" sz="quarter" idx="5"/>
          </p:nvPr>
        </p:nvSpPr>
        <p:spPr>
          <a:noFill/>
        </p:spPr>
        <p:txBody>
          <a:bodyPr/>
          <a:lstStyle/>
          <a:p>
            <a:fld id="{D9081CED-6DB2-44CD-8ADA-CA538050419B}" type="slidenum">
              <a:rPr lang="en-US" smtClean="0">
                <a:latin typeface="Arial" pitchFamily="34" charset="0"/>
              </a:rPr>
              <a:pPr/>
              <a:t>3</a:t>
            </a:fld>
            <a:endParaRPr lang="en-US" smtClean="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p:spPr>
        <p:txBody>
          <a:bodyPr/>
          <a:lstStyle/>
          <a:p>
            <a:pPr eaLnBrk="1" hangingPunct="1"/>
            <a:endParaRPr lang="en-US" smtClean="0"/>
          </a:p>
        </p:txBody>
      </p:sp>
      <p:sp>
        <p:nvSpPr>
          <p:cNvPr id="84996" name="Date Placeholder 3"/>
          <p:cNvSpPr>
            <a:spLocks noGrp="1"/>
          </p:cNvSpPr>
          <p:nvPr>
            <p:ph type="dt" sz="quarter" idx="1"/>
          </p:nvPr>
        </p:nvSpPr>
        <p:spPr>
          <a:noFill/>
        </p:spPr>
        <p:txBody>
          <a:bodyPr/>
          <a:lstStyle/>
          <a:p>
            <a:r>
              <a:rPr lang="en-GB"/>
              <a:t>April 2003</a:t>
            </a:r>
          </a:p>
        </p:txBody>
      </p:sp>
      <p:sp>
        <p:nvSpPr>
          <p:cNvPr id="84997" name="Footer Placeholder 4"/>
          <p:cNvSpPr>
            <a:spLocks noGrp="1"/>
          </p:cNvSpPr>
          <p:nvPr>
            <p:ph type="ftr" sz="quarter" idx="4"/>
          </p:nvPr>
        </p:nvSpPr>
        <p:spPr>
          <a:noFill/>
        </p:spPr>
        <p:txBody>
          <a:bodyPr/>
          <a:lstStyle/>
          <a:p>
            <a:r>
              <a:rPr lang="en-GB"/>
              <a:t>(C) Dr. Ernest Cachia</a:t>
            </a:r>
          </a:p>
        </p:txBody>
      </p:sp>
      <p:sp>
        <p:nvSpPr>
          <p:cNvPr id="84998" name="Slide Number Placeholder 5"/>
          <p:cNvSpPr>
            <a:spLocks noGrp="1"/>
          </p:cNvSpPr>
          <p:nvPr>
            <p:ph type="sldNum" sz="quarter" idx="5"/>
          </p:nvPr>
        </p:nvSpPr>
        <p:spPr>
          <a:noFill/>
        </p:spPr>
        <p:txBody>
          <a:bodyPr/>
          <a:lstStyle/>
          <a:p>
            <a:fld id="{D8B469A7-4002-49C1-B4F0-47963B9EF6CB}" type="slidenum">
              <a:rPr lang="en-GB"/>
              <a:pPr/>
              <a:t>31</a:t>
            </a:fld>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p:spPr>
        <p:txBody>
          <a:bodyPr/>
          <a:lstStyle/>
          <a:p>
            <a:pPr eaLnBrk="1" hangingPunct="1"/>
            <a:endParaRPr lang="en-US" smtClean="0"/>
          </a:p>
        </p:txBody>
      </p:sp>
      <p:sp>
        <p:nvSpPr>
          <p:cNvPr id="86020" name="Date Placeholder 3"/>
          <p:cNvSpPr>
            <a:spLocks noGrp="1"/>
          </p:cNvSpPr>
          <p:nvPr>
            <p:ph type="dt" sz="quarter" idx="1"/>
          </p:nvPr>
        </p:nvSpPr>
        <p:spPr>
          <a:noFill/>
        </p:spPr>
        <p:txBody>
          <a:bodyPr/>
          <a:lstStyle/>
          <a:p>
            <a:r>
              <a:rPr lang="en-GB"/>
              <a:t>April 2003</a:t>
            </a:r>
          </a:p>
        </p:txBody>
      </p:sp>
      <p:sp>
        <p:nvSpPr>
          <p:cNvPr id="86021" name="Footer Placeholder 4"/>
          <p:cNvSpPr>
            <a:spLocks noGrp="1"/>
          </p:cNvSpPr>
          <p:nvPr>
            <p:ph type="ftr" sz="quarter" idx="4"/>
          </p:nvPr>
        </p:nvSpPr>
        <p:spPr>
          <a:noFill/>
        </p:spPr>
        <p:txBody>
          <a:bodyPr/>
          <a:lstStyle/>
          <a:p>
            <a:r>
              <a:rPr lang="en-GB"/>
              <a:t>(C) Dr. Ernest Cachia</a:t>
            </a:r>
          </a:p>
        </p:txBody>
      </p:sp>
      <p:sp>
        <p:nvSpPr>
          <p:cNvPr id="86022" name="Slide Number Placeholder 5"/>
          <p:cNvSpPr>
            <a:spLocks noGrp="1"/>
          </p:cNvSpPr>
          <p:nvPr>
            <p:ph type="sldNum" sz="quarter" idx="5"/>
          </p:nvPr>
        </p:nvSpPr>
        <p:spPr>
          <a:noFill/>
        </p:spPr>
        <p:txBody>
          <a:bodyPr/>
          <a:lstStyle/>
          <a:p>
            <a:fld id="{788400A5-9E5A-4EFC-9280-906D289DFD8F}" type="slidenum">
              <a:rPr lang="en-GB"/>
              <a:pPr/>
              <a:t>32</a:t>
            </a:fld>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p:spPr>
        <p:txBody>
          <a:bodyPr/>
          <a:lstStyle/>
          <a:p>
            <a:pPr eaLnBrk="1" hangingPunct="1"/>
            <a:endParaRPr lang="en-US" smtClean="0"/>
          </a:p>
        </p:txBody>
      </p:sp>
      <p:sp>
        <p:nvSpPr>
          <p:cNvPr id="88068" name="Date Placeholder 3"/>
          <p:cNvSpPr>
            <a:spLocks noGrp="1"/>
          </p:cNvSpPr>
          <p:nvPr>
            <p:ph type="dt" sz="quarter" idx="1"/>
          </p:nvPr>
        </p:nvSpPr>
        <p:spPr>
          <a:noFill/>
        </p:spPr>
        <p:txBody>
          <a:bodyPr/>
          <a:lstStyle/>
          <a:p>
            <a:r>
              <a:rPr lang="en-GB"/>
              <a:t>April 2003</a:t>
            </a:r>
          </a:p>
        </p:txBody>
      </p:sp>
      <p:sp>
        <p:nvSpPr>
          <p:cNvPr id="88069" name="Footer Placeholder 4"/>
          <p:cNvSpPr>
            <a:spLocks noGrp="1"/>
          </p:cNvSpPr>
          <p:nvPr>
            <p:ph type="ftr" sz="quarter" idx="4"/>
          </p:nvPr>
        </p:nvSpPr>
        <p:spPr>
          <a:noFill/>
        </p:spPr>
        <p:txBody>
          <a:bodyPr/>
          <a:lstStyle/>
          <a:p>
            <a:r>
              <a:rPr lang="en-GB"/>
              <a:t>(C) Dr. Ernest Cachia</a:t>
            </a:r>
          </a:p>
        </p:txBody>
      </p:sp>
      <p:sp>
        <p:nvSpPr>
          <p:cNvPr id="88070" name="Slide Number Placeholder 5"/>
          <p:cNvSpPr>
            <a:spLocks noGrp="1"/>
          </p:cNvSpPr>
          <p:nvPr>
            <p:ph type="sldNum" sz="quarter" idx="5"/>
          </p:nvPr>
        </p:nvSpPr>
        <p:spPr>
          <a:noFill/>
        </p:spPr>
        <p:txBody>
          <a:bodyPr/>
          <a:lstStyle/>
          <a:p>
            <a:fld id="{A9E80EF0-C024-41A8-A7B9-C29C83189456}" type="slidenum">
              <a:rPr lang="en-GB"/>
              <a:pPr/>
              <a:t>33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GB" smtClean="0">
              <a:latin typeface="Arial" pitchFamily="34" charset="0"/>
            </a:endParaRPr>
          </a:p>
        </p:txBody>
      </p:sp>
      <p:sp>
        <p:nvSpPr>
          <p:cNvPr id="30724" name="Slide Number Placeholder 3"/>
          <p:cNvSpPr>
            <a:spLocks noGrp="1"/>
          </p:cNvSpPr>
          <p:nvPr>
            <p:ph type="sldNum" sz="quarter" idx="5"/>
          </p:nvPr>
        </p:nvSpPr>
        <p:spPr>
          <a:noFill/>
        </p:spPr>
        <p:txBody>
          <a:bodyPr/>
          <a:lstStyle/>
          <a:p>
            <a:fld id="{0D54ED24-2422-4F78-83F1-C55EDD9E70BC}" type="slidenum">
              <a:rPr lang="en-US" smtClean="0">
                <a:latin typeface="Arial" pitchFamily="34" charset="0"/>
              </a:rPr>
              <a:pPr/>
              <a:t>4</a:t>
            </a:fld>
            <a:endParaRPr 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pPr eaLnBrk="1" hangingPunct="1"/>
            <a:endParaRPr lang="en-US" smtClean="0"/>
          </a:p>
        </p:txBody>
      </p:sp>
      <p:sp>
        <p:nvSpPr>
          <p:cNvPr id="60420" name="Date Placeholder 3"/>
          <p:cNvSpPr>
            <a:spLocks noGrp="1"/>
          </p:cNvSpPr>
          <p:nvPr>
            <p:ph type="dt" sz="quarter" idx="1"/>
          </p:nvPr>
        </p:nvSpPr>
        <p:spPr>
          <a:noFill/>
        </p:spPr>
        <p:txBody>
          <a:bodyPr/>
          <a:lstStyle/>
          <a:p>
            <a:r>
              <a:rPr lang="en-GB"/>
              <a:t>April 2003</a:t>
            </a:r>
          </a:p>
        </p:txBody>
      </p:sp>
      <p:sp>
        <p:nvSpPr>
          <p:cNvPr id="60421" name="Footer Placeholder 4"/>
          <p:cNvSpPr>
            <a:spLocks noGrp="1"/>
          </p:cNvSpPr>
          <p:nvPr>
            <p:ph type="ftr" sz="quarter" idx="4"/>
          </p:nvPr>
        </p:nvSpPr>
        <p:spPr>
          <a:noFill/>
        </p:spPr>
        <p:txBody>
          <a:bodyPr/>
          <a:lstStyle/>
          <a:p>
            <a:r>
              <a:rPr lang="en-GB"/>
              <a:t>(C) Dr. Ernest Cachia</a:t>
            </a:r>
          </a:p>
        </p:txBody>
      </p:sp>
      <p:sp>
        <p:nvSpPr>
          <p:cNvPr id="60422" name="Slide Number Placeholder 5"/>
          <p:cNvSpPr>
            <a:spLocks noGrp="1"/>
          </p:cNvSpPr>
          <p:nvPr>
            <p:ph type="sldNum" sz="quarter" idx="5"/>
          </p:nvPr>
        </p:nvSpPr>
        <p:spPr>
          <a:noFill/>
        </p:spPr>
        <p:txBody>
          <a:bodyPr/>
          <a:lstStyle/>
          <a:p>
            <a:fld id="{F07C66B0-6AC3-4F34-BEDF-18ADD336B156}" type="slidenum">
              <a:rPr lang="en-GB"/>
              <a:pPr/>
              <a:t>5</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xfrm>
            <a:off x="779463" y="768350"/>
            <a:ext cx="5543550" cy="3836988"/>
          </a:xfrm>
          <a:ln/>
        </p:spPr>
      </p:sp>
      <p:sp>
        <p:nvSpPr>
          <p:cNvPr id="44035" name="Notes Placeholder 2"/>
          <p:cNvSpPr>
            <a:spLocks noGrp="1"/>
          </p:cNvSpPr>
          <p:nvPr>
            <p:ph type="body" idx="1"/>
          </p:nvPr>
        </p:nvSpPr>
        <p:spPr>
          <a:noFill/>
          <a:ln/>
        </p:spPr>
        <p:txBody>
          <a:bodyPr/>
          <a:lstStyle/>
          <a:p>
            <a:endParaRPr lang="en-GB" smtClean="0"/>
          </a:p>
        </p:txBody>
      </p:sp>
      <p:sp>
        <p:nvSpPr>
          <p:cNvPr id="44036" name="Slide Number Placeholder 3"/>
          <p:cNvSpPr>
            <a:spLocks noGrp="1"/>
          </p:cNvSpPr>
          <p:nvPr>
            <p:ph type="sldNum" sz="quarter" idx="5"/>
          </p:nvPr>
        </p:nvSpPr>
        <p:spPr>
          <a:noFill/>
        </p:spPr>
        <p:txBody>
          <a:bodyPr/>
          <a:lstStyle/>
          <a:p>
            <a:fld id="{6B75B2BA-7D85-43E0-9238-96AD50986E0F}" type="slidenum">
              <a:rPr lang="en-US" smtClean="0"/>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pPr eaLnBrk="1" hangingPunct="1"/>
            <a:endParaRPr lang="en-US" smtClean="0"/>
          </a:p>
        </p:txBody>
      </p:sp>
      <p:sp>
        <p:nvSpPr>
          <p:cNvPr id="61444" name="Date Placeholder 3"/>
          <p:cNvSpPr>
            <a:spLocks noGrp="1"/>
          </p:cNvSpPr>
          <p:nvPr>
            <p:ph type="dt" sz="quarter" idx="1"/>
          </p:nvPr>
        </p:nvSpPr>
        <p:spPr>
          <a:noFill/>
        </p:spPr>
        <p:txBody>
          <a:bodyPr/>
          <a:lstStyle/>
          <a:p>
            <a:r>
              <a:rPr lang="en-GB"/>
              <a:t>April 2003</a:t>
            </a:r>
          </a:p>
        </p:txBody>
      </p:sp>
      <p:sp>
        <p:nvSpPr>
          <p:cNvPr id="61445" name="Footer Placeholder 4"/>
          <p:cNvSpPr>
            <a:spLocks noGrp="1"/>
          </p:cNvSpPr>
          <p:nvPr>
            <p:ph type="ftr" sz="quarter" idx="4"/>
          </p:nvPr>
        </p:nvSpPr>
        <p:spPr>
          <a:noFill/>
        </p:spPr>
        <p:txBody>
          <a:bodyPr/>
          <a:lstStyle/>
          <a:p>
            <a:r>
              <a:rPr lang="en-GB"/>
              <a:t>(C) Dr. Ernest Cachia</a:t>
            </a:r>
          </a:p>
        </p:txBody>
      </p:sp>
      <p:sp>
        <p:nvSpPr>
          <p:cNvPr id="61446" name="Slide Number Placeholder 5"/>
          <p:cNvSpPr>
            <a:spLocks noGrp="1"/>
          </p:cNvSpPr>
          <p:nvPr>
            <p:ph type="sldNum" sz="quarter" idx="5"/>
          </p:nvPr>
        </p:nvSpPr>
        <p:spPr>
          <a:noFill/>
        </p:spPr>
        <p:txBody>
          <a:bodyPr/>
          <a:lstStyle/>
          <a:p>
            <a:fld id="{5C0EE7AB-B688-4491-88F6-A8C3A74A4164}" type="slidenum">
              <a:rPr lang="en-GB"/>
              <a:pPr/>
              <a:t>7</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pPr eaLnBrk="1" hangingPunct="1"/>
            <a:endParaRPr lang="en-US" smtClean="0"/>
          </a:p>
        </p:txBody>
      </p:sp>
      <p:sp>
        <p:nvSpPr>
          <p:cNvPr id="62468" name="Date Placeholder 3"/>
          <p:cNvSpPr>
            <a:spLocks noGrp="1"/>
          </p:cNvSpPr>
          <p:nvPr>
            <p:ph type="dt" sz="quarter" idx="1"/>
          </p:nvPr>
        </p:nvSpPr>
        <p:spPr>
          <a:noFill/>
        </p:spPr>
        <p:txBody>
          <a:bodyPr/>
          <a:lstStyle/>
          <a:p>
            <a:r>
              <a:rPr lang="en-GB"/>
              <a:t>April 2003</a:t>
            </a:r>
          </a:p>
        </p:txBody>
      </p:sp>
      <p:sp>
        <p:nvSpPr>
          <p:cNvPr id="62469" name="Footer Placeholder 4"/>
          <p:cNvSpPr>
            <a:spLocks noGrp="1"/>
          </p:cNvSpPr>
          <p:nvPr>
            <p:ph type="ftr" sz="quarter" idx="4"/>
          </p:nvPr>
        </p:nvSpPr>
        <p:spPr>
          <a:noFill/>
        </p:spPr>
        <p:txBody>
          <a:bodyPr/>
          <a:lstStyle/>
          <a:p>
            <a:r>
              <a:rPr lang="en-GB"/>
              <a:t>(C) Dr. Ernest Cachia</a:t>
            </a:r>
          </a:p>
        </p:txBody>
      </p:sp>
      <p:sp>
        <p:nvSpPr>
          <p:cNvPr id="62470" name="Slide Number Placeholder 5"/>
          <p:cNvSpPr>
            <a:spLocks noGrp="1"/>
          </p:cNvSpPr>
          <p:nvPr>
            <p:ph type="sldNum" sz="quarter" idx="5"/>
          </p:nvPr>
        </p:nvSpPr>
        <p:spPr>
          <a:noFill/>
        </p:spPr>
        <p:txBody>
          <a:bodyPr/>
          <a:lstStyle/>
          <a:p>
            <a:fld id="{6E6CEB79-4E73-44E7-B10C-791A00654366}" type="slidenum">
              <a:rPr lang="en-GB"/>
              <a:pPr/>
              <a:t>8</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pPr eaLnBrk="1" hangingPunct="1"/>
            <a:endParaRPr lang="en-US" smtClean="0"/>
          </a:p>
        </p:txBody>
      </p:sp>
      <p:sp>
        <p:nvSpPr>
          <p:cNvPr id="63492" name="Date Placeholder 3"/>
          <p:cNvSpPr>
            <a:spLocks noGrp="1"/>
          </p:cNvSpPr>
          <p:nvPr>
            <p:ph type="dt" sz="quarter" idx="1"/>
          </p:nvPr>
        </p:nvSpPr>
        <p:spPr>
          <a:noFill/>
        </p:spPr>
        <p:txBody>
          <a:bodyPr/>
          <a:lstStyle/>
          <a:p>
            <a:r>
              <a:rPr lang="en-GB"/>
              <a:t>April 2003</a:t>
            </a:r>
          </a:p>
        </p:txBody>
      </p:sp>
      <p:sp>
        <p:nvSpPr>
          <p:cNvPr id="63493" name="Footer Placeholder 4"/>
          <p:cNvSpPr>
            <a:spLocks noGrp="1"/>
          </p:cNvSpPr>
          <p:nvPr>
            <p:ph type="ftr" sz="quarter" idx="4"/>
          </p:nvPr>
        </p:nvSpPr>
        <p:spPr>
          <a:noFill/>
        </p:spPr>
        <p:txBody>
          <a:bodyPr/>
          <a:lstStyle/>
          <a:p>
            <a:r>
              <a:rPr lang="en-GB"/>
              <a:t>(C) Dr. Ernest Cachia</a:t>
            </a:r>
          </a:p>
        </p:txBody>
      </p:sp>
      <p:sp>
        <p:nvSpPr>
          <p:cNvPr id="63494" name="Slide Number Placeholder 5"/>
          <p:cNvSpPr>
            <a:spLocks noGrp="1"/>
          </p:cNvSpPr>
          <p:nvPr>
            <p:ph type="sldNum" sz="quarter" idx="5"/>
          </p:nvPr>
        </p:nvSpPr>
        <p:spPr>
          <a:noFill/>
        </p:spPr>
        <p:txBody>
          <a:bodyPr/>
          <a:lstStyle/>
          <a:p>
            <a:fld id="{66AF0A1A-D3F4-4BE1-A439-CA8355CA013F}" type="slidenum">
              <a:rPr lang="en-GB"/>
              <a:pPr/>
              <a:t>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3647" y="2130115"/>
            <a:ext cx="8418706" cy="1469979"/>
          </a:xfrm>
        </p:spPr>
        <p:txBody>
          <a:bodyPr/>
          <a:lstStyle/>
          <a:p>
            <a:r>
              <a:rPr lang="en-US" smtClean="0"/>
              <a:t>Click to edit Master title style</a:t>
            </a:r>
            <a:endParaRPr lang="en-GB"/>
          </a:p>
        </p:txBody>
      </p:sp>
      <p:sp>
        <p:nvSpPr>
          <p:cNvPr id="3" name="Subtitle 2"/>
          <p:cNvSpPr>
            <a:spLocks noGrp="1"/>
          </p:cNvSpPr>
          <p:nvPr>
            <p:ph type="subTitle" idx="1"/>
          </p:nvPr>
        </p:nvSpPr>
        <p:spPr>
          <a:xfrm>
            <a:off x="1485745" y="3886675"/>
            <a:ext cx="6934510" cy="1752284"/>
          </a:xfrm>
        </p:spPr>
        <p:txBody>
          <a:bodyPr/>
          <a:lstStyle>
            <a:lvl1pPr marL="0" indent="0" algn="ctr">
              <a:buNone/>
              <a:defRPr/>
            </a:lvl1pPr>
            <a:lvl2pPr marL="430911" indent="0" algn="ctr">
              <a:buNone/>
              <a:defRPr/>
            </a:lvl2pPr>
            <a:lvl3pPr marL="861822" indent="0" algn="ctr">
              <a:buNone/>
              <a:defRPr/>
            </a:lvl3pPr>
            <a:lvl4pPr marL="1292733" indent="0" algn="ctr">
              <a:buNone/>
              <a:defRPr/>
            </a:lvl4pPr>
            <a:lvl5pPr marL="1723644" indent="0" algn="ctr">
              <a:buNone/>
              <a:defRPr/>
            </a:lvl5pPr>
            <a:lvl6pPr marL="2154555" indent="0" algn="ctr">
              <a:buNone/>
              <a:defRPr/>
            </a:lvl6pPr>
            <a:lvl7pPr marL="2585466" indent="0" algn="ctr">
              <a:buNone/>
              <a:defRPr/>
            </a:lvl7pPr>
            <a:lvl8pPr marL="3016377" indent="0" algn="ctr">
              <a:buNone/>
              <a:defRPr/>
            </a:lvl8pPr>
            <a:lvl9pPr marL="3447288" indent="0" algn="ctr">
              <a:buNone/>
              <a:defRPr/>
            </a:lvl9pPr>
          </a:lstStyle>
          <a:p>
            <a:r>
              <a:rPr lang="en-US" smtClean="0"/>
              <a:t>Click to edit Master subtitle style</a:t>
            </a:r>
            <a:endParaRPr lang="en-GB"/>
          </a:p>
        </p:txBody>
      </p:sp>
      <p:sp>
        <p:nvSpPr>
          <p:cNvPr id="4" name="Footer Placeholder 11"/>
          <p:cNvSpPr>
            <a:spLocks noGrp="1"/>
          </p:cNvSpPr>
          <p:nvPr>
            <p:ph type="ftr" sz="quarter" idx="3"/>
          </p:nvPr>
        </p:nvSpPr>
        <p:spPr>
          <a:xfrm>
            <a:off x="3309926" y="6332200"/>
            <a:ext cx="3136900" cy="365125"/>
          </a:xfrm>
          <a:prstGeom prst="rect">
            <a:avLst/>
          </a:prstGeom>
        </p:spPr>
        <p:txBody>
          <a:bodyPr vert="horz" lIns="91440" tIns="45720" rIns="91440" bIns="45720" rtlCol="0" anchor="ctr"/>
          <a:lstStyle>
            <a:lvl1pPr algn="ctr">
              <a:defRPr sz="1200">
                <a:solidFill>
                  <a:srgbClr val="000000"/>
                </a:solidFill>
              </a:defRPr>
            </a:lvl1pPr>
          </a:lstStyle>
          <a:p>
            <a:r>
              <a:rPr lang="en-GB" dirty="0" smtClean="0"/>
              <a:t>Ernest Cachia</a:t>
            </a:r>
          </a:p>
          <a:p>
            <a:r>
              <a:rPr lang="en-GB" dirty="0" smtClean="0"/>
              <a:t>Department of Computer Science</a:t>
            </a:r>
            <a:endParaRPr lang="en-GB" dirty="0"/>
          </a:p>
        </p:txBody>
      </p:sp>
      <p:sp>
        <p:nvSpPr>
          <p:cNvPr id="6" name="Date Placeholder 13"/>
          <p:cNvSpPr>
            <a:spLocks noGrp="1"/>
          </p:cNvSpPr>
          <p:nvPr>
            <p:ph type="dt" sz="half" idx="2"/>
          </p:nvPr>
        </p:nvSpPr>
        <p:spPr>
          <a:xfrm>
            <a:off x="23778" y="6350023"/>
            <a:ext cx="2311400" cy="365125"/>
          </a:xfrm>
          <a:prstGeom prst="rect">
            <a:avLst/>
          </a:prstGeom>
        </p:spPr>
        <p:txBody>
          <a:bodyPr vert="horz" lIns="91440" tIns="45720" rIns="91440" bIns="45720" rtlCol="0" anchor="ctr"/>
          <a:lstStyle>
            <a:lvl1pPr algn="l">
              <a:defRPr sz="1200">
                <a:solidFill>
                  <a:srgbClr val="000000"/>
                </a:solidFill>
              </a:defRPr>
            </a:lvl1pPr>
          </a:lstStyle>
          <a:p>
            <a:endParaRPr lang="en-GB" dirty="0"/>
          </a:p>
        </p:txBody>
      </p:sp>
      <p:sp>
        <p:nvSpPr>
          <p:cNvPr id="7" name="Slide Number Placeholder 12"/>
          <p:cNvSpPr>
            <a:spLocks noGrp="1"/>
          </p:cNvSpPr>
          <p:nvPr>
            <p:ph type="sldNum" sz="quarter" idx="4"/>
          </p:nvPr>
        </p:nvSpPr>
        <p:spPr>
          <a:xfrm>
            <a:off x="7594600" y="6492875"/>
            <a:ext cx="2144746" cy="365125"/>
          </a:xfrm>
          <a:prstGeom prst="rect">
            <a:avLst/>
          </a:prstGeom>
        </p:spPr>
        <p:txBody>
          <a:bodyPr vert="horz" lIns="91440" tIns="45720" rIns="91440" bIns="45720" rtlCol="0" anchor="ctr"/>
          <a:lstStyle>
            <a:lvl1pPr algn="r">
              <a:defRPr sz="1600" i="0">
                <a:solidFill>
                  <a:srgbClr val="FFC000"/>
                </a:solidFill>
              </a:defRPr>
            </a:lvl1pPr>
          </a:lstStyle>
          <a:p>
            <a:r>
              <a:rPr lang="en-GB" dirty="0" smtClean="0"/>
              <a:t>Faculty of ICT</a:t>
            </a:r>
            <a:endParaRPr lang="en-GB" dirty="0"/>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747" y="299414"/>
            <a:ext cx="2105452" cy="509003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751395" y="299414"/>
            <a:ext cx="6167623" cy="5090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5"/>
            <a:ext cx="84201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smtClean="0"/>
              <a:t>Ernest Cachia Department of Computer Science</a:t>
            </a:r>
            <a:endParaRPr lang="en-GB"/>
          </a:p>
        </p:txBody>
      </p:sp>
      <p:sp>
        <p:nvSpPr>
          <p:cNvPr id="6" name="Slide Number Placeholder 5"/>
          <p:cNvSpPr>
            <a:spLocks noGrp="1"/>
          </p:cNvSpPr>
          <p:nvPr>
            <p:ph type="sldNum" sz="quarter" idx="12"/>
          </p:nvPr>
        </p:nvSpPr>
        <p:spPr/>
        <p:txBody>
          <a:bodyPr/>
          <a:lstStyle/>
          <a:p>
            <a:fld id="{39E401B7-DD27-4158-BD05-1FE71D88D4EA}" type="slidenum">
              <a:rPr lang="en-GB" smtClean="0"/>
              <a:pPr/>
              <a:t>‹#›</a:t>
            </a:fld>
            <a:endParaRPr lang="en-GB"/>
          </a:p>
        </p:txBody>
      </p:sp>
    </p:spTree>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smtClean="0"/>
              <a:t>Ernest Cachia Department of Computer Science</a:t>
            </a:r>
            <a:endParaRPr lang="en-GB"/>
          </a:p>
        </p:txBody>
      </p:sp>
      <p:sp>
        <p:nvSpPr>
          <p:cNvPr id="6" name="Slide Number Placeholder 5"/>
          <p:cNvSpPr>
            <a:spLocks noGrp="1"/>
          </p:cNvSpPr>
          <p:nvPr>
            <p:ph type="sldNum" sz="quarter" idx="12"/>
          </p:nvPr>
        </p:nvSpPr>
        <p:spPr/>
        <p:txBody>
          <a:bodyPr/>
          <a:lstStyle/>
          <a:p>
            <a:fld id="{39E401B7-DD27-4158-BD05-1FE71D88D4EA}" type="slidenum">
              <a:rPr lang="en-GB" smtClean="0"/>
              <a:pPr/>
              <a:t>‹#›</a:t>
            </a:fld>
            <a:endParaRPr lang="en-GB"/>
          </a:p>
        </p:txBody>
      </p:sp>
    </p:spTree>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smtClean="0"/>
              <a:t>Ernest Cachia Department of Computer Science</a:t>
            </a:r>
            <a:endParaRPr lang="en-GB"/>
          </a:p>
        </p:txBody>
      </p:sp>
      <p:sp>
        <p:nvSpPr>
          <p:cNvPr id="6" name="Slide Number Placeholder 5"/>
          <p:cNvSpPr>
            <a:spLocks noGrp="1"/>
          </p:cNvSpPr>
          <p:nvPr>
            <p:ph type="sldNum" sz="quarter" idx="12"/>
          </p:nvPr>
        </p:nvSpPr>
        <p:spPr/>
        <p:txBody>
          <a:bodyPr/>
          <a:lstStyle/>
          <a:p>
            <a:fld id="{39E401B7-DD27-4158-BD05-1FE71D88D4EA}" type="slidenum">
              <a:rPr lang="en-GB" smtClean="0"/>
              <a:pPr/>
              <a:t>‹#›</a:t>
            </a:fld>
            <a:endParaRPr lang="en-GB"/>
          </a:p>
        </p:txBody>
      </p:sp>
    </p:spTree>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r>
              <a:rPr lang="en-GB" smtClean="0"/>
              <a:t>Ernest Cachia Department of Computer Science</a:t>
            </a:r>
            <a:endParaRPr lang="en-GB"/>
          </a:p>
        </p:txBody>
      </p:sp>
      <p:sp>
        <p:nvSpPr>
          <p:cNvPr id="7" name="Slide Number Placeholder 6"/>
          <p:cNvSpPr>
            <a:spLocks noGrp="1"/>
          </p:cNvSpPr>
          <p:nvPr>
            <p:ph type="sldNum" sz="quarter" idx="12"/>
          </p:nvPr>
        </p:nvSpPr>
        <p:spPr/>
        <p:txBody>
          <a:bodyPr/>
          <a:lstStyle/>
          <a:p>
            <a:fld id="{39E401B7-DD27-4158-BD05-1FE71D88D4EA}" type="slidenum">
              <a:rPr lang="en-GB" smtClean="0"/>
              <a:pPr/>
              <a:t>‹#›</a:t>
            </a:fld>
            <a:endParaRPr lang="en-GB"/>
          </a:p>
        </p:txBody>
      </p:sp>
    </p:spTree>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endParaRPr lang="en-GB"/>
          </a:p>
        </p:txBody>
      </p:sp>
      <p:sp>
        <p:nvSpPr>
          <p:cNvPr id="8" name="Footer Placeholder 7"/>
          <p:cNvSpPr>
            <a:spLocks noGrp="1"/>
          </p:cNvSpPr>
          <p:nvPr>
            <p:ph type="ftr" sz="quarter" idx="11"/>
          </p:nvPr>
        </p:nvSpPr>
        <p:spPr/>
        <p:txBody>
          <a:bodyPr/>
          <a:lstStyle/>
          <a:p>
            <a:r>
              <a:rPr lang="en-GB" smtClean="0"/>
              <a:t>Ernest Cachia Department of Computer Science</a:t>
            </a:r>
            <a:endParaRPr lang="en-GB"/>
          </a:p>
        </p:txBody>
      </p:sp>
      <p:sp>
        <p:nvSpPr>
          <p:cNvPr id="9" name="Slide Number Placeholder 8"/>
          <p:cNvSpPr>
            <a:spLocks noGrp="1"/>
          </p:cNvSpPr>
          <p:nvPr>
            <p:ph type="sldNum" sz="quarter" idx="12"/>
          </p:nvPr>
        </p:nvSpPr>
        <p:spPr/>
        <p:txBody>
          <a:bodyPr/>
          <a:lstStyle/>
          <a:p>
            <a:fld id="{39E401B7-DD27-4158-BD05-1FE71D88D4EA}" type="slidenum">
              <a:rPr lang="en-GB" smtClean="0"/>
              <a:pPr/>
              <a:t>‹#›</a:t>
            </a:fld>
            <a:endParaRPr lang="en-GB"/>
          </a:p>
        </p:txBody>
      </p:sp>
    </p:spTree>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endParaRPr lang="en-GB"/>
          </a:p>
        </p:txBody>
      </p:sp>
      <p:sp>
        <p:nvSpPr>
          <p:cNvPr id="4" name="Footer Placeholder 3"/>
          <p:cNvSpPr>
            <a:spLocks noGrp="1"/>
          </p:cNvSpPr>
          <p:nvPr>
            <p:ph type="ftr" sz="quarter" idx="11"/>
          </p:nvPr>
        </p:nvSpPr>
        <p:spPr/>
        <p:txBody>
          <a:bodyPr/>
          <a:lstStyle/>
          <a:p>
            <a:r>
              <a:rPr lang="en-GB" smtClean="0"/>
              <a:t>Ernest Cachia Department of Computer Science</a:t>
            </a:r>
            <a:endParaRPr lang="en-GB"/>
          </a:p>
        </p:txBody>
      </p:sp>
      <p:sp>
        <p:nvSpPr>
          <p:cNvPr id="5" name="Slide Number Placeholder 4"/>
          <p:cNvSpPr>
            <a:spLocks noGrp="1"/>
          </p:cNvSpPr>
          <p:nvPr>
            <p:ph type="sldNum" sz="quarter" idx="12"/>
          </p:nvPr>
        </p:nvSpPr>
        <p:spPr/>
        <p:txBody>
          <a:bodyPr/>
          <a:lstStyle/>
          <a:p>
            <a:fld id="{39E401B7-DD27-4158-BD05-1FE71D88D4EA}" type="slidenum">
              <a:rPr lang="en-GB" smtClean="0"/>
              <a:pPr/>
              <a:t>‹#›</a:t>
            </a:fld>
            <a:endParaRPr lang="en-GB"/>
          </a:p>
        </p:txBody>
      </p:sp>
    </p:spTree>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a:p>
        </p:txBody>
      </p:sp>
      <p:sp>
        <p:nvSpPr>
          <p:cNvPr id="3" name="Footer Placeholder 2"/>
          <p:cNvSpPr>
            <a:spLocks noGrp="1"/>
          </p:cNvSpPr>
          <p:nvPr>
            <p:ph type="ftr" sz="quarter" idx="11"/>
          </p:nvPr>
        </p:nvSpPr>
        <p:spPr/>
        <p:txBody>
          <a:bodyPr/>
          <a:lstStyle/>
          <a:p>
            <a:r>
              <a:rPr lang="en-GB" smtClean="0"/>
              <a:t>Ernest Cachia Department of Computer Science</a:t>
            </a:r>
            <a:endParaRPr lang="en-GB"/>
          </a:p>
        </p:txBody>
      </p:sp>
      <p:sp>
        <p:nvSpPr>
          <p:cNvPr id="4" name="Slide Number Placeholder 3"/>
          <p:cNvSpPr>
            <a:spLocks noGrp="1"/>
          </p:cNvSpPr>
          <p:nvPr>
            <p:ph type="sldNum" sz="quarter" idx="12"/>
          </p:nvPr>
        </p:nvSpPr>
        <p:spPr/>
        <p:txBody>
          <a:bodyPr/>
          <a:lstStyle/>
          <a:p>
            <a:fld id="{39E401B7-DD27-4158-BD05-1FE71D88D4EA}" type="slidenum">
              <a:rPr lang="en-GB" smtClean="0"/>
              <a:pPr/>
              <a:t>‹#›</a:t>
            </a:fld>
            <a:endParaRPr lang="en-GB"/>
          </a:p>
        </p:txBody>
      </p:sp>
    </p:spTree>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r>
              <a:rPr lang="en-GB" smtClean="0"/>
              <a:t>Ernest Cachia Department of Computer Science</a:t>
            </a:r>
            <a:endParaRPr lang="en-GB"/>
          </a:p>
        </p:txBody>
      </p:sp>
      <p:sp>
        <p:nvSpPr>
          <p:cNvPr id="7" name="Slide Number Placeholder 6"/>
          <p:cNvSpPr>
            <a:spLocks noGrp="1"/>
          </p:cNvSpPr>
          <p:nvPr>
            <p:ph type="sldNum" sz="quarter" idx="12"/>
          </p:nvPr>
        </p:nvSpPr>
        <p:spPr/>
        <p:txBody>
          <a:bodyPr/>
          <a:lstStyle/>
          <a:p>
            <a:fld id="{39E401B7-DD27-4158-BD05-1FE71D88D4EA}" type="slidenum">
              <a:rPr lang="en-GB" smtClean="0"/>
              <a:pPr/>
              <a:t>‹#›</a:t>
            </a:fld>
            <a:endParaRPr lang="en-GB"/>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22042" y="156813"/>
            <a:ext cx="6902024" cy="513284"/>
          </a:xfrm>
        </p:spPr>
        <p:txBody>
          <a:bodyPr/>
          <a:lstStyle/>
          <a:p>
            <a:r>
              <a:rPr lang="en-US" smtClean="0"/>
              <a:t>Click to edit Master title style</a:t>
            </a:r>
            <a:endParaRPr lang="en-GB"/>
          </a:p>
        </p:txBody>
      </p:sp>
      <p:sp>
        <p:nvSpPr>
          <p:cNvPr id="3" name="Content Placeholder 2"/>
          <p:cNvSpPr>
            <a:spLocks noGrp="1"/>
          </p:cNvSpPr>
          <p:nvPr>
            <p:ph idx="1"/>
          </p:nvPr>
        </p:nvSpPr>
        <p:spPr>
          <a:xfrm>
            <a:off x="769955" y="1760826"/>
            <a:ext cx="8421804" cy="33591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11"/>
          <p:cNvSpPr>
            <a:spLocks noGrp="1"/>
          </p:cNvSpPr>
          <p:nvPr>
            <p:ph type="ftr" sz="quarter" idx="3"/>
          </p:nvPr>
        </p:nvSpPr>
        <p:spPr>
          <a:xfrm>
            <a:off x="3309926" y="6332200"/>
            <a:ext cx="3136900" cy="365125"/>
          </a:xfrm>
          <a:prstGeom prst="rect">
            <a:avLst/>
          </a:prstGeom>
        </p:spPr>
        <p:txBody>
          <a:bodyPr vert="horz" lIns="91440" tIns="45720" rIns="91440" bIns="45720" rtlCol="0" anchor="ctr"/>
          <a:lstStyle>
            <a:lvl1pPr algn="ctr">
              <a:defRPr sz="1200">
                <a:solidFill>
                  <a:srgbClr val="000000"/>
                </a:solidFill>
              </a:defRPr>
            </a:lvl1pPr>
          </a:lstStyle>
          <a:p>
            <a:r>
              <a:rPr lang="en-GB" dirty="0" smtClean="0"/>
              <a:t>Ernest Cachia</a:t>
            </a:r>
          </a:p>
          <a:p>
            <a:r>
              <a:rPr lang="en-GB" dirty="0" smtClean="0"/>
              <a:t>Department of Computer Science</a:t>
            </a:r>
            <a:endParaRPr lang="en-GB" dirty="0"/>
          </a:p>
        </p:txBody>
      </p:sp>
      <p:sp>
        <p:nvSpPr>
          <p:cNvPr id="7" name="Slide Number Placeholder 12"/>
          <p:cNvSpPr>
            <a:spLocks noGrp="1"/>
          </p:cNvSpPr>
          <p:nvPr>
            <p:ph type="sldNum" sz="quarter" idx="4"/>
          </p:nvPr>
        </p:nvSpPr>
        <p:spPr>
          <a:xfrm>
            <a:off x="7594600" y="6492875"/>
            <a:ext cx="2144746" cy="365125"/>
          </a:xfrm>
          <a:prstGeom prst="rect">
            <a:avLst/>
          </a:prstGeom>
        </p:spPr>
        <p:txBody>
          <a:bodyPr vert="horz" lIns="91440" tIns="45720" rIns="91440" bIns="45720" rtlCol="0" anchor="ctr"/>
          <a:lstStyle>
            <a:lvl1pPr algn="r">
              <a:defRPr sz="1600" i="0">
                <a:solidFill>
                  <a:srgbClr val="FFC000"/>
                </a:solidFill>
              </a:defRPr>
            </a:lvl1pPr>
          </a:lstStyle>
          <a:p>
            <a:r>
              <a:rPr lang="en-GB" dirty="0" smtClean="0"/>
              <a:t>Faculty of ICT</a:t>
            </a:r>
            <a:endParaRPr lang="en-GB" dirty="0"/>
          </a:p>
        </p:txBody>
      </p:sp>
      <p:sp>
        <p:nvSpPr>
          <p:cNvPr id="8" name="TextBox 7"/>
          <p:cNvSpPr txBox="1"/>
          <p:nvPr userDrawn="1"/>
        </p:nvSpPr>
        <p:spPr>
          <a:xfrm>
            <a:off x="0" y="6509587"/>
            <a:ext cx="1037514" cy="276999"/>
          </a:xfrm>
          <a:prstGeom prst="rect">
            <a:avLst/>
          </a:prstGeom>
          <a:noFill/>
        </p:spPr>
        <p:txBody>
          <a:bodyPr wrap="none" rtlCol="0">
            <a:spAutoFit/>
          </a:bodyPr>
          <a:lstStyle/>
          <a:p>
            <a:r>
              <a:rPr lang="en-GB" sz="1200" dirty="0" smtClean="0">
                <a:solidFill>
                  <a:srgbClr val="000000"/>
                </a:solidFill>
              </a:rPr>
              <a:t>Slide </a:t>
            </a:r>
            <a:fld id="{9248D7AF-B515-4CC7-A13F-74256C9FDFA5}" type="slidenum">
              <a:rPr lang="en-GB" sz="1200" smtClean="0">
                <a:solidFill>
                  <a:srgbClr val="000000"/>
                </a:solidFill>
              </a:rPr>
              <a:pPr/>
              <a:t>‹#›</a:t>
            </a:fld>
            <a:r>
              <a:rPr lang="en-GB" sz="1200" dirty="0" smtClean="0">
                <a:solidFill>
                  <a:srgbClr val="000000"/>
                </a:solidFill>
              </a:rPr>
              <a:t> of 33</a:t>
            </a:r>
            <a:endParaRPr lang="en-GB" sz="1200" dirty="0">
              <a:solidFill>
                <a:srgbClr val="000000"/>
              </a:solidFill>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r>
              <a:rPr lang="en-GB" smtClean="0"/>
              <a:t>Ernest Cachia Department of Computer Science</a:t>
            </a:r>
            <a:endParaRPr lang="en-GB"/>
          </a:p>
        </p:txBody>
      </p:sp>
      <p:sp>
        <p:nvSpPr>
          <p:cNvPr id="7" name="Slide Number Placeholder 6"/>
          <p:cNvSpPr>
            <a:spLocks noGrp="1"/>
          </p:cNvSpPr>
          <p:nvPr>
            <p:ph type="sldNum" sz="quarter" idx="12"/>
          </p:nvPr>
        </p:nvSpPr>
        <p:spPr/>
        <p:txBody>
          <a:bodyPr/>
          <a:lstStyle/>
          <a:p>
            <a:fld id="{39E401B7-DD27-4158-BD05-1FE71D88D4EA}" type="slidenum">
              <a:rPr lang="en-GB" smtClean="0"/>
              <a:pPr/>
              <a:t>‹#›</a:t>
            </a:fld>
            <a:endParaRPr lang="en-GB"/>
          </a:p>
        </p:txBody>
      </p:sp>
    </p:spTree>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smtClean="0"/>
              <a:t>Ernest Cachia Department of Computer Science</a:t>
            </a:r>
            <a:endParaRPr lang="en-GB"/>
          </a:p>
        </p:txBody>
      </p:sp>
      <p:sp>
        <p:nvSpPr>
          <p:cNvPr id="6" name="Slide Number Placeholder 5"/>
          <p:cNvSpPr>
            <a:spLocks noGrp="1"/>
          </p:cNvSpPr>
          <p:nvPr>
            <p:ph type="sldNum" sz="quarter" idx="12"/>
          </p:nvPr>
        </p:nvSpPr>
        <p:spPr/>
        <p:txBody>
          <a:bodyPr/>
          <a:lstStyle/>
          <a:p>
            <a:fld id="{39E401B7-DD27-4158-BD05-1FE71D88D4EA}" type="slidenum">
              <a:rPr lang="en-GB" smtClean="0"/>
              <a:pPr/>
              <a:t>‹#›</a:t>
            </a:fld>
            <a:endParaRPr lang="en-GB"/>
          </a:p>
        </p:txBody>
      </p:sp>
    </p:spTree>
  </p:cSld>
  <p:clrMapOvr>
    <a:masterClrMapping/>
  </p:clrMapOvr>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8"/>
            <a:ext cx="222885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95300" y="274638"/>
            <a:ext cx="65341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smtClean="0"/>
              <a:t>Ernest Cachia Department of Computer Science</a:t>
            </a:r>
            <a:endParaRPr lang="en-GB"/>
          </a:p>
        </p:txBody>
      </p:sp>
      <p:sp>
        <p:nvSpPr>
          <p:cNvPr id="6" name="Slide Number Placeholder 5"/>
          <p:cNvSpPr>
            <a:spLocks noGrp="1"/>
          </p:cNvSpPr>
          <p:nvPr>
            <p:ph type="sldNum" sz="quarter" idx="12"/>
          </p:nvPr>
        </p:nvSpPr>
        <p:spPr/>
        <p:txBody>
          <a:bodyPr/>
          <a:lstStyle/>
          <a:p>
            <a:fld id="{39E401B7-DD27-4158-BD05-1FE71D88D4EA}" type="slidenum">
              <a:rPr lang="en-GB" smtClean="0"/>
              <a:pPr/>
              <a:t>‹#›</a:t>
            </a:fld>
            <a:endParaRPr lang="en-GB"/>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379" y="4407085"/>
            <a:ext cx="8420254" cy="1361619"/>
          </a:xfrm>
        </p:spPr>
        <p:txBody>
          <a:bodyPr anchor="t"/>
          <a:lstStyle>
            <a:lvl1pPr algn="l">
              <a:defRPr sz="3800" b="1" cap="all"/>
            </a:lvl1pPr>
          </a:lstStyle>
          <a:p>
            <a:r>
              <a:rPr lang="en-US" smtClean="0"/>
              <a:t>Click to edit Master title style</a:t>
            </a:r>
            <a:endParaRPr lang="en-GB"/>
          </a:p>
        </p:txBody>
      </p:sp>
      <p:sp>
        <p:nvSpPr>
          <p:cNvPr id="3" name="Text Placeholder 2"/>
          <p:cNvSpPr>
            <a:spLocks noGrp="1"/>
          </p:cNvSpPr>
          <p:nvPr>
            <p:ph type="body" idx="1"/>
          </p:nvPr>
        </p:nvSpPr>
        <p:spPr>
          <a:xfrm>
            <a:off x="782379" y="2907165"/>
            <a:ext cx="8420254" cy="1499920"/>
          </a:xfrm>
        </p:spPr>
        <p:txBody>
          <a:bodyPr anchor="b"/>
          <a:lstStyle>
            <a:lvl1pPr marL="0" indent="0">
              <a:buNone/>
              <a:defRPr sz="1900"/>
            </a:lvl1pPr>
            <a:lvl2pPr marL="430911" indent="0">
              <a:buNone/>
              <a:defRPr sz="1700"/>
            </a:lvl2pPr>
            <a:lvl3pPr marL="861822" indent="0">
              <a:buNone/>
              <a:defRPr sz="1500"/>
            </a:lvl3pPr>
            <a:lvl4pPr marL="1292733" indent="0">
              <a:buNone/>
              <a:defRPr sz="1300"/>
            </a:lvl4pPr>
            <a:lvl5pPr marL="1723644" indent="0">
              <a:buNone/>
              <a:defRPr sz="1300"/>
            </a:lvl5pPr>
            <a:lvl6pPr marL="2154555" indent="0">
              <a:buNone/>
              <a:defRPr sz="1300"/>
            </a:lvl6pPr>
            <a:lvl7pPr marL="2585466" indent="0">
              <a:buNone/>
              <a:defRPr sz="1300"/>
            </a:lvl7pPr>
            <a:lvl8pPr marL="3016377" indent="0">
              <a:buNone/>
              <a:defRPr sz="1300"/>
            </a:lvl8pPr>
            <a:lvl9pPr marL="3447288" indent="0">
              <a:buNone/>
              <a:defRPr sz="1300"/>
            </a:lvl9pPr>
          </a:lstStyle>
          <a:p>
            <a:pPr lvl="0"/>
            <a:r>
              <a:rPr lang="en-US" smtClean="0"/>
              <a:t>Click to edit Master text styles</a:t>
            </a:r>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751395" y="2030310"/>
            <a:ext cx="4136537" cy="3359137"/>
          </a:xfrm>
        </p:spPr>
        <p:txBody>
          <a:bodyPr/>
          <a:lstStyle>
            <a:lvl1pPr>
              <a:defRPr sz="26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036661" y="2030310"/>
            <a:ext cx="4136537" cy="3359137"/>
          </a:xfrm>
        </p:spPr>
        <p:txBody>
          <a:bodyPr/>
          <a:lstStyle>
            <a:lvl1pPr>
              <a:defRPr sz="26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765" y="275176"/>
            <a:ext cx="8914470" cy="1142049"/>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95765" y="1535565"/>
            <a:ext cx="4376674" cy="638749"/>
          </a:xfrm>
        </p:spPr>
        <p:txBody>
          <a:bodyPr anchor="b"/>
          <a:lstStyle>
            <a:lvl1pPr marL="0" indent="0">
              <a:buNone/>
              <a:defRPr sz="2300" b="1"/>
            </a:lvl1pPr>
            <a:lvl2pPr marL="430911" indent="0">
              <a:buNone/>
              <a:defRPr sz="1900" b="1"/>
            </a:lvl2pPr>
            <a:lvl3pPr marL="861822" indent="0">
              <a:buNone/>
              <a:defRPr sz="1700" b="1"/>
            </a:lvl3pPr>
            <a:lvl4pPr marL="1292733" indent="0">
              <a:buNone/>
              <a:defRPr sz="1500" b="1"/>
            </a:lvl4pPr>
            <a:lvl5pPr marL="1723644" indent="0">
              <a:buNone/>
              <a:defRPr sz="1500" b="1"/>
            </a:lvl5pPr>
            <a:lvl6pPr marL="2154555" indent="0">
              <a:buNone/>
              <a:defRPr sz="1500" b="1"/>
            </a:lvl6pPr>
            <a:lvl7pPr marL="2585466" indent="0">
              <a:buNone/>
              <a:defRPr sz="1500" b="1"/>
            </a:lvl7pPr>
            <a:lvl8pPr marL="3016377" indent="0">
              <a:buNone/>
              <a:defRPr sz="1500" b="1"/>
            </a:lvl8pPr>
            <a:lvl9pPr marL="3447288"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495765" y="2174314"/>
            <a:ext cx="4376674" cy="3952261"/>
          </a:xfrm>
        </p:spPr>
        <p:txBody>
          <a:bodyPr/>
          <a:lstStyle>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032013" y="1535565"/>
            <a:ext cx="4378223" cy="638749"/>
          </a:xfrm>
        </p:spPr>
        <p:txBody>
          <a:bodyPr anchor="b"/>
          <a:lstStyle>
            <a:lvl1pPr marL="0" indent="0">
              <a:buNone/>
              <a:defRPr sz="2300" b="1"/>
            </a:lvl1pPr>
            <a:lvl2pPr marL="430911" indent="0">
              <a:buNone/>
              <a:defRPr sz="1900" b="1"/>
            </a:lvl2pPr>
            <a:lvl3pPr marL="861822" indent="0">
              <a:buNone/>
              <a:defRPr sz="1700" b="1"/>
            </a:lvl3pPr>
            <a:lvl4pPr marL="1292733" indent="0">
              <a:buNone/>
              <a:defRPr sz="1500" b="1"/>
            </a:lvl4pPr>
            <a:lvl5pPr marL="1723644" indent="0">
              <a:buNone/>
              <a:defRPr sz="1500" b="1"/>
            </a:lvl5pPr>
            <a:lvl6pPr marL="2154555" indent="0">
              <a:buNone/>
              <a:defRPr sz="1500" b="1"/>
            </a:lvl6pPr>
            <a:lvl7pPr marL="2585466" indent="0">
              <a:buNone/>
              <a:defRPr sz="1500" b="1"/>
            </a:lvl7pPr>
            <a:lvl8pPr marL="3016377" indent="0">
              <a:buNone/>
              <a:defRPr sz="1500" b="1"/>
            </a:lvl8pPr>
            <a:lvl9pPr marL="3447288"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5032013" y="2174314"/>
            <a:ext cx="4378223" cy="3952261"/>
          </a:xfrm>
        </p:spPr>
        <p:txBody>
          <a:bodyPr/>
          <a:lstStyle>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11"/>
          <p:cNvSpPr>
            <a:spLocks noGrp="1"/>
          </p:cNvSpPr>
          <p:nvPr>
            <p:ph type="ftr" sz="quarter" idx="3"/>
          </p:nvPr>
        </p:nvSpPr>
        <p:spPr>
          <a:xfrm>
            <a:off x="3309926" y="6332200"/>
            <a:ext cx="3136900" cy="365125"/>
          </a:xfrm>
          <a:prstGeom prst="rect">
            <a:avLst/>
          </a:prstGeom>
        </p:spPr>
        <p:txBody>
          <a:bodyPr vert="horz" lIns="91440" tIns="45720" rIns="91440" bIns="45720" rtlCol="0" anchor="ctr"/>
          <a:lstStyle>
            <a:lvl1pPr algn="ctr">
              <a:defRPr sz="1200">
                <a:solidFill>
                  <a:srgbClr val="000000"/>
                </a:solidFill>
              </a:defRPr>
            </a:lvl1pPr>
          </a:lstStyle>
          <a:p>
            <a:r>
              <a:rPr lang="en-GB" dirty="0" smtClean="0"/>
              <a:t>Ernest Cachia</a:t>
            </a:r>
          </a:p>
          <a:p>
            <a:r>
              <a:rPr lang="en-GB" dirty="0" smtClean="0"/>
              <a:t>Department of Computer Science</a:t>
            </a:r>
            <a:endParaRPr lang="en-GB" dirty="0"/>
          </a:p>
        </p:txBody>
      </p:sp>
      <p:sp>
        <p:nvSpPr>
          <p:cNvPr id="4" name="TextBox 3"/>
          <p:cNvSpPr txBox="1"/>
          <p:nvPr userDrawn="1"/>
        </p:nvSpPr>
        <p:spPr>
          <a:xfrm>
            <a:off x="0" y="6509587"/>
            <a:ext cx="1037514" cy="276999"/>
          </a:xfrm>
          <a:prstGeom prst="rect">
            <a:avLst/>
          </a:prstGeom>
          <a:noFill/>
        </p:spPr>
        <p:txBody>
          <a:bodyPr wrap="none" rtlCol="0">
            <a:spAutoFit/>
          </a:bodyPr>
          <a:lstStyle/>
          <a:p>
            <a:r>
              <a:rPr lang="en-GB" sz="1200" dirty="0" smtClean="0">
                <a:solidFill>
                  <a:srgbClr val="000000"/>
                </a:solidFill>
              </a:rPr>
              <a:t>Slide </a:t>
            </a:r>
            <a:fld id="{9248D7AF-B515-4CC7-A13F-74256C9FDFA5}" type="slidenum">
              <a:rPr lang="en-GB" sz="1200" smtClean="0">
                <a:solidFill>
                  <a:srgbClr val="000000"/>
                </a:solidFill>
              </a:rPr>
              <a:pPr/>
              <a:t>‹#›</a:t>
            </a:fld>
            <a:r>
              <a:rPr lang="en-GB" sz="1200" dirty="0" smtClean="0">
                <a:solidFill>
                  <a:srgbClr val="000000"/>
                </a:solidFill>
              </a:rPr>
              <a:t> of 33</a:t>
            </a:r>
            <a:endParaRPr lang="en-GB" sz="1200" dirty="0">
              <a:solidFill>
                <a:srgbClr val="000000"/>
              </a:solidFill>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2"/>
          <p:cNvSpPr>
            <a:spLocks noGrp="1"/>
          </p:cNvSpPr>
          <p:nvPr>
            <p:ph type="sldNum" sz="quarter" idx="4"/>
          </p:nvPr>
        </p:nvSpPr>
        <p:spPr>
          <a:xfrm>
            <a:off x="7594600" y="6492875"/>
            <a:ext cx="2311400" cy="365125"/>
          </a:xfrm>
          <a:prstGeom prst="rect">
            <a:avLst/>
          </a:prstGeom>
        </p:spPr>
        <p:txBody>
          <a:bodyPr vert="horz" lIns="91440" tIns="45720" rIns="91440" bIns="45720" rtlCol="0" anchor="ctr"/>
          <a:lstStyle>
            <a:lvl1pPr algn="r">
              <a:defRPr sz="1200">
                <a:solidFill>
                  <a:srgbClr val="FFC000"/>
                </a:solidFill>
              </a:defRPr>
            </a:lvl1pPr>
          </a:lstStyle>
          <a:p>
            <a:r>
              <a:rPr lang="en-GB" smtClean="0"/>
              <a:t>Slide </a:t>
            </a:r>
            <a:fld id="{67D16ED0-BA02-44AF-883C-21E7D1B13198}" type="slidenum">
              <a:rPr lang="en-GB" smtClean="0"/>
              <a:pPr/>
              <a:t>‹#›</a:t>
            </a:fld>
            <a:r>
              <a:rPr lang="en-GB" smtClean="0"/>
              <a:t> of </a:t>
            </a:r>
            <a:endParaRPr lang="en-GB" dirty="0"/>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765" y="273750"/>
            <a:ext cx="3258105" cy="1162011"/>
          </a:xfrm>
        </p:spPr>
        <p:txBody>
          <a:bodyPr anchor="b"/>
          <a:lstStyle>
            <a:lvl1pPr algn="l">
              <a:defRPr sz="1900" b="1"/>
            </a:lvl1pPr>
          </a:lstStyle>
          <a:p>
            <a:r>
              <a:rPr lang="en-US" smtClean="0"/>
              <a:t>Click to edit Master title style</a:t>
            </a:r>
            <a:endParaRPr lang="en-GB"/>
          </a:p>
        </p:txBody>
      </p:sp>
      <p:sp>
        <p:nvSpPr>
          <p:cNvPr id="3" name="Content Placeholder 2"/>
          <p:cNvSpPr>
            <a:spLocks noGrp="1"/>
          </p:cNvSpPr>
          <p:nvPr>
            <p:ph idx="1"/>
          </p:nvPr>
        </p:nvSpPr>
        <p:spPr>
          <a:xfrm>
            <a:off x="3873163" y="273750"/>
            <a:ext cx="5537073" cy="5852826"/>
          </a:xfrm>
        </p:spPr>
        <p:txBody>
          <a:bodyPr/>
          <a:lstStyle>
            <a:lvl1pPr>
              <a:defRPr sz="3000"/>
            </a:lvl1pPr>
            <a:lvl2pPr>
              <a:defRPr sz="2600"/>
            </a:lvl2pPr>
            <a:lvl3pPr>
              <a:defRPr sz="23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95765" y="1435761"/>
            <a:ext cx="3258105" cy="4690815"/>
          </a:xfrm>
        </p:spPr>
        <p:txBody>
          <a:bodyPr/>
          <a:lstStyle>
            <a:lvl1pPr marL="0" indent="0">
              <a:buNone/>
              <a:defRPr sz="1300"/>
            </a:lvl1pPr>
            <a:lvl2pPr marL="430911" indent="0">
              <a:buNone/>
              <a:defRPr sz="1100"/>
            </a:lvl2pPr>
            <a:lvl3pPr marL="861822" indent="0">
              <a:buNone/>
              <a:defRPr sz="900"/>
            </a:lvl3pPr>
            <a:lvl4pPr marL="1292733" indent="0">
              <a:buNone/>
              <a:defRPr sz="800"/>
            </a:lvl4pPr>
            <a:lvl5pPr marL="1723644" indent="0">
              <a:buNone/>
              <a:defRPr sz="800"/>
            </a:lvl5pPr>
            <a:lvl6pPr marL="2154555" indent="0">
              <a:buNone/>
              <a:defRPr sz="800"/>
            </a:lvl6pPr>
            <a:lvl7pPr marL="2585466" indent="0">
              <a:buNone/>
              <a:defRPr sz="800"/>
            </a:lvl7pPr>
            <a:lvl8pPr marL="3016377" indent="0">
              <a:buNone/>
              <a:defRPr sz="800"/>
            </a:lvl8pPr>
            <a:lvl9pPr marL="3447288" indent="0">
              <a:buNone/>
              <a:defRPr sz="800"/>
            </a:lvl9pPr>
          </a:lstStyle>
          <a:p>
            <a:pPr lvl="0"/>
            <a:r>
              <a:rPr lang="en-US" smtClean="0"/>
              <a:t>Click to edit Master text styles</a:t>
            </a:r>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230" y="4800601"/>
            <a:ext cx="5944529" cy="566034"/>
          </a:xfrm>
        </p:spPr>
        <p:txBody>
          <a:bodyPr anchor="b"/>
          <a:lstStyle>
            <a:lvl1pPr algn="l">
              <a:defRPr sz="1900" b="1"/>
            </a:lvl1pPr>
          </a:lstStyle>
          <a:p>
            <a:r>
              <a:rPr lang="en-US" smtClean="0"/>
              <a:t>Click to edit Master title style</a:t>
            </a:r>
            <a:endParaRPr lang="en-GB"/>
          </a:p>
        </p:txBody>
      </p:sp>
      <p:sp>
        <p:nvSpPr>
          <p:cNvPr id="3" name="Picture Placeholder 2"/>
          <p:cNvSpPr>
            <a:spLocks noGrp="1"/>
          </p:cNvSpPr>
          <p:nvPr>
            <p:ph type="pic" idx="1"/>
          </p:nvPr>
        </p:nvSpPr>
        <p:spPr>
          <a:xfrm>
            <a:off x="1941230" y="613086"/>
            <a:ext cx="5944529" cy="4114800"/>
          </a:xfrm>
        </p:spPr>
        <p:txBody>
          <a:bodyPr/>
          <a:lstStyle>
            <a:lvl1pPr marL="0" indent="0">
              <a:buNone/>
              <a:defRPr sz="3000"/>
            </a:lvl1pPr>
            <a:lvl2pPr marL="430911" indent="0">
              <a:buNone/>
              <a:defRPr sz="2600"/>
            </a:lvl2pPr>
            <a:lvl3pPr marL="861822" indent="0">
              <a:buNone/>
              <a:defRPr sz="2300"/>
            </a:lvl3pPr>
            <a:lvl4pPr marL="1292733" indent="0">
              <a:buNone/>
              <a:defRPr sz="1900"/>
            </a:lvl4pPr>
            <a:lvl5pPr marL="1723644" indent="0">
              <a:buNone/>
              <a:defRPr sz="1900"/>
            </a:lvl5pPr>
            <a:lvl6pPr marL="2154555" indent="0">
              <a:buNone/>
              <a:defRPr sz="1900"/>
            </a:lvl6pPr>
            <a:lvl7pPr marL="2585466" indent="0">
              <a:buNone/>
              <a:defRPr sz="1900"/>
            </a:lvl7pPr>
            <a:lvl8pPr marL="3016377" indent="0">
              <a:buNone/>
              <a:defRPr sz="1900"/>
            </a:lvl8pPr>
            <a:lvl9pPr marL="3447288" indent="0">
              <a:buNone/>
              <a:defRPr sz="1900"/>
            </a:lvl9pPr>
          </a:lstStyle>
          <a:p>
            <a:pPr lvl="0"/>
            <a:endParaRPr lang="en-GB" noProof="0" smtClean="0"/>
          </a:p>
        </p:txBody>
      </p:sp>
      <p:sp>
        <p:nvSpPr>
          <p:cNvPr id="4" name="Text Placeholder 3"/>
          <p:cNvSpPr>
            <a:spLocks noGrp="1"/>
          </p:cNvSpPr>
          <p:nvPr>
            <p:ph type="body" sz="half" idx="2"/>
          </p:nvPr>
        </p:nvSpPr>
        <p:spPr>
          <a:xfrm>
            <a:off x="1941230" y="5366634"/>
            <a:ext cx="5944529" cy="805566"/>
          </a:xfrm>
        </p:spPr>
        <p:txBody>
          <a:bodyPr/>
          <a:lstStyle>
            <a:lvl1pPr marL="0" indent="0">
              <a:buNone/>
              <a:defRPr sz="1300"/>
            </a:lvl1pPr>
            <a:lvl2pPr marL="430911" indent="0">
              <a:buNone/>
              <a:defRPr sz="1100"/>
            </a:lvl2pPr>
            <a:lvl3pPr marL="861822" indent="0">
              <a:buNone/>
              <a:defRPr sz="900"/>
            </a:lvl3pPr>
            <a:lvl4pPr marL="1292733" indent="0">
              <a:buNone/>
              <a:defRPr sz="800"/>
            </a:lvl4pPr>
            <a:lvl5pPr marL="1723644" indent="0">
              <a:buNone/>
              <a:defRPr sz="800"/>
            </a:lvl5pPr>
            <a:lvl6pPr marL="2154555" indent="0">
              <a:buNone/>
              <a:defRPr sz="800"/>
            </a:lvl6pPr>
            <a:lvl7pPr marL="2585466" indent="0">
              <a:buNone/>
              <a:defRPr sz="800"/>
            </a:lvl7pPr>
            <a:lvl8pPr marL="3016377" indent="0">
              <a:buNone/>
              <a:defRPr sz="800"/>
            </a:lvl8pPr>
            <a:lvl9pPr marL="3447288" indent="0">
              <a:buNone/>
              <a:defRPr sz="800"/>
            </a:lvl9pPr>
          </a:lstStyle>
          <a:p>
            <a:pPr lvl="0"/>
            <a:r>
              <a:rPr lang="en-US" smtClean="0"/>
              <a:t>Click to edit Master text styles</a:t>
            </a:r>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gi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descr="ict_head.png"/>
          <p:cNvPicPr>
            <a:picLocks noChangeAspect="1"/>
          </p:cNvPicPr>
          <p:nvPr userDrawn="1"/>
        </p:nvPicPr>
        <p:blipFill>
          <a:blip r:embed="rId13" cstate="print"/>
          <a:stretch>
            <a:fillRect/>
          </a:stretch>
        </p:blipFill>
        <p:spPr>
          <a:xfrm rot="10800000">
            <a:off x="-1" y="6252063"/>
            <a:ext cx="9906000" cy="605937"/>
          </a:xfrm>
          <a:prstGeom prst="rect">
            <a:avLst/>
          </a:prstGeom>
        </p:spPr>
      </p:pic>
      <p:sp>
        <p:nvSpPr>
          <p:cNvPr id="1029" name="Rectangle 12"/>
          <p:cNvSpPr>
            <a:spLocks noGrp="1" noChangeArrowheads="1"/>
          </p:cNvSpPr>
          <p:nvPr>
            <p:ph type="body" idx="1"/>
          </p:nvPr>
        </p:nvSpPr>
        <p:spPr bwMode="auto">
          <a:xfrm>
            <a:off x="751394" y="2030310"/>
            <a:ext cx="8421804" cy="3359137"/>
          </a:xfrm>
          <a:prstGeom prst="rect">
            <a:avLst/>
          </a:prstGeom>
          <a:noFill/>
          <a:ln w="9525">
            <a:noFill/>
            <a:miter lim="800000"/>
            <a:headEnd/>
            <a:tailEnd/>
          </a:ln>
        </p:spPr>
        <p:txBody>
          <a:bodyPr vert="horz" wrap="square" lIns="91598" tIns="45799" rIns="91598" bIns="45799"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8" name="Picture 7" descr="ict_head.png"/>
          <p:cNvPicPr>
            <a:picLocks noChangeAspect="1"/>
          </p:cNvPicPr>
          <p:nvPr userDrawn="1"/>
        </p:nvPicPr>
        <p:blipFill>
          <a:blip r:embed="rId13" cstate="print"/>
          <a:stretch>
            <a:fillRect/>
          </a:stretch>
        </p:blipFill>
        <p:spPr>
          <a:xfrm>
            <a:off x="0" y="1"/>
            <a:ext cx="9902937" cy="734257"/>
          </a:xfrm>
          <a:prstGeom prst="rect">
            <a:avLst/>
          </a:prstGeom>
        </p:spPr>
      </p:pic>
      <p:sp>
        <p:nvSpPr>
          <p:cNvPr id="1028" name="Rectangle 11"/>
          <p:cNvSpPr>
            <a:spLocks noGrp="1" noChangeArrowheads="1"/>
          </p:cNvSpPr>
          <p:nvPr>
            <p:ph type="title"/>
          </p:nvPr>
        </p:nvSpPr>
        <p:spPr bwMode="auto">
          <a:xfrm>
            <a:off x="2722042" y="0"/>
            <a:ext cx="6902024" cy="670097"/>
          </a:xfrm>
          <a:prstGeom prst="rect">
            <a:avLst/>
          </a:prstGeom>
          <a:noFill/>
          <a:ln w="9525">
            <a:noFill/>
            <a:miter lim="800000"/>
            <a:headEnd/>
            <a:tailEnd/>
          </a:ln>
        </p:spPr>
        <p:txBody>
          <a:bodyPr vert="horz" wrap="square" lIns="91598" tIns="45799" rIns="91598" bIns="45799" numCol="1" anchor="ctr" anchorCtr="0" compatLnSpc="1">
            <a:prstTxWarp prst="textNoShape">
              <a:avLst/>
            </a:prstTxWarp>
          </a:bodyPr>
          <a:lstStyle/>
          <a:p>
            <a:pPr lvl="0"/>
            <a:r>
              <a:rPr lang="en-US" dirty="0" smtClean="0"/>
              <a:t>Click to edit Master title style</a:t>
            </a:r>
          </a:p>
        </p:txBody>
      </p:sp>
      <p:sp>
        <p:nvSpPr>
          <p:cNvPr id="9" name="TextBox 8"/>
          <p:cNvSpPr txBox="1"/>
          <p:nvPr userDrawn="1"/>
        </p:nvSpPr>
        <p:spPr>
          <a:xfrm>
            <a:off x="514337" y="98629"/>
            <a:ext cx="1859118" cy="246221"/>
          </a:xfrm>
          <a:prstGeom prst="rect">
            <a:avLst/>
          </a:prstGeom>
          <a:noFill/>
        </p:spPr>
        <p:txBody>
          <a:bodyPr wrap="square" lIns="67860" tIns="0" rIns="86182" bIns="0" rtlCol="0">
            <a:spAutoFit/>
          </a:bodyPr>
          <a:lstStyle/>
          <a:p>
            <a:pPr algn="l"/>
            <a:r>
              <a:rPr lang="en-GB" sz="1600" b="0" i="0" dirty="0" smtClean="0">
                <a:solidFill>
                  <a:srgbClr val="FFC000"/>
                </a:solidFill>
              </a:rPr>
              <a:t>University of Malta</a:t>
            </a:r>
            <a:endParaRPr lang="en-GB" sz="1600" b="0" i="0" dirty="0">
              <a:solidFill>
                <a:srgbClr val="FFC000"/>
              </a:solidFill>
            </a:endParaRPr>
          </a:p>
        </p:txBody>
      </p:sp>
      <p:pic>
        <p:nvPicPr>
          <p:cNvPr id="10" name="Picture 9" descr="uom_crest_clean.gif"/>
          <p:cNvPicPr>
            <a:picLocks noChangeAspect="1"/>
          </p:cNvPicPr>
          <p:nvPr userDrawn="1"/>
        </p:nvPicPr>
        <p:blipFill>
          <a:blip r:embed="rId14" cstate="print"/>
          <a:stretch>
            <a:fillRect/>
          </a:stretch>
        </p:blipFill>
        <p:spPr>
          <a:xfrm>
            <a:off x="66433" y="0"/>
            <a:ext cx="424652" cy="550738"/>
          </a:xfrm>
          <a:prstGeom prst="rect">
            <a:avLst/>
          </a:prstGeom>
        </p:spPr>
      </p:pic>
      <p:sp>
        <p:nvSpPr>
          <p:cNvPr id="12" name="Footer Placeholder 11"/>
          <p:cNvSpPr>
            <a:spLocks noGrp="1"/>
          </p:cNvSpPr>
          <p:nvPr>
            <p:ph type="ftr" sz="quarter" idx="3"/>
          </p:nvPr>
        </p:nvSpPr>
        <p:spPr>
          <a:xfrm>
            <a:off x="3309926" y="6332200"/>
            <a:ext cx="3136900" cy="365125"/>
          </a:xfrm>
          <a:prstGeom prst="rect">
            <a:avLst/>
          </a:prstGeom>
        </p:spPr>
        <p:txBody>
          <a:bodyPr vert="horz" lIns="91440" tIns="45720" rIns="91440" bIns="45720" rtlCol="0" anchor="ctr"/>
          <a:lstStyle>
            <a:lvl1pPr algn="ctr">
              <a:defRPr sz="1200" i="0">
                <a:solidFill>
                  <a:srgbClr val="000000"/>
                </a:solidFill>
              </a:defRPr>
            </a:lvl1pPr>
          </a:lstStyle>
          <a:p>
            <a:r>
              <a:rPr lang="en-GB" smtClean="0"/>
              <a:t>Ernest Cachia</a:t>
            </a:r>
          </a:p>
          <a:p>
            <a:r>
              <a:rPr lang="en-GB" smtClean="0"/>
              <a:t>Department of Computer Science</a:t>
            </a:r>
            <a:endParaRPr lang="en-GB" dirty="0"/>
          </a:p>
        </p:txBody>
      </p:sp>
      <p:sp>
        <p:nvSpPr>
          <p:cNvPr id="13" name="Slide Number Placeholder 12"/>
          <p:cNvSpPr>
            <a:spLocks noGrp="1"/>
          </p:cNvSpPr>
          <p:nvPr>
            <p:ph type="sldNum" sz="quarter" idx="4"/>
          </p:nvPr>
        </p:nvSpPr>
        <p:spPr>
          <a:xfrm>
            <a:off x="7594600" y="6492875"/>
            <a:ext cx="2144746" cy="365125"/>
          </a:xfrm>
          <a:prstGeom prst="rect">
            <a:avLst/>
          </a:prstGeom>
        </p:spPr>
        <p:txBody>
          <a:bodyPr vert="horz" lIns="91440" tIns="45720" rIns="91440" bIns="45720" rtlCol="0" anchor="ctr"/>
          <a:lstStyle>
            <a:lvl1pPr algn="r">
              <a:defRPr sz="1600" i="0">
                <a:solidFill>
                  <a:srgbClr val="FFC000"/>
                </a:solidFill>
              </a:defRPr>
            </a:lvl1pPr>
          </a:lstStyle>
          <a:p>
            <a:r>
              <a:rPr lang="en-GB" dirty="0" smtClean="0"/>
              <a:t>Faculty of ICT</a:t>
            </a:r>
            <a:endParaRPr lang="en-GB" dirty="0"/>
          </a:p>
        </p:txBody>
      </p:sp>
      <p:sp>
        <p:nvSpPr>
          <p:cNvPr id="14" name="Date Placeholder 13"/>
          <p:cNvSpPr>
            <a:spLocks noGrp="1"/>
          </p:cNvSpPr>
          <p:nvPr>
            <p:ph type="dt" sz="half" idx="2"/>
          </p:nvPr>
        </p:nvSpPr>
        <p:spPr>
          <a:xfrm>
            <a:off x="23778" y="6350023"/>
            <a:ext cx="2311400" cy="365125"/>
          </a:xfrm>
          <a:prstGeom prst="rect">
            <a:avLst/>
          </a:prstGeom>
        </p:spPr>
        <p:txBody>
          <a:bodyPr vert="horz" lIns="91440" tIns="45720" rIns="91440" bIns="45720" rtlCol="0" anchor="ctr"/>
          <a:lstStyle>
            <a:lvl1pPr algn="l">
              <a:defRPr sz="1200">
                <a:solidFill>
                  <a:srgbClr val="000000"/>
                </a:solidFill>
              </a:defRPr>
            </a:lvl1pPr>
          </a:lstStyle>
          <a:p>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hf hdr="0" dt="0"/>
  <p:txStyles>
    <p:titleStyle>
      <a:lvl1pPr algn="l" defTabSz="915686" rtl="0" eaLnBrk="0" fontAlgn="base" hangingPunct="0">
        <a:spcBef>
          <a:spcPct val="0"/>
        </a:spcBef>
        <a:spcAft>
          <a:spcPct val="0"/>
        </a:spcAft>
        <a:defRPr sz="3000" b="1">
          <a:solidFill>
            <a:srgbClr val="000000"/>
          </a:solidFill>
          <a:latin typeface="+mj-lt"/>
          <a:ea typeface="+mj-ea"/>
          <a:cs typeface="+mj-cs"/>
        </a:defRPr>
      </a:lvl1pPr>
      <a:lvl2pPr algn="l" defTabSz="915686" rtl="0" eaLnBrk="0" fontAlgn="base" hangingPunct="0">
        <a:spcBef>
          <a:spcPct val="0"/>
        </a:spcBef>
        <a:spcAft>
          <a:spcPct val="0"/>
        </a:spcAft>
        <a:defRPr sz="3600">
          <a:solidFill>
            <a:schemeClr val="bg1"/>
          </a:solidFill>
          <a:latin typeface="Gill Sans" pitchFamily="8" charset="0"/>
          <a:ea typeface="ＭＳ Ｐゴシック" pitchFamily="8" charset="-128"/>
        </a:defRPr>
      </a:lvl2pPr>
      <a:lvl3pPr algn="l" defTabSz="915686" rtl="0" eaLnBrk="0" fontAlgn="base" hangingPunct="0">
        <a:spcBef>
          <a:spcPct val="0"/>
        </a:spcBef>
        <a:spcAft>
          <a:spcPct val="0"/>
        </a:spcAft>
        <a:defRPr sz="3600">
          <a:solidFill>
            <a:schemeClr val="bg1"/>
          </a:solidFill>
          <a:latin typeface="Gill Sans" pitchFamily="8" charset="0"/>
          <a:ea typeface="ＭＳ Ｐゴシック" pitchFamily="8" charset="-128"/>
        </a:defRPr>
      </a:lvl3pPr>
      <a:lvl4pPr algn="l" defTabSz="915686" rtl="0" eaLnBrk="0" fontAlgn="base" hangingPunct="0">
        <a:spcBef>
          <a:spcPct val="0"/>
        </a:spcBef>
        <a:spcAft>
          <a:spcPct val="0"/>
        </a:spcAft>
        <a:defRPr sz="3600">
          <a:solidFill>
            <a:schemeClr val="bg1"/>
          </a:solidFill>
          <a:latin typeface="Gill Sans" pitchFamily="8" charset="0"/>
          <a:ea typeface="ＭＳ Ｐゴシック" pitchFamily="8" charset="-128"/>
        </a:defRPr>
      </a:lvl4pPr>
      <a:lvl5pPr algn="l" defTabSz="915686" rtl="0" eaLnBrk="0" fontAlgn="base" hangingPunct="0">
        <a:spcBef>
          <a:spcPct val="0"/>
        </a:spcBef>
        <a:spcAft>
          <a:spcPct val="0"/>
        </a:spcAft>
        <a:defRPr sz="3600">
          <a:solidFill>
            <a:schemeClr val="bg1"/>
          </a:solidFill>
          <a:latin typeface="Gill Sans" pitchFamily="8" charset="0"/>
          <a:ea typeface="ＭＳ Ｐゴシック" pitchFamily="8" charset="-128"/>
        </a:defRPr>
      </a:lvl5pPr>
      <a:lvl6pPr marL="430911" algn="l" defTabSz="915686" rtl="0" fontAlgn="base">
        <a:spcBef>
          <a:spcPct val="0"/>
        </a:spcBef>
        <a:spcAft>
          <a:spcPct val="0"/>
        </a:spcAft>
        <a:defRPr sz="3600">
          <a:solidFill>
            <a:schemeClr val="bg1"/>
          </a:solidFill>
          <a:latin typeface="Gill Sans" pitchFamily="8" charset="0"/>
          <a:ea typeface="ＭＳ Ｐゴシック" pitchFamily="8" charset="-128"/>
        </a:defRPr>
      </a:lvl6pPr>
      <a:lvl7pPr marL="861822" algn="l" defTabSz="915686" rtl="0" fontAlgn="base">
        <a:spcBef>
          <a:spcPct val="0"/>
        </a:spcBef>
        <a:spcAft>
          <a:spcPct val="0"/>
        </a:spcAft>
        <a:defRPr sz="3600">
          <a:solidFill>
            <a:schemeClr val="bg1"/>
          </a:solidFill>
          <a:latin typeface="Gill Sans" pitchFamily="8" charset="0"/>
          <a:ea typeface="ＭＳ Ｐゴシック" pitchFamily="8" charset="-128"/>
        </a:defRPr>
      </a:lvl7pPr>
      <a:lvl8pPr marL="1292733" algn="l" defTabSz="915686" rtl="0" fontAlgn="base">
        <a:spcBef>
          <a:spcPct val="0"/>
        </a:spcBef>
        <a:spcAft>
          <a:spcPct val="0"/>
        </a:spcAft>
        <a:defRPr sz="3600">
          <a:solidFill>
            <a:schemeClr val="bg1"/>
          </a:solidFill>
          <a:latin typeface="Gill Sans" pitchFamily="8" charset="0"/>
          <a:ea typeface="ＭＳ Ｐゴシック" pitchFamily="8" charset="-128"/>
        </a:defRPr>
      </a:lvl8pPr>
      <a:lvl9pPr marL="1723644" algn="l" defTabSz="915686" rtl="0" fontAlgn="base">
        <a:spcBef>
          <a:spcPct val="0"/>
        </a:spcBef>
        <a:spcAft>
          <a:spcPct val="0"/>
        </a:spcAft>
        <a:defRPr sz="3600">
          <a:solidFill>
            <a:schemeClr val="bg1"/>
          </a:solidFill>
          <a:latin typeface="Gill Sans" pitchFamily="8" charset="0"/>
          <a:ea typeface="ＭＳ Ｐゴシック" pitchFamily="8" charset="-128"/>
        </a:defRPr>
      </a:lvl9pPr>
    </p:titleStyle>
    <p:bodyStyle>
      <a:lvl1pPr marL="323183" indent="-323183" algn="l" defTabSz="915686" rtl="0" eaLnBrk="0" fontAlgn="base" hangingPunct="0">
        <a:spcBef>
          <a:spcPct val="20000"/>
        </a:spcBef>
        <a:spcAft>
          <a:spcPct val="0"/>
        </a:spcAft>
        <a:buChar char="•"/>
        <a:defRPr sz="2400" i="1">
          <a:solidFill>
            <a:srgbClr val="D28D2A"/>
          </a:solidFill>
          <a:latin typeface="+mn-lt"/>
          <a:ea typeface="+mn-ea"/>
          <a:cs typeface="+mn-cs"/>
        </a:defRPr>
      </a:lvl1pPr>
      <a:lvl2pPr marL="287274" indent="-285778" algn="l" defTabSz="915686" rtl="0" eaLnBrk="0" fontAlgn="base" hangingPunct="0">
        <a:spcBef>
          <a:spcPct val="20000"/>
        </a:spcBef>
        <a:spcAft>
          <a:spcPct val="0"/>
        </a:spcAft>
        <a:buFont typeface="Times" pitchFamily="8" charset="0"/>
        <a:buChar char="–"/>
        <a:defRPr sz="2000">
          <a:solidFill>
            <a:schemeClr val="tx1"/>
          </a:solidFill>
          <a:latin typeface="+mn-lt"/>
          <a:ea typeface="+mn-ea"/>
        </a:defRPr>
      </a:lvl2pPr>
      <a:lvl3pPr marL="288771" indent="188524" algn="l" defTabSz="915686" rtl="0" eaLnBrk="0" fontAlgn="base" hangingPunct="0">
        <a:spcBef>
          <a:spcPct val="20000"/>
        </a:spcBef>
        <a:spcAft>
          <a:spcPct val="0"/>
        </a:spcAft>
        <a:buChar char="•"/>
        <a:defRPr sz="2000">
          <a:solidFill>
            <a:schemeClr val="tx1"/>
          </a:solidFill>
          <a:latin typeface="+mn-lt"/>
          <a:ea typeface="+mn-ea"/>
        </a:defRPr>
      </a:lvl3pPr>
      <a:lvl4pPr marL="758583" indent="278297" algn="l" defTabSz="915686" rtl="0" eaLnBrk="0" fontAlgn="base" hangingPunct="0">
        <a:spcBef>
          <a:spcPct val="20000"/>
        </a:spcBef>
        <a:spcAft>
          <a:spcPct val="0"/>
        </a:spcAft>
        <a:buFont typeface="Helvetica CE" pitchFamily="8" charset="-18"/>
        <a:buChar char="–"/>
        <a:defRPr sz="1800">
          <a:solidFill>
            <a:schemeClr val="tx1"/>
          </a:solidFill>
          <a:latin typeface="+mn-lt"/>
          <a:ea typeface="+mn-ea"/>
        </a:defRPr>
      </a:lvl4pPr>
      <a:lvl5pPr marL="1240366" indent="287274" algn="l" defTabSz="915686" rtl="0" eaLnBrk="0" fontAlgn="base" hangingPunct="0">
        <a:spcBef>
          <a:spcPct val="20000"/>
        </a:spcBef>
        <a:spcAft>
          <a:spcPct val="0"/>
        </a:spcAft>
        <a:buFont typeface="Wingdings" pitchFamily="2" charset="2"/>
        <a:buChar char="ü"/>
        <a:defRPr sz="2000">
          <a:solidFill>
            <a:schemeClr val="tx1"/>
          </a:solidFill>
          <a:latin typeface="+mn-lt"/>
          <a:ea typeface="+mn-ea"/>
        </a:defRPr>
      </a:lvl5pPr>
      <a:lvl6pPr marL="1671277" indent="287274" algn="l" defTabSz="915686" rtl="0" fontAlgn="base">
        <a:spcBef>
          <a:spcPct val="20000"/>
        </a:spcBef>
        <a:spcAft>
          <a:spcPct val="0"/>
        </a:spcAft>
        <a:buFont typeface="Wingdings" pitchFamily="2" charset="2"/>
        <a:buChar char="ü"/>
        <a:defRPr sz="2000">
          <a:solidFill>
            <a:schemeClr val="tx1"/>
          </a:solidFill>
          <a:latin typeface="+mn-lt"/>
          <a:ea typeface="+mn-ea"/>
        </a:defRPr>
      </a:lvl6pPr>
      <a:lvl7pPr marL="2102188" indent="287274" algn="l" defTabSz="915686" rtl="0" fontAlgn="base">
        <a:spcBef>
          <a:spcPct val="20000"/>
        </a:spcBef>
        <a:spcAft>
          <a:spcPct val="0"/>
        </a:spcAft>
        <a:buFont typeface="Wingdings" pitchFamily="2" charset="2"/>
        <a:buChar char="ü"/>
        <a:defRPr sz="2000">
          <a:solidFill>
            <a:schemeClr val="tx1"/>
          </a:solidFill>
          <a:latin typeface="+mn-lt"/>
          <a:ea typeface="+mn-ea"/>
        </a:defRPr>
      </a:lvl7pPr>
      <a:lvl8pPr marL="2533099" indent="287274" algn="l" defTabSz="915686" rtl="0" fontAlgn="base">
        <a:spcBef>
          <a:spcPct val="20000"/>
        </a:spcBef>
        <a:spcAft>
          <a:spcPct val="0"/>
        </a:spcAft>
        <a:buFont typeface="Wingdings" pitchFamily="2" charset="2"/>
        <a:buChar char="ü"/>
        <a:defRPr sz="2000">
          <a:solidFill>
            <a:schemeClr val="tx1"/>
          </a:solidFill>
          <a:latin typeface="+mn-lt"/>
          <a:ea typeface="+mn-ea"/>
        </a:defRPr>
      </a:lvl8pPr>
      <a:lvl9pPr marL="2964010" indent="287274" algn="l" defTabSz="915686" rtl="0" fontAlgn="base">
        <a:spcBef>
          <a:spcPct val="20000"/>
        </a:spcBef>
        <a:spcAft>
          <a:spcPct val="0"/>
        </a:spcAft>
        <a:buFont typeface="Wingdings" pitchFamily="2" charset="2"/>
        <a:buChar char="ü"/>
        <a:defRPr sz="2000">
          <a:solidFill>
            <a:schemeClr val="tx1"/>
          </a:solidFill>
          <a:latin typeface="+mn-lt"/>
          <a:ea typeface="+mn-ea"/>
        </a:defRPr>
      </a:lvl9pPr>
    </p:bodyStyle>
    <p:otherStyle>
      <a:defPPr>
        <a:defRPr lang="en-US"/>
      </a:defPPr>
      <a:lvl1pPr marL="0" algn="l" defTabSz="861822" rtl="0" eaLnBrk="1" latinLnBrk="0" hangingPunct="1">
        <a:defRPr sz="1700" kern="1200">
          <a:solidFill>
            <a:schemeClr val="tx1"/>
          </a:solidFill>
          <a:latin typeface="+mn-lt"/>
          <a:ea typeface="+mn-ea"/>
          <a:cs typeface="+mn-cs"/>
        </a:defRPr>
      </a:lvl1pPr>
      <a:lvl2pPr marL="430911" algn="l" defTabSz="861822" rtl="0" eaLnBrk="1" latinLnBrk="0" hangingPunct="1">
        <a:defRPr sz="1700" kern="1200">
          <a:solidFill>
            <a:schemeClr val="tx1"/>
          </a:solidFill>
          <a:latin typeface="+mn-lt"/>
          <a:ea typeface="+mn-ea"/>
          <a:cs typeface="+mn-cs"/>
        </a:defRPr>
      </a:lvl2pPr>
      <a:lvl3pPr marL="861822" algn="l" defTabSz="861822" rtl="0" eaLnBrk="1" latinLnBrk="0" hangingPunct="1">
        <a:defRPr sz="1700" kern="1200">
          <a:solidFill>
            <a:schemeClr val="tx1"/>
          </a:solidFill>
          <a:latin typeface="+mn-lt"/>
          <a:ea typeface="+mn-ea"/>
          <a:cs typeface="+mn-cs"/>
        </a:defRPr>
      </a:lvl3pPr>
      <a:lvl4pPr marL="1292733" algn="l" defTabSz="861822" rtl="0" eaLnBrk="1" latinLnBrk="0" hangingPunct="1">
        <a:defRPr sz="1700" kern="1200">
          <a:solidFill>
            <a:schemeClr val="tx1"/>
          </a:solidFill>
          <a:latin typeface="+mn-lt"/>
          <a:ea typeface="+mn-ea"/>
          <a:cs typeface="+mn-cs"/>
        </a:defRPr>
      </a:lvl4pPr>
      <a:lvl5pPr marL="1723644" algn="l" defTabSz="861822" rtl="0" eaLnBrk="1" latinLnBrk="0" hangingPunct="1">
        <a:defRPr sz="1700" kern="1200">
          <a:solidFill>
            <a:schemeClr val="tx1"/>
          </a:solidFill>
          <a:latin typeface="+mn-lt"/>
          <a:ea typeface="+mn-ea"/>
          <a:cs typeface="+mn-cs"/>
        </a:defRPr>
      </a:lvl5pPr>
      <a:lvl6pPr marL="2154555" algn="l" defTabSz="861822" rtl="0" eaLnBrk="1" latinLnBrk="0" hangingPunct="1">
        <a:defRPr sz="1700" kern="1200">
          <a:solidFill>
            <a:schemeClr val="tx1"/>
          </a:solidFill>
          <a:latin typeface="+mn-lt"/>
          <a:ea typeface="+mn-ea"/>
          <a:cs typeface="+mn-cs"/>
        </a:defRPr>
      </a:lvl6pPr>
      <a:lvl7pPr marL="2585466" algn="l" defTabSz="861822" rtl="0" eaLnBrk="1" latinLnBrk="0" hangingPunct="1">
        <a:defRPr sz="1700" kern="1200">
          <a:solidFill>
            <a:schemeClr val="tx1"/>
          </a:solidFill>
          <a:latin typeface="+mn-lt"/>
          <a:ea typeface="+mn-ea"/>
          <a:cs typeface="+mn-cs"/>
        </a:defRPr>
      </a:lvl7pPr>
      <a:lvl8pPr marL="3016377" algn="l" defTabSz="861822" rtl="0" eaLnBrk="1" latinLnBrk="0" hangingPunct="1">
        <a:defRPr sz="1700" kern="1200">
          <a:solidFill>
            <a:schemeClr val="tx1"/>
          </a:solidFill>
          <a:latin typeface="+mn-lt"/>
          <a:ea typeface="+mn-ea"/>
          <a:cs typeface="+mn-cs"/>
        </a:defRPr>
      </a:lvl8pPr>
      <a:lvl9pPr marL="3447288" algn="l" defTabSz="861822"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95300" y="1600200"/>
            <a:ext cx="89154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a:p>
        </p:txBody>
      </p:sp>
      <p:sp>
        <p:nvSpPr>
          <p:cNvPr id="5" name="Footer Placeholder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smtClean="0"/>
              <a:t>Ernest Cachia Department of Computer Science</a:t>
            </a:r>
            <a:endParaRPr lang="en-GB"/>
          </a:p>
        </p:txBody>
      </p:sp>
      <p:sp>
        <p:nvSpPr>
          <p:cNvPr id="6" name="Slide Number Placeholder 5"/>
          <p:cNvSpPr>
            <a:spLocks noGrp="1"/>
          </p:cNvSpPr>
          <p:nvPr>
            <p:ph type="sldNum" sz="quarter" idx="4"/>
          </p:nvPr>
        </p:nvSpPr>
        <p:spPr>
          <a:xfrm>
            <a:off x="7099300" y="6356350"/>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E401B7-DD27-4158-BD05-1FE71D88D4EA}"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xmlns:p14="http://schemas.microsoft.com/office/powerpoint/2010/mai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chart" Target="../charts/char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3" Type="http://schemas.openxmlformats.org/officeDocument/2006/relationships/image" Target="../media/image5.wmf"/><Relationship Id="rId4" Type="http://schemas.openxmlformats.org/officeDocument/2006/relationships/image" Target="../media/image6.wmf"/><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1214422"/>
            <a:ext cx="9906000" cy="2143140"/>
          </a:xfrm>
        </p:spPr>
        <p:txBody>
          <a:bodyPr/>
          <a:lstStyle/>
          <a:p>
            <a:pPr algn="ctr" eaLnBrk="1" hangingPunct="1"/>
            <a:r>
              <a:rPr lang="en-GB" sz="4000" dirty="0" smtClean="0"/>
              <a:t>Software Development Life Cycles</a:t>
            </a:r>
            <a:endParaRPr lang="en-GB" sz="4000" b="0" dirty="0" smtClean="0"/>
          </a:p>
        </p:txBody>
      </p:sp>
      <p:sp>
        <p:nvSpPr>
          <p:cNvPr id="3075" name="Rectangle 3"/>
          <p:cNvSpPr>
            <a:spLocks noGrp="1" noChangeArrowheads="1"/>
          </p:cNvSpPr>
          <p:nvPr>
            <p:ph type="subTitle" idx="1"/>
          </p:nvPr>
        </p:nvSpPr>
        <p:spPr>
          <a:xfrm>
            <a:off x="1095348" y="3429000"/>
            <a:ext cx="7800975" cy="2714644"/>
          </a:xfrm>
        </p:spPr>
        <p:txBody>
          <a:bodyPr/>
          <a:lstStyle/>
          <a:p>
            <a:pPr eaLnBrk="1" hangingPunct="1">
              <a:lnSpc>
                <a:spcPct val="90000"/>
              </a:lnSpc>
            </a:pPr>
            <a:endParaRPr lang="en-GB" sz="1800" i="0" dirty="0" smtClean="0"/>
          </a:p>
          <a:p>
            <a:pPr eaLnBrk="1" hangingPunct="1">
              <a:lnSpc>
                <a:spcPct val="90000"/>
              </a:lnSpc>
            </a:pPr>
            <a:endParaRPr lang="en-GB" sz="1800" i="0" dirty="0"/>
          </a:p>
          <a:p>
            <a:pPr eaLnBrk="1" hangingPunct="1">
              <a:lnSpc>
                <a:spcPct val="90000"/>
              </a:lnSpc>
            </a:pPr>
            <a:endParaRPr lang="en-GB" sz="1800" i="0" dirty="0" smtClean="0"/>
          </a:p>
          <a:p>
            <a:pPr eaLnBrk="1" hangingPunct="1">
              <a:lnSpc>
                <a:spcPct val="90000"/>
              </a:lnSpc>
            </a:pPr>
            <a:endParaRPr lang="en-GB" sz="1800" i="0" dirty="0"/>
          </a:p>
          <a:p>
            <a:pPr eaLnBrk="1" hangingPunct="1">
              <a:lnSpc>
                <a:spcPct val="90000"/>
              </a:lnSpc>
            </a:pPr>
            <a:endParaRPr lang="en-GB" sz="1800" i="0" dirty="0" smtClean="0"/>
          </a:p>
          <a:p>
            <a:pPr eaLnBrk="1" hangingPunct="1">
              <a:lnSpc>
                <a:spcPct val="90000"/>
              </a:lnSpc>
            </a:pPr>
            <a:endParaRPr lang="en-GB" sz="1800" i="0" dirty="0" smtClean="0">
              <a:solidFill>
                <a:schemeClr val="hlink"/>
              </a:solidFill>
            </a:endParaRPr>
          </a:p>
          <a:p>
            <a:pPr eaLnBrk="1" hangingPunct="1">
              <a:lnSpc>
                <a:spcPct val="90000"/>
              </a:lnSpc>
            </a:pPr>
            <a:endParaRPr lang="en-GB" sz="2000" i="0" dirty="0" smtClean="0"/>
          </a:p>
          <a:p>
            <a:pPr eaLnBrk="1" hangingPunct="1">
              <a:lnSpc>
                <a:spcPct val="90000"/>
              </a:lnSpc>
            </a:pPr>
            <a:r>
              <a:rPr lang="en-GB" sz="1400" i="0" dirty="0" smtClean="0">
                <a:solidFill>
                  <a:srgbClr val="000000"/>
                </a:solidFill>
              </a:rPr>
              <a:t>©  </a:t>
            </a:r>
            <a:r>
              <a:rPr lang="en-GB" sz="1400" i="0" dirty="0" err="1" smtClean="0">
                <a:solidFill>
                  <a:srgbClr val="000000"/>
                </a:solidFill>
              </a:rPr>
              <a:t>Prof.</a:t>
            </a:r>
            <a:r>
              <a:rPr lang="en-GB" sz="1400" i="0" dirty="0" smtClean="0">
                <a:solidFill>
                  <a:srgbClr val="000000"/>
                </a:solidFill>
              </a:rPr>
              <a:t> Ernest </a:t>
            </a:r>
            <a:r>
              <a:rPr lang="en-GB" sz="1400" i="0" dirty="0" err="1" smtClean="0">
                <a:solidFill>
                  <a:srgbClr val="000000"/>
                </a:solidFill>
              </a:rPr>
              <a:t>Cachia</a:t>
            </a:r>
            <a:endParaRPr lang="en-GB" sz="1400" i="0" dirty="0" smtClean="0">
              <a:solidFill>
                <a:srgbClr val="000000"/>
              </a:solidFill>
            </a:endParaRPr>
          </a:p>
          <a:p>
            <a:pPr eaLnBrk="1" hangingPunct="1">
              <a:lnSpc>
                <a:spcPct val="90000"/>
              </a:lnSpc>
            </a:pPr>
            <a:r>
              <a:rPr lang="en-GB" sz="1400" i="0" smtClean="0">
                <a:solidFill>
                  <a:srgbClr val="000000"/>
                </a:solidFill>
              </a:rPr>
              <a:t>Edited by </a:t>
            </a:r>
            <a:r>
              <a:rPr lang="en-GB" sz="1400" i="0" dirty="0" smtClean="0">
                <a:solidFill>
                  <a:srgbClr val="000000"/>
                </a:solidFill>
              </a:rPr>
              <a:t>Dr Mark Micallef</a:t>
            </a:r>
          </a:p>
        </p:txBody>
      </p:sp>
      <p:sp>
        <p:nvSpPr>
          <p:cNvPr id="4" name="Slide Number Placeholder 3"/>
          <p:cNvSpPr>
            <a:spLocks noGrp="1"/>
          </p:cNvSpPr>
          <p:nvPr>
            <p:ph type="sldNum" sz="quarter" idx="4"/>
          </p:nvPr>
        </p:nvSpPr>
        <p:spPr/>
        <p:txBody>
          <a:bodyPr/>
          <a:lstStyle/>
          <a:p>
            <a:r>
              <a:rPr lang="en-GB" smtClean="0"/>
              <a:t>Faculty of ICT</a:t>
            </a:r>
            <a:endParaRPr lang="en-GB" dirty="0"/>
          </a:p>
        </p:txBody>
      </p:sp>
      <p:sp>
        <p:nvSpPr>
          <p:cNvPr id="7" name="Rectangle 2"/>
          <p:cNvSpPr txBox="1">
            <a:spLocks noChangeArrowheads="1"/>
          </p:cNvSpPr>
          <p:nvPr/>
        </p:nvSpPr>
        <p:spPr bwMode="auto">
          <a:xfrm>
            <a:off x="2722042" y="142852"/>
            <a:ext cx="6902024" cy="513284"/>
          </a:xfrm>
          <a:prstGeom prst="rect">
            <a:avLst/>
          </a:prstGeom>
          <a:noFill/>
          <a:ln w="9525">
            <a:noFill/>
            <a:miter lim="800000"/>
            <a:headEnd/>
            <a:tailEnd/>
          </a:ln>
        </p:spPr>
        <p:txBody>
          <a:bodyPr vert="horz" wrap="square" lIns="91598" tIns="45799" rIns="91598" bIns="45799" numCol="1" anchor="ctr" anchorCtr="0" compatLnSpc="1">
            <a:prstTxWarp prst="textNoShape">
              <a:avLst/>
            </a:prstTxWarp>
          </a:bodyPr>
          <a:lstStyle/>
          <a:p>
            <a:pPr marL="0" marR="0" lvl="0" indent="0" algn="l" defTabSz="915686" rtl="0" eaLnBrk="1" fontAlgn="base" latinLnBrk="0" hangingPunct="1">
              <a:lnSpc>
                <a:spcPct val="100000"/>
              </a:lnSpc>
              <a:spcBef>
                <a:spcPct val="0"/>
              </a:spcBef>
              <a:spcAft>
                <a:spcPct val="0"/>
              </a:spcAft>
              <a:buClrTx/>
              <a:buSzTx/>
              <a:buFontTx/>
              <a:buNone/>
              <a:tabLst/>
              <a:defRPr/>
            </a:pPr>
            <a:endParaRPr kumimoji="0" lang="en-GB" sz="3000" b="1" i="0" u="none" strike="noStrike" kern="0" cap="none" spc="0" normalizeH="0" baseline="0" noProof="0" dirty="0" smtClean="0">
              <a:ln>
                <a:noFill/>
              </a:ln>
              <a:solidFill>
                <a:srgbClr val="000000"/>
              </a:solidFill>
              <a:effectLst/>
              <a:uLnTx/>
              <a:uFillTx/>
              <a:latin typeface="+mj-lt"/>
              <a:ea typeface="+mj-ea"/>
              <a:cs typeface="+mj-cs"/>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2"/>
          <p:cNvSpPr>
            <a:spLocks noChangeArrowheads="1"/>
          </p:cNvSpPr>
          <p:nvPr/>
        </p:nvSpPr>
        <p:spPr bwMode="auto">
          <a:xfrm>
            <a:off x="5190084" y="3060709"/>
            <a:ext cx="1793743" cy="288925"/>
          </a:xfrm>
          <a:prstGeom prst="rect">
            <a:avLst/>
          </a:prstGeom>
          <a:solidFill>
            <a:srgbClr val="66CCFF"/>
          </a:solidFill>
          <a:ln w="9525">
            <a:miter lim="800000"/>
            <a:headEnd/>
            <a:tailEnd/>
          </a:ln>
          <a:scene3d>
            <a:camera prst="legacyObliqueTopLeft"/>
            <a:lightRig rig="legacyFlat3" dir="b"/>
          </a:scene3d>
          <a:sp3d extrusionH="430200" prstMaterial="legacyMatte">
            <a:bevelT w="13500" h="13500" prst="angle"/>
            <a:bevelB w="13500" h="13500" prst="angle"/>
            <a:extrusionClr>
              <a:schemeClr val="bg1"/>
            </a:extrusionClr>
          </a:sp3d>
        </p:spPr>
        <p:txBody>
          <a:bodyPr wrap="none" anchor="ctr">
            <a:flatTx/>
          </a:bodyPr>
          <a:lstStyle/>
          <a:p>
            <a:pPr algn="ctr"/>
            <a:r>
              <a:rPr lang="en-GB" sz="1800" i="0">
                <a:solidFill>
                  <a:srgbClr val="000000"/>
                </a:solidFill>
              </a:rPr>
              <a:t>Installation</a:t>
            </a:r>
          </a:p>
        </p:txBody>
      </p:sp>
      <p:sp>
        <p:nvSpPr>
          <p:cNvPr id="19461" name="Rectangle 2"/>
          <p:cNvSpPr>
            <a:spLocks noGrp="1" noChangeArrowheads="1"/>
          </p:cNvSpPr>
          <p:nvPr>
            <p:ph type="title"/>
          </p:nvPr>
        </p:nvSpPr>
        <p:spPr>
          <a:xfrm>
            <a:off x="2666984" y="71414"/>
            <a:ext cx="7239016" cy="596880"/>
          </a:xfrm>
        </p:spPr>
        <p:txBody>
          <a:bodyPr/>
          <a:lstStyle/>
          <a:p>
            <a:pPr eaLnBrk="1" hangingPunct="1"/>
            <a:r>
              <a:rPr lang="en-GB" dirty="0" smtClean="0"/>
              <a:t>Typical Software Development Phases</a:t>
            </a:r>
          </a:p>
        </p:txBody>
      </p:sp>
      <p:sp>
        <p:nvSpPr>
          <p:cNvPr id="19462" name="Rectangle 5"/>
          <p:cNvSpPr>
            <a:spLocks noChangeArrowheads="1"/>
          </p:cNvSpPr>
          <p:nvPr/>
        </p:nvSpPr>
        <p:spPr bwMode="auto">
          <a:xfrm>
            <a:off x="587922" y="2700345"/>
            <a:ext cx="1950244" cy="647700"/>
          </a:xfrm>
          <a:prstGeom prst="rect">
            <a:avLst/>
          </a:prstGeom>
          <a:solidFill>
            <a:schemeClr val="accent1"/>
          </a:solidFill>
          <a:ln w="9525">
            <a:miter lim="800000"/>
            <a:headEnd/>
            <a:tailEnd/>
          </a:ln>
          <a:scene3d>
            <a:camera prst="legacyObliqueTopLeft"/>
            <a:lightRig rig="legacyFlat3" dir="t"/>
          </a:scene3d>
          <a:sp3d extrusionH="430200" prstMaterial="legacyMatte">
            <a:bevelT w="13500" h="13500" prst="angle"/>
            <a:bevelB w="13500" h="13500" prst="angle"/>
            <a:extrusionClr>
              <a:srgbClr val="DDDDDD"/>
            </a:extrusionClr>
          </a:sp3d>
        </p:spPr>
        <p:txBody>
          <a:bodyPr wrap="none" anchor="ctr">
            <a:flatTx/>
          </a:bodyPr>
          <a:lstStyle/>
          <a:p>
            <a:pPr algn="ctr"/>
            <a:r>
              <a:rPr lang="en-GB" sz="2000" b="1" i="0">
                <a:solidFill>
                  <a:srgbClr val="000000"/>
                </a:solidFill>
              </a:rPr>
              <a:t>Requirements</a:t>
            </a:r>
          </a:p>
        </p:txBody>
      </p:sp>
      <p:sp>
        <p:nvSpPr>
          <p:cNvPr id="19463" name="Rectangle 6"/>
          <p:cNvSpPr>
            <a:spLocks noChangeArrowheads="1"/>
          </p:cNvSpPr>
          <p:nvPr/>
        </p:nvSpPr>
        <p:spPr bwMode="auto">
          <a:xfrm>
            <a:off x="587922" y="3636970"/>
            <a:ext cx="1950244" cy="647700"/>
          </a:xfrm>
          <a:prstGeom prst="rect">
            <a:avLst/>
          </a:prstGeom>
          <a:solidFill>
            <a:schemeClr val="accent1"/>
          </a:solidFill>
          <a:ln w="9525">
            <a:miter lim="800000"/>
            <a:headEnd/>
            <a:tailEnd/>
          </a:ln>
          <a:scene3d>
            <a:camera prst="legacyObliqueTopLeft"/>
            <a:lightRig rig="legacyFlat3" dir="t"/>
          </a:scene3d>
          <a:sp3d extrusionH="430200" prstMaterial="legacyMatte">
            <a:bevelT w="13500" h="13500" prst="angle"/>
            <a:bevelB w="13500" h="13500" prst="angle"/>
            <a:extrusionClr>
              <a:srgbClr val="DDDDDD"/>
            </a:extrusionClr>
          </a:sp3d>
        </p:spPr>
        <p:txBody>
          <a:bodyPr wrap="none" anchor="ctr">
            <a:flatTx/>
          </a:bodyPr>
          <a:lstStyle/>
          <a:p>
            <a:pPr algn="ctr"/>
            <a:r>
              <a:rPr lang="en-GB" sz="2000" b="1" i="0">
                <a:solidFill>
                  <a:srgbClr val="000000"/>
                </a:solidFill>
              </a:rPr>
              <a:t>Analysis</a:t>
            </a:r>
          </a:p>
        </p:txBody>
      </p:sp>
      <p:sp>
        <p:nvSpPr>
          <p:cNvPr id="19464" name="Rectangle 7"/>
          <p:cNvSpPr>
            <a:spLocks noChangeArrowheads="1"/>
          </p:cNvSpPr>
          <p:nvPr/>
        </p:nvSpPr>
        <p:spPr bwMode="auto">
          <a:xfrm>
            <a:off x="587922" y="1763720"/>
            <a:ext cx="1950244" cy="647700"/>
          </a:xfrm>
          <a:prstGeom prst="rect">
            <a:avLst/>
          </a:prstGeom>
          <a:solidFill>
            <a:schemeClr val="accent1"/>
          </a:solidFill>
          <a:ln w="9525">
            <a:miter lim="800000"/>
            <a:headEnd/>
            <a:tailEnd/>
          </a:ln>
          <a:scene3d>
            <a:camera prst="legacyObliqueTopLeft"/>
            <a:lightRig rig="legacyFlat3" dir="t"/>
          </a:scene3d>
          <a:sp3d extrusionH="430200" prstMaterial="legacyMatte">
            <a:bevelT w="13500" h="13500" prst="angle"/>
            <a:bevelB w="13500" h="13500" prst="angle"/>
            <a:extrusionClr>
              <a:srgbClr val="DDDDDD"/>
            </a:extrusionClr>
          </a:sp3d>
        </p:spPr>
        <p:txBody>
          <a:bodyPr wrap="none" anchor="ctr">
            <a:flatTx/>
          </a:bodyPr>
          <a:lstStyle/>
          <a:p>
            <a:pPr algn="ctr"/>
            <a:r>
              <a:rPr lang="en-GB" sz="2000" b="1" i="0" dirty="0">
                <a:solidFill>
                  <a:srgbClr val="000000"/>
                </a:solidFill>
              </a:rPr>
              <a:t>Feasibility</a:t>
            </a:r>
          </a:p>
        </p:txBody>
      </p:sp>
      <p:sp>
        <p:nvSpPr>
          <p:cNvPr id="19465" name="Rectangle 8"/>
          <p:cNvSpPr>
            <a:spLocks noChangeArrowheads="1"/>
          </p:cNvSpPr>
          <p:nvPr/>
        </p:nvSpPr>
        <p:spPr bwMode="auto">
          <a:xfrm>
            <a:off x="587922" y="4572008"/>
            <a:ext cx="1950244" cy="647700"/>
          </a:xfrm>
          <a:prstGeom prst="rect">
            <a:avLst/>
          </a:prstGeom>
          <a:solidFill>
            <a:schemeClr val="accent1"/>
          </a:solidFill>
          <a:ln w="9525">
            <a:miter lim="800000"/>
            <a:headEnd/>
            <a:tailEnd/>
          </a:ln>
          <a:scene3d>
            <a:camera prst="legacyObliqueTopLeft"/>
            <a:lightRig rig="legacyFlat3" dir="t"/>
          </a:scene3d>
          <a:sp3d extrusionH="430200" prstMaterial="legacyMatte">
            <a:bevelT w="13500" h="13500" prst="angle"/>
            <a:bevelB w="13500" h="13500" prst="angle"/>
            <a:extrusionClr>
              <a:srgbClr val="DDDDDD"/>
            </a:extrusionClr>
          </a:sp3d>
        </p:spPr>
        <p:txBody>
          <a:bodyPr wrap="none" anchor="ctr">
            <a:flatTx/>
          </a:bodyPr>
          <a:lstStyle/>
          <a:p>
            <a:pPr algn="ctr"/>
            <a:r>
              <a:rPr lang="en-GB" sz="2000" b="1" i="0">
                <a:solidFill>
                  <a:srgbClr val="000000"/>
                </a:solidFill>
              </a:rPr>
              <a:t>Design</a:t>
            </a:r>
          </a:p>
        </p:txBody>
      </p:sp>
      <p:sp>
        <p:nvSpPr>
          <p:cNvPr id="19466" name="Rectangle 9"/>
          <p:cNvSpPr>
            <a:spLocks noChangeArrowheads="1"/>
          </p:cNvSpPr>
          <p:nvPr/>
        </p:nvSpPr>
        <p:spPr bwMode="auto">
          <a:xfrm>
            <a:off x="7453330" y="1763720"/>
            <a:ext cx="1950244" cy="647700"/>
          </a:xfrm>
          <a:prstGeom prst="rect">
            <a:avLst/>
          </a:prstGeom>
          <a:solidFill>
            <a:schemeClr val="accent1"/>
          </a:solidFill>
          <a:ln w="9525">
            <a:miter lim="800000"/>
            <a:headEnd/>
            <a:tailEnd/>
          </a:ln>
          <a:scene3d>
            <a:camera prst="legacyObliqueTopLeft"/>
            <a:lightRig rig="legacyFlat3" dir="t"/>
          </a:scene3d>
          <a:sp3d extrusionH="430200" prstMaterial="legacyMatte">
            <a:bevelT w="13500" h="13500" prst="angle"/>
            <a:bevelB w="13500" h="13500" prst="angle"/>
            <a:extrusionClr>
              <a:srgbClr val="DDDDDD"/>
            </a:extrusionClr>
          </a:sp3d>
        </p:spPr>
        <p:txBody>
          <a:bodyPr wrap="none" anchor="ctr">
            <a:flatTx/>
          </a:bodyPr>
          <a:lstStyle/>
          <a:p>
            <a:pPr algn="ctr"/>
            <a:r>
              <a:rPr lang="en-GB" sz="2000" b="1" i="0">
                <a:solidFill>
                  <a:srgbClr val="000000"/>
                </a:solidFill>
              </a:rPr>
              <a:t>Implementation</a:t>
            </a:r>
          </a:p>
        </p:txBody>
      </p:sp>
      <p:sp>
        <p:nvSpPr>
          <p:cNvPr id="19467" name="Rectangle 10"/>
          <p:cNvSpPr>
            <a:spLocks noChangeArrowheads="1"/>
          </p:cNvSpPr>
          <p:nvPr/>
        </p:nvSpPr>
        <p:spPr bwMode="auto">
          <a:xfrm>
            <a:off x="7453330" y="2700345"/>
            <a:ext cx="1950244" cy="647700"/>
          </a:xfrm>
          <a:prstGeom prst="rect">
            <a:avLst/>
          </a:prstGeom>
          <a:solidFill>
            <a:schemeClr val="accent1"/>
          </a:solidFill>
          <a:ln w="9525">
            <a:miter lim="800000"/>
            <a:headEnd/>
            <a:tailEnd/>
          </a:ln>
          <a:scene3d>
            <a:camera prst="legacyObliqueTopLeft"/>
            <a:lightRig rig="legacyFlat3" dir="t"/>
          </a:scene3d>
          <a:sp3d extrusionH="430200" prstMaterial="legacyMatte">
            <a:bevelT w="13500" h="13500" prst="angle"/>
            <a:bevelB w="13500" h="13500" prst="angle"/>
            <a:extrusionClr>
              <a:srgbClr val="DDDDDD"/>
            </a:extrusionClr>
          </a:sp3d>
        </p:spPr>
        <p:txBody>
          <a:bodyPr wrap="none" anchor="ctr">
            <a:flatTx/>
          </a:bodyPr>
          <a:lstStyle/>
          <a:p>
            <a:pPr algn="ctr"/>
            <a:r>
              <a:rPr lang="en-GB" sz="2000" b="1" i="0">
                <a:solidFill>
                  <a:srgbClr val="000000"/>
                </a:solidFill>
              </a:rPr>
              <a:t>Testing</a:t>
            </a:r>
          </a:p>
        </p:txBody>
      </p:sp>
      <p:sp>
        <p:nvSpPr>
          <p:cNvPr id="19468" name="Rectangle 11"/>
          <p:cNvSpPr>
            <a:spLocks noChangeArrowheads="1"/>
          </p:cNvSpPr>
          <p:nvPr/>
        </p:nvSpPr>
        <p:spPr bwMode="auto">
          <a:xfrm>
            <a:off x="7453330" y="3636970"/>
            <a:ext cx="1950244" cy="647700"/>
          </a:xfrm>
          <a:prstGeom prst="rect">
            <a:avLst/>
          </a:prstGeom>
          <a:solidFill>
            <a:schemeClr val="accent1"/>
          </a:solidFill>
          <a:ln w="9525">
            <a:miter lim="800000"/>
            <a:headEnd/>
            <a:tailEnd/>
          </a:ln>
          <a:scene3d>
            <a:camera prst="legacyObliqueTopLeft"/>
            <a:lightRig rig="legacyFlat3" dir="t"/>
          </a:scene3d>
          <a:sp3d extrusionH="430200" prstMaterial="legacyMatte">
            <a:bevelT w="13500" h="13500" prst="angle"/>
            <a:bevelB w="13500" h="13500" prst="angle"/>
            <a:extrusionClr>
              <a:srgbClr val="DDDDDD"/>
            </a:extrusionClr>
          </a:sp3d>
        </p:spPr>
        <p:txBody>
          <a:bodyPr wrap="none" anchor="ctr">
            <a:flatTx/>
          </a:bodyPr>
          <a:lstStyle/>
          <a:p>
            <a:pPr algn="ctr"/>
            <a:r>
              <a:rPr lang="en-GB" sz="2000" b="1" i="0">
                <a:solidFill>
                  <a:srgbClr val="000000"/>
                </a:solidFill>
              </a:rPr>
              <a:t>Maintenance</a:t>
            </a:r>
          </a:p>
        </p:txBody>
      </p:sp>
      <p:sp>
        <p:nvSpPr>
          <p:cNvPr id="19469" name="Rectangle 12"/>
          <p:cNvSpPr>
            <a:spLocks noChangeArrowheads="1"/>
          </p:cNvSpPr>
          <p:nvPr/>
        </p:nvSpPr>
        <p:spPr bwMode="auto">
          <a:xfrm>
            <a:off x="7453330" y="4572008"/>
            <a:ext cx="1950244" cy="647700"/>
          </a:xfrm>
          <a:prstGeom prst="rect">
            <a:avLst/>
          </a:prstGeom>
          <a:solidFill>
            <a:schemeClr val="accent1"/>
          </a:solidFill>
          <a:ln w="9525">
            <a:miter lim="800000"/>
            <a:headEnd/>
            <a:tailEnd/>
          </a:ln>
          <a:scene3d>
            <a:camera prst="legacyObliqueTopLeft"/>
            <a:lightRig rig="legacyFlat3" dir="t"/>
          </a:scene3d>
          <a:sp3d extrusionH="430200" prstMaterial="legacyMatte">
            <a:bevelT w="13500" h="13500" prst="angle"/>
            <a:bevelB w="13500" h="13500" prst="angle"/>
            <a:extrusionClr>
              <a:srgbClr val="DDDDDD"/>
            </a:extrusionClr>
          </a:sp3d>
        </p:spPr>
        <p:txBody>
          <a:bodyPr wrap="none" anchor="ctr">
            <a:flatTx/>
          </a:bodyPr>
          <a:lstStyle/>
          <a:p>
            <a:pPr algn="ctr"/>
            <a:r>
              <a:rPr lang="en-GB" sz="2000" b="1" i="0">
                <a:solidFill>
                  <a:srgbClr val="000000"/>
                </a:solidFill>
              </a:rPr>
              <a:t>Retirement</a:t>
            </a:r>
          </a:p>
        </p:txBody>
      </p:sp>
      <p:cxnSp>
        <p:nvCxnSpPr>
          <p:cNvPr id="19470" name="AutoShape 15"/>
          <p:cNvCxnSpPr>
            <a:cxnSpLocks noChangeShapeType="1"/>
            <a:stCxn id="19464" idx="2"/>
            <a:endCxn id="19462" idx="0"/>
          </p:cNvCxnSpPr>
          <p:nvPr/>
        </p:nvCxnSpPr>
        <p:spPr bwMode="auto">
          <a:xfrm>
            <a:off x="1563044" y="2411421"/>
            <a:ext cx="0" cy="288925"/>
          </a:xfrm>
          <a:prstGeom prst="straightConnector1">
            <a:avLst/>
          </a:prstGeom>
          <a:noFill/>
          <a:ln w="9525">
            <a:solidFill>
              <a:schemeClr val="tx1"/>
            </a:solidFill>
            <a:round/>
            <a:headEnd/>
            <a:tailEnd type="triangle" w="lg" len="lg"/>
          </a:ln>
        </p:spPr>
      </p:cxnSp>
      <p:cxnSp>
        <p:nvCxnSpPr>
          <p:cNvPr id="19471" name="AutoShape 16"/>
          <p:cNvCxnSpPr>
            <a:cxnSpLocks noChangeShapeType="1"/>
            <a:stCxn id="19462" idx="2"/>
            <a:endCxn id="19463" idx="0"/>
          </p:cNvCxnSpPr>
          <p:nvPr/>
        </p:nvCxnSpPr>
        <p:spPr bwMode="auto">
          <a:xfrm>
            <a:off x="1563044" y="3348045"/>
            <a:ext cx="0" cy="288925"/>
          </a:xfrm>
          <a:prstGeom prst="straightConnector1">
            <a:avLst/>
          </a:prstGeom>
          <a:noFill/>
          <a:ln w="9525">
            <a:solidFill>
              <a:schemeClr val="tx1"/>
            </a:solidFill>
            <a:round/>
            <a:headEnd/>
            <a:tailEnd type="triangle" w="lg" len="lg"/>
          </a:ln>
        </p:spPr>
      </p:cxnSp>
      <p:cxnSp>
        <p:nvCxnSpPr>
          <p:cNvPr id="19472" name="AutoShape 17"/>
          <p:cNvCxnSpPr>
            <a:cxnSpLocks noChangeShapeType="1"/>
            <a:stCxn id="19463" idx="2"/>
            <a:endCxn id="19465" idx="0"/>
          </p:cNvCxnSpPr>
          <p:nvPr/>
        </p:nvCxnSpPr>
        <p:spPr bwMode="auto">
          <a:xfrm>
            <a:off x="1563044" y="4284670"/>
            <a:ext cx="0" cy="287338"/>
          </a:xfrm>
          <a:prstGeom prst="straightConnector1">
            <a:avLst/>
          </a:prstGeom>
          <a:noFill/>
          <a:ln w="9525">
            <a:solidFill>
              <a:schemeClr val="tx1"/>
            </a:solidFill>
            <a:round/>
            <a:headEnd/>
            <a:tailEnd type="triangle" w="lg" len="lg"/>
          </a:ln>
        </p:spPr>
      </p:cxnSp>
      <p:cxnSp>
        <p:nvCxnSpPr>
          <p:cNvPr id="19473" name="AutoShape 18"/>
          <p:cNvCxnSpPr>
            <a:cxnSpLocks noChangeShapeType="1"/>
            <a:stCxn id="19465" idx="2"/>
            <a:endCxn id="19466" idx="0"/>
          </p:cNvCxnSpPr>
          <p:nvPr/>
        </p:nvCxnSpPr>
        <p:spPr bwMode="auto">
          <a:xfrm rot="5400000" flipH="1" flipV="1">
            <a:off x="3267754" y="59010"/>
            <a:ext cx="3455988" cy="6865408"/>
          </a:xfrm>
          <a:prstGeom prst="bentConnector5">
            <a:avLst>
              <a:gd name="adj1" fmla="val -6616"/>
              <a:gd name="adj2" fmla="val 50000"/>
              <a:gd name="adj3" fmla="val 106616"/>
            </a:avLst>
          </a:prstGeom>
          <a:noFill/>
          <a:ln w="9525">
            <a:solidFill>
              <a:schemeClr val="tx1"/>
            </a:solidFill>
            <a:miter lim="800000"/>
            <a:headEnd/>
            <a:tailEnd type="triangle" w="lg" len="lg"/>
          </a:ln>
        </p:spPr>
      </p:cxnSp>
      <p:cxnSp>
        <p:nvCxnSpPr>
          <p:cNvPr id="19474" name="AutoShape 19"/>
          <p:cNvCxnSpPr>
            <a:cxnSpLocks noChangeShapeType="1"/>
            <a:stCxn id="19466" idx="2"/>
            <a:endCxn id="19467" idx="0"/>
          </p:cNvCxnSpPr>
          <p:nvPr/>
        </p:nvCxnSpPr>
        <p:spPr bwMode="auto">
          <a:xfrm>
            <a:off x="8428452" y="2411421"/>
            <a:ext cx="0" cy="288925"/>
          </a:xfrm>
          <a:prstGeom prst="straightConnector1">
            <a:avLst/>
          </a:prstGeom>
          <a:noFill/>
          <a:ln w="9525">
            <a:solidFill>
              <a:schemeClr val="tx1"/>
            </a:solidFill>
            <a:round/>
            <a:headEnd/>
            <a:tailEnd type="triangle" w="lg" len="lg"/>
          </a:ln>
        </p:spPr>
      </p:cxnSp>
      <p:cxnSp>
        <p:nvCxnSpPr>
          <p:cNvPr id="19475" name="AutoShape 20"/>
          <p:cNvCxnSpPr>
            <a:cxnSpLocks noChangeShapeType="1"/>
            <a:stCxn id="19467" idx="2"/>
            <a:endCxn id="19468" idx="0"/>
          </p:cNvCxnSpPr>
          <p:nvPr/>
        </p:nvCxnSpPr>
        <p:spPr bwMode="auto">
          <a:xfrm>
            <a:off x="8428452" y="3348045"/>
            <a:ext cx="0" cy="288925"/>
          </a:xfrm>
          <a:prstGeom prst="straightConnector1">
            <a:avLst/>
          </a:prstGeom>
          <a:noFill/>
          <a:ln w="9525">
            <a:solidFill>
              <a:schemeClr val="tx1"/>
            </a:solidFill>
            <a:round/>
            <a:headEnd/>
            <a:tailEnd type="triangle" w="lg" len="lg"/>
          </a:ln>
        </p:spPr>
      </p:cxnSp>
      <p:cxnSp>
        <p:nvCxnSpPr>
          <p:cNvPr id="19476" name="AutoShape 21"/>
          <p:cNvCxnSpPr>
            <a:cxnSpLocks noChangeShapeType="1"/>
            <a:stCxn id="19468" idx="2"/>
            <a:endCxn id="19469" idx="0"/>
          </p:cNvCxnSpPr>
          <p:nvPr/>
        </p:nvCxnSpPr>
        <p:spPr bwMode="auto">
          <a:xfrm>
            <a:off x="8428452" y="4284670"/>
            <a:ext cx="0" cy="287338"/>
          </a:xfrm>
          <a:prstGeom prst="straightConnector1">
            <a:avLst/>
          </a:prstGeom>
          <a:noFill/>
          <a:ln w="9525">
            <a:solidFill>
              <a:schemeClr val="tx1"/>
            </a:solidFill>
            <a:round/>
            <a:headEnd/>
            <a:tailEnd type="triangle" w="lg" len="lg"/>
          </a:ln>
        </p:spPr>
      </p:cxnSp>
      <p:sp>
        <p:nvSpPr>
          <p:cNvPr id="19477" name="Rectangle 22"/>
          <p:cNvSpPr>
            <a:spLocks noChangeArrowheads="1"/>
          </p:cNvSpPr>
          <p:nvPr/>
        </p:nvSpPr>
        <p:spPr bwMode="auto">
          <a:xfrm>
            <a:off x="2928558" y="3060709"/>
            <a:ext cx="1793742" cy="288925"/>
          </a:xfrm>
          <a:prstGeom prst="rect">
            <a:avLst/>
          </a:prstGeom>
          <a:solidFill>
            <a:srgbClr val="66CCFF"/>
          </a:solidFill>
          <a:ln w="9525">
            <a:miter lim="800000"/>
            <a:headEnd/>
            <a:tailEnd/>
          </a:ln>
          <a:scene3d>
            <a:camera prst="legacyObliqueTopLeft"/>
            <a:lightRig rig="legacyFlat3" dir="b"/>
          </a:scene3d>
          <a:sp3d extrusionH="430200" prstMaterial="legacyMatte">
            <a:bevelT w="13500" h="13500" prst="angle"/>
            <a:bevelB w="13500" h="13500" prst="angle"/>
            <a:extrusionClr>
              <a:schemeClr val="bg1"/>
            </a:extrusionClr>
          </a:sp3d>
        </p:spPr>
        <p:txBody>
          <a:bodyPr wrap="none" anchor="ctr">
            <a:flatTx/>
          </a:bodyPr>
          <a:lstStyle/>
          <a:p>
            <a:pPr algn="ctr"/>
            <a:r>
              <a:rPr lang="en-GB" sz="1800" i="0">
                <a:solidFill>
                  <a:srgbClr val="000000"/>
                </a:solidFill>
              </a:rPr>
              <a:t>Statement</a:t>
            </a:r>
          </a:p>
        </p:txBody>
      </p:sp>
      <p:sp>
        <p:nvSpPr>
          <p:cNvPr id="19478" name="Rectangle 23"/>
          <p:cNvSpPr>
            <a:spLocks noChangeArrowheads="1"/>
          </p:cNvSpPr>
          <p:nvPr/>
        </p:nvSpPr>
        <p:spPr bwMode="auto">
          <a:xfrm>
            <a:off x="2928558" y="2700346"/>
            <a:ext cx="1793742" cy="288925"/>
          </a:xfrm>
          <a:prstGeom prst="rect">
            <a:avLst/>
          </a:prstGeom>
          <a:solidFill>
            <a:srgbClr val="66CCFF"/>
          </a:solidFill>
          <a:ln w="9525">
            <a:miter lim="800000"/>
            <a:headEnd/>
            <a:tailEnd/>
          </a:ln>
          <a:scene3d>
            <a:camera prst="legacyObliqueTopLeft"/>
            <a:lightRig rig="legacyFlat3" dir="b"/>
          </a:scene3d>
          <a:sp3d extrusionH="430200" prstMaterial="legacyMatte">
            <a:bevelT w="13500" h="13500" prst="angle"/>
            <a:bevelB w="13500" h="13500" prst="angle"/>
            <a:extrusionClr>
              <a:schemeClr val="bg1"/>
            </a:extrusionClr>
          </a:sp3d>
        </p:spPr>
        <p:txBody>
          <a:bodyPr wrap="none" anchor="ctr">
            <a:flatTx/>
          </a:bodyPr>
          <a:lstStyle/>
          <a:p>
            <a:pPr algn="ctr"/>
            <a:r>
              <a:rPr lang="en-GB" sz="1800" i="0">
                <a:solidFill>
                  <a:srgbClr val="000000"/>
                </a:solidFill>
              </a:rPr>
              <a:t>Elicitation</a:t>
            </a:r>
          </a:p>
        </p:txBody>
      </p:sp>
      <p:sp>
        <p:nvSpPr>
          <p:cNvPr id="19479" name="Rectangle 24"/>
          <p:cNvSpPr>
            <a:spLocks noChangeArrowheads="1"/>
          </p:cNvSpPr>
          <p:nvPr/>
        </p:nvSpPr>
        <p:spPr bwMode="auto">
          <a:xfrm>
            <a:off x="2928558" y="2124084"/>
            <a:ext cx="1793742" cy="288925"/>
          </a:xfrm>
          <a:prstGeom prst="rect">
            <a:avLst/>
          </a:prstGeom>
          <a:solidFill>
            <a:srgbClr val="66CCFF"/>
          </a:solidFill>
          <a:ln w="9525">
            <a:miter lim="800000"/>
            <a:headEnd/>
            <a:tailEnd/>
          </a:ln>
          <a:scene3d>
            <a:camera prst="legacyObliqueTopLeft"/>
            <a:lightRig rig="legacyFlat3" dir="b"/>
          </a:scene3d>
          <a:sp3d extrusionH="430200" prstMaterial="legacyMatte">
            <a:bevelT w="13500" h="13500" prst="angle"/>
            <a:bevelB w="13500" h="13500" prst="angle"/>
            <a:extrusionClr>
              <a:schemeClr val="bg1"/>
            </a:extrusionClr>
          </a:sp3d>
        </p:spPr>
        <p:txBody>
          <a:bodyPr wrap="none" anchor="ctr">
            <a:flatTx/>
          </a:bodyPr>
          <a:lstStyle/>
          <a:p>
            <a:pPr algn="ctr"/>
            <a:r>
              <a:rPr lang="en-GB" sz="1800" i="0">
                <a:solidFill>
                  <a:srgbClr val="000000"/>
                </a:solidFill>
              </a:rPr>
              <a:t>Strategy planning</a:t>
            </a:r>
          </a:p>
        </p:txBody>
      </p:sp>
      <p:sp>
        <p:nvSpPr>
          <p:cNvPr id="19480" name="Rectangle 25"/>
          <p:cNvSpPr>
            <a:spLocks noChangeArrowheads="1"/>
          </p:cNvSpPr>
          <p:nvPr/>
        </p:nvSpPr>
        <p:spPr bwMode="auto">
          <a:xfrm>
            <a:off x="2928558" y="1763721"/>
            <a:ext cx="1793742" cy="288925"/>
          </a:xfrm>
          <a:prstGeom prst="rect">
            <a:avLst/>
          </a:prstGeom>
          <a:solidFill>
            <a:srgbClr val="66CCFF"/>
          </a:solidFill>
          <a:ln w="9525">
            <a:miter lim="800000"/>
            <a:headEnd/>
            <a:tailEnd/>
          </a:ln>
          <a:scene3d>
            <a:camera prst="legacyObliqueTopLeft"/>
            <a:lightRig rig="legacyFlat3" dir="b"/>
          </a:scene3d>
          <a:sp3d extrusionH="430200" prstMaterial="legacyMatte">
            <a:bevelT w="13500" h="13500" prst="angle"/>
            <a:bevelB w="13500" h="13500" prst="angle"/>
            <a:extrusionClr>
              <a:schemeClr val="bg1"/>
            </a:extrusionClr>
          </a:sp3d>
        </p:spPr>
        <p:txBody>
          <a:bodyPr wrap="none" anchor="ctr">
            <a:flatTx/>
          </a:bodyPr>
          <a:lstStyle/>
          <a:p>
            <a:pPr algn="ctr"/>
            <a:r>
              <a:rPr lang="en-GB" sz="1800" i="0">
                <a:solidFill>
                  <a:srgbClr val="000000"/>
                </a:solidFill>
              </a:rPr>
              <a:t>Feasibility study</a:t>
            </a:r>
          </a:p>
        </p:txBody>
      </p:sp>
      <p:sp>
        <p:nvSpPr>
          <p:cNvPr id="19481" name="Rectangle 28"/>
          <p:cNvSpPr>
            <a:spLocks noChangeArrowheads="1"/>
          </p:cNvSpPr>
          <p:nvPr/>
        </p:nvSpPr>
        <p:spPr bwMode="auto">
          <a:xfrm>
            <a:off x="2928558" y="4932371"/>
            <a:ext cx="1793742" cy="288925"/>
          </a:xfrm>
          <a:prstGeom prst="rect">
            <a:avLst/>
          </a:prstGeom>
          <a:solidFill>
            <a:srgbClr val="66CCFF"/>
          </a:solidFill>
          <a:ln w="9525">
            <a:miter lim="800000"/>
            <a:headEnd/>
            <a:tailEnd/>
          </a:ln>
          <a:scene3d>
            <a:camera prst="legacyObliqueTopLeft"/>
            <a:lightRig rig="legacyFlat3" dir="b"/>
          </a:scene3d>
          <a:sp3d extrusionH="430200" prstMaterial="legacyMatte">
            <a:bevelT w="13500" h="13500" prst="angle"/>
            <a:bevelB w="13500" h="13500" prst="angle"/>
            <a:extrusionClr>
              <a:schemeClr val="bg1"/>
            </a:extrusionClr>
          </a:sp3d>
        </p:spPr>
        <p:txBody>
          <a:bodyPr wrap="none" anchor="ctr">
            <a:flatTx/>
          </a:bodyPr>
          <a:lstStyle/>
          <a:p>
            <a:pPr algn="ctr"/>
            <a:r>
              <a:rPr lang="en-GB" sz="1800" i="0">
                <a:solidFill>
                  <a:srgbClr val="000000"/>
                </a:solidFill>
              </a:rPr>
              <a:t>Detailed</a:t>
            </a:r>
          </a:p>
        </p:txBody>
      </p:sp>
      <p:sp>
        <p:nvSpPr>
          <p:cNvPr id="19482" name="Rectangle 29"/>
          <p:cNvSpPr>
            <a:spLocks noChangeArrowheads="1"/>
          </p:cNvSpPr>
          <p:nvPr/>
        </p:nvSpPr>
        <p:spPr bwMode="auto">
          <a:xfrm>
            <a:off x="2928558" y="4572009"/>
            <a:ext cx="1793742" cy="288925"/>
          </a:xfrm>
          <a:prstGeom prst="rect">
            <a:avLst/>
          </a:prstGeom>
          <a:solidFill>
            <a:srgbClr val="66CCFF"/>
          </a:solidFill>
          <a:ln w="9525">
            <a:miter lim="800000"/>
            <a:headEnd/>
            <a:tailEnd/>
          </a:ln>
          <a:scene3d>
            <a:camera prst="legacyObliqueTopLeft"/>
            <a:lightRig rig="legacyFlat3" dir="b"/>
          </a:scene3d>
          <a:sp3d extrusionH="430200" prstMaterial="legacyMatte">
            <a:bevelT w="13500" h="13500" prst="angle"/>
            <a:bevelB w="13500" h="13500" prst="angle"/>
            <a:extrusionClr>
              <a:schemeClr val="bg1"/>
            </a:extrusionClr>
          </a:sp3d>
        </p:spPr>
        <p:txBody>
          <a:bodyPr wrap="none" anchor="ctr">
            <a:flatTx/>
          </a:bodyPr>
          <a:lstStyle/>
          <a:p>
            <a:pPr algn="ctr"/>
            <a:r>
              <a:rPr lang="en-GB" sz="1800" i="0">
                <a:solidFill>
                  <a:srgbClr val="000000"/>
                </a:solidFill>
              </a:rPr>
              <a:t>System </a:t>
            </a:r>
          </a:p>
        </p:txBody>
      </p:sp>
      <p:sp>
        <p:nvSpPr>
          <p:cNvPr id="19483" name="Rectangle 30"/>
          <p:cNvSpPr>
            <a:spLocks noChangeArrowheads="1"/>
          </p:cNvSpPr>
          <p:nvPr/>
        </p:nvSpPr>
        <p:spPr bwMode="auto">
          <a:xfrm>
            <a:off x="5190084" y="2701934"/>
            <a:ext cx="1793743" cy="288925"/>
          </a:xfrm>
          <a:prstGeom prst="rect">
            <a:avLst/>
          </a:prstGeom>
          <a:solidFill>
            <a:srgbClr val="66CCFF"/>
          </a:solidFill>
          <a:ln w="9525">
            <a:miter lim="800000"/>
            <a:headEnd/>
            <a:tailEnd/>
          </a:ln>
          <a:scene3d>
            <a:camera prst="legacyObliqueTopLeft"/>
            <a:lightRig rig="legacyFlat3" dir="b"/>
          </a:scene3d>
          <a:sp3d extrusionH="430200" prstMaterial="legacyMatte">
            <a:bevelT w="13500" h="13500" prst="angle"/>
            <a:bevelB w="13500" h="13500" prst="angle"/>
            <a:extrusionClr>
              <a:schemeClr val="bg1"/>
            </a:extrusionClr>
          </a:sp3d>
        </p:spPr>
        <p:txBody>
          <a:bodyPr wrap="none" anchor="ctr">
            <a:flatTx/>
          </a:bodyPr>
          <a:lstStyle/>
          <a:p>
            <a:pPr algn="ctr"/>
            <a:r>
              <a:rPr lang="en-GB" sz="1800" i="0">
                <a:solidFill>
                  <a:srgbClr val="000000"/>
                </a:solidFill>
              </a:rPr>
              <a:t>Integration</a:t>
            </a:r>
          </a:p>
        </p:txBody>
      </p:sp>
      <p:sp>
        <p:nvSpPr>
          <p:cNvPr id="19484" name="Rectangle 31"/>
          <p:cNvSpPr>
            <a:spLocks noChangeArrowheads="1"/>
          </p:cNvSpPr>
          <p:nvPr/>
        </p:nvSpPr>
        <p:spPr bwMode="auto">
          <a:xfrm>
            <a:off x="5190084" y="2341571"/>
            <a:ext cx="1793743" cy="288925"/>
          </a:xfrm>
          <a:prstGeom prst="rect">
            <a:avLst/>
          </a:prstGeom>
          <a:solidFill>
            <a:srgbClr val="66CCFF"/>
          </a:solidFill>
          <a:ln w="9525">
            <a:miter lim="800000"/>
            <a:headEnd/>
            <a:tailEnd/>
          </a:ln>
          <a:scene3d>
            <a:camera prst="legacyObliqueTopLeft"/>
            <a:lightRig rig="legacyFlat3" dir="b"/>
          </a:scene3d>
          <a:sp3d extrusionH="430200" prstMaterial="legacyMatte">
            <a:bevelT w="13500" h="13500" prst="angle"/>
            <a:bevelB w="13500" h="13500" prst="angle"/>
            <a:extrusionClr>
              <a:schemeClr val="bg1"/>
            </a:extrusionClr>
          </a:sp3d>
        </p:spPr>
        <p:txBody>
          <a:bodyPr wrap="none" anchor="ctr">
            <a:flatTx/>
          </a:bodyPr>
          <a:lstStyle/>
          <a:p>
            <a:pPr algn="ctr"/>
            <a:r>
              <a:rPr lang="en-GB" sz="1800" i="0">
                <a:solidFill>
                  <a:srgbClr val="000000"/>
                </a:solidFill>
              </a:rPr>
              <a:t>Component </a:t>
            </a:r>
          </a:p>
        </p:txBody>
      </p:sp>
      <p:sp>
        <p:nvSpPr>
          <p:cNvPr id="19485" name="Rectangle 33"/>
          <p:cNvSpPr>
            <a:spLocks noChangeArrowheads="1"/>
          </p:cNvSpPr>
          <p:nvPr/>
        </p:nvSpPr>
        <p:spPr bwMode="auto">
          <a:xfrm>
            <a:off x="5190084" y="3995746"/>
            <a:ext cx="1793743" cy="288925"/>
          </a:xfrm>
          <a:prstGeom prst="rect">
            <a:avLst/>
          </a:prstGeom>
          <a:solidFill>
            <a:srgbClr val="66CCFF"/>
          </a:solidFill>
          <a:ln w="9525">
            <a:miter lim="800000"/>
            <a:headEnd/>
            <a:tailEnd/>
          </a:ln>
          <a:scene3d>
            <a:camera prst="legacyObliqueTopLeft"/>
            <a:lightRig rig="legacyFlat3" dir="b"/>
          </a:scene3d>
          <a:sp3d extrusionH="430200" prstMaterial="legacyMatte">
            <a:bevelT w="13500" h="13500" prst="angle"/>
            <a:bevelB w="13500" h="13500" prst="angle"/>
            <a:extrusionClr>
              <a:schemeClr val="bg1"/>
            </a:extrusionClr>
          </a:sp3d>
        </p:spPr>
        <p:txBody>
          <a:bodyPr wrap="none" anchor="ctr">
            <a:flatTx/>
          </a:bodyPr>
          <a:lstStyle/>
          <a:p>
            <a:pPr algn="ctr"/>
            <a:r>
              <a:rPr lang="en-GB" sz="1800" i="0">
                <a:solidFill>
                  <a:srgbClr val="000000"/>
                </a:solidFill>
              </a:rPr>
              <a:t>Support</a:t>
            </a:r>
          </a:p>
        </p:txBody>
      </p:sp>
      <p:sp>
        <p:nvSpPr>
          <p:cNvPr id="19486" name="Rectangle 34"/>
          <p:cNvSpPr>
            <a:spLocks noChangeArrowheads="1"/>
          </p:cNvSpPr>
          <p:nvPr/>
        </p:nvSpPr>
        <p:spPr bwMode="auto">
          <a:xfrm>
            <a:off x="5190084" y="3635384"/>
            <a:ext cx="1793743" cy="288925"/>
          </a:xfrm>
          <a:prstGeom prst="rect">
            <a:avLst/>
          </a:prstGeom>
          <a:solidFill>
            <a:srgbClr val="66CCFF"/>
          </a:solidFill>
          <a:ln w="9525">
            <a:miter lim="800000"/>
            <a:headEnd/>
            <a:tailEnd/>
          </a:ln>
          <a:scene3d>
            <a:camera prst="legacyObliqueTopLeft"/>
            <a:lightRig rig="legacyFlat3" dir="b"/>
          </a:scene3d>
          <a:sp3d extrusionH="430200" prstMaterial="legacyMatte">
            <a:bevelT w="13500" h="13500" prst="angle"/>
            <a:bevelB w="13500" h="13500" prst="angle"/>
            <a:extrusionClr>
              <a:schemeClr val="bg1"/>
            </a:extrusionClr>
          </a:sp3d>
        </p:spPr>
        <p:txBody>
          <a:bodyPr wrap="none" anchor="ctr">
            <a:flatTx/>
          </a:bodyPr>
          <a:lstStyle/>
          <a:p>
            <a:pPr algn="ctr"/>
            <a:r>
              <a:rPr lang="en-GB" sz="1800" i="0">
                <a:solidFill>
                  <a:srgbClr val="000000"/>
                </a:solidFill>
              </a:rPr>
              <a:t>Operations</a:t>
            </a:r>
          </a:p>
        </p:txBody>
      </p:sp>
      <p:sp>
        <p:nvSpPr>
          <p:cNvPr id="19487" name="Rectangle 35"/>
          <p:cNvSpPr>
            <a:spLocks noChangeArrowheads="1"/>
          </p:cNvSpPr>
          <p:nvPr/>
        </p:nvSpPr>
        <p:spPr bwMode="auto">
          <a:xfrm>
            <a:off x="2928558" y="3997334"/>
            <a:ext cx="1793742" cy="288925"/>
          </a:xfrm>
          <a:prstGeom prst="rect">
            <a:avLst/>
          </a:prstGeom>
          <a:solidFill>
            <a:srgbClr val="66CCFF"/>
          </a:solidFill>
          <a:ln w="9525">
            <a:miter lim="800000"/>
            <a:headEnd/>
            <a:tailEnd/>
          </a:ln>
          <a:scene3d>
            <a:camera prst="legacyObliqueTopLeft"/>
            <a:lightRig rig="legacyFlat3" dir="b"/>
          </a:scene3d>
          <a:sp3d extrusionH="430200" prstMaterial="legacyMatte">
            <a:bevelT w="13500" h="13500" prst="angle"/>
            <a:bevelB w="13500" h="13500" prst="angle"/>
            <a:extrusionClr>
              <a:schemeClr val="bg1"/>
            </a:extrusionClr>
          </a:sp3d>
        </p:spPr>
        <p:txBody>
          <a:bodyPr wrap="none" anchor="ctr">
            <a:flatTx/>
          </a:bodyPr>
          <a:lstStyle/>
          <a:p>
            <a:pPr algn="ctr"/>
            <a:r>
              <a:rPr lang="en-GB" sz="1800" i="0">
                <a:solidFill>
                  <a:srgbClr val="000000"/>
                </a:solidFill>
              </a:rPr>
              <a:t>Detailed</a:t>
            </a:r>
          </a:p>
        </p:txBody>
      </p:sp>
      <p:sp>
        <p:nvSpPr>
          <p:cNvPr id="19488" name="Rectangle 36"/>
          <p:cNvSpPr>
            <a:spLocks noChangeArrowheads="1"/>
          </p:cNvSpPr>
          <p:nvPr/>
        </p:nvSpPr>
        <p:spPr bwMode="auto">
          <a:xfrm>
            <a:off x="2928558" y="3636970"/>
            <a:ext cx="1793742" cy="288925"/>
          </a:xfrm>
          <a:prstGeom prst="rect">
            <a:avLst/>
          </a:prstGeom>
          <a:solidFill>
            <a:srgbClr val="66CCFF"/>
          </a:solidFill>
          <a:ln w="9525">
            <a:miter lim="800000"/>
            <a:headEnd/>
            <a:tailEnd/>
          </a:ln>
          <a:scene3d>
            <a:camera prst="legacyObliqueTopLeft"/>
            <a:lightRig rig="legacyFlat3" dir="b"/>
          </a:scene3d>
          <a:sp3d extrusionH="430200" prstMaterial="legacyMatte">
            <a:bevelT w="13500" h="13500" prst="angle"/>
            <a:bevelB w="13500" h="13500" prst="angle"/>
            <a:extrusionClr>
              <a:schemeClr val="bg1"/>
            </a:extrusionClr>
          </a:sp3d>
        </p:spPr>
        <p:txBody>
          <a:bodyPr wrap="none" anchor="ctr">
            <a:flatTx/>
          </a:bodyPr>
          <a:lstStyle/>
          <a:p>
            <a:pPr algn="ctr"/>
            <a:r>
              <a:rPr lang="en-GB" sz="1800" i="0">
                <a:solidFill>
                  <a:srgbClr val="000000"/>
                </a:solidFill>
              </a:rPr>
              <a:t>System </a:t>
            </a:r>
          </a:p>
        </p:txBody>
      </p:sp>
      <p:cxnSp>
        <p:nvCxnSpPr>
          <p:cNvPr id="19489" name="AutoShape 37"/>
          <p:cNvCxnSpPr>
            <a:cxnSpLocks noChangeShapeType="1"/>
            <a:stCxn id="19480" idx="1"/>
            <a:endCxn id="19464" idx="3"/>
          </p:cNvCxnSpPr>
          <p:nvPr/>
        </p:nvCxnSpPr>
        <p:spPr bwMode="auto">
          <a:xfrm rot="10800000" flipV="1">
            <a:off x="2538166" y="1908184"/>
            <a:ext cx="390393" cy="179387"/>
          </a:xfrm>
          <a:prstGeom prst="bentConnector3">
            <a:avLst>
              <a:gd name="adj1" fmla="val 49778"/>
            </a:avLst>
          </a:prstGeom>
          <a:noFill/>
          <a:ln w="9525">
            <a:solidFill>
              <a:schemeClr val="tx1"/>
            </a:solidFill>
            <a:miter lim="800000"/>
            <a:headEnd/>
            <a:tailEnd/>
          </a:ln>
        </p:spPr>
      </p:cxnSp>
      <p:cxnSp>
        <p:nvCxnSpPr>
          <p:cNvPr id="19490" name="AutoShape 38"/>
          <p:cNvCxnSpPr>
            <a:cxnSpLocks noChangeShapeType="1"/>
            <a:stCxn id="19478" idx="1"/>
            <a:endCxn id="19462" idx="3"/>
          </p:cNvCxnSpPr>
          <p:nvPr/>
        </p:nvCxnSpPr>
        <p:spPr bwMode="auto">
          <a:xfrm rot="10800000" flipV="1">
            <a:off x="2538166" y="2844809"/>
            <a:ext cx="390393" cy="179387"/>
          </a:xfrm>
          <a:prstGeom prst="bentConnector3">
            <a:avLst>
              <a:gd name="adj1" fmla="val 49778"/>
            </a:avLst>
          </a:prstGeom>
          <a:noFill/>
          <a:ln w="9525">
            <a:solidFill>
              <a:schemeClr val="tx1"/>
            </a:solidFill>
            <a:miter lim="800000"/>
            <a:headEnd/>
            <a:tailEnd/>
          </a:ln>
        </p:spPr>
      </p:cxnSp>
      <p:cxnSp>
        <p:nvCxnSpPr>
          <p:cNvPr id="19491" name="AutoShape 39"/>
          <p:cNvCxnSpPr>
            <a:cxnSpLocks noChangeShapeType="1"/>
            <a:stCxn id="19464" idx="3"/>
            <a:endCxn id="19479" idx="1"/>
          </p:cNvCxnSpPr>
          <p:nvPr/>
        </p:nvCxnSpPr>
        <p:spPr bwMode="auto">
          <a:xfrm>
            <a:off x="2538166" y="2087571"/>
            <a:ext cx="390393" cy="180975"/>
          </a:xfrm>
          <a:prstGeom prst="bentConnector3">
            <a:avLst>
              <a:gd name="adj1" fmla="val 49778"/>
            </a:avLst>
          </a:prstGeom>
          <a:noFill/>
          <a:ln w="9525">
            <a:solidFill>
              <a:schemeClr val="tx1"/>
            </a:solidFill>
            <a:miter lim="800000"/>
            <a:headEnd/>
            <a:tailEnd/>
          </a:ln>
        </p:spPr>
      </p:cxnSp>
      <p:cxnSp>
        <p:nvCxnSpPr>
          <p:cNvPr id="19492" name="AutoShape 40"/>
          <p:cNvCxnSpPr>
            <a:cxnSpLocks noChangeShapeType="1"/>
            <a:stCxn id="19462" idx="3"/>
            <a:endCxn id="19477" idx="1"/>
          </p:cNvCxnSpPr>
          <p:nvPr/>
        </p:nvCxnSpPr>
        <p:spPr bwMode="auto">
          <a:xfrm>
            <a:off x="2538166" y="3024196"/>
            <a:ext cx="390393" cy="180975"/>
          </a:xfrm>
          <a:prstGeom prst="bentConnector3">
            <a:avLst>
              <a:gd name="adj1" fmla="val 49778"/>
            </a:avLst>
          </a:prstGeom>
          <a:noFill/>
          <a:ln w="9525">
            <a:solidFill>
              <a:schemeClr val="tx1"/>
            </a:solidFill>
            <a:miter lim="800000"/>
            <a:headEnd/>
            <a:tailEnd/>
          </a:ln>
        </p:spPr>
      </p:cxnSp>
      <p:cxnSp>
        <p:nvCxnSpPr>
          <p:cNvPr id="19493" name="AutoShape 41"/>
          <p:cNvCxnSpPr>
            <a:cxnSpLocks noChangeShapeType="1"/>
            <a:stCxn id="19463" idx="3"/>
            <a:endCxn id="19488" idx="1"/>
          </p:cNvCxnSpPr>
          <p:nvPr/>
        </p:nvCxnSpPr>
        <p:spPr bwMode="auto">
          <a:xfrm flipV="1">
            <a:off x="2538166" y="3781434"/>
            <a:ext cx="390393" cy="179387"/>
          </a:xfrm>
          <a:prstGeom prst="bentConnector3">
            <a:avLst>
              <a:gd name="adj1" fmla="val 49778"/>
            </a:avLst>
          </a:prstGeom>
          <a:noFill/>
          <a:ln w="9525">
            <a:solidFill>
              <a:schemeClr val="tx1"/>
            </a:solidFill>
            <a:miter lim="800000"/>
            <a:headEnd/>
            <a:tailEnd/>
          </a:ln>
        </p:spPr>
      </p:cxnSp>
      <p:cxnSp>
        <p:nvCxnSpPr>
          <p:cNvPr id="19494" name="AutoShape 42"/>
          <p:cNvCxnSpPr>
            <a:cxnSpLocks noChangeShapeType="1"/>
            <a:stCxn id="19463" idx="3"/>
            <a:endCxn id="19487" idx="1"/>
          </p:cNvCxnSpPr>
          <p:nvPr/>
        </p:nvCxnSpPr>
        <p:spPr bwMode="auto">
          <a:xfrm>
            <a:off x="2538166" y="3960821"/>
            <a:ext cx="390393" cy="180975"/>
          </a:xfrm>
          <a:prstGeom prst="bentConnector3">
            <a:avLst>
              <a:gd name="adj1" fmla="val 49778"/>
            </a:avLst>
          </a:prstGeom>
          <a:noFill/>
          <a:ln w="9525">
            <a:solidFill>
              <a:schemeClr val="tx1"/>
            </a:solidFill>
            <a:miter lim="800000"/>
            <a:headEnd/>
            <a:tailEnd/>
          </a:ln>
        </p:spPr>
      </p:cxnSp>
      <p:cxnSp>
        <p:nvCxnSpPr>
          <p:cNvPr id="19495" name="AutoShape 43"/>
          <p:cNvCxnSpPr>
            <a:cxnSpLocks noChangeShapeType="1"/>
            <a:stCxn id="19465" idx="3"/>
            <a:endCxn id="19482" idx="1"/>
          </p:cNvCxnSpPr>
          <p:nvPr/>
        </p:nvCxnSpPr>
        <p:spPr bwMode="auto">
          <a:xfrm flipV="1">
            <a:off x="2538166" y="4716470"/>
            <a:ext cx="390393" cy="179388"/>
          </a:xfrm>
          <a:prstGeom prst="bentConnector3">
            <a:avLst>
              <a:gd name="adj1" fmla="val 49778"/>
            </a:avLst>
          </a:prstGeom>
          <a:noFill/>
          <a:ln w="9525">
            <a:solidFill>
              <a:schemeClr val="tx1"/>
            </a:solidFill>
            <a:miter lim="800000"/>
            <a:headEnd/>
            <a:tailEnd/>
          </a:ln>
        </p:spPr>
      </p:cxnSp>
      <p:cxnSp>
        <p:nvCxnSpPr>
          <p:cNvPr id="19496" name="AutoShape 44"/>
          <p:cNvCxnSpPr>
            <a:cxnSpLocks noChangeShapeType="1"/>
            <a:stCxn id="19465" idx="3"/>
            <a:endCxn id="19481" idx="1"/>
          </p:cNvCxnSpPr>
          <p:nvPr/>
        </p:nvCxnSpPr>
        <p:spPr bwMode="auto">
          <a:xfrm>
            <a:off x="2538166" y="4895859"/>
            <a:ext cx="390393" cy="180975"/>
          </a:xfrm>
          <a:prstGeom prst="bentConnector3">
            <a:avLst>
              <a:gd name="adj1" fmla="val 49778"/>
            </a:avLst>
          </a:prstGeom>
          <a:noFill/>
          <a:ln w="9525">
            <a:solidFill>
              <a:schemeClr val="tx1"/>
            </a:solidFill>
            <a:miter lim="800000"/>
            <a:headEnd/>
            <a:tailEnd/>
          </a:ln>
        </p:spPr>
      </p:cxnSp>
      <p:cxnSp>
        <p:nvCxnSpPr>
          <p:cNvPr id="19497" name="AutoShape 45"/>
          <p:cNvCxnSpPr>
            <a:cxnSpLocks noChangeShapeType="1"/>
            <a:stCxn id="19467" idx="1"/>
            <a:endCxn id="19483" idx="3"/>
          </p:cNvCxnSpPr>
          <p:nvPr/>
        </p:nvCxnSpPr>
        <p:spPr bwMode="auto">
          <a:xfrm rot="10800000">
            <a:off x="6983827" y="2846395"/>
            <a:ext cx="469503" cy="177800"/>
          </a:xfrm>
          <a:prstGeom prst="bentConnector3">
            <a:avLst>
              <a:gd name="adj1" fmla="val 49815"/>
            </a:avLst>
          </a:prstGeom>
          <a:noFill/>
          <a:ln w="9525">
            <a:solidFill>
              <a:schemeClr val="tx1"/>
            </a:solidFill>
            <a:miter lim="800000"/>
            <a:headEnd/>
            <a:tailEnd/>
          </a:ln>
        </p:spPr>
      </p:cxnSp>
      <p:cxnSp>
        <p:nvCxnSpPr>
          <p:cNvPr id="19498" name="AutoShape 46"/>
          <p:cNvCxnSpPr>
            <a:cxnSpLocks noChangeShapeType="1"/>
            <a:stCxn id="19467" idx="1"/>
            <a:endCxn id="19484" idx="3"/>
          </p:cNvCxnSpPr>
          <p:nvPr/>
        </p:nvCxnSpPr>
        <p:spPr bwMode="auto">
          <a:xfrm rot="10800000">
            <a:off x="6983827" y="2486033"/>
            <a:ext cx="469503" cy="538162"/>
          </a:xfrm>
          <a:prstGeom prst="bentConnector3">
            <a:avLst>
              <a:gd name="adj1" fmla="val 49815"/>
            </a:avLst>
          </a:prstGeom>
          <a:noFill/>
          <a:ln w="9525">
            <a:solidFill>
              <a:schemeClr val="tx1"/>
            </a:solidFill>
            <a:miter lim="800000"/>
            <a:headEnd/>
            <a:tailEnd/>
          </a:ln>
        </p:spPr>
      </p:cxnSp>
      <p:cxnSp>
        <p:nvCxnSpPr>
          <p:cNvPr id="19499" name="AutoShape 47"/>
          <p:cNvCxnSpPr>
            <a:cxnSpLocks noChangeShapeType="1"/>
            <a:stCxn id="19467" idx="1"/>
            <a:endCxn id="19460" idx="3"/>
          </p:cNvCxnSpPr>
          <p:nvPr/>
        </p:nvCxnSpPr>
        <p:spPr bwMode="auto">
          <a:xfrm rot="10800000" flipV="1">
            <a:off x="6983827" y="3024196"/>
            <a:ext cx="469503" cy="180975"/>
          </a:xfrm>
          <a:prstGeom prst="bentConnector3">
            <a:avLst>
              <a:gd name="adj1" fmla="val 49815"/>
            </a:avLst>
          </a:prstGeom>
          <a:noFill/>
          <a:ln w="9525">
            <a:solidFill>
              <a:schemeClr val="tx1"/>
            </a:solidFill>
            <a:miter lim="800000"/>
            <a:headEnd/>
            <a:tailEnd/>
          </a:ln>
        </p:spPr>
      </p:cxnSp>
      <p:cxnSp>
        <p:nvCxnSpPr>
          <p:cNvPr id="19500" name="AutoShape 48"/>
          <p:cNvCxnSpPr>
            <a:cxnSpLocks noChangeShapeType="1"/>
            <a:stCxn id="19468" idx="1"/>
            <a:endCxn id="19486" idx="3"/>
          </p:cNvCxnSpPr>
          <p:nvPr/>
        </p:nvCxnSpPr>
        <p:spPr bwMode="auto">
          <a:xfrm rot="10800000">
            <a:off x="6983827" y="3779845"/>
            <a:ext cx="469503" cy="180975"/>
          </a:xfrm>
          <a:prstGeom prst="bentConnector3">
            <a:avLst>
              <a:gd name="adj1" fmla="val 49815"/>
            </a:avLst>
          </a:prstGeom>
          <a:noFill/>
          <a:ln w="9525">
            <a:solidFill>
              <a:schemeClr val="tx1"/>
            </a:solidFill>
            <a:miter lim="800000"/>
            <a:headEnd/>
            <a:tailEnd/>
          </a:ln>
        </p:spPr>
      </p:cxnSp>
      <p:cxnSp>
        <p:nvCxnSpPr>
          <p:cNvPr id="19501" name="AutoShape 49"/>
          <p:cNvCxnSpPr>
            <a:cxnSpLocks noChangeShapeType="1"/>
            <a:stCxn id="19468" idx="1"/>
            <a:endCxn id="19485" idx="3"/>
          </p:cNvCxnSpPr>
          <p:nvPr/>
        </p:nvCxnSpPr>
        <p:spPr bwMode="auto">
          <a:xfrm rot="10800000" flipV="1">
            <a:off x="6983827" y="3960820"/>
            <a:ext cx="469503" cy="179388"/>
          </a:xfrm>
          <a:prstGeom prst="bentConnector3">
            <a:avLst>
              <a:gd name="adj1" fmla="val 49815"/>
            </a:avLst>
          </a:prstGeom>
          <a:noFill/>
          <a:ln w="9525">
            <a:solidFill>
              <a:schemeClr val="tx1"/>
            </a:solidFill>
            <a:miter lim="800000"/>
            <a:headEnd/>
            <a:tailEnd/>
          </a:ln>
        </p:spPr>
      </p:cxnSp>
      <p:sp>
        <p:nvSpPr>
          <p:cNvPr id="46" name="Slide Number Placeholder 45"/>
          <p:cNvSpPr>
            <a:spLocks noGrp="1"/>
          </p:cNvSpPr>
          <p:nvPr>
            <p:ph type="sldNum" sz="quarter" idx="4"/>
          </p:nvPr>
        </p:nvSpPr>
        <p:spPr/>
        <p:txBody>
          <a:bodyPr/>
          <a:lstStyle/>
          <a:p>
            <a:r>
              <a:rPr lang="en-GB" smtClean="0"/>
              <a:t>Faculty of ICT</a:t>
            </a:r>
            <a:endParaRPr lang="en-GB" dirty="0"/>
          </a:p>
        </p:txBody>
      </p:sp>
      <p:sp>
        <p:nvSpPr>
          <p:cNvPr id="51" name="Footer Placeholder 50"/>
          <p:cNvSpPr>
            <a:spLocks noGrp="1"/>
          </p:cNvSpPr>
          <p:nvPr>
            <p:ph type="ftr" sz="quarter" idx="3"/>
          </p:nvPr>
        </p:nvSpPr>
        <p:spPr/>
        <p:txBody>
          <a:bodyPr/>
          <a:lstStyle/>
          <a:p>
            <a:r>
              <a:rPr lang="en-GB" smtClean="0"/>
              <a:t>Ernest Cachia</a:t>
            </a:r>
          </a:p>
          <a:p>
            <a:r>
              <a:rPr lang="en-GB" smtClean="0"/>
              <a:t>Department of Computer Science</a:t>
            </a:r>
            <a:endParaRPr lang="en-GB"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2722042" y="129634"/>
            <a:ext cx="6902024" cy="513284"/>
          </a:xfrm>
        </p:spPr>
        <p:txBody>
          <a:bodyPr/>
          <a:lstStyle/>
          <a:p>
            <a:pPr eaLnBrk="1" hangingPunct="1"/>
            <a:r>
              <a:rPr lang="en-GB" sz="2800" dirty="0" smtClean="0"/>
              <a:t>Phases are Neutral and </a:t>
            </a:r>
            <a:r>
              <a:rPr lang="en-GB" sz="2800" dirty="0" err="1" smtClean="0"/>
              <a:t>Composable</a:t>
            </a:r>
            <a:endParaRPr lang="en-GB" sz="2800" dirty="0" smtClean="0"/>
          </a:p>
        </p:txBody>
      </p:sp>
      <p:sp>
        <p:nvSpPr>
          <p:cNvPr id="20485" name="Rectangle 5"/>
          <p:cNvSpPr>
            <a:spLocks noChangeArrowheads="1"/>
          </p:cNvSpPr>
          <p:nvPr/>
        </p:nvSpPr>
        <p:spPr bwMode="auto">
          <a:xfrm>
            <a:off x="3002757" y="4421674"/>
            <a:ext cx="1793743" cy="576263"/>
          </a:xfrm>
          <a:prstGeom prst="rect">
            <a:avLst/>
          </a:prstGeom>
          <a:solidFill>
            <a:srgbClr val="FFCC66"/>
          </a:solidFill>
          <a:ln>
            <a:headEnd/>
            <a:tailEnd/>
          </a:ln>
        </p:spPr>
        <p:style>
          <a:lnRef idx="1">
            <a:schemeClr val="accent4"/>
          </a:lnRef>
          <a:fillRef idx="2">
            <a:schemeClr val="accent4"/>
          </a:fillRef>
          <a:effectRef idx="1">
            <a:schemeClr val="accent4"/>
          </a:effectRef>
          <a:fontRef idx="minor">
            <a:schemeClr val="dk1"/>
          </a:fontRef>
        </p:style>
        <p:txBody>
          <a:bodyPr wrap="none" anchor="ctr">
            <a:flatTx/>
          </a:bodyPr>
          <a:lstStyle/>
          <a:p>
            <a:pPr algn="ctr"/>
            <a:r>
              <a:rPr lang="en-GB" sz="1800" b="1" i="0">
                <a:solidFill>
                  <a:srgbClr val="000000"/>
                </a:solidFill>
              </a:rPr>
              <a:t>Testing</a:t>
            </a:r>
          </a:p>
        </p:txBody>
      </p:sp>
      <p:sp>
        <p:nvSpPr>
          <p:cNvPr id="20486" name="Rectangle 6"/>
          <p:cNvSpPr>
            <a:spLocks noChangeArrowheads="1"/>
          </p:cNvSpPr>
          <p:nvPr/>
        </p:nvSpPr>
        <p:spPr bwMode="auto">
          <a:xfrm>
            <a:off x="975123" y="2045186"/>
            <a:ext cx="1793742" cy="576262"/>
          </a:xfrm>
          <a:prstGeom prst="rect">
            <a:avLst/>
          </a:prstGeom>
          <a:solidFill>
            <a:srgbClr val="FFCC66"/>
          </a:solidFill>
          <a:ln>
            <a:headEnd/>
            <a:tailEnd/>
          </a:ln>
        </p:spPr>
        <p:style>
          <a:lnRef idx="1">
            <a:schemeClr val="accent4"/>
          </a:lnRef>
          <a:fillRef idx="2">
            <a:schemeClr val="accent4"/>
          </a:fillRef>
          <a:effectRef idx="1">
            <a:schemeClr val="accent4"/>
          </a:effectRef>
          <a:fontRef idx="minor">
            <a:schemeClr val="dk1"/>
          </a:fontRef>
        </p:style>
        <p:txBody>
          <a:bodyPr wrap="none" anchor="ctr">
            <a:flatTx/>
          </a:bodyPr>
          <a:lstStyle/>
          <a:p>
            <a:pPr algn="ctr"/>
            <a:r>
              <a:rPr lang="en-GB" sz="1800" b="1" i="0">
                <a:solidFill>
                  <a:srgbClr val="000000"/>
                </a:solidFill>
              </a:rPr>
              <a:t>Requirements</a:t>
            </a:r>
          </a:p>
        </p:txBody>
      </p:sp>
      <p:sp>
        <p:nvSpPr>
          <p:cNvPr id="20487" name="Rectangle 7"/>
          <p:cNvSpPr>
            <a:spLocks noChangeArrowheads="1"/>
          </p:cNvSpPr>
          <p:nvPr/>
        </p:nvSpPr>
        <p:spPr bwMode="auto">
          <a:xfrm>
            <a:off x="2534974" y="3700949"/>
            <a:ext cx="1793743" cy="576263"/>
          </a:xfrm>
          <a:prstGeom prst="rect">
            <a:avLst/>
          </a:prstGeom>
          <a:solidFill>
            <a:srgbClr val="FFCC66"/>
          </a:solidFill>
          <a:ln>
            <a:headEnd/>
            <a:tailEnd/>
          </a:ln>
        </p:spPr>
        <p:style>
          <a:lnRef idx="1">
            <a:schemeClr val="accent4"/>
          </a:lnRef>
          <a:fillRef idx="2">
            <a:schemeClr val="accent4"/>
          </a:fillRef>
          <a:effectRef idx="1">
            <a:schemeClr val="accent4"/>
          </a:effectRef>
          <a:fontRef idx="minor">
            <a:schemeClr val="dk1"/>
          </a:fontRef>
        </p:style>
        <p:txBody>
          <a:bodyPr wrap="none" anchor="ctr">
            <a:flatTx/>
          </a:bodyPr>
          <a:lstStyle/>
          <a:p>
            <a:pPr algn="ctr"/>
            <a:r>
              <a:rPr lang="en-GB" sz="1800" b="1" i="0">
                <a:solidFill>
                  <a:srgbClr val="000000"/>
                </a:solidFill>
              </a:rPr>
              <a:t>Analysis</a:t>
            </a:r>
          </a:p>
        </p:txBody>
      </p:sp>
      <p:sp>
        <p:nvSpPr>
          <p:cNvPr id="20488" name="Rectangle 8"/>
          <p:cNvSpPr>
            <a:spLocks noChangeArrowheads="1"/>
          </p:cNvSpPr>
          <p:nvPr/>
        </p:nvSpPr>
        <p:spPr bwMode="auto">
          <a:xfrm>
            <a:off x="663840" y="2764324"/>
            <a:ext cx="1793743" cy="576263"/>
          </a:xfrm>
          <a:prstGeom prst="rect">
            <a:avLst/>
          </a:prstGeom>
          <a:solidFill>
            <a:srgbClr val="FFCC66"/>
          </a:solidFill>
          <a:ln>
            <a:headEnd/>
            <a:tailEnd/>
          </a:ln>
        </p:spPr>
        <p:style>
          <a:lnRef idx="1">
            <a:schemeClr val="accent4"/>
          </a:lnRef>
          <a:fillRef idx="2">
            <a:schemeClr val="accent4"/>
          </a:fillRef>
          <a:effectRef idx="1">
            <a:schemeClr val="accent4"/>
          </a:effectRef>
          <a:fontRef idx="minor">
            <a:schemeClr val="dk1"/>
          </a:fontRef>
        </p:style>
        <p:txBody>
          <a:bodyPr wrap="none" anchor="ctr">
            <a:flatTx/>
          </a:bodyPr>
          <a:lstStyle/>
          <a:p>
            <a:pPr algn="ctr"/>
            <a:r>
              <a:rPr lang="en-GB" sz="1800" b="1" i="0">
                <a:solidFill>
                  <a:srgbClr val="000000"/>
                </a:solidFill>
              </a:rPr>
              <a:t>Design</a:t>
            </a:r>
          </a:p>
        </p:txBody>
      </p:sp>
      <p:sp>
        <p:nvSpPr>
          <p:cNvPr id="20489" name="Rectangle 9"/>
          <p:cNvSpPr>
            <a:spLocks noChangeArrowheads="1"/>
          </p:cNvSpPr>
          <p:nvPr/>
        </p:nvSpPr>
        <p:spPr bwMode="auto">
          <a:xfrm>
            <a:off x="2144581" y="3124686"/>
            <a:ext cx="1793742" cy="576262"/>
          </a:xfrm>
          <a:prstGeom prst="rect">
            <a:avLst/>
          </a:prstGeom>
          <a:solidFill>
            <a:srgbClr val="FFCC66"/>
          </a:solidFill>
          <a:ln>
            <a:headEnd/>
            <a:tailEnd/>
          </a:ln>
        </p:spPr>
        <p:style>
          <a:lnRef idx="1">
            <a:schemeClr val="accent4"/>
          </a:lnRef>
          <a:fillRef idx="2">
            <a:schemeClr val="accent4"/>
          </a:fillRef>
          <a:effectRef idx="1">
            <a:schemeClr val="accent4"/>
          </a:effectRef>
          <a:fontRef idx="minor">
            <a:schemeClr val="dk1"/>
          </a:fontRef>
        </p:style>
        <p:txBody>
          <a:bodyPr wrap="none" anchor="ctr">
            <a:flatTx/>
          </a:bodyPr>
          <a:lstStyle/>
          <a:p>
            <a:pPr algn="ctr"/>
            <a:r>
              <a:rPr lang="en-GB" sz="1800" b="1" i="0">
                <a:solidFill>
                  <a:srgbClr val="000000"/>
                </a:solidFill>
              </a:rPr>
              <a:t>Implementation</a:t>
            </a:r>
          </a:p>
        </p:txBody>
      </p:sp>
      <p:sp>
        <p:nvSpPr>
          <p:cNvPr id="20490" name="Rectangle 10"/>
          <p:cNvSpPr>
            <a:spLocks noChangeArrowheads="1"/>
          </p:cNvSpPr>
          <p:nvPr/>
        </p:nvSpPr>
        <p:spPr bwMode="auto">
          <a:xfrm>
            <a:off x="2768865" y="1756261"/>
            <a:ext cx="1793743" cy="576262"/>
          </a:xfrm>
          <a:prstGeom prst="rect">
            <a:avLst/>
          </a:prstGeom>
          <a:solidFill>
            <a:srgbClr val="FFCC66"/>
          </a:solidFill>
          <a:ln>
            <a:headEnd/>
            <a:tailEnd/>
          </a:ln>
        </p:spPr>
        <p:style>
          <a:lnRef idx="1">
            <a:schemeClr val="accent4"/>
          </a:lnRef>
          <a:fillRef idx="2">
            <a:schemeClr val="accent4"/>
          </a:fillRef>
          <a:effectRef idx="1">
            <a:schemeClr val="accent4"/>
          </a:effectRef>
          <a:fontRef idx="minor">
            <a:schemeClr val="dk1"/>
          </a:fontRef>
        </p:style>
        <p:txBody>
          <a:bodyPr wrap="none" anchor="ctr">
            <a:flatTx/>
          </a:bodyPr>
          <a:lstStyle/>
          <a:p>
            <a:pPr algn="ctr"/>
            <a:r>
              <a:rPr lang="en-GB" sz="1800" b="1" i="0">
                <a:solidFill>
                  <a:srgbClr val="000000"/>
                </a:solidFill>
              </a:rPr>
              <a:t>Feasibility</a:t>
            </a:r>
          </a:p>
        </p:txBody>
      </p:sp>
      <p:sp>
        <p:nvSpPr>
          <p:cNvPr id="20491" name="Rectangle 11"/>
          <p:cNvSpPr>
            <a:spLocks noChangeArrowheads="1"/>
          </p:cNvSpPr>
          <p:nvPr/>
        </p:nvSpPr>
        <p:spPr bwMode="auto">
          <a:xfrm>
            <a:off x="2614084" y="2548424"/>
            <a:ext cx="1793743" cy="576263"/>
          </a:xfrm>
          <a:prstGeom prst="rect">
            <a:avLst/>
          </a:prstGeom>
          <a:solidFill>
            <a:srgbClr val="FFCC66"/>
          </a:solidFill>
          <a:ln>
            <a:headEnd/>
            <a:tailEnd/>
          </a:ln>
        </p:spPr>
        <p:style>
          <a:lnRef idx="1">
            <a:schemeClr val="accent4"/>
          </a:lnRef>
          <a:fillRef idx="2">
            <a:schemeClr val="accent4"/>
          </a:fillRef>
          <a:effectRef idx="1">
            <a:schemeClr val="accent4"/>
          </a:effectRef>
          <a:fontRef idx="minor">
            <a:schemeClr val="dk1"/>
          </a:fontRef>
        </p:style>
        <p:txBody>
          <a:bodyPr wrap="none" anchor="ctr">
            <a:flatTx/>
          </a:bodyPr>
          <a:lstStyle/>
          <a:p>
            <a:pPr algn="ctr"/>
            <a:r>
              <a:rPr lang="en-GB" sz="1800" b="1" i="0">
                <a:solidFill>
                  <a:srgbClr val="000000"/>
                </a:solidFill>
              </a:rPr>
              <a:t>Maintenance</a:t>
            </a:r>
          </a:p>
        </p:txBody>
      </p:sp>
      <p:sp>
        <p:nvSpPr>
          <p:cNvPr id="22532" name="Rectangle 4"/>
          <p:cNvSpPr>
            <a:spLocks noChangeArrowheads="1"/>
          </p:cNvSpPr>
          <p:nvPr/>
        </p:nvSpPr>
        <p:spPr bwMode="auto">
          <a:xfrm>
            <a:off x="4452934" y="1484784"/>
            <a:ext cx="3042312" cy="3816350"/>
          </a:xfrm>
          <a:prstGeom prst="rect">
            <a:avLst/>
          </a:prstGeom>
          <a:solidFill>
            <a:srgbClr val="92D050"/>
          </a:solid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defRPr/>
            </a:pPr>
            <a:r>
              <a:rPr lang="en-GB" sz="2800" b="1" i="0" dirty="0">
                <a:solidFill>
                  <a:srgbClr val="000000"/>
                </a:solidFill>
              </a:rPr>
              <a:t>The Life-Cycle</a:t>
            </a:r>
          </a:p>
        </p:txBody>
      </p:sp>
      <p:pic>
        <p:nvPicPr>
          <p:cNvPr id="20493" name="Picture 12" descr="J0299125"/>
          <p:cNvPicPr>
            <a:picLocks noGrp="1" noChangeAspect="1" noChangeArrowheads="1"/>
          </p:cNvPicPr>
          <p:nvPr>
            <p:ph idx="1"/>
          </p:nvPr>
        </p:nvPicPr>
        <p:blipFill>
          <a:blip r:embed="rId3" cstate="print"/>
          <a:srcRect/>
          <a:stretch>
            <a:fillRect/>
          </a:stretch>
        </p:blipFill>
        <p:spPr>
          <a:xfrm>
            <a:off x="8239148" y="3556486"/>
            <a:ext cx="1191815" cy="1804988"/>
          </a:xfrm>
          <a:noFill/>
        </p:spPr>
      </p:pic>
      <p:sp>
        <p:nvSpPr>
          <p:cNvPr id="20494" name="AutoShape 14"/>
          <p:cNvSpPr>
            <a:spLocks noChangeArrowheads="1"/>
          </p:cNvSpPr>
          <p:nvPr/>
        </p:nvSpPr>
        <p:spPr bwMode="auto">
          <a:xfrm>
            <a:off x="7524768" y="3485048"/>
            <a:ext cx="695723" cy="720725"/>
          </a:xfrm>
          <a:prstGeom prst="leftRightArrow">
            <a:avLst>
              <a:gd name="adj1" fmla="val 50000"/>
              <a:gd name="adj2" fmla="val 20000"/>
            </a:avLst>
          </a:prstGeom>
          <a:solidFill>
            <a:schemeClr val="accent1"/>
          </a:solidFill>
          <a:ln w="9525">
            <a:solidFill>
              <a:schemeClr val="tx1"/>
            </a:solidFill>
            <a:miter lim="800000"/>
            <a:headEnd/>
            <a:tailEnd/>
          </a:ln>
        </p:spPr>
        <p:txBody>
          <a:bodyPr wrap="none" anchor="ctr"/>
          <a:lstStyle/>
          <a:p>
            <a:endParaRPr lang="en-US" sz="1800" i="0">
              <a:solidFill>
                <a:srgbClr val="000000"/>
              </a:solidFill>
            </a:endParaRPr>
          </a:p>
        </p:txBody>
      </p:sp>
      <p:sp>
        <p:nvSpPr>
          <p:cNvPr id="15" name="Slide Number Placeholder 14"/>
          <p:cNvSpPr>
            <a:spLocks noGrp="1"/>
          </p:cNvSpPr>
          <p:nvPr>
            <p:ph type="sldNum" sz="quarter" idx="4"/>
          </p:nvPr>
        </p:nvSpPr>
        <p:spPr/>
        <p:txBody>
          <a:bodyPr/>
          <a:lstStyle/>
          <a:p>
            <a:r>
              <a:rPr lang="en-GB" smtClean="0"/>
              <a:t>Faculty of ICT</a:t>
            </a:r>
            <a:endParaRPr lang="en-GB" dirty="0"/>
          </a:p>
        </p:txBody>
      </p:sp>
      <p:sp>
        <p:nvSpPr>
          <p:cNvPr id="16" name="Footer Placeholder 15"/>
          <p:cNvSpPr>
            <a:spLocks noGrp="1"/>
          </p:cNvSpPr>
          <p:nvPr>
            <p:ph type="ftr" sz="quarter" idx="3"/>
          </p:nvPr>
        </p:nvSpPr>
        <p:spPr/>
        <p:txBody>
          <a:bodyPr/>
          <a:lstStyle/>
          <a:p>
            <a:r>
              <a:rPr lang="en-GB" smtClean="0"/>
              <a:t>Ernest Cachia</a:t>
            </a:r>
          </a:p>
          <a:p>
            <a:r>
              <a:rPr lang="en-GB" smtClean="0"/>
              <a:t>Department of Computer Science</a:t>
            </a:r>
            <a:endParaRPr lang="en-GB"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a:xfrm>
            <a:off x="2722042" y="142852"/>
            <a:ext cx="6902024" cy="513284"/>
          </a:xfrm>
        </p:spPr>
        <p:txBody>
          <a:bodyPr/>
          <a:lstStyle/>
          <a:p>
            <a:pPr eaLnBrk="1" hangingPunct="1"/>
            <a:r>
              <a:rPr lang="en-GB" dirty="0" smtClean="0"/>
              <a:t>Activities During Phases</a:t>
            </a:r>
          </a:p>
        </p:txBody>
      </p:sp>
      <p:sp>
        <p:nvSpPr>
          <p:cNvPr id="21509" name="Rectangle 3"/>
          <p:cNvSpPr>
            <a:spLocks noGrp="1" noChangeArrowheads="1"/>
          </p:cNvSpPr>
          <p:nvPr>
            <p:ph type="body" idx="1"/>
          </p:nvPr>
        </p:nvSpPr>
        <p:spPr>
          <a:xfrm>
            <a:off x="809596" y="1643050"/>
            <a:ext cx="8286808" cy="3786214"/>
          </a:xfrm>
        </p:spPr>
        <p:txBody>
          <a:bodyPr/>
          <a:lstStyle/>
          <a:p>
            <a:pPr eaLnBrk="1" hangingPunct="1">
              <a:lnSpc>
                <a:spcPct val="97000"/>
              </a:lnSpc>
              <a:spcBef>
                <a:spcPts val="1200"/>
              </a:spcBef>
            </a:pPr>
            <a:r>
              <a:rPr lang="en-GB" sz="2600" b="1" i="0" dirty="0" smtClean="0">
                <a:solidFill>
                  <a:srgbClr val="000000"/>
                </a:solidFill>
              </a:rPr>
              <a:t>Requirements:</a:t>
            </a:r>
            <a:r>
              <a:rPr lang="en-GB" sz="2600" i="0" dirty="0" smtClean="0">
                <a:solidFill>
                  <a:srgbClr val="000000"/>
                </a:solidFill>
              </a:rPr>
              <a:t> establish the customer’s needs</a:t>
            </a:r>
          </a:p>
          <a:p>
            <a:pPr eaLnBrk="1" hangingPunct="1">
              <a:lnSpc>
                <a:spcPct val="90000"/>
              </a:lnSpc>
              <a:spcBef>
                <a:spcPts val="1200"/>
              </a:spcBef>
            </a:pPr>
            <a:r>
              <a:rPr lang="en-GB" sz="2600" b="1" i="0" dirty="0" smtClean="0">
                <a:solidFill>
                  <a:srgbClr val="000000"/>
                </a:solidFill>
              </a:rPr>
              <a:t>System Design:</a:t>
            </a:r>
            <a:r>
              <a:rPr lang="en-GB" sz="2600" i="0" dirty="0" smtClean="0">
                <a:solidFill>
                  <a:srgbClr val="000000"/>
                </a:solidFill>
              </a:rPr>
              <a:t> develop the system’s structure</a:t>
            </a:r>
          </a:p>
          <a:p>
            <a:pPr eaLnBrk="1" hangingPunct="1">
              <a:lnSpc>
                <a:spcPct val="90000"/>
              </a:lnSpc>
              <a:spcBef>
                <a:spcPts val="1200"/>
              </a:spcBef>
            </a:pPr>
            <a:r>
              <a:rPr lang="en-GB" sz="2600" b="1" i="0" dirty="0" smtClean="0">
                <a:solidFill>
                  <a:srgbClr val="000000"/>
                </a:solidFill>
              </a:rPr>
              <a:t>Detailed Design:</a:t>
            </a:r>
            <a:r>
              <a:rPr lang="en-GB" sz="2600" i="0" dirty="0" smtClean="0">
                <a:solidFill>
                  <a:srgbClr val="000000"/>
                </a:solidFill>
              </a:rPr>
              <a:t> develop module structures</a:t>
            </a:r>
          </a:p>
          <a:p>
            <a:pPr eaLnBrk="1" hangingPunct="1">
              <a:lnSpc>
                <a:spcPct val="90000"/>
              </a:lnSpc>
              <a:spcBef>
                <a:spcPts val="1200"/>
              </a:spcBef>
            </a:pPr>
            <a:r>
              <a:rPr lang="en-GB" sz="2600" b="1" i="0" dirty="0" smtClean="0">
                <a:solidFill>
                  <a:srgbClr val="000000"/>
                </a:solidFill>
              </a:rPr>
              <a:t>Implementation:</a:t>
            </a:r>
            <a:r>
              <a:rPr lang="en-GB" sz="2600" i="0" dirty="0" smtClean="0">
                <a:solidFill>
                  <a:srgbClr val="000000"/>
                </a:solidFill>
              </a:rPr>
              <a:t> code or otherwise</a:t>
            </a:r>
          </a:p>
          <a:p>
            <a:pPr eaLnBrk="1" hangingPunct="1">
              <a:lnSpc>
                <a:spcPct val="90000"/>
              </a:lnSpc>
              <a:spcBef>
                <a:spcPts val="1200"/>
              </a:spcBef>
            </a:pPr>
            <a:r>
              <a:rPr lang="en-GB" sz="2600" b="1" i="0" dirty="0" smtClean="0">
                <a:solidFill>
                  <a:srgbClr val="000000"/>
                </a:solidFill>
              </a:rPr>
              <a:t>Testing:</a:t>
            </a:r>
            <a:r>
              <a:rPr lang="en-GB" sz="2600" i="0" dirty="0" smtClean="0">
                <a:solidFill>
                  <a:srgbClr val="000000"/>
                </a:solidFill>
              </a:rPr>
              <a:t> check what’s been developed</a:t>
            </a:r>
          </a:p>
          <a:p>
            <a:pPr eaLnBrk="1" hangingPunct="1">
              <a:lnSpc>
                <a:spcPct val="90000"/>
              </a:lnSpc>
              <a:spcBef>
                <a:spcPts val="1200"/>
              </a:spcBef>
            </a:pPr>
            <a:r>
              <a:rPr lang="en-GB" sz="2600" b="1" i="0" dirty="0" smtClean="0">
                <a:solidFill>
                  <a:srgbClr val="000000"/>
                </a:solidFill>
              </a:rPr>
              <a:t>Installation:</a:t>
            </a:r>
            <a:r>
              <a:rPr lang="en-GB" sz="2600" i="0" dirty="0" smtClean="0">
                <a:solidFill>
                  <a:srgbClr val="000000"/>
                </a:solidFill>
              </a:rPr>
              <a:t> bring the system into production</a:t>
            </a:r>
          </a:p>
          <a:p>
            <a:pPr eaLnBrk="1" hangingPunct="1">
              <a:lnSpc>
                <a:spcPct val="90000"/>
              </a:lnSpc>
              <a:spcBef>
                <a:spcPts val="1200"/>
              </a:spcBef>
            </a:pPr>
            <a:r>
              <a:rPr lang="en-GB" sz="2600" b="1" i="0" dirty="0" smtClean="0">
                <a:solidFill>
                  <a:srgbClr val="000000"/>
                </a:solidFill>
              </a:rPr>
              <a:t>Maintenance:</a:t>
            </a:r>
            <a:r>
              <a:rPr lang="en-GB" sz="2600" i="0" dirty="0" smtClean="0">
                <a:solidFill>
                  <a:srgbClr val="000000"/>
                </a:solidFill>
              </a:rPr>
              <a:t> correct, adapt, improve</a:t>
            </a:r>
          </a:p>
        </p:txBody>
      </p:sp>
      <p:sp>
        <p:nvSpPr>
          <p:cNvPr id="6" name="Slide Number Placeholder 5"/>
          <p:cNvSpPr>
            <a:spLocks noGrp="1"/>
          </p:cNvSpPr>
          <p:nvPr>
            <p:ph type="sldNum" sz="quarter" idx="4"/>
          </p:nvPr>
        </p:nvSpPr>
        <p:spPr/>
        <p:txBody>
          <a:bodyPr/>
          <a:lstStyle/>
          <a:p>
            <a:r>
              <a:rPr lang="en-GB" smtClean="0"/>
              <a:t>Faculty of ICT</a:t>
            </a:r>
            <a:endParaRPr lang="en-GB" dirty="0"/>
          </a:p>
        </p:txBody>
      </p:sp>
      <p:sp>
        <p:nvSpPr>
          <p:cNvPr id="7" name="Footer Placeholder 6"/>
          <p:cNvSpPr>
            <a:spLocks noGrp="1"/>
          </p:cNvSpPr>
          <p:nvPr>
            <p:ph type="ftr" sz="quarter" idx="3"/>
          </p:nvPr>
        </p:nvSpPr>
        <p:spPr/>
        <p:txBody>
          <a:bodyPr/>
          <a:lstStyle/>
          <a:p>
            <a:r>
              <a:rPr lang="en-GB" smtClean="0"/>
              <a:t>Ernest Cachia</a:t>
            </a:r>
          </a:p>
          <a:p>
            <a:r>
              <a:rPr lang="en-GB" smtClean="0"/>
              <a:t>Department of Computer Science</a:t>
            </a:r>
            <a:endParaRPr lang="en-GB"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r>
              <a:rPr lang="en-GB" smtClean="0"/>
              <a:t>Faculty of ICT</a:t>
            </a:r>
            <a:endParaRPr lang="en-GB" dirty="0"/>
          </a:p>
        </p:txBody>
      </p:sp>
      <p:sp>
        <p:nvSpPr>
          <p:cNvPr id="6" name="Footer Placeholder 5"/>
          <p:cNvSpPr>
            <a:spLocks noGrp="1"/>
          </p:cNvSpPr>
          <p:nvPr>
            <p:ph type="ftr" sz="quarter" idx="3"/>
          </p:nvPr>
        </p:nvSpPr>
        <p:spPr/>
        <p:txBody>
          <a:bodyPr/>
          <a:lstStyle/>
          <a:p>
            <a:r>
              <a:rPr lang="en-GB" smtClean="0"/>
              <a:t>Ernest Cachia</a:t>
            </a:r>
          </a:p>
          <a:p>
            <a:r>
              <a:rPr lang="en-GB" smtClean="0"/>
              <a:t>Department of Computer Science</a:t>
            </a:r>
            <a:endParaRPr lang="en-GB" dirty="0"/>
          </a:p>
        </p:txBody>
      </p:sp>
      <p:graphicFrame>
        <p:nvGraphicFramePr>
          <p:cNvPr id="7" name="Chart 6"/>
          <p:cNvGraphicFramePr/>
          <p:nvPr/>
        </p:nvGraphicFramePr>
        <p:xfrm>
          <a:off x="952472" y="785794"/>
          <a:ext cx="8072494" cy="5429288"/>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2"/>
          <p:cNvSpPr>
            <a:spLocks noGrp="1" noChangeArrowheads="1"/>
          </p:cNvSpPr>
          <p:nvPr>
            <p:ph type="title"/>
          </p:nvPr>
        </p:nvSpPr>
        <p:spPr>
          <a:xfrm>
            <a:off x="2722042" y="142852"/>
            <a:ext cx="6902024" cy="571504"/>
          </a:xfrm>
        </p:spPr>
        <p:txBody>
          <a:bodyPr/>
          <a:lstStyle/>
          <a:p>
            <a:pPr eaLnBrk="1" hangingPunct="1">
              <a:lnSpc>
                <a:spcPts val="2600"/>
              </a:lnSpc>
            </a:pPr>
            <a:r>
              <a:rPr lang="en-GB" sz="2400" dirty="0" smtClean="0"/>
              <a:t>Traditional software development effort spread</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722042" y="142852"/>
            <a:ext cx="6902024" cy="513284"/>
          </a:xfrm>
        </p:spPr>
        <p:txBody>
          <a:bodyPr/>
          <a:lstStyle/>
          <a:p>
            <a:pPr eaLnBrk="1" hangingPunct="1"/>
            <a:r>
              <a:rPr lang="en-GB" dirty="0" smtClean="0"/>
              <a:t>The Development Life-Cycle</a:t>
            </a:r>
          </a:p>
        </p:txBody>
      </p:sp>
      <p:sp>
        <p:nvSpPr>
          <p:cNvPr id="23557" name="Rectangle 3"/>
          <p:cNvSpPr>
            <a:spLocks noGrp="1" noChangeArrowheads="1"/>
          </p:cNvSpPr>
          <p:nvPr>
            <p:ph type="body" idx="1"/>
          </p:nvPr>
        </p:nvSpPr>
        <p:spPr>
          <a:xfrm>
            <a:off x="769955" y="1643050"/>
            <a:ext cx="8421804" cy="3476913"/>
          </a:xfrm>
        </p:spPr>
        <p:txBody>
          <a:bodyPr/>
          <a:lstStyle/>
          <a:p>
            <a:pPr eaLnBrk="1" hangingPunct="1">
              <a:buFont typeface="Wingdings" pitchFamily="2" charset="2"/>
              <a:buNone/>
            </a:pPr>
            <a:r>
              <a:rPr lang="en-GB" dirty="0" smtClean="0">
                <a:solidFill>
                  <a:srgbClr val="000000"/>
                </a:solidFill>
              </a:rPr>
              <a:t>(Also known as the Software Development Process)</a:t>
            </a:r>
          </a:p>
          <a:p>
            <a:pPr eaLnBrk="1" hangingPunct="1">
              <a:buFont typeface="Wingdings" pitchFamily="2" charset="2"/>
              <a:buNone/>
            </a:pPr>
            <a:endParaRPr lang="en-GB" i="0" dirty="0" smtClean="0">
              <a:solidFill>
                <a:srgbClr val="000000"/>
              </a:solidFill>
            </a:endParaRPr>
          </a:p>
          <a:p>
            <a:pPr eaLnBrk="1" hangingPunct="1">
              <a:lnSpc>
                <a:spcPct val="97000"/>
              </a:lnSpc>
              <a:spcBef>
                <a:spcPts val="888"/>
              </a:spcBef>
            </a:pPr>
            <a:r>
              <a:rPr lang="en-GB" sz="3400" i="0" dirty="0" smtClean="0">
                <a:solidFill>
                  <a:srgbClr val="000000"/>
                </a:solidFill>
              </a:rPr>
              <a:t>A project is a set of activities, interactions and results.</a:t>
            </a:r>
          </a:p>
          <a:p>
            <a:pPr eaLnBrk="1" hangingPunct="1">
              <a:spcBef>
                <a:spcPts val="888"/>
              </a:spcBef>
            </a:pPr>
            <a:r>
              <a:rPr lang="en-GB" sz="3400" i="0" dirty="0" smtClean="0">
                <a:solidFill>
                  <a:srgbClr val="000000"/>
                </a:solidFill>
              </a:rPr>
              <a:t>A life-cycle or a software process is the organisational framework for a project.</a:t>
            </a:r>
            <a:endParaRPr lang="en-GB" i="0" dirty="0" smtClean="0">
              <a:solidFill>
                <a:srgbClr val="000000"/>
              </a:solidFill>
            </a:endParaRPr>
          </a:p>
        </p:txBody>
      </p:sp>
      <p:sp>
        <p:nvSpPr>
          <p:cNvPr id="6" name="Slide Number Placeholder 5"/>
          <p:cNvSpPr>
            <a:spLocks noGrp="1"/>
          </p:cNvSpPr>
          <p:nvPr>
            <p:ph type="sldNum" sz="quarter" idx="4"/>
          </p:nvPr>
        </p:nvSpPr>
        <p:spPr/>
        <p:txBody>
          <a:bodyPr/>
          <a:lstStyle/>
          <a:p>
            <a:r>
              <a:rPr lang="en-GB" smtClean="0"/>
              <a:t>Faculty of ICT</a:t>
            </a:r>
            <a:endParaRPr lang="en-GB" dirty="0"/>
          </a:p>
        </p:txBody>
      </p:sp>
      <p:sp>
        <p:nvSpPr>
          <p:cNvPr id="7" name="Footer Placeholder 6"/>
          <p:cNvSpPr>
            <a:spLocks noGrp="1"/>
          </p:cNvSpPr>
          <p:nvPr>
            <p:ph type="ftr" sz="quarter" idx="3"/>
          </p:nvPr>
        </p:nvSpPr>
        <p:spPr/>
        <p:txBody>
          <a:bodyPr/>
          <a:lstStyle/>
          <a:p>
            <a:r>
              <a:rPr lang="en-GB" smtClean="0"/>
              <a:t>Ernest Cachia</a:t>
            </a:r>
          </a:p>
          <a:p>
            <a:r>
              <a:rPr lang="en-GB" smtClean="0"/>
              <a:t>Department of Computer Science</a:t>
            </a:r>
            <a:endParaRPr lang="en-GB"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2595546" y="142852"/>
            <a:ext cx="7286676" cy="525443"/>
          </a:xfrm>
        </p:spPr>
        <p:txBody>
          <a:bodyPr/>
          <a:lstStyle/>
          <a:p>
            <a:pPr eaLnBrk="1" hangingPunct="1"/>
            <a:r>
              <a:rPr lang="en-GB" dirty="0" smtClean="0"/>
              <a:t>Life Cycle </a:t>
            </a:r>
            <a:r>
              <a:rPr lang="en-GB" sz="2400" i="1" dirty="0" smtClean="0"/>
              <a:t>(ANSI / IEEE Standard 729-1983)</a:t>
            </a:r>
          </a:p>
        </p:txBody>
      </p:sp>
      <p:sp>
        <p:nvSpPr>
          <p:cNvPr id="24581" name="Rectangle 3"/>
          <p:cNvSpPr>
            <a:spLocks noGrp="1" noChangeArrowheads="1"/>
          </p:cNvSpPr>
          <p:nvPr>
            <p:ph type="body" idx="1"/>
          </p:nvPr>
        </p:nvSpPr>
        <p:spPr>
          <a:xfrm>
            <a:off x="881034" y="1714489"/>
            <a:ext cx="8215370" cy="4416438"/>
          </a:xfrm>
        </p:spPr>
        <p:txBody>
          <a:bodyPr/>
          <a:lstStyle/>
          <a:p>
            <a:pPr eaLnBrk="1" hangingPunct="1">
              <a:lnSpc>
                <a:spcPct val="97000"/>
              </a:lnSpc>
            </a:pPr>
            <a:r>
              <a:rPr lang="en-GB" sz="2800" b="1" i="0" dirty="0" smtClean="0">
                <a:solidFill>
                  <a:srgbClr val="000000"/>
                </a:solidFill>
              </a:rPr>
              <a:t>A life-cycle…</a:t>
            </a:r>
          </a:p>
          <a:p>
            <a:pPr marL="625475" lvl="1" indent="-285750" eaLnBrk="1" hangingPunct="1"/>
            <a:r>
              <a:rPr lang="en-GB" sz="2400" dirty="0" smtClean="0">
                <a:solidFill>
                  <a:srgbClr val="000000"/>
                </a:solidFill>
              </a:rPr>
              <a:t>is a finite and definite period of time.</a:t>
            </a:r>
          </a:p>
          <a:p>
            <a:pPr marL="625475" lvl="1" indent="-285750" eaLnBrk="1" hangingPunct="1"/>
            <a:r>
              <a:rPr lang="en-GB" sz="2400" dirty="0" smtClean="0">
                <a:solidFill>
                  <a:srgbClr val="000000"/>
                </a:solidFill>
              </a:rPr>
              <a:t>starts when a software product is conceived.</a:t>
            </a:r>
          </a:p>
          <a:p>
            <a:pPr marL="625475" lvl="1" indent="-285750" eaLnBrk="1" hangingPunct="1"/>
            <a:r>
              <a:rPr lang="en-GB" sz="2400" dirty="0" smtClean="0">
                <a:solidFill>
                  <a:srgbClr val="000000"/>
                </a:solidFill>
              </a:rPr>
              <a:t>ends when the product is no longer available or effective for use.</a:t>
            </a:r>
          </a:p>
          <a:p>
            <a:pPr eaLnBrk="1" hangingPunct="1">
              <a:spcBef>
                <a:spcPts val="1800"/>
              </a:spcBef>
            </a:pPr>
            <a:r>
              <a:rPr lang="en-GB" sz="2800" b="1" i="0" dirty="0" smtClean="0">
                <a:solidFill>
                  <a:srgbClr val="000000"/>
                </a:solidFill>
              </a:rPr>
              <a:t>Any life-cycle is organised in (composed of) phases</a:t>
            </a:r>
          </a:p>
        </p:txBody>
      </p:sp>
      <p:sp>
        <p:nvSpPr>
          <p:cNvPr id="6" name="Slide Number Placeholder 5"/>
          <p:cNvSpPr>
            <a:spLocks noGrp="1"/>
          </p:cNvSpPr>
          <p:nvPr>
            <p:ph type="sldNum" sz="quarter" idx="4"/>
          </p:nvPr>
        </p:nvSpPr>
        <p:spPr/>
        <p:txBody>
          <a:bodyPr/>
          <a:lstStyle/>
          <a:p>
            <a:r>
              <a:rPr lang="en-GB" smtClean="0"/>
              <a:t>Faculty of ICT</a:t>
            </a:r>
            <a:endParaRPr lang="en-GB" dirty="0"/>
          </a:p>
        </p:txBody>
      </p:sp>
      <p:sp>
        <p:nvSpPr>
          <p:cNvPr id="7" name="Footer Placeholder 6"/>
          <p:cNvSpPr>
            <a:spLocks noGrp="1"/>
          </p:cNvSpPr>
          <p:nvPr>
            <p:ph type="ftr" sz="quarter" idx="3"/>
          </p:nvPr>
        </p:nvSpPr>
        <p:spPr/>
        <p:txBody>
          <a:bodyPr/>
          <a:lstStyle/>
          <a:p>
            <a:r>
              <a:rPr lang="en-GB" smtClean="0"/>
              <a:t>Ernest Cachia</a:t>
            </a:r>
          </a:p>
          <a:p>
            <a:r>
              <a:rPr lang="en-GB" smtClean="0"/>
              <a:t>Department of Computer Science</a:t>
            </a:r>
            <a:endParaRPr lang="en-GB"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2722042" y="129634"/>
            <a:ext cx="6902024" cy="513284"/>
          </a:xfrm>
        </p:spPr>
        <p:txBody>
          <a:bodyPr/>
          <a:lstStyle/>
          <a:p>
            <a:pPr eaLnBrk="1" hangingPunct="1"/>
            <a:r>
              <a:rPr lang="en-GB" dirty="0" smtClean="0"/>
              <a:t>Types of SDLC</a:t>
            </a:r>
          </a:p>
        </p:txBody>
      </p:sp>
      <p:sp>
        <p:nvSpPr>
          <p:cNvPr id="25605" name="Rectangle 3"/>
          <p:cNvSpPr>
            <a:spLocks noGrp="1" noChangeArrowheads="1"/>
          </p:cNvSpPr>
          <p:nvPr>
            <p:ph type="body" idx="1"/>
          </p:nvPr>
        </p:nvSpPr>
        <p:spPr>
          <a:xfrm>
            <a:off x="809596" y="1714488"/>
            <a:ext cx="8326449" cy="3597000"/>
          </a:xfrm>
        </p:spPr>
        <p:txBody>
          <a:bodyPr/>
          <a:lstStyle/>
          <a:p>
            <a:pPr eaLnBrk="1" hangingPunct="1">
              <a:spcBef>
                <a:spcPts val="1200"/>
              </a:spcBef>
            </a:pPr>
            <a:r>
              <a:rPr lang="en-GB" i="0" dirty="0" smtClean="0">
                <a:solidFill>
                  <a:srgbClr val="000000"/>
                </a:solidFill>
              </a:rPr>
              <a:t>More than one possible life cycle can be adopted to attain a particular goal.</a:t>
            </a:r>
          </a:p>
          <a:p>
            <a:pPr eaLnBrk="1" hangingPunct="1">
              <a:spcBef>
                <a:spcPts val="1200"/>
              </a:spcBef>
            </a:pPr>
            <a:r>
              <a:rPr lang="en-GB" i="0" dirty="0" smtClean="0">
                <a:solidFill>
                  <a:srgbClr val="000000"/>
                </a:solidFill>
              </a:rPr>
              <a:t>The type of SDLC is defined by the way it links its component development phases.</a:t>
            </a:r>
          </a:p>
          <a:p>
            <a:pPr eaLnBrk="1" hangingPunct="1">
              <a:spcBef>
                <a:spcPts val="1200"/>
              </a:spcBef>
            </a:pPr>
            <a:r>
              <a:rPr lang="en-GB" i="0" dirty="0" smtClean="0">
                <a:solidFill>
                  <a:srgbClr val="000000"/>
                </a:solidFill>
              </a:rPr>
              <a:t>In theory, any combination of phases is possible, however, in practice only ones that lead to a visible and controllable development process are useful.</a:t>
            </a:r>
          </a:p>
          <a:p>
            <a:pPr eaLnBrk="1" hangingPunct="1">
              <a:spcBef>
                <a:spcPts val="1200"/>
              </a:spcBef>
            </a:pPr>
            <a:r>
              <a:rPr lang="en-GB" i="0" dirty="0" smtClean="0">
                <a:solidFill>
                  <a:srgbClr val="000000"/>
                </a:solidFill>
              </a:rPr>
              <a:t>A type of SDLC is also known as a Development Model.</a:t>
            </a:r>
          </a:p>
        </p:txBody>
      </p:sp>
      <p:sp>
        <p:nvSpPr>
          <p:cNvPr id="6" name="Slide Number Placeholder 5"/>
          <p:cNvSpPr>
            <a:spLocks noGrp="1"/>
          </p:cNvSpPr>
          <p:nvPr>
            <p:ph type="sldNum" sz="quarter" idx="4"/>
          </p:nvPr>
        </p:nvSpPr>
        <p:spPr/>
        <p:txBody>
          <a:bodyPr/>
          <a:lstStyle/>
          <a:p>
            <a:r>
              <a:rPr lang="en-GB" smtClean="0"/>
              <a:t>Faculty of ICT</a:t>
            </a:r>
            <a:endParaRPr lang="en-GB" dirty="0"/>
          </a:p>
        </p:txBody>
      </p:sp>
      <p:sp>
        <p:nvSpPr>
          <p:cNvPr id="7" name="Footer Placeholder 6"/>
          <p:cNvSpPr>
            <a:spLocks noGrp="1"/>
          </p:cNvSpPr>
          <p:nvPr>
            <p:ph type="ftr" sz="quarter" idx="3"/>
          </p:nvPr>
        </p:nvSpPr>
        <p:spPr/>
        <p:txBody>
          <a:bodyPr/>
          <a:lstStyle/>
          <a:p>
            <a:r>
              <a:rPr lang="en-GB" smtClean="0"/>
              <a:t>Ernest Cachia</a:t>
            </a:r>
          </a:p>
          <a:p>
            <a:r>
              <a:rPr lang="en-GB" smtClean="0"/>
              <a:t>Department of Computer Science</a:t>
            </a:r>
            <a:endParaRPr lang="en-GB"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a:xfrm>
            <a:off x="2722042" y="142852"/>
            <a:ext cx="6902024" cy="513284"/>
          </a:xfrm>
        </p:spPr>
        <p:txBody>
          <a:bodyPr/>
          <a:lstStyle/>
          <a:p>
            <a:pPr eaLnBrk="1" hangingPunct="1"/>
            <a:r>
              <a:rPr lang="en-GB" dirty="0" smtClean="0"/>
              <a:t>The Nature of an Effective DM</a:t>
            </a:r>
          </a:p>
        </p:txBody>
      </p:sp>
      <p:sp>
        <p:nvSpPr>
          <p:cNvPr id="26629" name="Rectangle 3"/>
          <p:cNvSpPr>
            <a:spLocks noGrp="1" noChangeArrowheads="1"/>
          </p:cNvSpPr>
          <p:nvPr>
            <p:ph type="body" idx="1"/>
          </p:nvPr>
        </p:nvSpPr>
        <p:spPr>
          <a:xfrm>
            <a:off x="769955" y="1571612"/>
            <a:ext cx="8421804" cy="4000528"/>
          </a:xfrm>
        </p:spPr>
        <p:txBody>
          <a:bodyPr/>
          <a:lstStyle/>
          <a:p>
            <a:pPr eaLnBrk="1" hangingPunct="1">
              <a:buFont typeface="Wingdings" pitchFamily="2" charset="2"/>
              <a:buNone/>
            </a:pPr>
            <a:r>
              <a:rPr lang="en-GB" sz="2800" b="1" i="0" dirty="0" smtClean="0">
                <a:solidFill>
                  <a:srgbClr val="000000"/>
                </a:solidFill>
              </a:rPr>
              <a:t>An effective DM is one that:</a:t>
            </a:r>
          </a:p>
          <a:p>
            <a:pPr eaLnBrk="1" hangingPunct="1"/>
            <a:r>
              <a:rPr lang="en-GB" i="0" dirty="0" smtClean="0">
                <a:solidFill>
                  <a:srgbClr val="000000"/>
                </a:solidFill>
              </a:rPr>
              <a:t>Effectively links the phases it includes</a:t>
            </a:r>
          </a:p>
          <a:p>
            <a:pPr eaLnBrk="1" hangingPunct="1"/>
            <a:r>
              <a:rPr lang="en-GB" i="0" dirty="0" smtClean="0">
                <a:solidFill>
                  <a:srgbClr val="000000"/>
                </a:solidFill>
              </a:rPr>
              <a:t>Focuses phases towards a definite goal</a:t>
            </a:r>
          </a:p>
          <a:p>
            <a:pPr eaLnBrk="1" hangingPunct="1"/>
            <a:r>
              <a:rPr lang="en-GB" i="0" dirty="0" smtClean="0">
                <a:solidFill>
                  <a:srgbClr val="000000"/>
                </a:solidFill>
              </a:rPr>
              <a:t>Provides mechanisms for the controlled decrease of system abstraction</a:t>
            </a:r>
          </a:p>
          <a:p>
            <a:pPr eaLnBrk="1" hangingPunct="1"/>
            <a:r>
              <a:rPr lang="en-GB" i="0" dirty="0" smtClean="0">
                <a:solidFill>
                  <a:srgbClr val="000000"/>
                </a:solidFill>
              </a:rPr>
              <a:t>Includes definite milestones</a:t>
            </a:r>
          </a:p>
          <a:p>
            <a:pPr eaLnBrk="1" hangingPunct="1"/>
            <a:r>
              <a:rPr lang="en-GB" i="0" dirty="0" smtClean="0">
                <a:solidFill>
                  <a:srgbClr val="000000"/>
                </a:solidFill>
              </a:rPr>
              <a:t>Is transparent</a:t>
            </a:r>
          </a:p>
          <a:p>
            <a:pPr eaLnBrk="1" hangingPunct="1"/>
            <a:r>
              <a:rPr lang="en-GB" i="0" dirty="0" smtClean="0">
                <a:solidFill>
                  <a:srgbClr val="000000"/>
                </a:solidFill>
              </a:rPr>
              <a:t>Is traceable between adjacent phases</a:t>
            </a:r>
          </a:p>
        </p:txBody>
      </p:sp>
      <p:sp>
        <p:nvSpPr>
          <p:cNvPr id="6" name="Slide Number Placeholder 5"/>
          <p:cNvSpPr>
            <a:spLocks noGrp="1"/>
          </p:cNvSpPr>
          <p:nvPr>
            <p:ph type="sldNum" sz="quarter" idx="4"/>
          </p:nvPr>
        </p:nvSpPr>
        <p:spPr/>
        <p:txBody>
          <a:bodyPr/>
          <a:lstStyle/>
          <a:p>
            <a:r>
              <a:rPr lang="en-GB" smtClean="0"/>
              <a:t>Faculty of ICT</a:t>
            </a:r>
            <a:endParaRPr lang="en-GB" dirty="0"/>
          </a:p>
        </p:txBody>
      </p:sp>
      <p:sp>
        <p:nvSpPr>
          <p:cNvPr id="7" name="Footer Placeholder 6"/>
          <p:cNvSpPr>
            <a:spLocks noGrp="1"/>
          </p:cNvSpPr>
          <p:nvPr>
            <p:ph type="ftr" sz="quarter" idx="3"/>
          </p:nvPr>
        </p:nvSpPr>
        <p:spPr/>
        <p:txBody>
          <a:bodyPr/>
          <a:lstStyle/>
          <a:p>
            <a:r>
              <a:rPr lang="en-GB" smtClean="0"/>
              <a:t>Ernest Cachia</a:t>
            </a:r>
          </a:p>
          <a:p>
            <a:r>
              <a:rPr lang="en-GB" smtClean="0"/>
              <a:t>Department of Computer Science</a:t>
            </a:r>
            <a:endParaRPr lang="en-GB"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a:xfrm>
            <a:off x="2722042" y="142852"/>
            <a:ext cx="6902024" cy="513284"/>
          </a:xfrm>
        </p:spPr>
        <p:txBody>
          <a:bodyPr/>
          <a:lstStyle/>
          <a:p>
            <a:pPr eaLnBrk="1" hangingPunct="1"/>
            <a:r>
              <a:rPr lang="en-GB" dirty="0" smtClean="0"/>
              <a:t>Some Representative Life-Cycles</a:t>
            </a:r>
          </a:p>
        </p:txBody>
      </p:sp>
      <p:sp>
        <p:nvSpPr>
          <p:cNvPr id="27653" name="Rectangle 3"/>
          <p:cNvSpPr>
            <a:spLocks noGrp="1" noChangeArrowheads="1"/>
          </p:cNvSpPr>
          <p:nvPr>
            <p:ph type="body" idx="1"/>
          </p:nvPr>
        </p:nvSpPr>
        <p:spPr>
          <a:xfrm>
            <a:off x="428229" y="1268414"/>
            <a:ext cx="8982471" cy="4968875"/>
          </a:xfrm>
        </p:spPr>
        <p:txBody>
          <a:bodyPr/>
          <a:lstStyle/>
          <a:p>
            <a:pPr marL="0" indent="0" eaLnBrk="1" hangingPunct="1">
              <a:lnSpc>
                <a:spcPct val="90000"/>
              </a:lnSpc>
              <a:buNone/>
            </a:pPr>
            <a:r>
              <a:rPr lang="en-GB" sz="2800" b="1" i="0" dirty="0" smtClean="0">
                <a:solidFill>
                  <a:srgbClr val="000000"/>
                </a:solidFill>
              </a:rPr>
              <a:t>Development model definition:</a:t>
            </a:r>
            <a:r>
              <a:rPr lang="en-GB" sz="2800" i="0" dirty="0" smtClean="0">
                <a:solidFill>
                  <a:srgbClr val="000000"/>
                </a:solidFill>
              </a:rPr>
              <a:t> </a:t>
            </a:r>
          </a:p>
          <a:p>
            <a:pPr marL="0" indent="0" eaLnBrk="1" hangingPunct="1">
              <a:lnSpc>
                <a:spcPct val="90000"/>
              </a:lnSpc>
              <a:buNone/>
            </a:pPr>
            <a:r>
              <a:rPr lang="en-GB" sz="2800" i="0" dirty="0" smtClean="0">
                <a:solidFill>
                  <a:srgbClr val="000000"/>
                </a:solidFill>
              </a:rPr>
              <a:t>A particular interaction configuration of development phases leading to a final software product.</a:t>
            </a:r>
          </a:p>
          <a:p>
            <a:pPr marL="530225" lvl="1" indent="-285750" eaLnBrk="1" hangingPunct="1">
              <a:lnSpc>
                <a:spcPct val="80000"/>
              </a:lnSpc>
            </a:pPr>
            <a:r>
              <a:rPr lang="en-GB" sz="2400" dirty="0" smtClean="0">
                <a:solidFill>
                  <a:srgbClr val="000000"/>
                </a:solidFill>
              </a:rPr>
              <a:t>Waterfall </a:t>
            </a:r>
          </a:p>
          <a:p>
            <a:pPr marL="530225" lvl="1" indent="-285750" eaLnBrk="1" hangingPunct="1">
              <a:lnSpc>
                <a:spcPct val="80000"/>
              </a:lnSpc>
            </a:pPr>
            <a:r>
              <a:rPr lang="en-GB" sz="2400" dirty="0" smtClean="0">
                <a:solidFill>
                  <a:srgbClr val="000000"/>
                </a:solidFill>
              </a:rPr>
              <a:t>V-model</a:t>
            </a:r>
          </a:p>
          <a:p>
            <a:pPr marL="530225" lvl="1" indent="-285750" eaLnBrk="1" hangingPunct="1">
              <a:lnSpc>
                <a:spcPct val="80000"/>
              </a:lnSpc>
            </a:pPr>
            <a:r>
              <a:rPr lang="en-GB" sz="2400" dirty="0" smtClean="0">
                <a:solidFill>
                  <a:srgbClr val="000000"/>
                </a:solidFill>
              </a:rPr>
              <a:t>Evolutionary Prototyping (aka Incremental)</a:t>
            </a:r>
          </a:p>
          <a:p>
            <a:pPr marL="530225" lvl="1" indent="-285750" eaLnBrk="1" hangingPunct="1">
              <a:lnSpc>
                <a:spcPct val="80000"/>
              </a:lnSpc>
            </a:pPr>
            <a:r>
              <a:rPr lang="en-GB" sz="2400" dirty="0" smtClean="0">
                <a:solidFill>
                  <a:srgbClr val="000000"/>
                </a:solidFill>
              </a:rPr>
              <a:t>Throw-away Prototyping (aka Rapid)</a:t>
            </a:r>
          </a:p>
          <a:p>
            <a:pPr marL="530225" lvl="1" indent="-285750" eaLnBrk="1" hangingPunct="1">
              <a:lnSpc>
                <a:spcPct val="80000"/>
              </a:lnSpc>
            </a:pPr>
            <a:r>
              <a:rPr lang="en-GB" sz="2400" dirty="0" smtClean="0">
                <a:solidFill>
                  <a:srgbClr val="000000"/>
                </a:solidFill>
              </a:rPr>
              <a:t>Rapid Application Development (RAD)</a:t>
            </a:r>
          </a:p>
          <a:p>
            <a:pPr marL="530225" lvl="1" indent="-285750" eaLnBrk="1" hangingPunct="1">
              <a:lnSpc>
                <a:spcPct val="80000"/>
              </a:lnSpc>
            </a:pPr>
            <a:r>
              <a:rPr lang="en-GB" sz="2400" dirty="0" smtClean="0">
                <a:solidFill>
                  <a:srgbClr val="000000"/>
                </a:solidFill>
              </a:rPr>
              <a:t>Agile Development</a:t>
            </a:r>
          </a:p>
          <a:p>
            <a:pPr marL="0" lvl="1" indent="0" eaLnBrk="1" hangingPunct="1">
              <a:lnSpc>
                <a:spcPct val="80000"/>
              </a:lnSpc>
              <a:buNone/>
            </a:pPr>
            <a:endParaRPr lang="en-GB" sz="2400" dirty="0" smtClean="0">
              <a:solidFill>
                <a:srgbClr val="000000"/>
              </a:solidFill>
            </a:endParaRPr>
          </a:p>
          <a:p>
            <a:pPr marL="0" lvl="1" indent="0" eaLnBrk="1" hangingPunct="1">
              <a:lnSpc>
                <a:spcPct val="80000"/>
              </a:lnSpc>
              <a:buNone/>
            </a:pPr>
            <a:r>
              <a:rPr lang="en-GB" sz="2400" i="1" dirty="0" smtClean="0">
                <a:solidFill>
                  <a:srgbClr val="000000"/>
                </a:solidFill>
              </a:rPr>
              <a:t>These will be outlined in the next slides.</a:t>
            </a:r>
          </a:p>
        </p:txBody>
      </p:sp>
      <p:sp>
        <p:nvSpPr>
          <p:cNvPr id="6" name="Slide Number Placeholder 5"/>
          <p:cNvSpPr>
            <a:spLocks noGrp="1"/>
          </p:cNvSpPr>
          <p:nvPr>
            <p:ph type="sldNum" sz="quarter" idx="4"/>
          </p:nvPr>
        </p:nvSpPr>
        <p:spPr/>
        <p:txBody>
          <a:bodyPr/>
          <a:lstStyle/>
          <a:p>
            <a:r>
              <a:rPr lang="en-GB" smtClean="0"/>
              <a:t>Faculty of ICT</a:t>
            </a:r>
            <a:endParaRPr lang="en-GB" dirty="0"/>
          </a:p>
        </p:txBody>
      </p:sp>
      <p:sp>
        <p:nvSpPr>
          <p:cNvPr id="7" name="Footer Placeholder 6"/>
          <p:cNvSpPr>
            <a:spLocks noGrp="1"/>
          </p:cNvSpPr>
          <p:nvPr>
            <p:ph type="ftr" sz="quarter" idx="3"/>
          </p:nvPr>
        </p:nvSpPr>
        <p:spPr/>
        <p:txBody>
          <a:bodyPr/>
          <a:lstStyle/>
          <a:p>
            <a:r>
              <a:rPr lang="en-GB" smtClean="0"/>
              <a:t>Ernest Cachia</a:t>
            </a:r>
          </a:p>
          <a:p>
            <a:r>
              <a:rPr lang="en-GB" smtClean="0"/>
              <a:t>Department of Computer Science</a:t>
            </a:r>
            <a:endParaRPr lang="en-GB"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p:cNvSpPr>
            <a:spLocks noChangeArrowheads="1"/>
          </p:cNvSpPr>
          <p:nvPr/>
        </p:nvSpPr>
        <p:spPr bwMode="auto">
          <a:xfrm>
            <a:off x="1988079" y="4797426"/>
            <a:ext cx="5929842" cy="576263"/>
          </a:xfrm>
          <a:prstGeom prst="rect">
            <a:avLst/>
          </a:prstGeom>
          <a:solidFill>
            <a:schemeClr val="accent1"/>
          </a:solidFill>
          <a:ln w="9525">
            <a:noFill/>
            <a:miter lim="800000"/>
            <a:headEnd/>
            <a:tailEnd/>
          </a:ln>
        </p:spPr>
        <p:txBody>
          <a:bodyPr wrap="none" anchor="ctr"/>
          <a:lstStyle/>
          <a:p>
            <a:endParaRPr lang="en-US"/>
          </a:p>
        </p:txBody>
      </p:sp>
      <p:sp>
        <p:nvSpPr>
          <p:cNvPr id="28677" name="Rectangle 2"/>
          <p:cNvSpPr>
            <a:spLocks noGrp="1" noChangeArrowheads="1"/>
          </p:cNvSpPr>
          <p:nvPr>
            <p:ph type="title"/>
          </p:nvPr>
        </p:nvSpPr>
        <p:spPr>
          <a:xfrm>
            <a:off x="2722042" y="129634"/>
            <a:ext cx="6902024" cy="513284"/>
          </a:xfrm>
        </p:spPr>
        <p:txBody>
          <a:bodyPr/>
          <a:lstStyle/>
          <a:p>
            <a:pPr eaLnBrk="1" hangingPunct="1"/>
            <a:r>
              <a:rPr lang="en-GB" dirty="0" smtClean="0"/>
              <a:t>The Waterfall Model</a:t>
            </a:r>
          </a:p>
        </p:txBody>
      </p:sp>
      <p:sp>
        <p:nvSpPr>
          <p:cNvPr id="28678" name="Rectangle 3"/>
          <p:cNvSpPr>
            <a:spLocks noGrp="1" noChangeArrowheads="1"/>
          </p:cNvSpPr>
          <p:nvPr>
            <p:ph type="body" idx="1"/>
          </p:nvPr>
        </p:nvSpPr>
        <p:spPr>
          <a:xfrm>
            <a:off x="809596" y="1500174"/>
            <a:ext cx="8421804" cy="3762665"/>
          </a:xfrm>
        </p:spPr>
        <p:txBody>
          <a:bodyPr/>
          <a:lstStyle/>
          <a:p>
            <a:pPr eaLnBrk="1" hangingPunct="1">
              <a:lnSpc>
                <a:spcPct val="97000"/>
              </a:lnSpc>
              <a:spcBef>
                <a:spcPts val="888"/>
              </a:spcBef>
            </a:pPr>
            <a:r>
              <a:rPr lang="en-GB" sz="3400" i="0" dirty="0" smtClean="0">
                <a:solidFill>
                  <a:srgbClr val="000000"/>
                </a:solidFill>
              </a:rPr>
              <a:t>Is the root of all other models</a:t>
            </a:r>
          </a:p>
          <a:p>
            <a:pPr eaLnBrk="1" hangingPunct="1">
              <a:spcBef>
                <a:spcPts val="888"/>
              </a:spcBef>
            </a:pPr>
            <a:r>
              <a:rPr lang="en-GB" sz="3400" i="0" dirty="0" smtClean="0">
                <a:solidFill>
                  <a:srgbClr val="000000"/>
                </a:solidFill>
              </a:rPr>
              <a:t>Still prevalent in general</a:t>
            </a:r>
          </a:p>
          <a:p>
            <a:pPr eaLnBrk="1" hangingPunct="1">
              <a:spcBef>
                <a:spcPts val="888"/>
              </a:spcBef>
            </a:pPr>
            <a:r>
              <a:rPr lang="en-GB" sz="3400" i="0" dirty="0" smtClean="0">
                <a:solidFill>
                  <a:srgbClr val="000000"/>
                </a:solidFill>
              </a:rPr>
              <a:t>Exists in many versions</a:t>
            </a:r>
          </a:p>
          <a:p>
            <a:pPr eaLnBrk="1" hangingPunct="1">
              <a:spcBef>
                <a:spcPts val="888"/>
              </a:spcBef>
            </a:pPr>
            <a:r>
              <a:rPr lang="en-GB" sz="3400" i="0" dirty="0" smtClean="0">
                <a:solidFill>
                  <a:srgbClr val="000000"/>
                </a:solidFill>
              </a:rPr>
              <a:t>Supported by many methods/techniques</a:t>
            </a:r>
          </a:p>
          <a:p>
            <a:pPr eaLnBrk="1" hangingPunct="1">
              <a:spcBef>
                <a:spcPts val="888"/>
              </a:spcBef>
              <a:buSzPct val="112000"/>
              <a:buFont typeface="Wingdings" pitchFamily="2" charset="2"/>
              <a:buNone/>
            </a:pPr>
            <a:endParaRPr lang="en-GB" sz="3400" i="0" dirty="0" smtClean="0">
              <a:solidFill>
                <a:srgbClr val="000000"/>
              </a:solidFill>
            </a:endParaRPr>
          </a:p>
          <a:p>
            <a:pPr algn="ctr" eaLnBrk="1" hangingPunct="1">
              <a:spcBef>
                <a:spcPts val="888"/>
              </a:spcBef>
              <a:buFont typeface="Wingdings" pitchFamily="2" charset="2"/>
              <a:buNone/>
            </a:pPr>
            <a:r>
              <a:rPr lang="en-GB" sz="3400" i="0" dirty="0" smtClean="0">
                <a:solidFill>
                  <a:srgbClr val="000000"/>
                </a:solidFill>
              </a:rPr>
              <a:t>Has many drawbacks!</a:t>
            </a:r>
            <a:endParaRPr lang="en-GB" i="0" dirty="0" smtClean="0">
              <a:solidFill>
                <a:srgbClr val="000000"/>
              </a:solidFill>
            </a:endParaRPr>
          </a:p>
        </p:txBody>
      </p:sp>
      <p:sp>
        <p:nvSpPr>
          <p:cNvPr id="7" name="Slide Number Placeholder 6"/>
          <p:cNvSpPr>
            <a:spLocks noGrp="1"/>
          </p:cNvSpPr>
          <p:nvPr>
            <p:ph type="sldNum" sz="quarter" idx="4"/>
          </p:nvPr>
        </p:nvSpPr>
        <p:spPr/>
        <p:txBody>
          <a:bodyPr/>
          <a:lstStyle/>
          <a:p>
            <a:r>
              <a:rPr lang="en-GB" smtClean="0"/>
              <a:t>Faculty of ICT</a:t>
            </a:r>
            <a:endParaRPr lang="en-GB" dirty="0"/>
          </a:p>
        </p:txBody>
      </p:sp>
      <p:sp>
        <p:nvSpPr>
          <p:cNvPr id="8" name="Footer Placeholder 7"/>
          <p:cNvSpPr>
            <a:spLocks noGrp="1"/>
          </p:cNvSpPr>
          <p:nvPr>
            <p:ph type="ftr" sz="quarter" idx="3"/>
          </p:nvPr>
        </p:nvSpPr>
        <p:spPr/>
        <p:txBody>
          <a:bodyPr/>
          <a:lstStyle/>
          <a:p>
            <a:r>
              <a:rPr lang="en-GB" smtClean="0"/>
              <a:t>Ernest Cachia</a:t>
            </a:r>
          </a:p>
          <a:p>
            <a:r>
              <a:rPr lang="en-GB" smtClean="0"/>
              <a:t>Department of Computer Science</a:t>
            </a:r>
            <a:endParaRPr lang="en-GB"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Title 1"/>
          <p:cNvSpPr>
            <a:spLocks noGrp="1"/>
          </p:cNvSpPr>
          <p:nvPr>
            <p:ph type="title"/>
          </p:nvPr>
        </p:nvSpPr>
        <p:spPr>
          <a:xfrm>
            <a:off x="2722042" y="142852"/>
            <a:ext cx="6902024" cy="513284"/>
          </a:xfrm>
        </p:spPr>
        <p:txBody>
          <a:bodyPr/>
          <a:lstStyle/>
          <a:p>
            <a:r>
              <a:rPr lang="en-GB" dirty="0" smtClean="0"/>
              <a:t>Session 3</a:t>
            </a:r>
          </a:p>
        </p:txBody>
      </p:sp>
      <p:sp>
        <p:nvSpPr>
          <p:cNvPr id="5" name="Content Placeholder 2"/>
          <p:cNvSpPr>
            <a:spLocks noGrp="1"/>
          </p:cNvSpPr>
          <p:nvPr>
            <p:ph idx="1"/>
          </p:nvPr>
        </p:nvSpPr>
        <p:spPr>
          <a:xfrm>
            <a:off x="595282" y="1785926"/>
            <a:ext cx="8786874" cy="3191161"/>
          </a:xfrm>
        </p:spPr>
        <p:txBody>
          <a:bodyPr/>
          <a:lstStyle/>
          <a:p>
            <a:pPr marL="0" indent="0" algn="just">
              <a:buNone/>
            </a:pPr>
            <a:r>
              <a:rPr lang="en-GB" sz="2800" b="1" i="0" dirty="0" smtClean="0">
                <a:solidFill>
                  <a:srgbClr val="C00000"/>
                </a:solidFill>
              </a:rPr>
              <a:t>Phased Development and Life-Cycles</a:t>
            </a:r>
          </a:p>
          <a:p>
            <a:pPr marL="0" indent="0" algn="just">
              <a:buNone/>
            </a:pPr>
            <a:endParaRPr lang="en-GB" i="0" dirty="0" smtClean="0">
              <a:solidFill>
                <a:srgbClr val="000000"/>
              </a:solidFill>
            </a:endParaRPr>
          </a:p>
          <a:p>
            <a:pPr marL="0" indent="0" algn="just">
              <a:buNone/>
            </a:pPr>
            <a:r>
              <a:rPr lang="en-GB" i="0" dirty="0" smtClean="0">
                <a:solidFill>
                  <a:srgbClr val="000000"/>
                </a:solidFill>
              </a:rPr>
              <a:t>This session should provide an clear insight into what phased software development is, what it aims to achieve, and how it achieves it. Furthermore, various “prominent” and representative software development life-cycles (SDLCs) are introduced in preparation for further discussion.</a:t>
            </a:r>
            <a:endParaRPr lang="en-GB" i="0" dirty="0">
              <a:solidFill>
                <a:srgbClr val="000000"/>
              </a:solidFill>
            </a:endParaRPr>
          </a:p>
        </p:txBody>
      </p:sp>
      <p:sp>
        <p:nvSpPr>
          <p:cNvPr id="4" name="Slide Number Placeholder 3"/>
          <p:cNvSpPr>
            <a:spLocks noGrp="1"/>
          </p:cNvSpPr>
          <p:nvPr>
            <p:ph type="sldNum" sz="quarter" idx="4"/>
          </p:nvPr>
        </p:nvSpPr>
        <p:spPr/>
        <p:txBody>
          <a:bodyPr/>
          <a:lstStyle/>
          <a:p>
            <a:r>
              <a:rPr lang="en-GB" smtClean="0"/>
              <a:t>Faculty of ICT</a:t>
            </a:r>
            <a:endParaRPr lang="en-GB" dirty="0"/>
          </a:p>
        </p:txBody>
      </p:sp>
      <p:sp>
        <p:nvSpPr>
          <p:cNvPr id="6" name="Footer Placeholder 5"/>
          <p:cNvSpPr>
            <a:spLocks noGrp="1"/>
          </p:cNvSpPr>
          <p:nvPr>
            <p:ph type="ftr" sz="quarter" idx="3"/>
          </p:nvPr>
        </p:nvSpPr>
        <p:spPr/>
        <p:txBody>
          <a:bodyPr/>
          <a:lstStyle/>
          <a:p>
            <a:r>
              <a:rPr lang="en-GB" dirty="0" smtClean="0"/>
              <a:t>Ernest </a:t>
            </a:r>
            <a:r>
              <a:rPr lang="en-GB" dirty="0" err="1" smtClean="0"/>
              <a:t>Cachia</a:t>
            </a:r>
            <a:endParaRPr lang="en-GB" dirty="0" smtClean="0"/>
          </a:p>
          <a:p>
            <a:r>
              <a:rPr lang="en-GB" dirty="0" smtClean="0"/>
              <a:t>Department of Computer Science</a:t>
            </a:r>
            <a:endParaRPr lang="en-GB"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Waterfall Model</a:t>
            </a:r>
            <a:endParaRPr lang="en-US" dirty="0"/>
          </a:p>
        </p:txBody>
      </p:sp>
      <p:sp>
        <p:nvSpPr>
          <p:cNvPr id="4" name="Footer Placeholder 3"/>
          <p:cNvSpPr>
            <a:spLocks noGrp="1"/>
          </p:cNvSpPr>
          <p:nvPr>
            <p:ph type="ftr" sz="quarter" idx="3"/>
          </p:nvPr>
        </p:nvSpPr>
        <p:spPr/>
        <p:txBody>
          <a:bodyPr/>
          <a:lstStyle/>
          <a:p>
            <a:r>
              <a:rPr lang="en-GB" smtClean="0"/>
              <a:t>Ernest Cachia</a:t>
            </a:r>
          </a:p>
          <a:p>
            <a:r>
              <a:rPr lang="en-GB" smtClean="0"/>
              <a:t>Department of Computer Science</a:t>
            </a:r>
            <a:endParaRPr lang="en-GB" dirty="0"/>
          </a:p>
        </p:txBody>
      </p:sp>
      <p:sp>
        <p:nvSpPr>
          <p:cNvPr id="5" name="Slide Number Placeholder 4"/>
          <p:cNvSpPr>
            <a:spLocks noGrp="1"/>
          </p:cNvSpPr>
          <p:nvPr>
            <p:ph type="sldNum" sz="quarter" idx="4"/>
          </p:nvPr>
        </p:nvSpPr>
        <p:spPr/>
        <p:txBody>
          <a:bodyPr/>
          <a:lstStyle/>
          <a:p>
            <a:r>
              <a:rPr lang="en-GB" smtClean="0"/>
              <a:t>Faculty of ICT</a:t>
            </a:r>
            <a:endParaRPr lang="en-GB" dirty="0"/>
          </a:p>
        </p:txBody>
      </p:sp>
      <p:sp>
        <p:nvSpPr>
          <p:cNvPr id="7" name="Rectangle 6"/>
          <p:cNvSpPr/>
          <p:nvPr/>
        </p:nvSpPr>
        <p:spPr bwMode="auto">
          <a:xfrm>
            <a:off x="-159568" y="-99392"/>
            <a:ext cx="10297144" cy="7056784"/>
          </a:xfrm>
          <a:prstGeom prst="rect">
            <a:avLst/>
          </a:prstGeom>
          <a:solidFill>
            <a:schemeClr val="bg2"/>
          </a:solidFill>
          <a:ln w="9525" cap="flat" cmpd="sng" algn="ctr">
            <a:noFill/>
            <a:prstDash val="solid"/>
            <a:round/>
            <a:headEnd type="none" w="med" len="med"/>
            <a:tailEnd type="none" w="med" len="med"/>
          </a:ln>
          <a:effectLst/>
        </p:spPr>
        <p:txBody>
          <a:bodyPr vert="horz" wrap="none" lIns="97186" tIns="48593" rIns="97186" bIns="48593" numCol="1" rtlCol="0" anchor="t" anchorCtr="0" compatLnSpc="1">
            <a:prstTxWarp prst="textNoShape">
              <a:avLst/>
            </a:prstTxWarp>
            <a:spAutoFit/>
          </a:bodyPr>
          <a:lstStyle/>
          <a:p>
            <a:pPr marL="0" marR="0" indent="0" algn="l" defTabSz="971550" rtl="0" eaLnBrk="0" fontAlgn="base" latinLnBrk="0" hangingPunct="0">
              <a:lnSpc>
                <a:spcPct val="100000"/>
              </a:lnSpc>
              <a:spcBef>
                <a:spcPct val="0"/>
              </a:spcBef>
              <a:spcAft>
                <a:spcPct val="0"/>
              </a:spcAft>
              <a:buClrTx/>
              <a:buSzTx/>
              <a:buFontTx/>
              <a:buNone/>
              <a:tabLst/>
            </a:pPr>
            <a:endParaRPr kumimoji="0" lang="en-US" sz="3800" b="0" i="1" u="none" strike="noStrike" cap="none" normalizeH="0" baseline="0" smtClean="0">
              <a:ln>
                <a:noFill/>
              </a:ln>
              <a:solidFill>
                <a:schemeClr val="bg1"/>
              </a:solidFill>
              <a:effectLst/>
              <a:latin typeface="Gill Sans" pitchFamily="8" charset="0"/>
              <a:ea typeface="ＭＳ Ｐゴシック" pitchFamily="8" charset="-128"/>
            </a:endParaRPr>
          </a:p>
        </p:txBody>
      </p:sp>
      <p:pic>
        <p:nvPicPr>
          <p:cNvPr id="9" name="Picture 8"/>
          <p:cNvPicPr>
            <a:picLocks noChangeAspect="1"/>
          </p:cNvPicPr>
          <p:nvPr/>
        </p:nvPicPr>
        <p:blipFill>
          <a:blip r:embed="rId2"/>
          <a:stretch>
            <a:fillRect/>
          </a:stretch>
        </p:blipFill>
        <p:spPr>
          <a:xfrm>
            <a:off x="914400" y="0"/>
            <a:ext cx="8070230" cy="6858000"/>
          </a:xfrm>
          <a:prstGeom prst="rect">
            <a:avLst/>
          </a:prstGeom>
        </p:spPr>
      </p:pic>
    </p:spTree>
    <p:extLst>
      <p:ext uri="{BB962C8B-B14F-4D97-AF65-F5344CB8AC3E}">
        <p14:creationId xmlns:p14="http://schemas.microsoft.com/office/powerpoint/2010/main" val="375434265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a:xfrm>
            <a:off x="2666984" y="142853"/>
            <a:ext cx="7239016" cy="527244"/>
          </a:xfrm>
        </p:spPr>
        <p:txBody>
          <a:bodyPr/>
          <a:lstStyle/>
          <a:p>
            <a:pPr eaLnBrk="1" hangingPunct="1">
              <a:lnSpc>
                <a:spcPts val="2600"/>
              </a:lnSpc>
            </a:pPr>
            <a:r>
              <a:rPr lang="en-GB" sz="2800" dirty="0" smtClean="0"/>
              <a:t>Fundamental Waterfall Model Properties</a:t>
            </a:r>
          </a:p>
        </p:txBody>
      </p:sp>
      <p:sp>
        <p:nvSpPr>
          <p:cNvPr id="29701" name="Rectangle 3"/>
          <p:cNvSpPr>
            <a:spLocks noGrp="1" noChangeArrowheads="1"/>
          </p:cNvSpPr>
          <p:nvPr>
            <p:ph type="body" idx="1"/>
          </p:nvPr>
        </p:nvSpPr>
        <p:spPr>
          <a:xfrm>
            <a:off x="495300" y="1643050"/>
            <a:ext cx="9059863" cy="4487875"/>
          </a:xfrm>
        </p:spPr>
        <p:txBody>
          <a:bodyPr/>
          <a:lstStyle/>
          <a:p>
            <a:pPr eaLnBrk="1" hangingPunct="1"/>
            <a:r>
              <a:rPr lang="en-GB" sz="2800" i="0" dirty="0" smtClean="0">
                <a:solidFill>
                  <a:srgbClr val="C00000"/>
                </a:solidFill>
              </a:rPr>
              <a:t>Sequential nature</a:t>
            </a:r>
          </a:p>
          <a:p>
            <a:pPr lvl="1" eaLnBrk="1" hangingPunct="1"/>
            <a:r>
              <a:rPr lang="en-GB" sz="2400" dirty="0" smtClean="0">
                <a:solidFill>
                  <a:srgbClr val="000000"/>
                </a:solidFill>
              </a:rPr>
              <a:t>All phases must happen in a predefined sequence.</a:t>
            </a:r>
          </a:p>
          <a:p>
            <a:pPr eaLnBrk="1" hangingPunct="1"/>
            <a:r>
              <a:rPr lang="en-GB" sz="2800" i="0" dirty="0" smtClean="0">
                <a:solidFill>
                  <a:srgbClr val="C00000"/>
                </a:solidFill>
              </a:rPr>
              <a:t>Transformability</a:t>
            </a:r>
          </a:p>
          <a:p>
            <a:pPr lvl="1" eaLnBrk="1" hangingPunct="1"/>
            <a:r>
              <a:rPr lang="en-GB" sz="2400" dirty="0" smtClean="0">
                <a:solidFill>
                  <a:srgbClr val="000000"/>
                </a:solidFill>
              </a:rPr>
              <a:t>Any given phase can be directly attributed to the preceding one.</a:t>
            </a:r>
          </a:p>
          <a:p>
            <a:pPr eaLnBrk="1" hangingPunct="1"/>
            <a:r>
              <a:rPr lang="en-GB" sz="2800" i="0" dirty="0" smtClean="0">
                <a:solidFill>
                  <a:srgbClr val="C00000"/>
                </a:solidFill>
              </a:rPr>
              <a:t>Completeness</a:t>
            </a:r>
          </a:p>
          <a:p>
            <a:pPr lvl="1" eaLnBrk="1" hangingPunct="1"/>
            <a:r>
              <a:rPr lang="en-GB" sz="2400" dirty="0" smtClean="0">
                <a:solidFill>
                  <a:srgbClr val="000000"/>
                </a:solidFill>
              </a:rPr>
              <a:t>Any given phase must fully completed before the next phase can be started.</a:t>
            </a:r>
          </a:p>
        </p:txBody>
      </p:sp>
      <p:sp>
        <p:nvSpPr>
          <p:cNvPr id="6" name="Slide Number Placeholder 5"/>
          <p:cNvSpPr>
            <a:spLocks noGrp="1"/>
          </p:cNvSpPr>
          <p:nvPr>
            <p:ph type="sldNum" sz="quarter" idx="4"/>
          </p:nvPr>
        </p:nvSpPr>
        <p:spPr/>
        <p:txBody>
          <a:bodyPr/>
          <a:lstStyle/>
          <a:p>
            <a:r>
              <a:rPr lang="en-GB" smtClean="0"/>
              <a:t>Faculty of ICT</a:t>
            </a:r>
            <a:endParaRPr lang="en-GB" dirty="0"/>
          </a:p>
        </p:txBody>
      </p:sp>
      <p:sp>
        <p:nvSpPr>
          <p:cNvPr id="7" name="Footer Placeholder 6"/>
          <p:cNvSpPr>
            <a:spLocks noGrp="1"/>
          </p:cNvSpPr>
          <p:nvPr>
            <p:ph type="ftr" sz="quarter" idx="3"/>
          </p:nvPr>
        </p:nvSpPr>
        <p:spPr/>
        <p:txBody>
          <a:bodyPr/>
          <a:lstStyle/>
          <a:p>
            <a:r>
              <a:rPr lang="en-GB" smtClean="0"/>
              <a:t>Ernest Cachia</a:t>
            </a:r>
          </a:p>
          <a:p>
            <a:r>
              <a:rPr lang="en-GB" smtClean="0"/>
              <a:t>Department of Computer Science</a:t>
            </a:r>
            <a:endParaRPr lang="en-GB"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a:xfrm>
            <a:off x="2722042" y="142852"/>
            <a:ext cx="6902024" cy="513284"/>
          </a:xfrm>
        </p:spPr>
        <p:txBody>
          <a:bodyPr/>
          <a:lstStyle/>
          <a:p>
            <a:pPr eaLnBrk="1" hangingPunct="1"/>
            <a:r>
              <a:rPr lang="en-GB" dirty="0" smtClean="0"/>
              <a:t>Waterfall Model Drawbacks</a:t>
            </a:r>
          </a:p>
        </p:txBody>
      </p:sp>
      <p:sp>
        <p:nvSpPr>
          <p:cNvPr id="30725" name="Rectangle 3"/>
          <p:cNvSpPr>
            <a:spLocks noGrp="1" noChangeArrowheads="1"/>
          </p:cNvSpPr>
          <p:nvPr>
            <p:ph type="body" idx="1"/>
          </p:nvPr>
        </p:nvSpPr>
        <p:spPr>
          <a:xfrm>
            <a:off x="595282" y="1428736"/>
            <a:ext cx="8815418" cy="4702189"/>
          </a:xfrm>
        </p:spPr>
        <p:txBody>
          <a:bodyPr/>
          <a:lstStyle/>
          <a:p>
            <a:pPr eaLnBrk="1" hangingPunct="1">
              <a:lnSpc>
                <a:spcPct val="97000"/>
              </a:lnSpc>
            </a:pPr>
            <a:r>
              <a:rPr lang="en-GB" sz="2800" i="0" dirty="0" smtClean="0">
                <a:solidFill>
                  <a:srgbClr val="000000"/>
                </a:solidFill>
              </a:rPr>
              <a:t>Sequential nature</a:t>
            </a:r>
          </a:p>
          <a:p>
            <a:pPr eaLnBrk="1" hangingPunct="1">
              <a:lnSpc>
                <a:spcPct val="97000"/>
              </a:lnSpc>
            </a:pPr>
            <a:r>
              <a:rPr lang="en-GB" sz="2800" i="0" dirty="0" smtClean="0">
                <a:solidFill>
                  <a:srgbClr val="000000"/>
                </a:solidFill>
              </a:rPr>
              <a:t>Late tangible product maturity</a:t>
            </a:r>
          </a:p>
          <a:p>
            <a:pPr marL="625475" lvl="1" indent="-285750" eaLnBrk="1" hangingPunct="1"/>
            <a:r>
              <a:rPr lang="en-GB" sz="2400" dirty="0" smtClean="0">
                <a:solidFill>
                  <a:srgbClr val="000000"/>
                </a:solidFill>
              </a:rPr>
              <a:t>Late feedback to both customer and developer</a:t>
            </a:r>
          </a:p>
          <a:p>
            <a:pPr marL="625475" lvl="1" indent="-285750" eaLnBrk="1" hangingPunct="1"/>
            <a:r>
              <a:rPr lang="en-GB" sz="2400" dirty="0" smtClean="0">
                <a:solidFill>
                  <a:srgbClr val="000000"/>
                </a:solidFill>
              </a:rPr>
              <a:t>Minimal risk management for both customer and developer</a:t>
            </a:r>
          </a:p>
          <a:p>
            <a:pPr eaLnBrk="1" hangingPunct="1"/>
            <a:r>
              <a:rPr lang="en-GB" sz="2800" i="0" dirty="0" smtClean="0">
                <a:solidFill>
                  <a:srgbClr val="000000"/>
                </a:solidFill>
              </a:rPr>
              <a:t>Late testing accuracy</a:t>
            </a:r>
          </a:p>
          <a:p>
            <a:pPr eaLnBrk="1" hangingPunct="1"/>
            <a:r>
              <a:rPr lang="en-GB" sz="2800" i="0" dirty="0" smtClean="0">
                <a:solidFill>
                  <a:srgbClr val="000000"/>
                </a:solidFill>
              </a:rPr>
              <a:t>Late client acceptance confirmation</a:t>
            </a:r>
          </a:p>
          <a:p>
            <a:pPr eaLnBrk="1" hangingPunct="1"/>
            <a:r>
              <a:rPr lang="en-GB" sz="2800" i="0" dirty="0" smtClean="0">
                <a:solidFill>
                  <a:srgbClr val="000000"/>
                </a:solidFill>
              </a:rPr>
              <a:t>Inflexible</a:t>
            </a:r>
          </a:p>
          <a:p>
            <a:pPr eaLnBrk="1" hangingPunct="1"/>
            <a:r>
              <a:rPr lang="en-GB" sz="2800" i="0" dirty="0" smtClean="0">
                <a:solidFill>
                  <a:srgbClr val="000000"/>
                </a:solidFill>
              </a:rPr>
              <a:t>Can be overly time-consuming</a:t>
            </a:r>
          </a:p>
          <a:p>
            <a:pPr lvl="1" eaLnBrk="1" hangingPunct="1">
              <a:buFont typeface="Wingdings" pitchFamily="2" charset="2"/>
              <a:buNone/>
            </a:pPr>
            <a:endParaRPr lang="en-GB" dirty="0" smtClean="0">
              <a:solidFill>
                <a:srgbClr val="000000"/>
              </a:solidFill>
            </a:endParaRPr>
          </a:p>
        </p:txBody>
      </p:sp>
      <p:sp>
        <p:nvSpPr>
          <p:cNvPr id="6" name="Slide Number Placeholder 5"/>
          <p:cNvSpPr>
            <a:spLocks noGrp="1"/>
          </p:cNvSpPr>
          <p:nvPr>
            <p:ph type="sldNum" sz="quarter" idx="4"/>
          </p:nvPr>
        </p:nvSpPr>
        <p:spPr/>
        <p:txBody>
          <a:bodyPr/>
          <a:lstStyle/>
          <a:p>
            <a:r>
              <a:rPr lang="en-GB" smtClean="0"/>
              <a:t>Faculty of ICT</a:t>
            </a:r>
            <a:endParaRPr lang="en-GB" dirty="0"/>
          </a:p>
        </p:txBody>
      </p:sp>
      <p:sp>
        <p:nvSpPr>
          <p:cNvPr id="7" name="Footer Placeholder 6"/>
          <p:cNvSpPr>
            <a:spLocks noGrp="1"/>
          </p:cNvSpPr>
          <p:nvPr>
            <p:ph type="ftr" sz="quarter" idx="3"/>
          </p:nvPr>
        </p:nvSpPr>
        <p:spPr/>
        <p:txBody>
          <a:bodyPr/>
          <a:lstStyle/>
          <a:p>
            <a:r>
              <a:rPr lang="en-GB" smtClean="0"/>
              <a:t>Ernest Cachia</a:t>
            </a:r>
          </a:p>
          <a:p>
            <a:r>
              <a:rPr lang="en-GB" smtClean="0"/>
              <a:t>Department of Computer Science</a:t>
            </a:r>
            <a:endParaRPr lang="en-GB"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a:xfrm>
            <a:off x="2722042" y="142852"/>
            <a:ext cx="6902024" cy="513284"/>
          </a:xfrm>
        </p:spPr>
        <p:txBody>
          <a:bodyPr/>
          <a:lstStyle/>
          <a:p>
            <a:pPr eaLnBrk="1" hangingPunct="1"/>
            <a:r>
              <a:rPr lang="en-GB" dirty="0" smtClean="0"/>
              <a:t>The V-Model</a:t>
            </a:r>
          </a:p>
        </p:txBody>
      </p:sp>
      <p:sp>
        <p:nvSpPr>
          <p:cNvPr id="31749" name="AutoShape 4"/>
          <p:cNvSpPr>
            <a:spLocks noChangeArrowheads="1"/>
          </p:cNvSpPr>
          <p:nvPr/>
        </p:nvSpPr>
        <p:spPr bwMode="auto">
          <a:xfrm>
            <a:off x="257182" y="1809752"/>
            <a:ext cx="2545292" cy="673100"/>
          </a:xfrm>
          <a:prstGeom prst="roundRect">
            <a:avLst>
              <a:gd name="adj" fmla="val 231"/>
            </a:avLst>
          </a:prstGeom>
          <a:solidFill>
            <a:srgbClr val="CCCC00"/>
          </a:solidFill>
          <a:ln w="9525">
            <a:round/>
            <a:headEnd/>
            <a:tailEnd/>
          </a:ln>
          <a:scene3d>
            <a:camera prst="legacyObliqueTopLeft"/>
            <a:lightRig rig="legacyFlat3" dir="t"/>
          </a:scene3d>
          <a:sp3d extrusionH="430200" prstMaterial="legacyMatte">
            <a:bevelT w="13500" h="13500" prst="angle"/>
            <a:bevelB w="13500" h="13500" prst="angle"/>
            <a:extrusionClr>
              <a:srgbClr val="DDDDDD"/>
            </a:extrusionClr>
          </a:sp3d>
        </p:spPr>
        <p:txBody>
          <a:bodyPr wrap="none" anchor="ctr">
            <a:flatTx/>
          </a:bodyPr>
          <a:lstStyle/>
          <a:p>
            <a:endParaRPr lang="en-US"/>
          </a:p>
        </p:txBody>
      </p:sp>
      <p:sp>
        <p:nvSpPr>
          <p:cNvPr id="31750" name="AutoShape 5"/>
          <p:cNvSpPr>
            <a:spLocks noChangeArrowheads="1"/>
          </p:cNvSpPr>
          <p:nvPr/>
        </p:nvSpPr>
        <p:spPr bwMode="auto">
          <a:xfrm>
            <a:off x="504832" y="2800352"/>
            <a:ext cx="2792942" cy="673100"/>
          </a:xfrm>
          <a:prstGeom prst="roundRect">
            <a:avLst>
              <a:gd name="adj" fmla="val 231"/>
            </a:avLst>
          </a:prstGeom>
          <a:solidFill>
            <a:srgbClr val="CCCC00"/>
          </a:solidFill>
          <a:ln w="9525">
            <a:round/>
            <a:headEnd/>
            <a:tailEnd/>
          </a:ln>
          <a:scene3d>
            <a:camera prst="legacyObliqueTopLeft"/>
            <a:lightRig rig="legacyFlat3" dir="t"/>
          </a:scene3d>
          <a:sp3d extrusionH="430200" prstMaterial="legacyMatte">
            <a:bevelT w="13500" h="13500" prst="angle"/>
            <a:bevelB w="13500" h="13500" prst="angle"/>
            <a:extrusionClr>
              <a:srgbClr val="DDDDDD"/>
            </a:extrusionClr>
          </a:sp3d>
        </p:spPr>
        <p:txBody>
          <a:bodyPr wrap="none" anchor="ctr">
            <a:flatTx/>
          </a:bodyPr>
          <a:lstStyle/>
          <a:p>
            <a:endParaRPr lang="en-US"/>
          </a:p>
        </p:txBody>
      </p:sp>
      <p:sp>
        <p:nvSpPr>
          <p:cNvPr id="31751" name="AutoShape 6"/>
          <p:cNvSpPr>
            <a:spLocks noChangeArrowheads="1"/>
          </p:cNvSpPr>
          <p:nvPr/>
        </p:nvSpPr>
        <p:spPr bwMode="auto">
          <a:xfrm>
            <a:off x="917582" y="3714752"/>
            <a:ext cx="2958042" cy="673100"/>
          </a:xfrm>
          <a:prstGeom prst="roundRect">
            <a:avLst>
              <a:gd name="adj" fmla="val 231"/>
            </a:avLst>
          </a:prstGeom>
          <a:solidFill>
            <a:srgbClr val="CCCC00"/>
          </a:solidFill>
          <a:ln w="9525">
            <a:round/>
            <a:headEnd/>
            <a:tailEnd/>
          </a:ln>
          <a:scene3d>
            <a:camera prst="legacyObliqueTopLeft"/>
            <a:lightRig rig="legacyFlat3" dir="t"/>
          </a:scene3d>
          <a:sp3d extrusionH="430200" prstMaterial="legacyMatte">
            <a:bevelT w="13500" h="13500" prst="angle"/>
            <a:bevelB w="13500" h="13500" prst="angle"/>
            <a:extrusionClr>
              <a:srgbClr val="DDDDDD"/>
            </a:extrusionClr>
          </a:sp3d>
        </p:spPr>
        <p:txBody>
          <a:bodyPr wrap="none" anchor="ctr">
            <a:flatTx/>
          </a:bodyPr>
          <a:lstStyle/>
          <a:p>
            <a:endParaRPr lang="en-US"/>
          </a:p>
        </p:txBody>
      </p:sp>
      <p:sp>
        <p:nvSpPr>
          <p:cNvPr id="31752" name="AutoShape 7"/>
          <p:cNvSpPr>
            <a:spLocks noChangeArrowheads="1"/>
          </p:cNvSpPr>
          <p:nvPr/>
        </p:nvSpPr>
        <p:spPr bwMode="auto">
          <a:xfrm>
            <a:off x="3559182" y="4629152"/>
            <a:ext cx="3123142" cy="673100"/>
          </a:xfrm>
          <a:prstGeom prst="roundRect">
            <a:avLst>
              <a:gd name="adj" fmla="val 231"/>
            </a:avLst>
          </a:prstGeom>
          <a:solidFill>
            <a:srgbClr val="CCCC00"/>
          </a:solidFill>
          <a:ln w="9525">
            <a:round/>
            <a:headEnd/>
            <a:tailEnd/>
          </a:ln>
          <a:scene3d>
            <a:camera prst="legacyObliqueTopLeft"/>
            <a:lightRig rig="legacyFlat3" dir="t"/>
          </a:scene3d>
          <a:sp3d extrusionH="430200" prstMaterial="legacyMatte">
            <a:bevelT w="13500" h="13500" prst="angle"/>
            <a:bevelB w="13500" h="13500" prst="angle"/>
            <a:extrusionClr>
              <a:srgbClr val="DDDDDD"/>
            </a:extrusionClr>
          </a:sp3d>
        </p:spPr>
        <p:txBody>
          <a:bodyPr wrap="none" anchor="ctr">
            <a:flatTx/>
          </a:bodyPr>
          <a:lstStyle/>
          <a:p>
            <a:endParaRPr lang="en-US"/>
          </a:p>
        </p:txBody>
      </p:sp>
      <p:sp>
        <p:nvSpPr>
          <p:cNvPr id="31753" name="Text Box 8"/>
          <p:cNvSpPr txBox="1">
            <a:spLocks noChangeArrowheads="1"/>
          </p:cNvSpPr>
          <p:nvPr/>
        </p:nvSpPr>
        <p:spPr bwMode="auto">
          <a:xfrm>
            <a:off x="233105" y="1879602"/>
            <a:ext cx="2427118" cy="493811"/>
          </a:xfrm>
          <a:prstGeom prst="rect">
            <a:avLst/>
          </a:prstGeom>
          <a:noFill/>
          <a:ln w="9525">
            <a:noFill/>
            <a:miter lim="800000"/>
            <a:headEnd/>
            <a:tailEnd/>
          </a:ln>
        </p:spPr>
        <p:txBody>
          <a:bodyPr wrap="none" lIns="92160" tIns="46080" rIns="92160" bIns="46080">
            <a:spAutoFit/>
          </a:bodyPr>
          <a:lstStyle/>
          <a:p>
            <a:pPr eaLnBrk="0" hangingPunct="0">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a:t>Requirements</a:t>
            </a:r>
          </a:p>
        </p:txBody>
      </p:sp>
      <p:sp>
        <p:nvSpPr>
          <p:cNvPr id="31754" name="Text Box 9"/>
          <p:cNvSpPr txBox="1">
            <a:spLocks noChangeArrowheads="1"/>
          </p:cNvSpPr>
          <p:nvPr/>
        </p:nvSpPr>
        <p:spPr bwMode="auto">
          <a:xfrm>
            <a:off x="497953" y="2870202"/>
            <a:ext cx="2806700" cy="493811"/>
          </a:xfrm>
          <a:prstGeom prst="rect">
            <a:avLst/>
          </a:prstGeom>
          <a:noFill/>
          <a:ln w="9525">
            <a:noFill/>
            <a:miter lim="800000"/>
            <a:headEnd/>
            <a:tailEnd/>
          </a:ln>
        </p:spPr>
        <p:txBody>
          <a:bodyPr lIns="92160" tIns="46080" rIns="92160" bIns="46080">
            <a:spAutoFit/>
          </a:bodyPr>
          <a:lstStyle/>
          <a:p>
            <a:pPr eaLnBrk="0" hangingPunct="0">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a:t>System Design</a:t>
            </a:r>
          </a:p>
        </p:txBody>
      </p:sp>
      <p:sp>
        <p:nvSpPr>
          <p:cNvPr id="31755" name="Text Box 10"/>
          <p:cNvSpPr txBox="1">
            <a:spLocks noChangeArrowheads="1"/>
          </p:cNvSpPr>
          <p:nvPr/>
        </p:nvSpPr>
        <p:spPr bwMode="auto">
          <a:xfrm>
            <a:off x="893506" y="3784602"/>
            <a:ext cx="2726880" cy="493811"/>
          </a:xfrm>
          <a:prstGeom prst="rect">
            <a:avLst/>
          </a:prstGeom>
          <a:noFill/>
          <a:ln w="9525">
            <a:noFill/>
            <a:miter lim="800000"/>
            <a:headEnd/>
            <a:tailEnd/>
          </a:ln>
        </p:spPr>
        <p:txBody>
          <a:bodyPr wrap="none" lIns="92160" tIns="46080" rIns="92160" bIns="46080">
            <a:spAutoFit/>
          </a:bodyPr>
          <a:lstStyle/>
          <a:p>
            <a:pPr eaLnBrk="0" hangingPunct="0">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a:t>Detailed Design</a:t>
            </a:r>
          </a:p>
        </p:txBody>
      </p:sp>
      <p:sp>
        <p:nvSpPr>
          <p:cNvPr id="31756" name="Text Box 11"/>
          <p:cNvSpPr txBox="1">
            <a:spLocks noChangeArrowheads="1"/>
          </p:cNvSpPr>
          <p:nvPr/>
        </p:nvSpPr>
        <p:spPr bwMode="auto">
          <a:xfrm>
            <a:off x="3700205" y="4699002"/>
            <a:ext cx="2646730" cy="493811"/>
          </a:xfrm>
          <a:prstGeom prst="rect">
            <a:avLst/>
          </a:prstGeom>
          <a:noFill/>
          <a:ln w="9525">
            <a:noFill/>
            <a:miter lim="800000"/>
            <a:headEnd/>
            <a:tailEnd/>
          </a:ln>
        </p:spPr>
        <p:txBody>
          <a:bodyPr wrap="none" lIns="92160" tIns="46080" rIns="92160" bIns="46080">
            <a:spAutoFit/>
          </a:bodyPr>
          <a:lstStyle/>
          <a:p>
            <a:pPr eaLnBrk="0" hangingPunct="0">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a:t>Implementation</a:t>
            </a:r>
          </a:p>
        </p:txBody>
      </p:sp>
      <p:sp>
        <p:nvSpPr>
          <p:cNvPr id="31757" name="Line 12"/>
          <p:cNvSpPr>
            <a:spLocks noChangeShapeType="1"/>
          </p:cNvSpPr>
          <p:nvPr/>
        </p:nvSpPr>
        <p:spPr bwMode="auto">
          <a:xfrm>
            <a:off x="2809353" y="2184403"/>
            <a:ext cx="247650" cy="1587"/>
          </a:xfrm>
          <a:prstGeom prst="line">
            <a:avLst/>
          </a:prstGeom>
          <a:noFill/>
          <a:ln w="12600">
            <a:solidFill>
              <a:schemeClr val="tx1"/>
            </a:solidFill>
            <a:round/>
            <a:headEnd/>
            <a:tailEnd/>
          </a:ln>
        </p:spPr>
        <p:txBody>
          <a:bodyPr/>
          <a:lstStyle/>
          <a:p>
            <a:endParaRPr lang="en-GB"/>
          </a:p>
        </p:txBody>
      </p:sp>
      <p:sp>
        <p:nvSpPr>
          <p:cNvPr id="31758" name="Line 13"/>
          <p:cNvSpPr>
            <a:spLocks noChangeShapeType="1"/>
          </p:cNvSpPr>
          <p:nvPr/>
        </p:nvSpPr>
        <p:spPr bwMode="auto">
          <a:xfrm>
            <a:off x="3057004" y="2184402"/>
            <a:ext cx="1719" cy="609600"/>
          </a:xfrm>
          <a:prstGeom prst="line">
            <a:avLst/>
          </a:prstGeom>
          <a:noFill/>
          <a:ln w="12600">
            <a:solidFill>
              <a:schemeClr val="tx1"/>
            </a:solidFill>
            <a:round/>
            <a:headEnd/>
            <a:tailEnd type="triangle" w="lg" len="lg"/>
          </a:ln>
        </p:spPr>
        <p:txBody>
          <a:bodyPr/>
          <a:lstStyle/>
          <a:p>
            <a:endParaRPr lang="en-GB"/>
          </a:p>
        </p:txBody>
      </p:sp>
      <p:sp>
        <p:nvSpPr>
          <p:cNvPr id="31759" name="Line 14"/>
          <p:cNvSpPr>
            <a:spLocks noChangeShapeType="1"/>
          </p:cNvSpPr>
          <p:nvPr/>
        </p:nvSpPr>
        <p:spPr bwMode="auto">
          <a:xfrm>
            <a:off x="3304653" y="3098803"/>
            <a:ext cx="247650" cy="1587"/>
          </a:xfrm>
          <a:prstGeom prst="line">
            <a:avLst/>
          </a:prstGeom>
          <a:noFill/>
          <a:ln w="12600">
            <a:solidFill>
              <a:schemeClr val="tx1"/>
            </a:solidFill>
            <a:round/>
            <a:headEnd/>
            <a:tailEnd/>
          </a:ln>
        </p:spPr>
        <p:txBody>
          <a:bodyPr/>
          <a:lstStyle/>
          <a:p>
            <a:endParaRPr lang="en-GB"/>
          </a:p>
        </p:txBody>
      </p:sp>
      <p:sp>
        <p:nvSpPr>
          <p:cNvPr id="31760" name="Line 15"/>
          <p:cNvSpPr>
            <a:spLocks noChangeShapeType="1"/>
          </p:cNvSpPr>
          <p:nvPr/>
        </p:nvSpPr>
        <p:spPr bwMode="auto">
          <a:xfrm>
            <a:off x="3552304" y="3098802"/>
            <a:ext cx="1719" cy="609600"/>
          </a:xfrm>
          <a:prstGeom prst="line">
            <a:avLst/>
          </a:prstGeom>
          <a:noFill/>
          <a:ln w="12600">
            <a:solidFill>
              <a:schemeClr val="tx1"/>
            </a:solidFill>
            <a:round/>
            <a:headEnd/>
            <a:tailEnd type="triangle" w="lg" len="lg"/>
          </a:ln>
        </p:spPr>
        <p:txBody>
          <a:bodyPr/>
          <a:lstStyle/>
          <a:p>
            <a:endParaRPr lang="en-GB"/>
          </a:p>
        </p:txBody>
      </p:sp>
      <p:sp>
        <p:nvSpPr>
          <p:cNvPr id="31761" name="Line 16"/>
          <p:cNvSpPr>
            <a:spLocks noChangeShapeType="1"/>
          </p:cNvSpPr>
          <p:nvPr/>
        </p:nvSpPr>
        <p:spPr bwMode="auto">
          <a:xfrm>
            <a:off x="4130154" y="4013202"/>
            <a:ext cx="1719" cy="609600"/>
          </a:xfrm>
          <a:prstGeom prst="line">
            <a:avLst/>
          </a:prstGeom>
          <a:noFill/>
          <a:ln w="12600">
            <a:solidFill>
              <a:schemeClr val="tx1"/>
            </a:solidFill>
            <a:round/>
            <a:headEnd/>
            <a:tailEnd type="triangle" w="lg" len="lg"/>
          </a:ln>
        </p:spPr>
        <p:txBody>
          <a:bodyPr/>
          <a:lstStyle/>
          <a:p>
            <a:endParaRPr lang="en-GB"/>
          </a:p>
        </p:txBody>
      </p:sp>
      <p:sp>
        <p:nvSpPr>
          <p:cNvPr id="31762" name="Line 17"/>
          <p:cNvSpPr>
            <a:spLocks noChangeShapeType="1"/>
          </p:cNvSpPr>
          <p:nvPr/>
        </p:nvSpPr>
        <p:spPr bwMode="auto">
          <a:xfrm flipH="1">
            <a:off x="3880783" y="4013203"/>
            <a:ext cx="251090" cy="1587"/>
          </a:xfrm>
          <a:prstGeom prst="line">
            <a:avLst/>
          </a:prstGeom>
          <a:noFill/>
          <a:ln w="12600">
            <a:solidFill>
              <a:schemeClr val="tx1"/>
            </a:solidFill>
            <a:round/>
            <a:headEnd/>
            <a:tailEnd/>
          </a:ln>
        </p:spPr>
        <p:txBody>
          <a:bodyPr/>
          <a:lstStyle/>
          <a:p>
            <a:endParaRPr lang="en-GB"/>
          </a:p>
        </p:txBody>
      </p:sp>
      <p:sp>
        <p:nvSpPr>
          <p:cNvPr id="31763" name="AutoShape 18"/>
          <p:cNvSpPr>
            <a:spLocks noChangeArrowheads="1"/>
          </p:cNvSpPr>
          <p:nvPr/>
        </p:nvSpPr>
        <p:spPr bwMode="auto">
          <a:xfrm>
            <a:off x="6448432" y="1809752"/>
            <a:ext cx="3123142" cy="673100"/>
          </a:xfrm>
          <a:prstGeom prst="roundRect">
            <a:avLst>
              <a:gd name="adj" fmla="val 231"/>
            </a:avLst>
          </a:prstGeom>
          <a:solidFill>
            <a:srgbClr val="CCCC00"/>
          </a:solidFill>
          <a:ln w="9525">
            <a:round/>
            <a:headEnd/>
            <a:tailEnd/>
          </a:ln>
          <a:scene3d>
            <a:camera prst="legacyObliqueTopLeft"/>
            <a:lightRig rig="legacyFlat3" dir="t"/>
          </a:scene3d>
          <a:sp3d extrusionH="430200" prstMaterial="legacyMatte">
            <a:bevelT w="13500" h="13500" prst="angle"/>
            <a:bevelB w="13500" h="13500" prst="angle"/>
            <a:extrusionClr>
              <a:srgbClr val="DDDDDD"/>
            </a:extrusionClr>
          </a:sp3d>
        </p:spPr>
        <p:txBody>
          <a:bodyPr wrap="none" anchor="ctr">
            <a:flatTx/>
          </a:bodyPr>
          <a:lstStyle/>
          <a:p>
            <a:endParaRPr lang="en-US"/>
          </a:p>
        </p:txBody>
      </p:sp>
      <p:sp>
        <p:nvSpPr>
          <p:cNvPr id="31764" name="AutoShape 19"/>
          <p:cNvSpPr>
            <a:spLocks noChangeArrowheads="1"/>
          </p:cNvSpPr>
          <p:nvPr/>
        </p:nvSpPr>
        <p:spPr bwMode="auto">
          <a:xfrm>
            <a:off x="6200782" y="2800352"/>
            <a:ext cx="2958042" cy="673100"/>
          </a:xfrm>
          <a:prstGeom prst="roundRect">
            <a:avLst>
              <a:gd name="adj" fmla="val 231"/>
            </a:avLst>
          </a:prstGeom>
          <a:solidFill>
            <a:srgbClr val="CCCC00"/>
          </a:solidFill>
          <a:ln w="9525">
            <a:round/>
            <a:headEnd/>
            <a:tailEnd/>
          </a:ln>
          <a:scene3d>
            <a:camera prst="legacyObliqueTopLeft"/>
            <a:lightRig rig="legacyFlat3" dir="t"/>
          </a:scene3d>
          <a:sp3d extrusionH="430200" prstMaterial="legacyMatte">
            <a:bevelT w="13500" h="13500" prst="angle"/>
            <a:bevelB w="13500" h="13500" prst="angle"/>
            <a:extrusionClr>
              <a:srgbClr val="DDDDDD"/>
            </a:extrusionClr>
          </a:sp3d>
        </p:spPr>
        <p:txBody>
          <a:bodyPr wrap="none" anchor="ctr">
            <a:flatTx/>
          </a:bodyPr>
          <a:lstStyle/>
          <a:p>
            <a:endParaRPr lang="en-US"/>
          </a:p>
        </p:txBody>
      </p:sp>
      <p:sp>
        <p:nvSpPr>
          <p:cNvPr id="31765" name="AutoShape 20"/>
          <p:cNvSpPr>
            <a:spLocks noChangeArrowheads="1"/>
          </p:cNvSpPr>
          <p:nvPr/>
        </p:nvSpPr>
        <p:spPr bwMode="auto">
          <a:xfrm>
            <a:off x="5953132" y="3714752"/>
            <a:ext cx="2792942" cy="673100"/>
          </a:xfrm>
          <a:prstGeom prst="roundRect">
            <a:avLst>
              <a:gd name="adj" fmla="val 231"/>
            </a:avLst>
          </a:prstGeom>
          <a:solidFill>
            <a:srgbClr val="CCCC00"/>
          </a:solidFill>
          <a:ln w="9525">
            <a:round/>
            <a:headEnd/>
            <a:tailEnd/>
          </a:ln>
          <a:scene3d>
            <a:camera prst="legacyObliqueTopLeft"/>
            <a:lightRig rig="legacyFlat3" dir="t"/>
          </a:scene3d>
          <a:sp3d extrusionH="430200" prstMaterial="legacyMatte">
            <a:bevelT w="13500" h="13500" prst="angle"/>
            <a:bevelB w="13500" h="13500" prst="angle"/>
            <a:extrusionClr>
              <a:srgbClr val="DDDDDD"/>
            </a:extrusionClr>
          </a:sp3d>
        </p:spPr>
        <p:txBody>
          <a:bodyPr wrap="none" anchor="ctr">
            <a:flatTx/>
          </a:bodyPr>
          <a:lstStyle/>
          <a:p>
            <a:endParaRPr lang="en-US"/>
          </a:p>
        </p:txBody>
      </p:sp>
      <p:sp>
        <p:nvSpPr>
          <p:cNvPr id="31766" name="Text Box 21"/>
          <p:cNvSpPr txBox="1">
            <a:spLocks noChangeArrowheads="1"/>
          </p:cNvSpPr>
          <p:nvPr/>
        </p:nvSpPr>
        <p:spPr bwMode="auto">
          <a:xfrm>
            <a:off x="6506905" y="1893889"/>
            <a:ext cx="2830177" cy="493811"/>
          </a:xfrm>
          <a:prstGeom prst="rect">
            <a:avLst/>
          </a:prstGeom>
          <a:noFill/>
          <a:ln w="9525">
            <a:noFill/>
            <a:miter lim="800000"/>
            <a:headEnd/>
            <a:tailEnd/>
          </a:ln>
        </p:spPr>
        <p:txBody>
          <a:bodyPr wrap="none" lIns="92160" tIns="46080" rIns="92160" bIns="46080">
            <a:spAutoFit/>
          </a:bodyPr>
          <a:lstStyle/>
          <a:p>
            <a:pPr eaLnBrk="0" hangingPunct="0">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a:t>Acceptance Test</a:t>
            </a:r>
          </a:p>
        </p:txBody>
      </p:sp>
      <p:sp>
        <p:nvSpPr>
          <p:cNvPr id="31767" name="Text Box 22"/>
          <p:cNvSpPr txBox="1">
            <a:spLocks noChangeArrowheads="1"/>
          </p:cNvSpPr>
          <p:nvPr/>
        </p:nvSpPr>
        <p:spPr bwMode="auto">
          <a:xfrm>
            <a:off x="6259255" y="2884489"/>
            <a:ext cx="2652244" cy="493811"/>
          </a:xfrm>
          <a:prstGeom prst="rect">
            <a:avLst/>
          </a:prstGeom>
          <a:noFill/>
          <a:ln w="9525">
            <a:noFill/>
            <a:miter lim="800000"/>
            <a:headEnd/>
            <a:tailEnd/>
          </a:ln>
        </p:spPr>
        <p:txBody>
          <a:bodyPr wrap="none" lIns="92160" tIns="46080" rIns="92160" bIns="46080">
            <a:spAutoFit/>
          </a:bodyPr>
          <a:lstStyle/>
          <a:p>
            <a:pPr eaLnBrk="0" hangingPunct="0">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a:t>Integration Test</a:t>
            </a:r>
          </a:p>
        </p:txBody>
      </p:sp>
      <p:sp>
        <p:nvSpPr>
          <p:cNvPr id="31768" name="Line 23"/>
          <p:cNvSpPr>
            <a:spLocks noChangeShapeType="1"/>
          </p:cNvSpPr>
          <p:nvPr/>
        </p:nvSpPr>
        <p:spPr bwMode="auto">
          <a:xfrm flipV="1">
            <a:off x="6708121" y="4903789"/>
            <a:ext cx="1716352" cy="0"/>
          </a:xfrm>
          <a:prstGeom prst="line">
            <a:avLst/>
          </a:prstGeom>
          <a:noFill/>
          <a:ln w="12600">
            <a:solidFill>
              <a:schemeClr val="tx1"/>
            </a:solidFill>
            <a:round/>
            <a:headEnd/>
            <a:tailEnd/>
          </a:ln>
        </p:spPr>
        <p:txBody>
          <a:bodyPr/>
          <a:lstStyle/>
          <a:p>
            <a:endParaRPr lang="en-GB"/>
          </a:p>
        </p:txBody>
      </p:sp>
      <p:sp>
        <p:nvSpPr>
          <p:cNvPr id="31769" name="Line 24"/>
          <p:cNvSpPr>
            <a:spLocks noChangeShapeType="1"/>
          </p:cNvSpPr>
          <p:nvPr/>
        </p:nvSpPr>
        <p:spPr bwMode="auto">
          <a:xfrm flipV="1">
            <a:off x="8424472" y="4400553"/>
            <a:ext cx="1720" cy="503237"/>
          </a:xfrm>
          <a:prstGeom prst="line">
            <a:avLst/>
          </a:prstGeom>
          <a:noFill/>
          <a:ln w="12600">
            <a:solidFill>
              <a:schemeClr val="tx1"/>
            </a:solidFill>
            <a:round/>
            <a:headEnd/>
            <a:tailEnd type="triangle" w="lg" len="lg"/>
          </a:ln>
        </p:spPr>
        <p:txBody>
          <a:bodyPr/>
          <a:lstStyle/>
          <a:p>
            <a:endParaRPr lang="en-GB"/>
          </a:p>
        </p:txBody>
      </p:sp>
      <p:sp>
        <p:nvSpPr>
          <p:cNvPr id="31770" name="Line 25"/>
          <p:cNvSpPr>
            <a:spLocks noChangeShapeType="1"/>
          </p:cNvSpPr>
          <p:nvPr/>
        </p:nvSpPr>
        <p:spPr bwMode="auto">
          <a:xfrm>
            <a:off x="8752953" y="4089403"/>
            <a:ext cx="247650" cy="1587"/>
          </a:xfrm>
          <a:prstGeom prst="line">
            <a:avLst/>
          </a:prstGeom>
          <a:noFill/>
          <a:ln w="12600">
            <a:solidFill>
              <a:schemeClr val="tx1"/>
            </a:solidFill>
            <a:round/>
            <a:headEnd/>
            <a:tailEnd/>
          </a:ln>
        </p:spPr>
        <p:txBody>
          <a:bodyPr/>
          <a:lstStyle/>
          <a:p>
            <a:endParaRPr lang="en-GB"/>
          </a:p>
        </p:txBody>
      </p:sp>
      <p:sp>
        <p:nvSpPr>
          <p:cNvPr id="31771" name="Line 26"/>
          <p:cNvSpPr>
            <a:spLocks noChangeShapeType="1"/>
          </p:cNvSpPr>
          <p:nvPr/>
        </p:nvSpPr>
        <p:spPr bwMode="auto">
          <a:xfrm flipV="1">
            <a:off x="9000604" y="3478215"/>
            <a:ext cx="1719" cy="612775"/>
          </a:xfrm>
          <a:prstGeom prst="line">
            <a:avLst/>
          </a:prstGeom>
          <a:noFill/>
          <a:ln w="12600">
            <a:solidFill>
              <a:schemeClr val="tx1"/>
            </a:solidFill>
            <a:round/>
            <a:headEnd/>
            <a:tailEnd type="triangle" w="lg" len="lg"/>
          </a:ln>
        </p:spPr>
        <p:txBody>
          <a:bodyPr/>
          <a:lstStyle/>
          <a:p>
            <a:endParaRPr lang="en-GB"/>
          </a:p>
        </p:txBody>
      </p:sp>
      <p:sp>
        <p:nvSpPr>
          <p:cNvPr id="31772" name="Text Box 27"/>
          <p:cNvSpPr txBox="1">
            <a:spLocks noChangeArrowheads="1"/>
          </p:cNvSpPr>
          <p:nvPr/>
        </p:nvSpPr>
        <p:spPr bwMode="auto">
          <a:xfrm>
            <a:off x="6259255" y="3798889"/>
            <a:ext cx="2132871" cy="493811"/>
          </a:xfrm>
          <a:prstGeom prst="rect">
            <a:avLst/>
          </a:prstGeom>
          <a:noFill/>
          <a:ln w="9525">
            <a:noFill/>
            <a:miter lim="800000"/>
            <a:headEnd/>
            <a:tailEnd/>
          </a:ln>
        </p:spPr>
        <p:txBody>
          <a:bodyPr wrap="none" lIns="92160" tIns="46080" rIns="92160" bIns="46080">
            <a:spAutoFit/>
          </a:bodyPr>
          <a:lstStyle/>
          <a:p>
            <a:pPr eaLnBrk="0" hangingPunct="0">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a:t>Module Test</a:t>
            </a:r>
          </a:p>
        </p:txBody>
      </p:sp>
      <p:sp>
        <p:nvSpPr>
          <p:cNvPr id="31773" name="Line 28"/>
          <p:cNvSpPr>
            <a:spLocks noChangeShapeType="1"/>
          </p:cNvSpPr>
          <p:nvPr/>
        </p:nvSpPr>
        <p:spPr bwMode="auto">
          <a:xfrm>
            <a:off x="9165703" y="3175003"/>
            <a:ext cx="247650" cy="1587"/>
          </a:xfrm>
          <a:prstGeom prst="line">
            <a:avLst/>
          </a:prstGeom>
          <a:noFill/>
          <a:ln w="12600">
            <a:solidFill>
              <a:schemeClr val="tx1"/>
            </a:solidFill>
            <a:round/>
            <a:headEnd/>
            <a:tailEnd/>
          </a:ln>
        </p:spPr>
        <p:txBody>
          <a:bodyPr/>
          <a:lstStyle/>
          <a:p>
            <a:endParaRPr lang="en-GB"/>
          </a:p>
        </p:txBody>
      </p:sp>
      <p:sp>
        <p:nvSpPr>
          <p:cNvPr id="31774" name="Line 29"/>
          <p:cNvSpPr>
            <a:spLocks noChangeShapeType="1"/>
          </p:cNvSpPr>
          <p:nvPr/>
        </p:nvSpPr>
        <p:spPr bwMode="auto">
          <a:xfrm flipV="1">
            <a:off x="9413354" y="2487615"/>
            <a:ext cx="1719" cy="688975"/>
          </a:xfrm>
          <a:prstGeom prst="line">
            <a:avLst/>
          </a:prstGeom>
          <a:noFill/>
          <a:ln w="12600">
            <a:solidFill>
              <a:schemeClr val="tx1"/>
            </a:solidFill>
            <a:round/>
            <a:headEnd/>
            <a:tailEnd type="triangle" w="lg" len="lg"/>
          </a:ln>
        </p:spPr>
        <p:txBody>
          <a:bodyPr/>
          <a:lstStyle/>
          <a:p>
            <a:endParaRPr lang="en-GB"/>
          </a:p>
        </p:txBody>
      </p:sp>
      <p:sp>
        <p:nvSpPr>
          <p:cNvPr id="31775" name="Line 30"/>
          <p:cNvSpPr>
            <a:spLocks noChangeShapeType="1"/>
          </p:cNvSpPr>
          <p:nvPr/>
        </p:nvSpPr>
        <p:spPr bwMode="auto">
          <a:xfrm>
            <a:off x="3304653" y="2184403"/>
            <a:ext cx="2889250" cy="1587"/>
          </a:xfrm>
          <a:prstGeom prst="line">
            <a:avLst/>
          </a:prstGeom>
          <a:noFill/>
          <a:ln w="25560">
            <a:solidFill>
              <a:schemeClr val="hlink"/>
            </a:solidFill>
            <a:round/>
            <a:headEnd type="triangle" w="lg" len="lg"/>
            <a:tailEnd type="triangle" w="lg" len="lg"/>
          </a:ln>
        </p:spPr>
        <p:txBody>
          <a:bodyPr/>
          <a:lstStyle/>
          <a:p>
            <a:endParaRPr lang="en-GB"/>
          </a:p>
        </p:txBody>
      </p:sp>
      <p:sp>
        <p:nvSpPr>
          <p:cNvPr id="31776" name="Line 31"/>
          <p:cNvSpPr>
            <a:spLocks noChangeShapeType="1"/>
          </p:cNvSpPr>
          <p:nvPr/>
        </p:nvSpPr>
        <p:spPr bwMode="auto">
          <a:xfrm>
            <a:off x="3799953" y="3098803"/>
            <a:ext cx="2063750" cy="1587"/>
          </a:xfrm>
          <a:prstGeom prst="line">
            <a:avLst/>
          </a:prstGeom>
          <a:noFill/>
          <a:ln w="25560">
            <a:solidFill>
              <a:schemeClr val="hlink"/>
            </a:solidFill>
            <a:round/>
            <a:headEnd type="triangle" w="lg" len="lg"/>
            <a:tailEnd type="triangle" w="lg" len="lg"/>
          </a:ln>
        </p:spPr>
        <p:txBody>
          <a:bodyPr/>
          <a:lstStyle/>
          <a:p>
            <a:endParaRPr lang="en-GB"/>
          </a:p>
        </p:txBody>
      </p:sp>
      <p:sp>
        <p:nvSpPr>
          <p:cNvPr id="31777" name="Line 32"/>
          <p:cNvSpPr>
            <a:spLocks noChangeShapeType="1"/>
          </p:cNvSpPr>
          <p:nvPr/>
        </p:nvSpPr>
        <p:spPr bwMode="auto">
          <a:xfrm>
            <a:off x="4295253" y="4013203"/>
            <a:ext cx="1403350" cy="1587"/>
          </a:xfrm>
          <a:prstGeom prst="line">
            <a:avLst/>
          </a:prstGeom>
          <a:noFill/>
          <a:ln w="25560">
            <a:solidFill>
              <a:schemeClr val="hlink"/>
            </a:solidFill>
            <a:round/>
            <a:headEnd type="triangle" w="lg" len="lg"/>
            <a:tailEnd type="triangle" w="lg" len="lg"/>
          </a:ln>
        </p:spPr>
        <p:txBody>
          <a:bodyPr/>
          <a:lstStyle/>
          <a:p>
            <a:endParaRPr lang="en-GB"/>
          </a:p>
        </p:txBody>
      </p:sp>
      <p:sp>
        <p:nvSpPr>
          <p:cNvPr id="34" name="Slide Number Placeholder 33"/>
          <p:cNvSpPr>
            <a:spLocks noGrp="1"/>
          </p:cNvSpPr>
          <p:nvPr>
            <p:ph type="sldNum" sz="quarter" idx="4"/>
          </p:nvPr>
        </p:nvSpPr>
        <p:spPr/>
        <p:txBody>
          <a:bodyPr/>
          <a:lstStyle/>
          <a:p>
            <a:r>
              <a:rPr lang="en-GB" smtClean="0"/>
              <a:t>Faculty of ICT</a:t>
            </a:r>
            <a:endParaRPr lang="en-GB" dirty="0"/>
          </a:p>
        </p:txBody>
      </p:sp>
      <p:sp>
        <p:nvSpPr>
          <p:cNvPr id="35" name="Footer Placeholder 34"/>
          <p:cNvSpPr>
            <a:spLocks noGrp="1"/>
          </p:cNvSpPr>
          <p:nvPr>
            <p:ph type="ftr" sz="quarter" idx="3"/>
          </p:nvPr>
        </p:nvSpPr>
        <p:spPr/>
        <p:txBody>
          <a:bodyPr/>
          <a:lstStyle/>
          <a:p>
            <a:r>
              <a:rPr lang="en-GB" smtClean="0"/>
              <a:t>Ernest Cachia</a:t>
            </a:r>
          </a:p>
          <a:p>
            <a:r>
              <a:rPr lang="en-GB" smtClean="0"/>
              <a:t>Department of Computer Science</a:t>
            </a:r>
            <a:endParaRPr lang="en-GB"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2722042" y="142852"/>
            <a:ext cx="6902024" cy="513284"/>
          </a:xfrm>
        </p:spPr>
        <p:txBody>
          <a:bodyPr/>
          <a:lstStyle/>
          <a:p>
            <a:pPr eaLnBrk="1" hangingPunct="1"/>
            <a:r>
              <a:rPr lang="en-GB" dirty="0" smtClean="0"/>
              <a:t>Analysis of the V-Model</a:t>
            </a:r>
          </a:p>
        </p:txBody>
      </p:sp>
      <p:sp>
        <p:nvSpPr>
          <p:cNvPr id="32773" name="Rectangle 3"/>
          <p:cNvSpPr>
            <a:spLocks noGrp="1" noChangeArrowheads="1"/>
          </p:cNvSpPr>
          <p:nvPr>
            <p:ph type="body" idx="1"/>
          </p:nvPr>
        </p:nvSpPr>
        <p:spPr>
          <a:xfrm>
            <a:off x="881034" y="1844675"/>
            <a:ext cx="8215370" cy="3727465"/>
          </a:xfrm>
        </p:spPr>
        <p:txBody>
          <a:bodyPr/>
          <a:lstStyle/>
          <a:p>
            <a:pPr eaLnBrk="1" hangingPunct="1"/>
            <a:r>
              <a:rPr lang="en-GB" sz="2800" i="0" dirty="0" smtClean="0">
                <a:solidFill>
                  <a:srgbClr val="000000"/>
                </a:solidFill>
              </a:rPr>
              <a:t>Improves testing strategies</a:t>
            </a:r>
          </a:p>
          <a:p>
            <a:pPr eaLnBrk="1" hangingPunct="1"/>
            <a:r>
              <a:rPr lang="en-GB" sz="2800" i="0" dirty="0" smtClean="0">
                <a:solidFill>
                  <a:srgbClr val="000000"/>
                </a:solidFill>
              </a:rPr>
              <a:t>Does not particularly improve:</a:t>
            </a:r>
          </a:p>
          <a:p>
            <a:pPr marL="625475" lvl="1" indent="-285750" eaLnBrk="1" hangingPunct="1"/>
            <a:r>
              <a:rPr lang="en-GB" sz="2400" dirty="0" smtClean="0">
                <a:solidFill>
                  <a:srgbClr val="000000"/>
                </a:solidFill>
              </a:rPr>
              <a:t>Sequential nature</a:t>
            </a:r>
          </a:p>
          <a:p>
            <a:pPr marL="625475" lvl="1" indent="-285750" eaLnBrk="1" hangingPunct="1"/>
            <a:r>
              <a:rPr lang="en-GB" sz="2400" dirty="0" smtClean="0">
                <a:solidFill>
                  <a:srgbClr val="000000"/>
                </a:solidFill>
              </a:rPr>
              <a:t>Feedback</a:t>
            </a:r>
          </a:p>
          <a:p>
            <a:pPr marL="625475" lvl="1" indent="-285750" eaLnBrk="1" hangingPunct="1"/>
            <a:r>
              <a:rPr lang="en-GB" sz="2400" dirty="0" smtClean="0">
                <a:solidFill>
                  <a:srgbClr val="000000"/>
                </a:solidFill>
              </a:rPr>
              <a:t>Developmental risk management</a:t>
            </a:r>
          </a:p>
        </p:txBody>
      </p:sp>
      <p:sp>
        <p:nvSpPr>
          <p:cNvPr id="6" name="Slide Number Placeholder 5"/>
          <p:cNvSpPr>
            <a:spLocks noGrp="1"/>
          </p:cNvSpPr>
          <p:nvPr>
            <p:ph type="sldNum" sz="quarter" idx="4"/>
          </p:nvPr>
        </p:nvSpPr>
        <p:spPr/>
        <p:txBody>
          <a:bodyPr/>
          <a:lstStyle/>
          <a:p>
            <a:r>
              <a:rPr lang="en-GB" smtClean="0"/>
              <a:t>Faculty of ICT</a:t>
            </a:r>
            <a:endParaRPr lang="en-GB" dirty="0"/>
          </a:p>
        </p:txBody>
      </p:sp>
      <p:sp>
        <p:nvSpPr>
          <p:cNvPr id="7" name="Footer Placeholder 6"/>
          <p:cNvSpPr>
            <a:spLocks noGrp="1"/>
          </p:cNvSpPr>
          <p:nvPr>
            <p:ph type="ftr" sz="quarter" idx="3"/>
          </p:nvPr>
        </p:nvSpPr>
        <p:spPr/>
        <p:txBody>
          <a:bodyPr/>
          <a:lstStyle/>
          <a:p>
            <a:r>
              <a:rPr lang="en-GB" smtClean="0"/>
              <a:t>Ernest Cachia</a:t>
            </a:r>
          </a:p>
          <a:p>
            <a:r>
              <a:rPr lang="en-GB" smtClean="0"/>
              <a:t>Department of Computer Science</a:t>
            </a:r>
            <a:endParaRPr lang="en-GB"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AutoShape 38"/>
          <p:cNvSpPr>
            <a:spLocks noChangeArrowheads="1"/>
          </p:cNvSpPr>
          <p:nvPr/>
        </p:nvSpPr>
        <p:spPr bwMode="auto">
          <a:xfrm>
            <a:off x="1523975" y="4507384"/>
            <a:ext cx="1238250" cy="322262"/>
          </a:xfrm>
          <a:prstGeom prst="roundRect">
            <a:avLst>
              <a:gd name="adj" fmla="val 231"/>
            </a:avLst>
          </a:prstGeom>
          <a:solidFill>
            <a:srgbClr val="CCCC00"/>
          </a:solidFill>
          <a:ln w="9525">
            <a:round/>
            <a:headEnd/>
            <a:tailEnd/>
          </a:ln>
          <a:scene3d>
            <a:camera prst="legacyObliqueTopLeft"/>
            <a:lightRig rig="legacyFlat3" dir="t"/>
          </a:scene3d>
          <a:sp3d extrusionH="430200" prstMaterial="legacyMatte">
            <a:bevelT w="13500" h="13500" prst="angle"/>
            <a:bevelB w="13500" h="13500" prst="angle"/>
            <a:extrusionClr>
              <a:srgbClr val="DDDDDD"/>
            </a:extrusionClr>
          </a:sp3d>
        </p:spPr>
        <p:txBody>
          <a:bodyPr wrap="none" anchor="ctr">
            <a:flatTx/>
          </a:bodyPr>
          <a:lstStyle/>
          <a:p>
            <a:pPr algn="ctr"/>
            <a:r>
              <a:rPr lang="en-GB" sz="1900" i="0">
                <a:solidFill>
                  <a:srgbClr val="000000"/>
                </a:solidFill>
              </a:rPr>
              <a:t>Testing</a:t>
            </a:r>
          </a:p>
        </p:txBody>
      </p:sp>
      <p:sp>
        <p:nvSpPr>
          <p:cNvPr id="33797" name="AutoShape 37"/>
          <p:cNvSpPr>
            <a:spLocks noChangeArrowheads="1"/>
          </p:cNvSpPr>
          <p:nvPr/>
        </p:nvSpPr>
        <p:spPr bwMode="auto">
          <a:xfrm>
            <a:off x="1523976" y="3788246"/>
            <a:ext cx="1835018" cy="420688"/>
          </a:xfrm>
          <a:prstGeom prst="roundRect">
            <a:avLst>
              <a:gd name="adj" fmla="val 231"/>
            </a:avLst>
          </a:prstGeom>
          <a:solidFill>
            <a:srgbClr val="CCCC00"/>
          </a:solidFill>
          <a:ln w="9525">
            <a:round/>
            <a:headEnd/>
            <a:tailEnd/>
          </a:ln>
          <a:scene3d>
            <a:camera prst="legacyObliqueTopLeft"/>
            <a:lightRig rig="legacyFlat3" dir="t"/>
          </a:scene3d>
          <a:sp3d extrusionH="430200" prstMaterial="legacyMatte">
            <a:bevelT w="13500" h="13500" prst="angle"/>
            <a:bevelB w="13500" h="13500" prst="angle"/>
            <a:extrusionClr>
              <a:srgbClr val="DDDDDD"/>
            </a:extrusionClr>
          </a:sp3d>
        </p:spPr>
        <p:txBody>
          <a:bodyPr wrap="none" anchor="ctr">
            <a:flatTx/>
          </a:bodyPr>
          <a:lstStyle/>
          <a:p>
            <a:pPr algn="ctr"/>
            <a:r>
              <a:rPr lang="en-GB" sz="1900" i="0">
                <a:solidFill>
                  <a:srgbClr val="000000"/>
                </a:solidFill>
              </a:rPr>
              <a:t>Implementation</a:t>
            </a:r>
          </a:p>
        </p:txBody>
      </p:sp>
      <p:sp>
        <p:nvSpPr>
          <p:cNvPr id="33798" name="Rectangle 2"/>
          <p:cNvSpPr>
            <a:spLocks noGrp="1" noChangeArrowheads="1"/>
          </p:cNvSpPr>
          <p:nvPr>
            <p:ph type="title"/>
          </p:nvPr>
        </p:nvSpPr>
        <p:spPr>
          <a:xfrm>
            <a:off x="2722042" y="129634"/>
            <a:ext cx="6902024" cy="513284"/>
          </a:xfrm>
        </p:spPr>
        <p:txBody>
          <a:bodyPr/>
          <a:lstStyle/>
          <a:p>
            <a:pPr eaLnBrk="1" hangingPunct="1"/>
            <a:r>
              <a:rPr lang="en-GB" dirty="0" smtClean="0"/>
              <a:t>The Incremental Model</a:t>
            </a:r>
          </a:p>
        </p:txBody>
      </p:sp>
      <p:sp>
        <p:nvSpPr>
          <p:cNvPr id="33799" name="AutoShape 4"/>
          <p:cNvSpPr>
            <a:spLocks noChangeArrowheads="1"/>
          </p:cNvSpPr>
          <p:nvPr/>
        </p:nvSpPr>
        <p:spPr bwMode="auto">
          <a:xfrm>
            <a:off x="511018" y="1484784"/>
            <a:ext cx="1931326" cy="393700"/>
          </a:xfrm>
          <a:prstGeom prst="roundRect">
            <a:avLst>
              <a:gd name="adj" fmla="val 231"/>
            </a:avLst>
          </a:prstGeom>
          <a:solidFill>
            <a:srgbClr val="CCCC00"/>
          </a:solidFill>
          <a:ln w="9525">
            <a:round/>
            <a:headEnd/>
            <a:tailEnd/>
          </a:ln>
          <a:scene3d>
            <a:camera prst="legacyObliqueTopLeft"/>
            <a:lightRig rig="legacyFlat3" dir="t"/>
          </a:scene3d>
          <a:sp3d extrusionH="430200" prstMaterial="legacyMatte">
            <a:bevelT w="13500" h="13500" prst="angle"/>
            <a:bevelB w="13500" h="13500" prst="angle"/>
            <a:extrusionClr>
              <a:srgbClr val="DDDDDD"/>
            </a:extrusionClr>
          </a:sp3d>
        </p:spPr>
        <p:txBody>
          <a:bodyPr wrap="none" anchor="ctr">
            <a:flatTx/>
          </a:bodyPr>
          <a:lstStyle/>
          <a:p>
            <a:pPr algn="ctr"/>
            <a:r>
              <a:rPr lang="en-GB" sz="2200" i="0" dirty="0">
                <a:solidFill>
                  <a:srgbClr val="000000"/>
                </a:solidFill>
              </a:rPr>
              <a:t>Requirements</a:t>
            </a:r>
          </a:p>
        </p:txBody>
      </p:sp>
      <p:sp>
        <p:nvSpPr>
          <p:cNvPr id="33800" name="AutoShape 5"/>
          <p:cNvSpPr>
            <a:spLocks noChangeArrowheads="1"/>
          </p:cNvSpPr>
          <p:nvPr/>
        </p:nvSpPr>
        <p:spPr bwMode="auto">
          <a:xfrm>
            <a:off x="1523976" y="2203922"/>
            <a:ext cx="6552406" cy="436563"/>
          </a:xfrm>
          <a:prstGeom prst="roundRect">
            <a:avLst>
              <a:gd name="adj" fmla="val 236"/>
            </a:avLst>
          </a:prstGeom>
          <a:solidFill>
            <a:srgbClr val="CCCC00"/>
          </a:solidFill>
          <a:ln w="9525">
            <a:round/>
            <a:headEnd/>
            <a:tailEnd/>
          </a:ln>
          <a:scene3d>
            <a:camera prst="legacyObliqueTopLeft"/>
            <a:lightRig rig="legacyFlat3" dir="t"/>
          </a:scene3d>
          <a:sp3d extrusionH="430200" prstMaterial="legacyMatte">
            <a:bevelT w="13500" h="13500" prst="angle"/>
            <a:bevelB w="13500" h="13500" prst="angle"/>
            <a:extrusionClr>
              <a:srgbClr val="DDDDDD"/>
            </a:extrusionClr>
          </a:sp3d>
        </p:spPr>
        <p:txBody>
          <a:bodyPr wrap="none" anchor="ctr">
            <a:flatTx/>
          </a:bodyPr>
          <a:lstStyle/>
          <a:p>
            <a:pPr algn="ctr"/>
            <a:r>
              <a:rPr lang="en-GB" sz="2400" i="0" dirty="0">
                <a:solidFill>
                  <a:srgbClr val="000000"/>
                </a:solidFill>
              </a:rPr>
              <a:t>Global System Design</a:t>
            </a:r>
          </a:p>
        </p:txBody>
      </p:sp>
      <p:sp>
        <p:nvSpPr>
          <p:cNvPr id="33801" name="AutoShape 9"/>
          <p:cNvSpPr>
            <a:spLocks noChangeArrowheads="1"/>
          </p:cNvSpPr>
          <p:nvPr/>
        </p:nvSpPr>
        <p:spPr bwMode="auto">
          <a:xfrm>
            <a:off x="1446585" y="5228109"/>
            <a:ext cx="6786298" cy="520700"/>
          </a:xfrm>
          <a:prstGeom prst="roundRect">
            <a:avLst>
              <a:gd name="adj" fmla="val 301"/>
            </a:avLst>
          </a:prstGeom>
          <a:solidFill>
            <a:srgbClr val="DDDDDD"/>
          </a:solidFill>
          <a:ln w="9525">
            <a:round/>
            <a:headEnd/>
            <a:tailEnd/>
          </a:ln>
          <a:scene3d>
            <a:camera prst="legacyObliqueTopLeft"/>
            <a:lightRig rig="legacyFlat3" dir="t"/>
          </a:scene3d>
          <a:sp3d extrusionH="430200" prstMaterial="legacyMatte">
            <a:bevelT w="13500" h="13500" prst="angle"/>
            <a:bevelB w="13500" h="13500" prst="angle"/>
            <a:extrusionClr>
              <a:srgbClr val="DDDDDD"/>
            </a:extrusionClr>
          </a:sp3d>
        </p:spPr>
        <p:txBody>
          <a:bodyPr wrap="none" anchor="ctr">
            <a:flatTx/>
          </a:bodyPr>
          <a:lstStyle/>
          <a:p>
            <a:pPr algn="ctr"/>
            <a:r>
              <a:rPr lang="en-GB" sz="2400" i="0" dirty="0">
                <a:solidFill>
                  <a:srgbClr val="000000"/>
                </a:solidFill>
              </a:rPr>
              <a:t>Maintenance</a:t>
            </a:r>
          </a:p>
        </p:txBody>
      </p:sp>
      <p:sp>
        <p:nvSpPr>
          <p:cNvPr id="33802" name="AutoShape 36"/>
          <p:cNvSpPr>
            <a:spLocks noChangeArrowheads="1"/>
          </p:cNvSpPr>
          <p:nvPr/>
        </p:nvSpPr>
        <p:spPr bwMode="auto">
          <a:xfrm>
            <a:off x="1523975" y="3067521"/>
            <a:ext cx="1802342" cy="446088"/>
          </a:xfrm>
          <a:prstGeom prst="roundRect">
            <a:avLst>
              <a:gd name="adj" fmla="val 231"/>
            </a:avLst>
          </a:prstGeom>
          <a:solidFill>
            <a:srgbClr val="CCCC00"/>
          </a:solidFill>
          <a:ln w="9525">
            <a:round/>
            <a:headEnd/>
            <a:tailEnd/>
          </a:ln>
          <a:scene3d>
            <a:camera prst="legacyObliqueTopLeft"/>
            <a:lightRig rig="legacyFlat3" dir="t"/>
          </a:scene3d>
          <a:sp3d extrusionH="430200" prstMaterial="legacyMatte">
            <a:bevelT w="13500" h="13500" prst="angle"/>
            <a:bevelB w="13500" h="13500" prst="angle"/>
            <a:extrusionClr>
              <a:srgbClr val="DDDDDD"/>
            </a:extrusionClr>
          </a:sp3d>
        </p:spPr>
        <p:txBody>
          <a:bodyPr wrap="none" anchor="ctr">
            <a:flatTx/>
          </a:bodyPr>
          <a:lstStyle/>
          <a:p>
            <a:pPr algn="ctr"/>
            <a:r>
              <a:rPr lang="en-GB" sz="1900" i="0">
                <a:solidFill>
                  <a:srgbClr val="000000"/>
                </a:solidFill>
              </a:rPr>
              <a:t>Detailed design</a:t>
            </a:r>
          </a:p>
        </p:txBody>
      </p:sp>
      <p:sp>
        <p:nvSpPr>
          <p:cNvPr id="33803" name="Line 51"/>
          <p:cNvSpPr>
            <a:spLocks noChangeShapeType="1"/>
          </p:cNvSpPr>
          <p:nvPr/>
        </p:nvSpPr>
        <p:spPr bwMode="auto">
          <a:xfrm>
            <a:off x="7998991" y="3285010"/>
            <a:ext cx="1155700" cy="1587"/>
          </a:xfrm>
          <a:prstGeom prst="line">
            <a:avLst/>
          </a:prstGeom>
          <a:noFill/>
          <a:ln w="50760">
            <a:solidFill>
              <a:srgbClr val="CCCC00"/>
            </a:solidFill>
            <a:prstDash val="sysDot"/>
            <a:round/>
            <a:headEnd/>
            <a:tailEnd type="triangle" w="lg" len="lg"/>
          </a:ln>
        </p:spPr>
        <p:txBody>
          <a:bodyPr/>
          <a:lstStyle/>
          <a:p>
            <a:endParaRPr lang="en-GB" sz="1900" i="0">
              <a:solidFill>
                <a:srgbClr val="000000"/>
              </a:solidFill>
            </a:endParaRPr>
          </a:p>
        </p:txBody>
      </p:sp>
      <p:sp>
        <p:nvSpPr>
          <p:cNvPr id="33804" name="AutoShape 52"/>
          <p:cNvSpPr>
            <a:spLocks noChangeArrowheads="1"/>
          </p:cNvSpPr>
          <p:nvPr/>
        </p:nvSpPr>
        <p:spPr bwMode="auto">
          <a:xfrm>
            <a:off x="3708110" y="4508972"/>
            <a:ext cx="1238250" cy="322263"/>
          </a:xfrm>
          <a:prstGeom prst="roundRect">
            <a:avLst>
              <a:gd name="adj" fmla="val 231"/>
            </a:avLst>
          </a:prstGeom>
          <a:solidFill>
            <a:srgbClr val="CCCC00"/>
          </a:solidFill>
          <a:ln w="9525">
            <a:round/>
            <a:headEnd/>
            <a:tailEnd/>
          </a:ln>
          <a:scene3d>
            <a:camera prst="legacyObliqueTopLeft"/>
            <a:lightRig rig="legacyFlat3" dir="t"/>
          </a:scene3d>
          <a:sp3d extrusionH="430200" prstMaterial="legacyMatte">
            <a:bevelT w="13500" h="13500" prst="angle"/>
            <a:bevelB w="13500" h="13500" prst="angle"/>
            <a:extrusionClr>
              <a:srgbClr val="DDDDDD"/>
            </a:extrusionClr>
          </a:sp3d>
        </p:spPr>
        <p:txBody>
          <a:bodyPr wrap="none" anchor="ctr">
            <a:flatTx/>
          </a:bodyPr>
          <a:lstStyle/>
          <a:p>
            <a:pPr algn="ctr"/>
            <a:r>
              <a:rPr lang="en-GB" sz="1900" i="0">
                <a:solidFill>
                  <a:srgbClr val="000000"/>
                </a:solidFill>
              </a:rPr>
              <a:t>Testing</a:t>
            </a:r>
          </a:p>
        </p:txBody>
      </p:sp>
      <p:sp>
        <p:nvSpPr>
          <p:cNvPr id="33805" name="AutoShape 53"/>
          <p:cNvSpPr>
            <a:spLocks noChangeArrowheads="1"/>
          </p:cNvSpPr>
          <p:nvPr/>
        </p:nvSpPr>
        <p:spPr bwMode="auto">
          <a:xfrm>
            <a:off x="3708111" y="3789835"/>
            <a:ext cx="1835018" cy="420687"/>
          </a:xfrm>
          <a:prstGeom prst="roundRect">
            <a:avLst>
              <a:gd name="adj" fmla="val 231"/>
            </a:avLst>
          </a:prstGeom>
          <a:solidFill>
            <a:srgbClr val="CCCC00"/>
          </a:solidFill>
          <a:ln w="9525">
            <a:round/>
            <a:headEnd/>
            <a:tailEnd/>
          </a:ln>
          <a:scene3d>
            <a:camera prst="legacyObliqueTopLeft"/>
            <a:lightRig rig="legacyFlat3" dir="t"/>
          </a:scene3d>
          <a:sp3d extrusionH="430200" prstMaterial="legacyMatte">
            <a:bevelT w="13500" h="13500" prst="angle"/>
            <a:bevelB w="13500" h="13500" prst="angle"/>
            <a:extrusionClr>
              <a:srgbClr val="DDDDDD"/>
            </a:extrusionClr>
          </a:sp3d>
        </p:spPr>
        <p:txBody>
          <a:bodyPr wrap="none" anchor="ctr">
            <a:flatTx/>
          </a:bodyPr>
          <a:lstStyle/>
          <a:p>
            <a:pPr algn="ctr"/>
            <a:r>
              <a:rPr lang="en-GB" sz="1900" i="0">
                <a:solidFill>
                  <a:srgbClr val="000000"/>
                </a:solidFill>
              </a:rPr>
              <a:t>Implementation</a:t>
            </a:r>
          </a:p>
        </p:txBody>
      </p:sp>
      <p:sp>
        <p:nvSpPr>
          <p:cNvPr id="33806" name="AutoShape 54"/>
          <p:cNvSpPr>
            <a:spLocks noChangeArrowheads="1"/>
          </p:cNvSpPr>
          <p:nvPr/>
        </p:nvSpPr>
        <p:spPr bwMode="auto">
          <a:xfrm>
            <a:off x="3708110" y="3069110"/>
            <a:ext cx="1802342" cy="446087"/>
          </a:xfrm>
          <a:prstGeom prst="roundRect">
            <a:avLst>
              <a:gd name="adj" fmla="val 231"/>
            </a:avLst>
          </a:prstGeom>
          <a:solidFill>
            <a:srgbClr val="CCCC00"/>
          </a:solidFill>
          <a:ln w="9525">
            <a:round/>
            <a:headEnd/>
            <a:tailEnd/>
          </a:ln>
          <a:scene3d>
            <a:camera prst="legacyObliqueTopLeft"/>
            <a:lightRig rig="legacyFlat3" dir="t"/>
          </a:scene3d>
          <a:sp3d extrusionH="430200" prstMaterial="legacyMatte">
            <a:bevelT w="13500" h="13500" prst="angle"/>
            <a:bevelB w="13500" h="13500" prst="angle"/>
            <a:extrusionClr>
              <a:srgbClr val="DDDDDD"/>
            </a:extrusionClr>
          </a:sp3d>
        </p:spPr>
        <p:txBody>
          <a:bodyPr wrap="none" anchor="ctr">
            <a:flatTx/>
          </a:bodyPr>
          <a:lstStyle/>
          <a:p>
            <a:pPr algn="ctr"/>
            <a:r>
              <a:rPr lang="en-GB" sz="1900" i="0">
                <a:solidFill>
                  <a:srgbClr val="000000"/>
                </a:solidFill>
              </a:rPr>
              <a:t>Detailed design</a:t>
            </a:r>
          </a:p>
        </p:txBody>
      </p:sp>
      <p:sp>
        <p:nvSpPr>
          <p:cNvPr id="33807" name="AutoShape 55"/>
          <p:cNvSpPr>
            <a:spLocks noChangeArrowheads="1"/>
          </p:cNvSpPr>
          <p:nvPr/>
        </p:nvSpPr>
        <p:spPr bwMode="auto">
          <a:xfrm>
            <a:off x="5892246" y="4508972"/>
            <a:ext cx="1238250" cy="322263"/>
          </a:xfrm>
          <a:prstGeom prst="roundRect">
            <a:avLst>
              <a:gd name="adj" fmla="val 231"/>
            </a:avLst>
          </a:prstGeom>
          <a:solidFill>
            <a:srgbClr val="CCCC00"/>
          </a:solidFill>
          <a:ln w="9525">
            <a:round/>
            <a:headEnd/>
            <a:tailEnd/>
          </a:ln>
          <a:scene3d>
            <a:camera prst="legacyObliqueTopLeft"/>
            <a:lightRig rig="legacyFlat3" dir="t"/>
          </a:scene3d>
          <a:sp3d extrusionH="430200" prstMaterial="legacyMatte">
            <a:bevelT w="13500" h="13500" prst="angle"/>
            <a:bevelB w="13500" h="13500" prst="angle"/>
            <a:extrusionClr>
              <a:srgbClr val="DDDDDD"/>
            </a:extrusionClr>
          </a:sp3d>
        </p:spPr>
        <p:txBody>
          <a:bodyPr wrap="none" anchor="ctr">
            <a:flatTx/>
          </a:bodyPr>
          <a:lstStyle/>
          <a:p>
            <a:pPr algn="ctr"/>
            <a:r>
              <a:rPr lang="en-GB" sz="1900" i="0">
                <a:solidFill>
                  <a:srgbClr val="000000"/>
                </a:solidFill>
              </a:rPr>
              <a:t>Testing</a:t>
            </a:r>
          </a:p>
        </p:txBody>
      </p:sp>
      <p:sp>
        <p:nvSpPr>
          <p:cNvPr id="33808" name="AutoShape 56"/>
          <p:cNvSpPr>
            <a:spLocks noChangeArrowheads="1"/>
          </p:cNvSpPr>
          <p:nvPr/>
        </p:nvSpPr>
        <p:spPr bwMode="auto">
          <a:xfrm>
            <a:off x="5892246" y="3789835"/>
            <a:ext cx="1835018" cy="420687"/>
          </a:xfrm>
          <a:prstGeom prst="roundRect">
            <a:avLst>
              <a:gd name="adj" fmla="val 231"/>
            </a:avLst>
          </a:prstGeom>
          <a:solidFill>
            <a:srgbClr val="CCCC00"/>
          </a:solidFill>
          <a:ln w="9525">
            <a:round/>
            <a:headEnd/>
            <a:tailEnd/>
          </a:ln>
          <a:scene3d>
            <a:camera prst="legacyObliqueTopLeft"/>
            <a:lightRig rig="legacyFlat3" dir="t"/>
          </a:scene3d>
          <a:sp3d extrusionH="430200" prstMaterial="legacyMatte">
            <a:bevelT w="13500" h="13500" prst="angle"/>
            <a:bevelB w="13500" h="13500" prst="angle"/>
            <a:extrusionClr>
              <a:srgbClr val="DDDDDD"/>
            </a:extrusionClr>
          </a:sp3d>
        </p:spPr>
        <p:txBody>
          <a:bodyPr wrap="none" anchor="ctr">
            <a:flatTx/>
          </a:bodyPr>
          <a:lstStyle/>
          <a:p>
            <a:pPr algn="ctr"/>
            <a:r>
              <a:rPr lang="en-GB" sz="1900" i="0">
                <a:solidFill>
                  <a:srgbClr val="000000"/>
                </a:solidFill>
              </a:rPr>
              <a:t>Implementation</a:t>
            </a:r>
          </a:p>
        </p:txBody>
      </p:sp>
      <p:sp>
        <p:nvSpPr>
          <p:cNvPr id="33809" name="AutoShape 57"/>
          <p:cNvSpPr>
            <a:spLocks noChangeArrowheads="1"/>
          </p:cNvSpPr>
          <p:nvPr/>
        </p:nvSpPr>
        <p:spPr bwMode="auto">
          <a:xfrm>
            <a:off x="5892246" y="3069110"/>
            <a:ext cx="1802342" cy="446087"/>
          </a:xfrm>
          <a:prstGeom prst="roundRect">
            <a:avLst>
              <a:gd name="adj" fmla="val 231"/>
            </a:avLst>
          </a:prstGeom>
          <a:solidFill>
            <a:srgbClr val="CCCC00"/>
          </a:solidFill>
          <a:ln w="9525">
            <a:round/>
            <a:headEnd/>
            <a:tailEnd/>
          </a:ln>
          <a:scene3d>
            <a:camera prst="legacyObliqueTopLeft"/>
            <a:lightRig rig="legacyFlat3" dir="t"/>
          </a:scene3d>
          <a:sp3d extrusionH="430200" prstMaterial="legacyMatte">
            <a:bevelT w="13500" h="13500" prst="angle"/>
            <a:bevelB w="13500" h="13500" prst="angle"/>
            <a:extrusionClr>
              <a:srgbClr val="DDDDDD"/>
            </a:extrusionClr>
          </a:sp3d>
        </p:spPr>
        <p:txBody>
          <a:bodyPr wrap="none" anchor="ctr">
            <a:flatTx/>
          </a:bodyPr>
          <a:lstStyle/>
          <a:p>
            <a:pPr algn="ctr"/>
            <a:r>
              <a:rPr lang="en-GB" sz="1900" i="0">
                <a:solidFill>
                  <a:srgbClr val="000000"/>
                </a:solidFill>
              </a:rPr>
              <a:t>Detailed design</a:t>
            </a:r>
          </a:p>
        </p:txBody>
      </p:sp>
      <p:cxnSp>
        <p:nvCxnSpPr>
          <p:cNvPr id="33810" name="AutoShape 60"/>
          <p:cNvCxnSpPr>
            <a:cxnSpLocks noChangeShapeType="1"/>
            <a:stCxn id="33799" idx="3"/>
            <a:endCxn id="33800" idx="0"/>
          </p:cNvCxnSpPr>
          <p:nvPr/>
        </p:nvCxnSpPr>
        <p:spPr bwMode="auto">
          <a:xfrm>
            <a:off x="2442344" y="1681635"/>
            <a:ext cx="2357835" cy="522287"/>
          </a:xfrm>
          <a:prstGeom prst="bentConnector2">
            <a:avLst/>
          </a:prstGeom>
          <a:noFill/>
          <a:ln w="38100">
            <a:solidFill>
              <a:schemeClr val="tx1"/>
            </a:solidFill>
            <a:miter lim="800000"/>
            <a:headEnd type="triangle" w="med" len="med"/>
            <a:tailEnd type="triangle" w="med" len="med"/>
          </a:ln>
        </p:spPr>
      </p:cxnSp>
      <p:sp>
        <p:nvSpPr>
          <p:cNvPr id="33811" name="Line 62"/>
          <p:cNvSpPr>
            <a:spLocks noChangeShapeType="1"/>
          </p:cNvSpPr>
          <p:nvPr/>
        </p:nvSpPr>
        <p:spPr bwMode="auto">
          <a:xfrm>
            <a:off x="2382151" y="2635722"/>
            <a:ext cx="0" cy="360363"/>
          </a:xfrm>
          <a:prstGeom prst="line">
            <a:avLst/>
          </a:prstGeom>
          <a:noFill/>
          <a:ln w="38100">
            <a:solidFill>
              <a:schemeClr val="tx1"/>
            </a:solidFill>
            <a:round/>
            <a:headEnd type="triangle" w="med" len="med"/>
            <a:tailEnd type="triangle" w="med" len="med"/>
          </a:ln>
        </p:spPr>
        <p:txBody>
          <a:bodyPr/>
          <a:lstStyle/>
          <a:p>
            <a:endParaRPr lang="en-GB" sz="1900" i="0">
              <a:solidFill>
                <a:srgbClr val="000000"/>
              </a:solidFill>
            </a:endParaRPr>
          </a:p>
        </p:txBody>
      </p:sp>
      <p:sp>
        <p:nvSpPr>
          <p:cNvPr id="33812" name="Line 63"/>
          <p:cNvSpPr>
            <a:spLocks noChangeShapeType="1"/>
          </p:cNvSpPr>
          <p:nvPr/>
        </p:nvSpPr>
        <p:spPr bwMode="auto">
          <a:xfrm>
            <a:off x="4566287" y="2635722"/>
            <a:ext cx="0" cy="360363"/>
          </a:xfrm>
          <a:prstGeom prst="line">
            <a:avLst/>
          </a:prstGeom>
          <a:noFill/>
          <a:ln w="38100">
            <a:solidFill>
              <a:schemeClr val="tx1"/>
            </a:solidFill>
            <a:round/>
            <a:headEnd type="triangle" w="med" len="med"/>
            <a:tailEnd type="triangle" w="med" len="med"/>
          </a:ln>
        </p:spPr>
        <p:txBody>
          <a:bodyPr/>
          <a:lstStyle/>
          <a:p>
            <a:endParaRPr lang="en-GB" sz="1900" i="0">
              <a:solidFill>
                <a:srgbClr val="000000"/>
              </a:solidFill>
            </a:endParaRPr>
          </a:p>
        </p:txBody>
      </p:sp>
      <p:sp>
        <p:nvSpPr>
          <p:cNvPr id="33813" name="Line 64"/>
          <p:cNvSpPr>
            <a:spLocks noChangeShapeType="1"/>
          </p:cNvSpPr>
          <p:nvPr/>
        </p:nvSpPr>
        <p:spPr bwMode="auto">
          <a:xfrm>
            <a:off x="6673031" y="2635722"/>
            <a:ext cx="0" cy="360363"/>
          </a:xfrm>
          <a:prstGeom prst="line">
            <a:avLst/>
          </a:prstGeom>
          <a:noFill/>
          <a:ln w="38100">
            <a:solidFill>
              <a:schemeClr val="tx1"/>
            </a:solidFill>
            <a:round/>
            <a:headEnd type="triangle" w="med" len="med"/>
            <a:tailEnd type="triangle" w="med" len="med"/>
          </a:ln>
        </p:spPr>
        <p:txBody>
          <a:bodyPr/>
          <a:lstStyle/>
          <a:p>
            <a:endParaRPr lang="en-GB" sz="1900" i="0">
              <a:solidFill>
                <a:srgbClr val="000000"/>
              </a:solidFill>
            </a:endParaRPr>
          </a:p>
        </p:txBody>
      </p:sp>
      <p:sp>
        <p:nvSpPr>
          <p:cNvPr id="33814" name="Line 65"/>
          <p:cNvSpPr>
            <a:spLocks noChangeShapeType="1"/>
          </p:cNvSpPr>
          <p:nvPr/>
        </p:nvSpPr>
        <p:spPr bwMode="auto">
          <a:xfrm>
            <a:off x="2382151" y="3500910"/>
            <a:ext cx="0" cy="287337"/>
          </a:xfrm>
          <a:prstGeom prst="line">
            <a:avLst/>
          </a:prstGeom>
          <a:noFill/>
          <a:ln w="38100">
            <a:solidFill>
              <a:schemeClr val="tx1"/>
            </a:solidFill>
            <a:round/>
            <a:headEnd type="triangle" w="med" len="med"/>
            <a:tailEnd type="triangle" w="med" len="med"/>
          </a:ln>
        </p:spPr>
        <p:txBody>
          <a:bodyPr/>
          <a:lstStyle/>
          <a:p>
            <a:endParaRPr lang="en-GB" sz="1900" i="0">
              <a:solidFill>
                <a:srgbClr val="000000"/>
              </a:solidFill>
            </a:endParaRPr>
          </a:p>
        </p:txBody>
      </p:sp>
      <p:sp>
        <p:nvSpPr>
          <p:cNvPr id="33815" name="Line 66"/>
          <p:cNvSpPr>
            <a:spLocks noChangeShapeType="1"/>
          </p:cNvSpPr>
          <p:nvPr/>
        </p:nvSpPr>
        <p:spPr bwMode="auto">
          <a:xfrm>
            <a:off x="4566287" y="3500910"/>
            <a:ext cx="0" cy="287337"/>
          </a:xfrm>
          <a:prstGeom prst="line">
            <a:avLst/>
          </a:prstGeom>
          <a:noFill/>
          <a:ln w="38100">
            <a:solidFill>
              <a:schemeClr val="tx1"/>
            </a:solidFill>
            <a:round/>
            <a:headEnd type="triangle" w="med" len="med"/>
            <a:tailEnd type="triangle" w="med" len="med"/>
          </a:ln>
        </p:spPr>
        <p:txBody>
          <a:bodyPr/>
          <a:lstStyle/>
          <a:p>
            <a:endParaRPr lang="en-GB" sz="1900" i="0">
              <a:solidFill>
                <a:srgbClr val="000000"/>
              </a:solidFill>
            </a:endParaRPr>
          </a:p>
        </p:txBody>
      </p:sp>
      <p:sp>
        <p:nvSpPr>
          <p:cNvPr id="33816" name="Line 67"/>
          <p:cNvSpPr>
            <a:spLocks noChangeShapeType="1"/>
          </p:cNvSpPr>
          <p:nvPr/>
        </p:nvSpPr>
        <p:spPr bwMode="auto">
          <a:xfrm>
            <a:off x="6673031" y="3500910"/>
            <a:ext cx="0" cy="287337"/>
          </a:xfrm>
          <a:prstGeom prst="line">
            <a:avLst/>
          </a:prstGeom>
          <a:noFill/>
          <a:ln w="38100">
            <a:solidFill>
              <a:schemeClr val="tx1"/>
            </a:solidFill>
            <a:round/>
            <a:headEnd type="triangle" w="med" len="med"/>
            <a:tailEnd type="triangle" w="med" len="med"/>
          </a:ln>
        </p:spPr>
        <p:txBody>
          <a:bodyPr/>
          <a:lstStyle/>
          <a:p>
            <a:endParaRPr lang="en-GB" sz="1900" i="0">
              <a:solidFill>
                <a:srgbClr val="000000"/>
              </a:solidFill>
            </a:endParaRPr>
          </a:p>
        </p:txBody>
      </p:sp>
      <p:sp>
        <p:nvSpPr>
          <p:cNvPr id="33817" name="Line 68"/>
          <p:cNvSpPr>
            <a:spLocks noChangeShapeType="1"/>
          </p:cNvSpPr>
          <p:nvPr/>
        </p:nvSpPr>
        <p:spPr bwMode="auto">
          <a:xfrm>
            <a:off x="2382151" y="4220046"/>
            <a:ext cx="0" cy="287338"/>
          </a:xfrm>
          <a:prstGeom prst="line">
            <a:avLst/>
          </a:prstGeom>
          <a:noFill/>
          <a:ln w="38100">
            <a:solidFill>
              <a:schemeClr val="tx1"/>
            </a:solidFill>
            <a:round/>
            <a:headEnd type="triangle" w="med" len="med"/>
            <a:tailEnd type="triangle" w="med" len="med"/>
          </a:ln>
        </p:spPr>
        <p:txBody>
          <a:bodyPr/>
          <a:lstStyle/>
          <a:p>
            <a:endParaRPr lang="en-GB" sz="1900" i="0">
              <a:solidFill>
                <a:srgbClr val="000000"/>
              </a:solidFill>
            </a:endParaRPr>
          </a:p>
        </p:txBody>
      </p:sp>
      <p:sp>
        <p:nvSpPr>
          <p:cNvPr id="33818" name="Line 69"/>
          <p:cNvSpPr>
            <a:spLocks noChangeShapeType="1"/>
          </p:cNvSpPr>
          <p:nvPr/>
        </p:nvSpPr>
        <p:spPr bwMode="auto">
          <a:xfrm>
            <a:off x="4566287" y="4220046"/>
            <a:ext cx="0" cy="287338"/>
          </a:xfrm>
          <a:prstGeom prst="line">
            <a:avLst/>
          </a:prstGeom>
          <a:noFill/>
          <a:ln w="38100">
            <a:solidFill>
              <a:schemeClr val="tx1"/>
            </a:solidFill>
            <a:round/>
            <a:headEnd type="triangle" w="med" len="med"/>
            <a:tailEnd type="triangle" w="med" len="med"/>
          </a:ln>
        </p:spPr>
        <p:txBody>
          <a:bodyPr/>
          <a:lstStyle/>
          <a:p>
            <a:endParaRPr lang="en-GB" sz="1900" i="0">
              <a:solidFill>
                <a:srgbClr val="000000"/>
              </a:solidFill>
            </a:endParaRPr>
          </a:p>
        </p:txBody>
      </p:sp>
      <p:sp>
        <p:nvSpPr>
          <p:cNvPr id="33819" name="Line 70"/>
          <p:cNvSpPr>
            <a:spLocks noChangeShapeType="1"/>
          </p:cNvSpPr>
          <p:nvPr/>
        </p:nvSpPr>
        <p:spPr bwMode="auto">
          <a:xfrm>
            <a:off x="6673031" y="4220046"/>
            <a:ext cx="0" cy="287338"/>
          </a:xfrm>
          <a:prstGeom prst="line">
            <a:avLst/>
          </a:prstGeom>
          <a:noFill/>
          <a:ln w="38100">
            <a:solidFill>
              <a:schemeClr val="tx1"/>
            </a:solidFill>
            <a:round/>
            <a:headEnd type="triangle" w="med" len="med"/>
            <a:tailEnd type="triangle" w="med" len="med"/>
          </a:ln>
        </p:spPr>
        <p:txBody>
          <a:bodyPr/>
          <a:lstStyle/>
          <a:p>
            <a:endParaRPr lang="en-GB" sz="1900" i="0">
              <a:solidFill>
                <a:srgbClr val="000000"/>
              </a:solidFill>
            </a:endParaRPr>
          </a:p>
        </p:txBody>
      </p:sp>
      <p:sp>
        <p:nvSpPr>
          <p:cNvPr id="33820" name="Line 71"/>
          <p:cNvSpPr>
            <a:spLocks noChangeShapeType="1"/>
          </p:cNvSpPr>
          <p:nvPr/>
        </p:nvSpPr>
        <p:spPr bwMode="auto">
          <a:xfrm>
            <a:off x="2382151" y="4796309"/>
            <a:ext cx="0" cy="360362"/>
          </a:xfrm>
          <a:prstGeom prst="line">
            <a:avLst/>
          </a:prstGeom>
          <a:noFill/>
          <a:ln w="38100">
            <a:solidFill>
              <a:schemeClr val="tx1"/>
            </a:solidFill>
            <a:round/>
            <a:headEnd/>
            <a:tailEnd type="triangle" w="med" len="med"/>
          </a:ln>
        </p:spPr>
        <p:txBody>
          <a:bodyPr/>
          <a:lstStyle/>
          <a:p>
            <a:endParaRPr lang="en-GB" sz="1900" i="0">
              <a:solidFill>
                <a:srgbClr val="000000"/>
              </a:solidFill>
            </a:endParaRPr>
          </a:p>
        </p:txBody>
      </p:sp>
      <p:sp>
        <p:nvSpPr>
          <p:cNvPr id="33821" name="Line 72"/>
          <p:cNvSpPr>
            <a:spLocks noChangeShapeType="1"/>
          </p:cNvSpPr>
          <p:nvPr/>
        </p:nvSpPr>
        <p:spPr bwMode="auto">
          <a:xfrm>
            <a:off x="4566287" y="4796309"/>
            <a:ext cx="0" cy="360362"/>
          </a:xfrm>
          <a:prstGeom prst="line">
            <a:avLst/>
          </a:prstGeom>
          <a:noFill/>
          <a:ln w="38100">
            <a:solidFill>
              <a:schemeClr val="tx1"/>
            </a:solidFill>
            <a:round/>
            <a:headEnd/>
            <a:tailEnd type="triangle" w="med" len="med"/>
          </a:ln>
        </p:spPr>
        <p:txBody>
          <a:bodyPr/>
          <a:lstStyle/>
          <a:p>
            <a:endParaRPr lang="en-GB" sz="1900" i="0">
              <a:solidFill>
                <a:srgbClr val="000000"/>
              </a:solidFill>
            </a:endParaRPr>
          </a:p>
        </p:txBody>
      </p:sp>
      <p:sp>
        <p:nvSpPr>
          <p:cNvPr id="33822" name="Line 73"/>
          <p:cNvSpPr>
            <a:spLocks noChangeShapeType="1"/>
          </p:cNvSpPr>
          <p:nvPr/>
        </p:nvSpPr>
        <p:spPr bwMode="auto">
          <a:xfrm>
            <a:off x="6673031" y="4796309"/>
            <a:ext cx="0" cy="360362"/>
          </a:xfrm>
          <a:prstGeom prst="line">
            <a:avLst/>
          </a:prstGeom>
          <a:noFill/>
          <a:ln w="38100">
            <a:solidFill>
              <a:schemeClr val="tx1"/>
            </a:solidFill>
            <a:round/>
            <a:headEnd/>
            <a:tailEnd type="triangle" w="med" len="med"/>
          </a:ln>
        </p:spPr>
        <p:txBody>
          <a:bodyPr/>
          <a:lstStyle/>
          <a:p>
            <a:endParaRPr lang="en-GB" sz="1900" i="0">
              <a:solidFill>
                <a:srgbClr val="000000"/>
              </a:solidFill>
            </a:endParaRPr>
          </a:p>
        </p:txBody>
      </p:sp>
      <p:sp>
        <p:nvSpPr>
          <p:cNvPr id="31" name="Slide Number Placeholder 30"/>
          <p:cNvSpPr>
            <a:spLocks noGrp="1"/>
          </p:cNvSpPr>
          <p:nvPr>
            <p:ph type="sldNum" sz="quarter" idx="4"/>
          </p:nvPr>
        </p:nvSpPr>
        <p:spPr/>
        <p:txBody>
          <a:bodyPr/>
          <a:lstStyle/>
          <a:p>
            <a:r>
              <a:rPr lang="en-GB" smtClean="0"/>
              <a:t>Faculty of ICT</a:t>
            </a:r>
            <a:endParaRPr lang="en-GB" dirty="0"/>
          </a:p>
        </p:txBody>
      </p:sp>
      <p:sp>
        <p:nvSpPr>
          <p:cNvPr id="32" name="Footer Placeholder 31"/>
          <p:cNvSpPr>
            <a:spLocks noGrp="1"/>
          </p:cNvSpPr>
          <p:nvPr>
            <p:ph type="ftr" sz="quarter" idx="3"/>
          </p:nvPr>
        </p:nvSpPr>
        <p:spPr/>
        <p:txBody>
          <a:bodyPr/>
          <a:lstStyle/>
          <a:p>
            <a:r>
              <a:rPr lang="en-GB" smtClean="0"/>
              <a:t>Ernest Cachia</a:t>
            </a:r>
          </a:p>
          <a:p>
            <a:r>
              <a:rPr lang="en-GB" smtClean="0"/>
              <a:t>Department of Computer Science</a:t>
            </a:r>
            <a:endParaRPr lang="en-GB"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a:xfrm>
            <a:off x="2638440" y="71414"/>
            <a:ext cx="6995080" cy="596879"/>
          </a:xfrm>
        </p:spPr>
        <p:txBody>
          <a:bodyPr/>
          <a:lstStyle/>
          <a:p>
            <a:pPr eaLnBrk="1" hangingPunct="1"/>
            <a:r>
              <a:rPr lang="en-GB" dirty="0" smtClean="0"/>
              <a:t>Analysis of The Incremental Model</a:t>
            </a:r>
          </a:p>
        </p:txBody>
      </p:sp>
      <p:sp>
        <p:nvSpPr>
          <p:cNvPr id="34821" name="Rectangle 3"/>
          <p:cNvSpPr>
            <a:spLocks noGrp="1" noChangeArrowheads="1"/>
          </p:cNvSpPr>
          <p:nvPr>
            <p:ph type="body" idx="1"/>
          </p:nvPr>
        </p:nvSpPr>
        <p:spPr>
          <a:xfrm>
            <a:off x="809596" y="1428736"/>
            <a:ext cx="8286808" cy="4702189"/>
          </a:xfrm>
        </p:spPr>
        <p:txBody>
          <a:bodyPr/>
          <a:lstStyle/>
          <a:p>
            <a:pPr eaLnBrk="1" hangingPunct="1">
              <a:lnSpc>
                <a:spcPct val="97000"/>
              </a:lnSpc>
            </a:pPr>
            <a:r>
              <a:rPr lang="en-GB" sz="2800" i="0" dirty="0" smtClean="0">
                <a:solidFill>
                  <a:srgbClr val="000000"/>
                </a:solidFill>
              </a:rPr>
              <a:t>Assumes independent sub-systems.</a:t>
            </a:r>
          </a:p>
          <a:p>
            <a:pPr eaLnBrk="1" hangingPunct="1"/>
            <a:r>
              <a:rPr lang="en-GB" sz="2800" i="0" dirty="0" smtClean="0">
                <a:solidFill>
                  <a:srgbClr val="000000"/>
                </a:solidFill>
              </a:rPr>
              <a:t>Improves (by delivering smaller units):</a:t>
            </a:r>
          </a:p>
          <a:p>
            <a:pPr marL="625475" lvl="1" indent="-285750" eaLnBrk="1" hangingPunct="1"/>
            <a:r>
              <a:rPr lang="en-GB" sz="2400" dirty="0" smtClean="0">
                <a:solidFill>
                  <a:srgbClr val="000000"/>
                </a:solidFill>
              </a:rPr>
              <a:t>Feedback</a:t>
            </a:r>
          </a:p>
          <a:p>
            <a:pPr marL="625475" lvl="1" indent="-285750" eaLnBrk="1" hangingPunct="1"/>
            <a:r>
              <a:rPr lang="en-GB" sz="2400" dirty="0" smtClean="0">
                <a:solidFill>
                  <a:srgbClr val="000000"/>
                </a:solidFill>
              </a:rPr>
              <a:t>Testing</a:t>
            </a:r>
          </a:p>
          <a:p>
            <a:pPr eaLnBrk="1" hangingPunct="1"/>
            <a:r>
              <a:rPr lang="en-GB" sz="2800" i="0" dirty="0" smtClean="0">
                <a:solidFill>
                  <a:srgbClr val="000000"/>
                </a:solidFill>
              </a:rPr>
              <a:t>Avoids the production of a monolithic product.</a:t>
            </a:r>
          </a:p>
          <a:p>
            <a:pPr eaLnBrk="1" hangingPunct="1"/>
            <a:r>
              <a:rPr lang="en-GB" sz="2800" i="0" dirty="0" smtClean="0">
                <a:solidFill>
                  <a:srgbClr val="000000"/>
                </a:solidFill>
              </a:rPr>
              <a:t>Does not particularly improve:</a:t>
            </a:r>
          </a:p>
          <a:p>
            <a:pPr marL="627063" lvl="1" indent="-273050" eaLnBrk="1" hangingPunct="1"/>
            <a:r>
              <a:rPr lang="en-GB" sz="2400" dirty="0" smtClean="0">
                <a:solidFill>
                  <a:srgbClr val="000000"/>
                </a:solidFill>
              </a:rPr>
              <a:t>Developmental risk management</a:t>
            </a:r>
          </a:p>
          <a:p>
            <a:pPr marL="627063" lvl="1" indent="-273050" eaLnBrk="1" hangingPunct="1"/>
            <a:r>
              <a:rPr lang="en-GB" sz="2400" dirty="0" smtClean="0">
                <a:solidFill>
                  <a:srgbClr val="000000"/>
                </a:solidFill>
              </a:rPr>
              <a:t>Sequential nature (still present in sub-systems)</a:t>
            </a:r>
          </a:p>
        </p:txBody>
      </p:sp>
      <p:sp>
        <p:nvSpPr>
          <p:cNvPr id="6" name="Slide Number Placeholder 5"/>
          <p:cNvSpPr>
            <a:spLocks noGrp="1"/>
          </p:cNvSpPr>
          <p:nvPr>
            <p:ph type="sldNum" sz="quarter" idx="4"/>
          </p:nvPr>
        </p:nvSpPr>
        <p:spPr/>
        <p:txBody>
          <a:bodyPr/>
          <a:lstStyle/>
          <a:p>
            <a:r>
              <a:rPr lang="en-GB" smtClean="0"/>
              <a:t>Faculty of ICT</a:t>
            </a:r>
            <a:endParaRPr lang="en-GB" dirty="0"/>
          </a:p>
        </p:txBody>
      </p:sp>
      <p:sp>
        <p:nvSpPr>
          <p:cNvPr id="7" name="Footer Placeholder 6"/>
          <p:cNvSpPr>
            <a:spLocks noGrp="1"/>
          </p:cNvSpPr>
          <p:nvPr>
            <p:ph type="ftr" sz="quarter" idx="3"/>
          </p:nvPr>
        </p:nvSpPr>
        <p:spPr/>
        <p:txBody>
          <a:bodyPr/>
          <a:lstStyle/>
          <a:p>
            <a:r>
              <a:rPr lang="en-GB" smtClean="0"/>
              <a:t>Ernest Cachia</a:t>
            </a:r>
          </a:p>
          <a:p>
            <a:r>
              <a:rPr lang="en-GB" smtClean="0"/>
              <a:t>Department of Computer Science</a:t>
            </a:r>
            <a:endParaRPr lang="en-GB"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a:xfrm>
            <a:off x="2722042" y="129634"/>
            <a:ext cx="6902024" cy="513284"/>
          </a:xfrm>
        </p:spPr>
        <p:txBody>
          <a:bodyPr/>
          <a:lstStyle/>
          <a:p>
            <a:pPr eaLnBrk="1" hangingPunct="1"/>
            <a:r>
              <a:rPr lang="en-GB" dirty="0" smtClean="0"/>
              <a:t>The (Rapid) Prototyping Model</a:t>
            </a:r>
          </a:p>
        </p:txBody>
      </p:sp>
      <p:sp>
        <p:nvSpPr>
          <p:cNvPr id="35845" name="Rectangle 3"/>
          <p:cNvSpPr>
            <a:spLocks noGrp="1" noChangeArrowheads="1"/>
          </p:cNvSpPr>
          <p:nvPr>
            <p:ph type="body" idx="1"/>
          </p:nvPr>
        </p:nvSpPr>
        <p:spPr>
          <a:xfrm>
            <a:off x="881034" y="1571613"/>
            <a:ext cx="8215370" cy="3786213"/>
          </a:xfrm>
        </p:spPr>
        <p:txBody>
          <a:bodyPr/>
          <a:lstStyle/>
          <a:p>
            <a:pPr eaLnBrk="1" hangingPunct="1">
              <a:lnSpc>
                <a:spcPct val="97000"/>
              </a:lnSpc>
              <a:buNone/>
            </a:pPr>
            <a:r>
              <a:rPr lang="en-GB" sz="3200" b="1" i="0" dirty="0" smtClean="0">
                <a:solidFill>
                  <a:srgbClr val="000000"/>
                </a:solidFill>
              </a:rPr>
              <a:t>Goals:</a:t>
            </a:r>
          </a:p>
          <a:p>
            <a:pPr lvl="1" eaLnBrk="1" hangingPunct="1"/>
            <a:r>
              <a:rPr lang="en-GB" sz="2800" dirty="0" smtClean="0">
                <a:solidFill>
                  <a:srgbClr val="000000"/>
                </a:solidFill>
              </a:rPr>
              <a:t>to break away from the sequential nature.</a:t>
            </a:r>
          </a:p>
          <a:p>
            <a:pPr lvl="1" eaLnBrk="1" hangingPunct="1"/>
            <a:r>
              <a:rPr lang="en-GB" sz="2800" dirty="0" smtClean="0">
                <a:solidFill>
                  <a:srgbClr val="000000"/>
                </a:solidFill>
              </a:rPr>
              <a:t>to speed up feedback.</a:t>
            </a:r>
          </a:p>
          <a:p>
            <a:pPr lvl="1" eaLnBrk="1" hangingPunct="1"/>
            <a:r>
              <a:rPr lang="en-GB" sz="2800" dirty="0" smtClean="0">
                <a:solidFill>
                  <a:srgbClr val="000000"/>
                </a:solidFill>
              </a:rPr>
              <a:t>to minimise risks </a:t>
            </a:r>
            <a:r>
              <a:rPr lang="en-GB" i="1" dirty="0" smtClean="0">
                <a:solidFill>
                  <a:srgbClr val="000000"/>
                </a:solidFill>
              </a:rPr>
              <a:t>(for both customer and developer)</a:t>
            </a:r>
          </a:p>
          <a:p>
            <a:pPr lvl="1" eaLnBrk="1" hangingPunct="1"/>
            <a:r>
              <a:rPr lang="en-GB" sz="2800" dirty="0" smtClean="0">
                <a:solidFill>
                  <a:srgbClr val="000000"/>
                </a:solidFill>
              </a:rPr>
              <a:t>to be incomplete but executable.</a:t>
            </a:r>
          </a:p>
          <a:p>
            <a:pPr lvl="1" eaLnBrk="1" hangingPunct="1"/>
            <a:r>
              <a:rPr lang="en-GB" sz="2800" dirty="0" smtClean="0">
                <a:solidFill>
                  <a:srgbClr val="000000"/>
                </a:solidFill>
              </a:rPr>
              <a:t>to be cheap and fast.</a:t>
            </a:r>
          </a:p>
        </p:txBody>
      </p:sp>
      <p:sp>
        <p:nvSpPr>
          <p:cNvPr id="6" name="Slide Number Placeholder 5"/>
          <p:cNvSpPr>
            <a:spLocks noGrp="1"/>
          </p:cNvSpPr>
          <p:nvPr>
            <p:ph type="sldNum" sz="quarter" idx="4"/>
          </p:nvPr>
        </p:nvSpPr>
        <p:spPr/>
        <p:txBody>
          <a:bodyPr/>
          <a:lstStyle/>
          <a:p>
            <a:r>
              <a:rPr lang="en-GB" smtClean="0"/>
              <a:t>Faculty of ICT</a:t>
            </a:r>
            <a:endParaRPr lang="en-GB" dirty="0"/>
          </a:p>
        </p:txBody>
      </p:sp>
      <p:sp>
        <p:nvSpPr>
          <p:cNvPr id="7" name="Footer Placeholder 6"/>
          <p:cNvSpPr>
            <a:spLocks noGrp="1"/>
          </p:cNvSpPr>
          <p:nvPr>
            <p:ph type="ftr" sz="quarter" idx="3"/>
          </p:nvPr>
        </p:nvSpPr>
        <p:spPr/>
        <p:txBody>
          <a:bodyPr/>
          <a:lstStyle/>
          <a:p>
            <a:r>
              <a:rPr lang="en-GB" smtClean="0"/>
              <a:t>Ernest Cachia</a:t>
            </a:r>
          </a:p>
          <a:p>
            <a:r>
              <a:rPr lang="en-GB" smtClean="0"/>
              <a:t>Department of Computer Science</a:t>
            </a:r>
            <a:endParaRPr lang="en-GB"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a:xfrm>
            <a:off x="2722042" y="129634"/>
            <a:ext cx="6902024" cy="513284"/>
          </a:xfrm>
        </p:spPr>
        <p:txBody>
          <a:bodyPr/>
          <a:lstStyle/>
          <a:p>
            <a:pPr eaLnBrk="1" hangingPunct="1"/>
            <a:r>
              <a:rPr lang="en-GB" dirty="0" smtClean="0"/>
              <a:t>What is Prototyping?</a:t>
            </a:r>
          </a:p>
        </p:txBody>
      </p:sp>
      <p:sp>
        <p:nvSpPr>
          <p:cNvPr id="36869" name="Rectangle 3"/>
          <p:cNvSpPr>
            <a:spLocks noGrp="1" noChangeArrowheads="1"/>
          </p:cNvSpPr>
          <p:nvPr>
            <p:ph type="body" idx="1"/>
          </p:nvPr>
        </p:nvSpPr>
        <p:spPr/>
        <p:txBody>
          <a:bodyPr/>
          <a:lstStyle/>
          <a:p>
            <a:pPr algn="just" eaLnBrk="1" hangingPunct="1">
              <a:lnSpc>
                <a:spcPct val="97000"/>
              </a:lnSpc>
              <a:buNone/>
            </a:pPr>
            <a:r>
              <a:rPr lang="en-GB" sz="2800" i="0" dirty="0" smtClean="0">
                <a:solidFill>
                  <a:srgbClr val="C00000"/>
                </a:solidFill>
              </a:rPr>
              <a:t>A definition </a:t>
            </a:r>
            <a:r>
              <a:rPr lang="en-GB" sz="2000" dirty="0" smtClean="0">
                <a:solidFill>
                  <a:srgbClr val="C00000"/>
                </a:solidFill>
              </a:rPr>
              <a:t>(A. Davis)</a:t>
            </a:r>
            <a:r>
              <a:rPr lang="en-GB" i="0" dirty="0" smtClean="0">
                <a:solidFill>
                  <a:srgbClr val="C00000"/>
                </a:solidFill>
              </a:rPr>
              <a:t>:</a:t>
            </a:r>
          </a:p>
          <a:p>
            <a:pPr lvl="1" eaLnBrk="1" hangingPunct="1">
              <a:buFont typeface="Wingdings" pitchFamily="2" charset="2"/>
              <a:buNone/>
            </a:pPr>
            <a:r>
              <a:rPr lang="en-GB" dirty="0" smtClean="0"/>
              <a:t>	</a:t>
            </a:r>
            <a:r>
              <a:rPr lang="en-GB" sz="2400" dirty="0" smtClean="0">
                <a:solidFill>
                  <a:srgbClr val="000000"/>
                </a:solidFill>
              </a:rPr>
              <a:t>A prototype is a partial implementation of a system, constructed primarily to enable customer, end-user, or developer to learn about the problem and/or its solution. </a:t>
            </a:r>
          </a:p>
          <a:p>
            <a:pPr algn="just" eaLnBrk="1" hangingPunct="1">
              <a:buNone/>
            </a:pPr>
            <a:r>
              <a:rPr lang="en-GB" b="1" i="0" dirty="0" smtClean="0">
                <a:solidFill>
                  <a:srgbClr val="000000"/>
                </a:solidFill>
              </a:rPr>
              <a:t>Types:</a:t>
            </a:r>
          </a:p>
          <a:p>
            <a:pPr marL="625475" lvl="1" indent="-285750" algn="just" eaLnBrk="1" hangingPunct="1"/>
            <a:r>
              <a:rPr lang="en-GB" dirty="0" smtClean="0">
                <a:solidFill>
                  <a:srgbClr val="000000"/>
                </a:solidFill>
              </a:rPr>
              <a:t>evolutionary / throw-away</a:t>
            </a:r>
          </a:p>
          <a:p>
            <a:pPr marL="625475" lvl="1" indent="-285750" algn="just" eaLnBrk="1" hangingPunct="1"/>
            <a:r>
              <a:rPr lang="en-GB" dirty="0" smtClean="0">
                <a:solidFill>
                  <a:srgbClr val="000000"/>
                </a:solidFill>
              </a:rPr>
              <a:t>horizontal / vertical</a:t>
            </a:r>
          </a:p>
        </p:txBody>
      </p:sp>
      <p:sp>
        <p:nvSpPr>
          <p:cNvPr id="6" name="Slide Number Placeholder 5"/>
          <p:cNvSpPr>
            <a:spLocks noGrp="1"/>
          </p:cNvSpPr>
          <p:nvPr>
            <p:ph type="sldNum" sz="quarter" idx="4"/>
          </p:nvPr>
        </p:nvSpPr>
        <p:spPr/>
        <p:txBody>
          <a:bodyPr/>
          <a:lstStyle/>
          <a:p>
            <a:r>
              <a:rPr lang="en-GB" smtClean="0"/>
              <a:t>Faculty of ICT</a:t>
            </a:r>
            <a:endParaRPr lang="en-GB" dirty="0"/>
          </a:p>
        </p:txBody>
      </p:sp>
      <p:sp>
        <p:nvSpPr>
          <p:cNvPr id="7" name="Footer Placeholder 6"/>
          <p:cNvSpPr>
            <a:spLocks noGrp="1"/>
          </p:cNvSpPr>
          <p:nvPr>
            <p:ph type="ftr" sz="quarter" idx="3"/>
          </p:nvPr>
        </p:nvSpPr>
        <p:spPr/>
        <p:txBody>
          <a:bodyPr/>
          <a:lstStyle/>
          <a:p>
            <a:r>
              <a:rPr lang="en-GB" smtClean="0"/>
              <a:t>Ernest Cachia</a:t>
            </a:r>
          </a:p>
          <a:p>
            <a:r>
              <a:rPr lang="en-GB" smtClean="0"/>
              <a:t>Department of Computer Science</a:t>
            </a:r>
            <a:endParaRPr lang="en-GB"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a:xfrm>
            <a:off x="2722042" y="142852"/>
            <a:ext cx="6902024" cy="513284"/>
          </a:xfrm>
        </p:spPr>
        <p:txBody>
          <a:bodyPr/>
          <a:lstStyle/>
          <a:p>
            <a:pPr eaLnBrk="1" hangingPunct="1"/>
            <a:r>
              <a:rPr lang="en-GB" dirty="0" smtClean="0"/>
              <a:t>Horizontal Prototyping</a:t>
            </a:r>
          </a:p>
        </p:txBody>
      </p:sp>
      <p:sp>
        <p:nvSpPr>
          <p:cNvPr id="37893" name="AutoShape 4"/>
          <p:cNvSpPr>
            <a:spLocks noChangeArrowheads="1"/>
          </p:cNvSpPr>
          <p:nvPr/>
        </p:nvSpPr>
        <p:spPr bwMode="auto">
          <a:xfrm>
            <a:off x="2881324" y="1952636"/>
            <a:ext cx="1210733" cy="736600"/>
          </a:xfrm>
          <a:prstGeom prst="roundRect">
            <a:avLst>
              <a:gd name="adj" fmla="val 213"/>
            </a:avLst>
          </a:prstGeom>
          <a:solidFill>
            <a:srgbClr val="F76681"/>
          </a:solidFill>
          <a:ln w="25560">
            <a:solidFill>
              <a:srgbClr val="000000"/>
            </a:solidFill>
            <a:round/>
            <a:headEnd/>
            <a:tailEnd/>
          </a:ln>
        </p:spPr>
        <p:txBody>
          <a:bodyPr wrap="none" anchor="ctr"/>
          <a:lstStyle/>
          <a:p>
            <a:endParaRPr lang="en-US"/>
          </a:p>
        </p:txBody>
      </p:sp>
      <p:sp>
        <p:nvSpPr>
          <p:cNvPr id="37894" name="AutoShape 5"/>
          <p:cNvSpPr>
            <a:spLocks noChangeArrowheads="1"/>
          </p:cNvSpPr>
          <p:nvPr/>
        </p:nvSpPr>
        <p:spPr bwMode="auto">
          <a:xfrm>
            <a:off x="4119574" y="1952636"/>
            <a:ext cx="1210733" cy="736600"/>
          </a:xfrm>
          <a:prstGeom prst="roundRect">
            <a:avLst>
              <a:gd name="adj" fmla="val 213"/>
            </a:avLst>
          </a:prstGeom>
          <a:solidFill>
            <a:srgbClr val="F76681"/>
          </a:solidFill>
          <a:ln w="25560">
            <a:solidFill>
              <a:srgbClr val="000000"/>
            </a:solidFill>
            <a:round/>
            <a:headEnd/>
            <a:tailEnd/>
          </a:ln>
        </p:spPr>
        <p:txBody>
          <a:bodyPr wrap="none" anchor="ctr"/>
          <a:lstStyle/>
          <a:p>
            <a:endParaRPr lang="en-US"/>
          </a:p>
        </p:txBody>
      </p:sp>
      <p:sp>
        <p:nvSpPr>
          <p:cNvPr id="37895" name="AutoShape 6"/>
          <p:cNvSpPr>
            <a:spLocks noChangeArrowheads="1"/>
          </p:cNvSpPr>
          <p:nvPr/>
        </p:nvSpPr>
        <p:spPr bwMode="auto">
          <a:xfrm>
            <a:off x="5357824" y="1952636"/>
            <a:ext cx="1210733" cy="736600"/>
          </a:xfrm>
          <a:prstGeom prst="roundRect">
            <a:avLst>
              <a:gd name="adj" fmla="val 213"/>
            </a:avLst>
          </a:prstGeom>
          <a:solidFill>
            <a:srgbClr val="F76681"/>
          </a:solidFill>
          <a:ln w="25560">
            <a:solidFill>
              <a:srgbClr val="000000"/>
            </a:solidFill>
            <a:round/>
            <a:headEnd/>
            <a:tailEnd/>
          </a:ln>
        </p:spPr>
        <p:txBody>
          <a:bodyPr wrap="none" anchor="ctr"/>
          <a:lstStyle/>
          <a:p>
            <a:endParaRPr lang="en-US"/>
          </a:p>
        </p:txBody>
      </p:sp>
      <p:sp>
        <p:nvSpPr>
          <p:cNvPr id="37896" name="AutoShape 7"/>
          <p:cNvSpPr>
            <a:spLocks noChangeArrowheads="1"/>
          </p:cNvSpPr>
          <p:nvPr/>
        </p:nvSpPr>
        <p:spPr bwMode="auto">
          <a:xfrm>
            <a:off x="6596074" y="1952636"/>
            <a:ext cx="1210733" cy="736600"/>
          </a:xfrm>
          <a:prstGeom prst="roundRect">
            <a:avLst>
              <a:gd name="adj" fmla="val 213"/>
            </a:avLst>
          </a:prstGeom>
          <a:solidFill>
            <a:srgbClr val="F76681"/>
          </a:solidFill>
          <a:ln w="25560">
            <a:solidFill>
              <a:srgbClr val="000000"/>
            </a:solidFill>
            <a:round/>
            <a:headEnd/>
            <a:tailEnd/>
          </a:ln>
        </p:spPr>
        <p:txBody>
          <a:bodyPr wrap="none" anchor="ctr"/>
          <a:lstStyle/>
          <a:p>
            <a:endParaRPr lang="en-US"/>
          </a:p>
        </p:txBody>
      </p:sp>
      <p:sp>
        <p:nvSpPr>
          <p:cNvPr id="37897" name="AutoShape 8"/>
          <p:cNvSpPr>
            <a:spLocks noChangeArrowheads="1"/>
          </p:cNvSpPr>
          <p:nvPr/>
        </p:nvSpPr>
        <p:spPr bwMode="auto">
          <a:xfrm>
            <a:off x="2881324" y="2714636"/>
            <a:ext cx="1210733" cy="736600"/>
          </a:xfrm>
          <a:prstGeom prst="roundRect">
            <a:avLst>
              <a:gd name="adj" fmla="val 213"/>
            </a:avLst>
          </a:prstGeom>
          <a:noFill/>
          <a:ln w="25560">
            <a:solidFill>
              <a:srgbClr val="000000"/>
            </a:solidFill>
            <a:round/>
            <a:headEnd/>
            <a:tailEnd/>
          </a:ln>
        </p:spPr>
        <p:txBody>
          <a:bodyPr wrap="none" anchor="ctr"/>
          <a:lstStyle/>
          <a:p>
            <a:endParaRPr lang="en-US"/>
          </a:p>
        </p:txBody>
      </p:sp>
      <p:sp>
        <p:nvSpPr>
          <p:cNvPr id="37898" name="AutoShape 9"/>
          <p:cNvSpPr>
            <a:spLocks noChangeArrowheads="1"/>
          </p:cNvSpPr>
          <p:nvPr/>
        </p:nvSpPr>
        <p:spPr bwMode="auto">
          <a:xfrm>
            <a:off x="4119574" y="2714636"/>
            <a:ext cx="1210733" cy="736600"/>
          </a:xfrm>
          <a:prstGeom prst="roundRect">
            <a:avLst>
              <a:gd name="adj" fmla="val 213"/>
            </a:avLst>
          </a:prstGeom>
          <a:solidFill>
            <a:srgbClr val="F76681"/>
          </a:solidFill>
          <a:ln w="25560">
            <a:solidFill>
              <a:srgbClr val="000000"/>
            </a:solidFill>
            <a:round/>
            <a:headEnd/>
            <a:tailEnd/>
          </a:ln>
        </p:spPr>
        <p:txBody>
          <a:bodyPr wrap="none" anchor="ctr"/>
          <a:lstStyle/>
          <a:p>
            <a:endParaRPr lang="en-US"/>
          </a:p>
        </p:txBody>
      </p:sp>
      <p:sp>
        <p:nvSpPr>
          <p:cNvPr id="37899" name="AutoShape 10"/>
          <p:cNvSpPr>
            <a:spLocks noChangeArrowheads="1"/>
          </p:cNvSpPr>
          <p:nvPr/>
        </p:nvSpPr>
        <p:spPr bwMode="auto">
          <a:xfrm>
            <a:off x="5357824" y="2714636"/>
            <a:ext cx="1210733" cy="736600"/>
          </a:xfrm>
          <a:prstGeom prst="roundRect">
            <a:avLst>
              <a:gd name="adj" fmla="val 213"/>
            </a:avLst>
          </a:prstGeom>
          <a:noFill/>
          <a:ln w="25560">
            <a:solidFill>
              <a:srgbClr val="000000"/>
            </a:solidFill>
            <a:round/>
            <a:headEnd/>
            <a:tailEnd/>
          </a:ln>
        </p:spPr>
        <p:txBody>
          <a:bodyPr wrap="none" anchor="ctr"/>
          <a:lstStyle/>
          <a:p>
            <a:endParaRPr lang="en-US"/>
          </a:p>
        </p:txBody>
      </p:sp>
      <p:sp>
        <p:nvSpPr>
          <p:cNvPr id="37900" name="AutoShape 11"/>
          <p:cNvSpPr>
            <a:spLocks noChangeArrowheads="1"/>
          </p:cNvSpPr>
          <p:nvPr/>
        </p:nvSpPr>
        <p:spPr bwMode="auto">
          <a:xfrm>
            <a:off x="6596074" y="2714636"/>
            <a:ext cx="1210733" cy="736600"/>
          </a:xfrm>
          <a:prstGeom prst="roundRect">
            <a:avLst>
              <a:gd name="adj" fmla="val 213"/>
            </a:avLst>
          </a:prstGeom>
          <a:solidFill>
            <a:srgbClr val="F76681"/>
          </a:solidFill>
          <a:ln w="25560">
            <a:solidFill>
              <a:srgbClr val="000000"/>
            </a:solidFill>
            <a:round/>
            <a:headEnd/>
            <a:tailEnd/>
          </a:ln>
        </p:spPr>
        <p:txBody>
          <a:bodyPr wrap="none" anchor="ctr"/>
          <a:lstStyle/>
          <a:p>
            <a:endParaRPr lang="en-US"/>
          </a:p>
        </p:txBody>
      </p:sp>
      <p:sp>
        <p:nvSpPr>
          <p:cNvPr id="37901" name="AutoShape 12"/>
          <p:cNvSpPr>
            <a:spLocks noChangeArrowheads="1"/>
          </p:cNvSpPr>
          <p:nvPr/>
        </p:nvSpPr>
        <p:spPr bwMode="auto">
          <a:xfrm>
            <a:off x="2881324" y="3476636"/>
            <a:ext cx="1210733" cy="736600"/>
          </a:xfrm>
          <a:prstGeom prst="roundRect">
            <a:avLst>
              <a:gd name="adj" fmla="val 213"/>
            </a:avLst>
          </a:prstGeom>
          <a:noFill/>
          <a:ln w="25560">
            <a:solidFill>
              <a:srgbClr val="000000"/>
            </a:solidFill>
            <a:round/>
            <a:headEnd/>
            <a:tailEnd/>
          </a:ln>
        </p:spPr>
        <p:txBody>
          <a:bodyPr wrap="none" anchor="ctr"/>
          <a:lstStyle/>
          <a:p>
            <a:endParaRPr lang="en-US"/>
          </a:p>
        </p:txBody>
      </p:sp>
      <p:sp>
        <p:nvSpPr>
          <p:cNvPr id="37902" name="AutoShape 13"/>
          <p:cNvSpPr>
            <a:spLocks noChangeArrowheads="1"/>
          </p:cNvSpPr>
          <p:nvPr/>
        </p:nvSpPr>
        <p:spPr bwMode="auto">
          <a:xfrm>
            <a:off x="4119574" y="3476636"/>
            <a:ext cx="1210733" cy="736600"/>
          </a:xfrm>
          <a:prstGeom prst="roundRect">
            <a:avLst>
              <a:gd name="adj" fmla="val 213"/>
            </a:avLst>
          </a:prstGeom>
          <a:noFill/>
          <a:ln w="25560">
            <a:solidFill>
              <a:srgbClr val="000000"/>
            </a:solidFill>
            <a:round/>
            <a:headEnd/>
            <a:tailEnd/>
          </a:ln>
        </p:spPr>
        <p:txBody>
          <a:bodyPr wrap="none" anchor="ctr"/>
          <a:lstStyle/>
          <a:p>
            <a:endParaRPr lang="en-US"/>
          </a:p>
        </p:txBody>
      </p:sp>
      <p:sp>
        <p:nvSpPr>
          <p:cNvPr id="37903" name="AutoShape 14"/>
          <p:cNvSpPr>
            <a:spLocks noChangeArrowheads="1"/>
          </p:cNvSpPr>
          <p:nvPr/>
        </p:nvSpPr>
        <p:spPr bwMode="auto">
          <a:xfrm>
            <a:off x="5357824" y="3476636"/>
            <a:ext cx="1210733" cy="736600"/>
          </a:xfrm>
          <a:prstGeom prst="roundRect">
            <a:avLst>
              <a:gd name="adj" fmla="val 213"/>
            </a:avLst>
          </a:prstGeom>
          <a:noFill/>
          <a:ln w="25560">
            <a:solidFill>
              <a:srgbClr val="000000"/>
            </a:solidFill>
            <a:round/>
            <a:headEnd/>
            <a:tailEnd/>
          </a:ln>
        </p:spPr>
        <p:txBody>
          <a:bodyPr wrap="none" anchor="ctr"/>
          <a:lstStyle/>
          <a:p>
            <a:endParaRPr lang="en-US"/>
          </a:p>
        </p:txBody>
      </p:sp>
      <p:sp>
        <p:nvSpPr>
          <p:cNvPr id="37904" name="AutoShape 15"/>
          <p:cNvSpPr>
            <a:spLocks noChangeArrowheads="1"/>
          </p:cNvSpPr>
          <p:nvPr/>
        </p:nvSpPr>
        <p:spPr bwMode="auto">
          <a:xfrm>
            <a:off x="6596074" y="3476636"/>
            <a:ext cx="1210733" cy="736600"/>
          </a:xfrm>
          <a:prstGeom prst="roundRect">
            <a:avLst>
              <a:gd name="adj" fmla="val 213"/>
            </a:avLst>
          </a:prstGeom>
          <a:noFill/>
          <a:ln w="25560">
            <a:solidFill>
              <a:srgbClr val="000000"/>
            </a:solidFill>
            <a:round/>
            <a:headEnd/>
            <a:tailEnd/>
          </a:ln>
        </p:spPr>
        <p:txBody>
          <a:bodyPr wrap="none" anchor="ctr"/>
          <a:lstStyle/>
          <a:p>
            <a:endParaRPr lang="en-US"/>
          </a:p>
        </p:txBody>
      </p:sp>
      <p:sp>
        <p:nvSpPr>
          <p:cNvPr id="37905" name="AutoShape 16"/>
          <p:cNvSpPr>
            <a:spLocks noChangeArrowheads="1"/>
          </p:cNvSpPr>
          <p:nvPr/>
        </p:nvSpPr>
        <p:spPr bwMode="auto">
          <a:xfrm>
            <a:off x="2881324" y="4238636"/>
            <a:ext cx="1210733" cy="736600"/>
          </a:xfrm>
          <a:prstGeom prst="roundRect">
            <a:avLst>
              <a:gd name="adj" fmla="val 213"/>
            </a:avLst>
          </a:prstGeom>
          <a:noFill/>
          <a:ln w="25560">
            <a:solidFill>
              <a:srgbClr val="000000"/>
            </a:solidFill>
            <a:round/>
            <a:headEnd/>
            <a:tailEnd/>
          </a:ln>
        </p:spPr>
        <p:txBody>
          <a:bodyPr wrap="none" anchor="ctr"/>
          <a:lstStyle/>
          <a:p>
            <a:endParaRPr lang="en-US"/>
          </a:p>
        </p:txBody>
      </p:sp>
      <p:sp>
        <p:nvSpPr>
          <p:cNvPr id="37906" name="AutoShape 17"/>
          <p:cNvSpPr>
            <a:spLocks noChangeArrowheads="1"/>
          </p:cNvSpPr>
          <p:nvPr/>
        </p:nvSpPr>
        <p:spPr bwMode="auto">
          <a:xfrm>
            <a:off x="4119574" y="4238636"/>
            <a:ext cx="1210733" cy="736600"/>
          </a:xfrm>
          <a:prstGeom prst="roundRect">
            <a:avLst>
              <a:gd name="adj" fmla="val 213"/>
            </a:avLst>
          </a:prstGeom>
          <a:noFill/>
          <a:ln w="25560">
            <a:solidFill>
              <a:srgbClr val="000000"/>
            </a:solidFill>
            <a:round/>
            <a:headEnd/>
            <a:tailEnd/>
          </a:ln>
        </p:spPr>
        <p:txBody>
          <a:bodyPr wrap="none" anchor="ctr"/>
          <a:lstStyle/>
          <a:p>
            <a:endParaRPr lang="en-US"/>
          </a:p>
        </p:txBody>
      </p:sp>
      <p:sp>
        <p:nvSpPr>
          <p:cNvPr id="37907" name="AutoShape 18"/>
          <p:cNvSpPr>
            <a:spLocks noChangeArrowheads="1"/>
          </p:cNvSpPr>
          <p:nvPr/>
        </p:nvSpPr>
        <p:spPr bwMode="auto">
          <a:xfrm>
            <a:off x="5357824" y="4238636"/>
            <a:ext cx="1210733" cy="736600"/>
          </a:xfrm>
          <a:prstGeom prst="roundRect">
            <a:avLst>
              <a:gd name="adj" fmla="val 213"/>
            </a:avLst>
          </a:prstGeom>
          <a:noFill/>
          <a:ln w="25560">
            <a:solidFill>
              <a:srgbClr val="000000"/>
            </a:solidFill>
            <a:round/>
            <a:headEnd/>
            <a:tailEnd/>
          </a:ln>
        </p:spPr>
        <p:txBody>
          <a:bodyPr wrap="none" anchor="ctr"/>
          <a:lstStyle/>
          <a:p>
            <a:endParaRPr lang="en-US"/>
          </a:p>
        </p:txBody>
      </p:sp>
      <p:sp>
        <p:nvSpPr>
          <p:cNvPr id="37908" name="AutoShape 19"/>
          <p:cNvSpPr>
            <a:spLocks noChangeArrowheads="1"/>
          </p:cNvSpPr>
          <p:nvPr/>
        </p:nvSpPr>
        <p:spPr bwMode="auto">
          <a:xfrm>
            <a:off x="6596074" y="4238636"/>
            <a:ext cx="1210733" cy="736600"/>
          </a:xfrm>
          <a:prstGeom prst="roundRect">
            <a:avLst>
              <a:gd name="adj" fmla="val 213"/>
            </a:avLst>
          </a:prstGeom>
          <a:noFill/>
          <a:ln w="25560">
            <a:solidFill>
              <a:srgbClr val="000000"/>
            </a:solidFill>
            <a:round/>
            <a:headEnd/>
            <a:tailEnd/>
          </a:ln>
        </p:spPr>
        <p:txBody>
          <a:bodyPr wrap="none" anchor="ctr"/>
          <a:lstStyle/>
          <a:p>
            <a:endParaRPr lang="en-US"/>
          </a:p>
        </p:txBody>
      </p:sp>
      <p:sp>
        <p:nvSpPr>
          <p:cNvPr id="37909" name="AutoShape 20"/>
          <p:cNvSpPr>
            <a:spLocks noChangeArrowheads="1"/>
          </p:cNvSpPr>
          <p:nvPr/>
        </p:nvSpPr>
        <p:spPr bwMode="auto">
          <a:xfrm>
            <a:off x="2881324" y="5000636"/>
            <a:ext cx="1210733" cy="736600"/>
          </a:xfrm>
          <a:prstGeom prst="roundRect">
            <a:avLst>
              <a:gd name="adj" fmla="val 213"/>
            </a:avLst>
          </a:prstGeom>
          <a:noFill/>
          <a:ln w="25560">
            <a:solidFill>
              <a:srgbClr val="000000"/>
            </a:solidFill>
            <a:round/>
            <a:headEnd/>
            <a:tailEnd/>
          </a:ln>
        </p:spPr>
        <p:txBody>
          <a:bodyPr wrap="none" anchor="ctr"/>
          <a:lstStyle/>
          <a:p>
            <a:endParaRPr lang="en-US"/>
          </a:p>
        </p:txBody>
      </p:sp>
      <p:sp>
        <p:nvSpPr>
          <p:cNvPr id="37910" name="AutoShape 21"/>
          <p:cNvSpPr>
            <a:spLocks noChangeArrowheads="1"/>
          </p:cNvSpPr>
          <p:nvPr/>
        </p:nvSpPr>
        <p:spPr bwMode="auto">
          <a:xfrm>
            <a:off x="4119574" y="5000636"/>
            <a:ext cx="1210733" cy="736600"/>
          </a:xfrm>
          <a:prstGeom prst="roundRect">
            <a:avLst>
              <a:gd name="adj" fmla="val 213"/>
            </a:avLst>
          </a:prstGeom>
          <a:noFill/>
          <a:ln w="25560">
            <a:solidFill>
              <a:srgbClr val="000000"/>
            </a:solidFill>
            <a:round/>
            <a:headEnd/>
            <a:tailEnd/>
          </a:ln>
        </p:spPr>
        <p:txBody>
          <a:bodyPr wrap="none" anchor="ctr"/>
          <a:lstStyle/>
          <a:p>
            <a:endParaRPr lang="en-US"/>
          </a:p>
        </p:txBody>
      </p:sp>
      <p:sp>
        <p:nvSpPr>
          <p:cNvPr id="37911" name="AutoShape 22"/>
          <p:cNvSpPr>
            <a:spLocks noChangeArrowheads="1"/>
          </p:cNvSpPr>
          <p:nvPr/>
        </p:nvSpPr>
        <p:spPr bwMode="auto">
          <a:xfrm>
            <a:off x="5357824" y="5000636"/>
            <a:ext cx="1210733" cy="736600"/>
          </a:xfrm>
          <a:prstGeom prst="roundRect">
            <a:avLst>
              <a:gd name="adj" fmla="val 213"/>
            </a:avLst>
          </a:prstGeom>
          <a:noFill/>
          <a:ln w="25560">
            <a:solidFill>
              <a:srgbClr val="000000"/>
            </a:solidFill>
            <a:round/>
            <a:headEnd/>
            <a:tailEnd/>
          </a:ln>
        </p:spPr>
        <p:txBody>
          <a:bodyPr wrap="none" anchor="ctr"/>
          <a:lstStyle/>
          <a:p>
            <a:endParaRPr lang="en-US"/>
          </a:p>
        </p:txBody>
      </p:sp>
      <p:sp>
        <p:nvSpPr>
          <p:cNvPr id="37912" name="AutoShape 23"/>
          <p:cNvSpPr>
            <a:spLocks noChangeArrowheads="1"/>
          </p:cNvSpPr>
          <p:nvPr/>
        </p:nvSpPr>
        <p:spPr bwMode="auto">
          <a:xfrm>
            <a:off x="6596074" y="5000636"/>
            <a:ext cx="1210733" cy="736600"/>
          </a:xfrm>
          <a:prstGeom prst="roundRect">
            <a:avLst>
              <a:gd name="adj" fmla="val 213"/>
            </a:avLst>
          </a:prstGeom>
          <a:noFill/>
          <a:ln w="25560">
            <a:solidFill>
              <a:srgbClr val="000000"/>
            </a:solidFill>
            <a:round/>
            <a:headEnd/>
            <a:tailEnd/>
          </a:ln>
        </p:spPr>
        <p:txBody>
          <a:bodyPr wrap="none" anchor="ctr"/>
          <a:lstStyle/>
          <a:p>
            <a:endParaRPr lang="en-US"/>
          </a:p>
        </p:txBody>
      </p:sp>
      <p:sp>
        <p:nvSpPr>
          <p:cNvPr id="37913" name="Line 24"/>
          <p:cNvSpPr>
            <a:spLocks noChangeShapeType="1"/>
          </p:cNvSpPr>
          <p:nvPr/>
        </p:nvSpPr>
        <p:spPr bwMode="auto">
          <a:xfrm>
            <a:off x="3572680" y="1562111"/>
            <a:ext cx="3549650" cy="1588"/>
          </a:xfrm>
          <a:prstGeom prst="line">
            <a:avLst/>
          </a:prstGeom>
          <a:noFill/>
          <a:ln w="25560">
            <a:solidFill>
              <a:srgbClr val="000000"/>
            </a:solidFill>
            <a:round/>
            <a:headEnd/>
            <a:tailEnd type="triangle" w="lg" len="lg"/>
          </a:ln>
        </p:spPr>
        <p:txBody>
          <a:bodyPr/>
          <a:lstStyle/>
          <a:p>
            <a:endParaRPr lang="en-GB"/>
          </a:p>
        </p:txBody>
      </p:sp>
      <p:sp>
        <p:nvSpPr>
          <p:cNvPr id="37914" name="Text Box 25"/>
          <p:cNvSpPr txBox="1">
            <a:spLocks noChangeArrowheads="1"/>
          </p:cNvSpPr>
          <p:nvPr/>
        </p:nvSpPr>
        <p:spPr bwMode="auto">
          <a:xfrm>
            <a:off x="2169330" y="1274774"/>
            <a:ext cx="1264941" cy="493811"/>
          </a:xfrm>
          <a:prstGeom prst="rect">
            <a:avLst/>
          </a:prstGeom>
          <a:noFill/>
          <a:ln w="9525">
            <a:noFill/>
            <a:miter lim="800000"/>
            <a:headEnd/>
            <a:tailEnd/>
          </a:ln>
        </p:spPr>
        <p:txBody>
          <a:bodyPr wrap="none" lIns="92160" tIns="46080" rIns="92160" bIns="46080">
            <a:spAutoFit/>
          </a:bodyPr>
          <a:lstStyle/>
          <a:p>
            <a:pPr eaLnBrk="0" hangingPunct="0">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dirty="0" err="1">
                <a:solidFill>
                  <a:srgbClr val="000000"/>
                </a:solidFill>
              </a:rPr>
              <a:t>func</a:t>
            </a:r>
            <a:r>
              <a:rPr lang="en-GB" sz="2800" dirty="0">
                <a:solidFill>
                  <a:srgbClr val="000000"/>
                </a:solidFill>
              </a:rPr>
              <a:t>. 1</a:t>
            </a:r>
          </a:p>
        </p:txBody>
      </p:sp>
      <p:sp>
        <p:nvSpPr>
          <p:cNvPr id="37915" name="Text Box 26"/>
          <p:cNvSpPr txBox="1">
            <a:spLocks noChangeArrowheads="1"/>
          </p:cNvSpPr>
          <p:nvPr/>
        </p:nvSpPr>
        <p:spPr bwMode="auto">
          <a:xfrm>
            <a:off x="7142968" y="1344624"/>
            <a:ext cx="1264941" cy="493811"/>
          </a:xfrm>
          <a:prstGeom prst="rect">
            <a:avLst/>
          </a:prstGeom>
          <a:noFill/>
          <a:ln w="9525">
            <a:noFill/>
            <a:miter lim="800000"/>
            <a:headEnd/>
            <a:tailEnd/>
          </a:ln>
        </p:spPr>
        <p:txBody>
          <a:bodyPr wrap="none" lIns="92160" tIns="46080" rIns="92160" bIns="46080">
            <a:spAutoFit/>
          </a:bodyPr>
          <a:lstStyle/>
          <a:p>
            <a:pPr eaLnBrk="0" hangingPunct="0">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dirty="0" err="1">
                <a:solidFill>
                  <a:srgbClr val="000000"/>
                </a:solidFill>
              </a:rPr>
              <a:t>func</a:t>
            </a:r>
            <a:r>
              <a:rPr lang="en-GB" sz="2800" dirty="0">
                <a:solidFill>
                  <a:srgbClr val="000000"/>
                </a:solidFill>
              </a:rPr>
              <a:t>. </a:t>
            </a:r>
            <a:r>
              <a:rPr lang="en-GB" sz="2800" i="1" dirty="0">
                <a:solidFill>
                  <a:srgbClr val="000000"/>
                </a:solidFill>
              </a:rPr>
              <a:t>n</a:t>
            </a:r>
          </a:p>
        </p:txBody>
      </p:sp>
      <p:sp>
        <p:nvSpPr>
          <p:cNvPr id="37916" name="Line 27"/>
          <p:cNvSpPr>
            <a:spLocks noChangeShapeType="1"/>
          </p:cNvSpPr>
          <p:nvPr/>
        </p:nvSpPr>
        <p:spPr bwMode="auto">
          <a:xfrm>
            <a:off x="2124616" y="2320936"/>
            <a:ext cx="1720" cy="3048000"/>
          </a:xfrm>
          <a:prstGeom prst="line">
            <a:avLst/>
          </a:prstGeom>
          <a:noFill/>
          <a:ln w="25560">
            <a:solidFill>
              <a:srgbClr val="000000"/>
            </a:solidFill>
            <a:round/>
            <a:headEnd/>
            <a:tailEnd type="triangle" w="lg" len="lg"/>
          </a:ln>
        </p:spPr>
        <p:txBody>
          <a:bodyPr/>
          <a:lstStyle/>
          <a:p>
            <a:endParaRPr lang="en-GB"/>
          </a:p>
        </p:txBody>
      </p:sp>
      <p:sp>
        <p:nvSpPr>
          <p:cNvPr id="37917" name="Text Box 28"/>
          <p:cNvSpPr txBox="1">
            <a:spLocks noChangeArrowheads="1"/>
          </p:cNvSpPr>
          <p:nvPr/>
        </p:nvSpPr>
        <p:spPr bwMode="auto">
          <a:xfrm>
            <a:off x="1311155" y="1851036"/>
            <a:ext cx="1465316" cy="493811"/>
          </a:xfrm>
          <a:prstGeom prst="rect">
            <a:avLst/>
          </a:prstGeom>
          <a:noFill/>
          <a:ln w="9525">
            <a:noFill/>
            <a:miter lim="800000"/>
            <a:headEnd/>
            <a:tailEnd/>
          </a:ln>
        </p:spPr>
        <p:txBody>
          <a:bodyPr wrap="none" lIns="92160" tIns="46080" rIns="92160" bIns="46080">
            <a:spAutoFit/>
          </a:bodyPr>
          <a:lstStyle/>
          <a:p>
            <a:pPr eaLnBrk="0" hangingPunct="0">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dirty="0">
                <a:solidFill>
                  <a:srgbClr val="000000"/>
                </a:solidFill>
              </a:rPr>
              <a:t>abstract</a:t>
            </a:r>
          </a:p>
        </p:txBody>
      </p:sp>
      <p:sp>
        <p:nvSpPr>
          <p:cNvPr id="37918" name="Text Box 29"/>
          <p:cNvSpPr txBox="1">
            <a:spLocks noChangeArrowheads="1"/>
          </p:cNvSpPr>
          <p:nvPr/>
        </p:nvSpPr>
        <p:spPr bwMode="auto">
          <a:xfrm>
            <a:off x="1232045" y="5307024"/>
            <a:ext cx="1486156" cy="493811"/>
          </a:xfrm>
          <a:prstGeom prst="rect">
            <a:avLst/>
          </a:prstGeom>
          <a:noFill/>
          <a:ln w="9525">
            <a:noFill/>
            <a:miter lim="800000"/>
            <a:headEnd/>
            <a:tailEnd/>
          </a:ln>
        </p:spPr>
        <p:txBody>
          <a:bodyPr wrap="none" lIns="92160" tIns="46080" rIns="92160" bIns="46080">
            <a:spAutoFit/>
          </a:bodyPr>
          <a:lstStyle/>
          <a:p>
            <a:pPr eaLnBrk="0" hangingPunct="0">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dirty="0">
                <a:solidFill>
                  <a:srgbClr val="000000"/>
                </a:solidFill>
              </a:rPr>
              <a:t>physical</a:t>
            </a:r>
          </a:p>
        </p:txBody>
      </p:sp>
      <p:sp>
        <p:nvSpPr>
          <p:cNvPr id="31" name="Slide Number Placeholder 30"/>
          <p:cNvSpPr>
            <a:spLocks noGrp="1"/>
          </p:cNvSpPr>
          <p:nvPr>
            <p:ph type="sldNum" sz="quarter" idx="4"/>
          </p:nvPr>
        </p:nvSpPr>
        <p:spPr/>
        <p:txBody>
          <a:bodyPr/>
          <a:lstStyle/>
          <a:p>
            <a:r>
              <a:rPr lang="en-GB" smtClean="0"/>
              <a:t>Faculty of ICT</a:t>
            </a:r>
            <a:endParaRPr lang="en-GB" dirty="0"/>
          </a:p>
        </p:txBody>
      </p:sp>
      <p:sp>
        <p:nvSpPr>
          <p:cNvPr id="32" name="Footer Placeholder 31"/>
          <p:cNvSpPr>
            <a:spLocks noGrp="1"/>
          </p:cNvSpPr>
          <p:nvPr>
            <p:ph type="ftr" sz="quarter" idx="3"/>
          </p:nvPr>
        </p:nvSpPr>
        <p:spPr/>
        <p:txBody>
          <a:bodyPr/>
          <a:lstStyle/>
          <a:p>
            <a:r>
              <a:rPr lang="en-GB" smtClean="0"/>
              <a:t>Ernest Cachia</a:t>
            </a:r>
          </a:p>
          <a:p>
            <a:r>
              <a:rPr lang="en-GB" smtClean="0"/>
              <a:t>Department of Computer Science</a:t>
            </a:r>
            <a:endParaRPr lang="en-GB"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GB" smtClean="0"/>
              <a:t>Session Aims</a:t>
            </a:r>
          </a:p>
        </p:txBody>
      </p:sp>
      <p:sp>
        <p:nvSpPr>
          <p:cNvPr id="3" name="Content Placeholder 2"/>
          <p:cNvSpPr>
            <a:spLocks noGrp="1"/>
          </p:cNvSpPr>
          <p:nvPr>
            <p:ph idx="1"/>
          </p:nvPr>
        </p:nvSpPr>
        <p:spPr>
          <a:xfrm>
            <a:off x="491118" y="2000240"/>
            <a:ext cx="8993482" cy="3866844"/>
          </a:xfrm>
        </p:spPr>
        <p:txBody>
          <a:bodyPr/>
          <a:lstStyle/>
          <a:p>
            <a:pPr marL="0" indent="0">
              <a:lnSpc>
                <a:spcPts val="2828"/>
              </a:lnSpc>
              <a:spcBef>
                <a:spcPts val="0"/>
              </a:spcBef>
              <a:buNone/>
              <a:defRPr/>
            </a:pPr>
            <a:r>
              <a:rPr lang="en-GB" i="0" dirty="0" smtClean="0">
                <a:solidFill>
                  <a:srgbClr val="000000"/>
                </a:solidFill>
              </a:rPr>
              <a:t>The scope of this session is to instil in you an appreciation for the need of fragmenting the development process and precisely defining each part. You will also learn to understand the composition and application of various SDLCs. The concepts behind the use of prototypes will also be tackled.</a:t>
            </a:r>
          </a:p>
        </p:txBody>
      </p:sp>
      <p:sp>
        <p:nvSpPr>
          <p:cNvPr id="4" name="Slide Number Placeholder 3"/>
          <p:cNvSpPr>
            <a:spLocks noGrp="1"/>
          </p:cNvSpPr>
          <p:nvPr>
            <p:ph type="sldNum" sz="quarter" idx="4"/>
          </p:nvPr>
        </p:nvSpPr>
        <p:spPr/>
        <p:txBody>
          <a:bodyPr/>
          <a:lstStyle/>
          <a:p>
            <a:r>
              <a:rPr lang="en-GB" smtClean="0"/>
              <a:t>Faculty of ICT</a:t>
            </a:r>
            <a:endParaRPr lang="en-GB" dirty="0"/>
          </a:p>
        </p:txBody>
      </p:sp>
      <p:sp>
        <p:nvSpPr>
          <p:cNvPr id="5" name="Footer Placeholder 4"/>
          <p:cNvSpPr>
            <a:spLocks noGrp="1"/>
          </p:cNvSpPr>
          <p:nvPr>
            <p:ph type="ftr" sz="quarter" idx="3"/>
          </p:nvPr>
        </p:nvSpPr>
        <p:spPr/>
        <p:txBody>
          <a:bodyPr/>
          <a:lstStyle/>
          <a:p>
            <a:r>
              <a:rPr lang="en-GB" smtClean="0"/>
              <a:t>Ernest Cachia</a:t>
            </a:r>
          </a:p>
          <a:p>
            <a:r>
              <a:rPr lang="en-GB" smtClean="0"/>
              <a:t>Department of Computer Science</a:t>
            </a:r>
            <a:endParaRPr lang="en-GB"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a:xfrm>
            <a:off x="2722042" y="142852"/>
            <a:ext cx="6902024" cy="513284"/>
          </a:xfrm>
        </p:spPr>
        <p:txBody>
          <a:bodyPr/>
          <a:lstStyle/>
          <a:p>
            <a:pPr eaLnBrk="1" hangingPunct="1"/>
            <a:r>
              <a:rPr lang="en-GB" dirty="0" smtClean="0"/>
              <a:t>Vertical Prototyping</a:t>
            </a:r>
          </a:p>
        </p:txBody>
      </p:sp>
      <p:sp>
        <p:nvSpPr>
          <p:cNvPr id="38917" name="AutoShape 3"/>
          <p:cNvSpPr>
            <a:spLocks noChangeArrowheads="1"/>
          </p:cNvSpPr>
          <p:nvPr/>
        </p:nvSpPr>
        <p:spPr bwMode="auto">
          <a:xfrm>
            <a:off x="3024200" y="1881198"/>
            <a:ext cx="1210733" cy="736600"/>
          </a:xfrm>
          <a:prstGeom prst="roundRect">
            <a:avLst>
              <a:gd name="adj" fmla="val 213"/>
            </a:avLst>
          </a:prstGeom>
          <a:noFill/>
          <a:ln w="25560">
            <a:solidFill>
              <a:srgbClr val="000000"/>
            </a:solidFill>
            <a:round/>
            <a:headEnd/>
            <a:tailEnd/>
          </a:ln>
        </p:spPr>
        <p:txBody>
          <a:bodyPr wrap="none" anchor="ctr"/>
          <a:lstStyle/>
          <a:p>
            <a:endParaRPr lang="en-US"/>
          </a:p>
        </p:txBody>
      </p:sp>
      <p:sp>
        <p:nvSpPr>
          <p:cNvPr id="38918" name="AutoShape 4"/>
          <p:cNvSpPr>
            <a:spLocks noChangeArrowheads="1"/>
          </p:cNvSpPr>
          <p:nvPr/>
        </p:nvSpPr>
        <p:spPr bwMode="auto">
          <a:xfrm>
            <a:off x="4262450" y="1881198"/>
            <a:ext cx="1210733" cy="736600"/>
          </a:xfrm>
          <a:prstGeom prst="roundRect">
            <a:avLst>
              <a:gd name="adj" fmla="val 213"/>
            </a:avLst>
          </a:prstGeom>
          <a:noFill/>
          <a:ln w="25560">
            <a:solidFill>
              <a:srgbClr val="000000"/>
            </a:solidFill>
            <a:round/>
            <a:headEnd/>
            <a:tailEnd/>
          </a:ln>
        </p:spPr>
        <p:txBody>
          <a:bodyPr wrap="none" anchor="ctr"/>
          <a:lstStyle/>
          <a:p>
            <a:endParaRPr lang="en-US"/>
          </a:p>
        </p:txBody>
      </p:sp>
      <p:sp>
        <p:nvSpPr>
          <p:cNvPr id="38919" name="AutoShape 5"/>
          <p:cNvSpPr>
            <a:spLocks noChangeArrowheads="1"/>
          </p:cNvSpPr>
          <p:nvPr/>
        </p:nvSpPr>
        <p:spPr bwMode="auto">
          <a:xfrm>
            <a:off x="5500700" y="1881198"/>
            <a:ext cx="1210733" cy="736600"/>
          </a:xfrm>
          <a:prstGeom prst="roundRect">
            <a:avLst>
              <a:gd name="adj" fmla="val 213"/>
            </a:avLst>
          </a:prstGeom>
          <a:solidFill>
            <a:srgbClr val="FF7C80"/>
          </a:solidFill>
          <a:ln w="25560">
            <a:solidFill>
              <a:srgbClr val="000000"/>
            </a:solidFill>
            <a:round/>
            <a:headEnd/>
            <a:tailEnd/>
          </a:ln>
        </p:spPr>
        <p:txBody>
          <a:bodyPr wrap="none" anchor="ctr"/>
          <a:lstStyle/>
          <a:p>
            <a:endParaRPr lang="en-US"/>
          </a:p>
        </p:txBody>
      </p:sp>
      <p:sp>
        <p:nvSpPr>
          <p:cNvPr id="38920" name="AutoShape 6"/>
          <p:cNvSpPr>
            <a:spLocks noChangeArrowheads="1"/>
          </p:cNvSpPr>
          <p:nvPr/>
        </p:nvSpPr>
        <p:spPr bwMode="auto">
          <a:xfrm>
            <a:off x="6738950" y="1881198"/>
            <a:ext cx="1210733" cy="736600"/>
          </a:xfrm>
          <a:prstGeom prst="roundRect">
            <a:avLst>
              <a:gd name="adj" fmla="val 213"/>
            </a:avLst>
          </a:prstGeom>
          <a:noFill/>
          <a:ln w="25560">
            <a:solidFill>
              <a:srgbClr val="000000"/>
            </a:solidFill>
            <a:round/>
            <a:headEnd/>
            <a:tailEnd/>
          </a:ln>
        </p:spPr>
        <p:txBody>
          <a:bodyPr wrap="none" anchor="ctr"/>
          <a:lstStyle/>
          <a:p>
            <a:endParaRPr lang="en-US"/>
          </a:p>
        </p:txBody>
      </p:sp>
      <p:sp>
        <p:nvSpPr>
          <p:cNvPr id="38921" name="AutoShape 7"/>
          <p:cNvSpPr>
            <a:spLocks noChangeArrowheads="1"/>
          </p:cNvSpPr>
          <p:nvPr/>
        </p:nvSpPr>
        <p:spPr bwMode="auto">
          <a:xfrm>
            <a:off x="3024200" y="2643198"/>
            <a:ext cx="1210733" cy="736600"/>
          </a:xfrm>
          <a:prstGeom prst="roundRect">
            <a:avLst>
              <a:gd name="adj" fmla="val 213"/>
            </a:avLst>
          </a:prstGeom>
          <a:noFill/>
          <a:ln w="25560">
            <a:solidFill>
              <a:srgbClr val="000000"/>
            </a:solidFill>
            <a:round/>
            <a:headEnd/>
            <a:tailEnd/>
          </a:ln>
        </p:spPr>
        <p:txBody>
          <a:bodyPr wrap="none" anchor="ctr"/>
          <a:lstStyle/>
          <a:p>
            <a:endParaRPr lang="en-US"/>
          </a:p>
        </p:txBody>
      </p:sp>
      <p:sp>
        <p:nvSpPr>
          <p:cNvPr id="38922" name="AutoShape 8"/>
          <p:cNvSpPr>
            <a:spLocks noChangeArrowheads="1"/>
          </p:cNvSpPr>
          <p:nvPr/>
        </p:nvSpPr>
        <p:spPr bwMode="auto">
          <a:xfrm>
            <a:off x="4262450" y="2643198"/>
            <a:ext cx="1210733" cy="736600"/>
          </a:xfrm>
          <a:prstGeom prst="roundRect">
            <a:avLst>
              <a:gd name="adj" fmla="val 213"/>
            </a:avLst>
          </a:prstGeom>
          <a:noFill/>
          <a:ln w="25560">
            <a:solidFill>
              <a:srgbClr val="000000"/>
            </a:solidFill>
            <a:round/>
            <a:headEnd/>
            <a:tailEnd/>
          </a:ln>
        </p:spPr>
        <p:txBody>
          <a:bodyPr wrap="none" anchor="ctr"/>
          <a:lstStyle/>
          <a:p>
            <a:endParaRPr lang="en-US"/>
          </a:p>
        </p:txBody>
      </p:sp>
      <p:sp>
        <p:nvSpPr>
          <p:cNvPr id="38923" name="AutoShape 9"/>
          <p:cNvSpPr>
            <a:spLocks noChangeArrowheads="1"/>
          </p:cNvSpPr>
          <p:nvPr/>
        </p:nvSpPr>
        <p:spPr bwMode="auto">
          <a:xfrm>
            <a:off x="5500700" y="2643198"/>
            <a:ext cx="1210733" cy="736600"/>
          </a:xfrm>
          <a:prstGeom prst="roundRect">
            <a:avLst>
              <a:gd name="adj" fmla="val 213"/>
            </a:avLst>
          </a:prstGeom>
          <a:solidFill>
            <a:srgbClr val="FF7C80"/>
          </a:solidFill>
          <a:ln w="25560">
            <a:solidFill>
              <a:srgbClr val="000000"/>
            </a:solidFill>
            <a:round/>
            <a:headEnd/>
            <a:tailEnd/>
          </a:ln>
        </p:spPr>
        <p:txBody>
          <a:bodyPr wrap="none" anchor="ctr"/>
          <a:lstStyle/>
          <a:p>
            <a:endParaRPr lang="en-US"/>
          </a:p>
        </p:txBody>
      </p:sp>
      <p:sp>
        <p:nvSpPr>
          <p:cNvPr id="38924" name="AutoShape 10"/>
          <p:cNvSpPr>
            <a:spLocks noChangeArrowheads="1"/>
          </p:cNvSpPr>
          <p:nvPr/>
        </p:nvSpPr>
        <p:spPr bwMode="auto">
          <a:xfrm>
            <a:off x="6738950" y="2643198"/>
            <a:ext cx="1210733" cy="736600"/>
          </a:xfrm>
          <a:prstGeom prst="roundRect">
            <a:avLst>
              <a:gd name="adj" fmla="val 213"/>
            </a:avLst>
          </a:prstGeom>
          <a:noFill/>
          <a:ln w="25560">
            <a:solidFill>
              <a:srgbClr val="000000"/>
            </a:solidFill>
            <a:round/>
            <a:headEnd/>
            <a:tailEnd/>
          </a:ln>
        </p:spPr>
        <p:txBody>
          <a:bodyPr wrap="none" anchor="ctr"/>
          <a:lstStyle/>
          <a:p>
            <a:endParaRPr lang="en-US"/>
          </a:p>
        </p:txBody>
      </p:sp>
      <p:sp>
        <p:nvSpPr>
          <p:cNvPr id="38925" name="AutoShape 11"/>
          <p:cNvSpPr>
            <a:spLocks noChangeArrowheads="1"/>
          </p:cNvSpPr>
          <p:nvPr/>
        </p:nvSpPr>
        <p:spPr bwMode="auto">
          <a:xfrm>
            <a:off x="3024200" y="3405198"/>
            <a:ext cx="1210733" cy="736600"/>
          </a:xfrm>
          <a:prstGeom prst="roundRect">
            <a:avLst>
              <a:gd name="adj" fmla="val 213"/>
            </a:avLst>
          </a:prstGeom>
          <a:noFill/>
          <a:ln w="25560">
            <a:solidFill>
              <a:srgbClr val="000000"/>
            </a:solidFill>
            <a:round/>
            <a:headEnd/>
            <a:tailEnd/>
          </a:ln>
        </p:spPr>
        <p:txBody>
          <a:bodyPr wrap="none" anchor="ctr"/>
          <a:lstStyle/>
          <a:p>
            <a:endParaRPr lang="en-US"/>
          </a:p>
        </p:txBody>
      </p:sp>
      <p:sp>
        <p:nvSpPr>
          <p:cNvPr id="38926" name="AutoShape 12"/>
          <p:cNvSpPr>
            <a:spLocks noChangeArrowheads="1"/>
          </p:cNvSpPr>
          <p:nvPr/>
        </p:nvSpPr>
        <p:spPr bwMode="auto">
          <a:xfrm>
            <a:off x="4262450" y="3405198"/>
            <a:ext cx="1210733" cy="736600"/>
          </a:xfrm>
          <a:prstGeom prst="roundRect">
            <a:avLst>
              <a:gd name="adj" fmla="val 213"/>
            </a:avLst>
          </a:prstGeom>
          <a:noFill/>
          <a:ln w="25560">
            <a:solidFill>
              <a:srgbClr val="000000"/>
            </a:solidFill>
            <a:round/>
            <a:headEnd/>
            <a:tailEnd/>
          </a:ln>
        </p:spPr>
        <p:txBody>
          <a:bodyPr wrap="none" anchor="ctr"/>
          <a:lstStyle/>
          <a:p>
            <a:endParaRPr lang="en-US"/>
          </a:p>
        </p:txBody>
      </p:sp>
      <p:sp>
        <p:nvSpPr>
          <p:cNvPr id="38927" name="AutoShape 13"/>
          <p:cNvSpPr>
            <a:spLocks noChangeArrowheads="1"/>
          </p:cNvSpPr>
          <p:nvPr/>
        </p:nvSpPr>
        <p:spPr bwMode="auto">
          <a:xfrm>
            <a:off x="5500700" y="3405198"/>
            <a:ext cx="1210733" cy="736600"/>
          </a:xfrm>
          <a:prstGeom prst="roundRect">
            <a:avLst>
              <a:gd name="adj" fmla="val 213"/>
            </a:avLst>
          </a:prstGeom>
          <a:solidFill>
            <a:srgbClr val="FF7C80"/>
          </a:solidFill>
          <a:ln w="25560">
            <a:solidFill>
              <a:srgbClr val="000000"/>
            </a:solidFill>
            <a:round/>
            <a:headEnd/>
            <a:tailEnd/>
          </a:ln>
        </p:spPr>
        <p:txBody>
          <a:bodyPr wrap="none" anchor="ctr"/>
          <a:lstStyle/>
          <a:p>
            <a:endParaRPr lang="en-US"/>
          </a:p>
        </p:txBody>
      </p:sp>
      <p:sp>
        <p:nvSpPr>
          <p:cNvPr id="38928" name="AutoShape 14"/>
          <p:cNvSpPr>
            <a:spLocks noChangeArrowheads="1"/>
          </p:cNvSpPr>
          <p:nvPr/>
        </p:nvSpPr>
        <p:spPr bwMode="auto">
          <a:xfrm>
            <a:off x="6738950" y="3405198"/>
            <a:ext cx="1210733" cy="736600"/>
          </a:xfrm>
          <a:prstGeom prst="roundRect">
            <a:avLst>
              <a:gd name="adj" fmla="val 213"/>
            </a:avLst>
          </a:prstGeom>
          <a:noFill/>
          <a:ln w="25560">
            <a:solidFill>
              <a:srgbClr val="000000"/>
            </a:solidFill>
            <a:round/>
            <a:headEnd/>
            <a:tailEnd/>
          </a:ln>
        </p:spPr>
        <p:txBody>
          <a:bodyPr wrap="none" anchor="ctr"/>
          <a:lstStyle/>
          <a:p>
            <a:endParaRPr lang="en-US"/>
          </a:p>
        </p:txBody>
      </p:sp>
      <p:sp>
        <p:nvSpPr>
          <p:cNvPr id="38929" name="AutoShape 15"/>
          <p:cNvSpPr>
            <a:spLocks noChangeArrowheads="1"/>
          </p:cNvSpPr>
          <p:nvPr/>
        </p:nvSpPr>
        <p:spPr bwMode="auto">
          <a:xfrm>
            <a:off x="3024200" y="4167198"/>
            <a:ext cx="1210733" cy="736600"/>
          </a:xfrm>
          <a:prstGeom prst="roundRect">
            <a:avLst>
              <a:gd name="adj" fmla="val 213"/>
            </a:avLst>
          </a:prstGeom>
          <a:noFill/>
          <a:ln w="25560">
            <a:solidFill>
              <a:srgbClr val="000000"/>
            </a:solidFill>
            <a:round/>
            <a:headEnd/>
            <a:tailEnd/>
          </a:ln>
        </p:spPr>
        <p:txBody>
          <a:bodyPr wrap="none" anchor="ctr"/>
          <a:lstStyle/>
          <a:p>
            <a:endParaRPr lang="en-US"/>
          </a:p>
        </p:txBody>
      </p:sp>
      <p:sp>
        <p:nvSpPr>
          <p:cNvPr id="38930" name="AutoShape 16"/>
          <p:cNvSpPr>
            <a:spLocks noChangeArrowheads="1"/>
          </p:cNvSpPr>
          <p:nvPr/>
        </p:nvSpPr>
        <p:spPr bwMode="auto">
          <a:xfrm>
            <a:off x="4262450" y="4167198"/>
            <a:ext cx="1210733" cy="736600"/>
          </a:xfrm>
          <a:prstGeom prst="roundRect">
            <a:avLst>
              <a:gd name="adj" fmla="val 213"/>
            </a:avLst>
          </a:prstGeom>
          <a:noFill/>
          <a:ln w="25560">
            <a:solidFill>
              <a:srgbClr val="000000"/>
            </a:solidFill>
            <a:round/>
            <a:headEnd/>
            <a:tailEnd/>
          </a:ln>
        </p:spPr>
        <p:txBody>
          <a:bodyPr wrap="none" anchor="ctr"/>
          <a:lstStyle/>
          <a:p>
            <a:endParaRPr lang="en-US"/>
          </a:p>
        </p:txBody>
      </p:sp>
      <p:sp>
        <p:nvSpPr>
          <p:cNvPr id="38931" name="AutoShape 17"/>
          <p:cNvSpPr>
            <a:spLocks noChangeArrowheads="1"/>
          </p:cNvSpPr>
          <p:nvPr/>
        </p:nvSpPr>
        <p:spPr bwMode="auto">
          <a:xfrm>
            <a:off x="5500700" y="4167198"/>
            <a:ext cx="1210733" cy="736600"/>
          </a:xfrm>
          <a:prstGeom prst="roundRect">
            <a:avLst>
              <a:gd name="adj" fmla="val 213"/>
            </a:avLst>
          </a:prstGeom>
          <a:solidFill>
            <a:srgbClr val="FF7C80"/>
          </a:solidFill>
          <a:ln w="25560">
            <a:solidFill>
              <a:srgbClr val="000000"/>
            </a:solidFill>
            <a:round/>
            <a:headEnd/>
            <a:tailEnd/>
          </a:ln>
        </p:spPr>
        <p:txBody>
          <a:bodyPr wrap="none" anchor="ctr"/>
          <a:lstStyle/>
          <a:p>
            <a:endParaRPr lang="en-US"/>
          </a:p>
        </p:txBody>
      </p:sp>
      <p:sp>
        <p:nvSpPr>
          <p:cNvPr id="38932" name="AutoShape 18"/>
          <p:cNvSpPr>
            <a:spLocks noChangeArrowheads="1"/>
          </p:cNvSpPr>
          <p:nvPr/>
        </p:nvSpPr>
        <p:spPr bwMode="auto">
          <a:xfrm>
            <a:off x="6738950" y="4167198"/>
            <a:ext cx="1210733" cy="736600"/>
          </a:xfrm>
          <a:prstGeom prst="roundRect">
            <a:avLst>
              <a:gd name="adj" fmla="val 213"/>
            </a:avLst>
          </a:prstGeom>
          <a:noFill/>
          <a:ln w="25560">
            <a:solidFill>
              <a:srgbClr val="000000"/>
            </a:solidFill>
            <a:round/>
            <a:headEnd/>
            <a:tailEnd/>
          </a:ln>
        </p:spPr>
        <p:txBody>
          <a:bodyPr wrap="none" anchor="ctr"/>
          <a:lstStyle/>
          <a:p>
            <a:endParaRPr lang="en-US"/>
          </a:p>
        </p:txBody>
      </p:sp>
      <p:sp>
        <p:nvSpPr>
          <p:cNvPr id="38933" name="AutoShape 19"/>
          <p:cNvSpPr>
            <a:spLocks noChangeArrowheads="1"/>
          </p:cNvSpPr>
          <p:nvPr/>
        </p:nvSpPr>
        <p:spPr bwMode="auto">
          <a:xfrm>
            <a:off x="3024200" y="4929198"/>
            <a:ext cx="1210733" cy="736600"/>
          </a:xfrm>
          <a:prstGeom prst="roundRect">
            <a:avLst>
              <a:gd name="adj" fmla="val 213"/>
            </a:avLst>
          </a:prstGeom>
          <a:noFill/>
          <a:ln w="25560">
            <a:solidFill>
              <a:srgbClr val="000000"/>
            </a:solidFill>
            <a:round/>
            <a:headEnd/>
            <a:tailEnd/>
          </a:ln>
        </p:spPr>
        <p:txBody>
          <a:bodyPr wrap="none" anchor="ctr"/>
          <a:lstStyle/>
          <a:p>
            <a:endParaRPr lang="en-US"/>
          </a:p>
        </p:txBody>
      </p:sp>
      <p:sp>
        <p:nvSpPr>
          <p:cNvPr id="38934" name="AutoShape 20"/>
          <p:cNvSpPr>
            <a:spLocks noChangeArrowheads="1"/>
          </p:cNvSpPr>
          <p:nvPr/>
        </p:nvSpPr>
        <p:spPr bwMode="auto">
          <a:xfrm>
            <a:off x="4262450" y="4929198"/>
            <a:ext cx="1210733" cy="736600"/>
          </a:xfrm>
          <a:prstGeom prst="roundRect">
            <a:avLst>
              <a:gd name="adj" fmla="val 213"/>
            </a:avLst>
          </a:prstGeom>
          <a:noFill/>
          <a:ln w="25560">
            <a:solidFill>
              <a:srgbClr val="000000"/>
            </a:solidFill>
            <a:round/>
            <a:headEnd/>
            <a:tailEnd/>
          </a:ln>
        </p:spPr>
        <p:txBody>
          <a:bodyPr wrap="none" anchor="ctr"/>
          <a:lstStyle/>
          <a:p>
            <a:endParaRPr lang="en-US"/>
          </a:p>
        </p:txBody>
      </p:sp>
      <p:sp>
        <p:nvSpPr>
          <p:cNvPr id="38935" name="AutoShape 21"/>
          <p:cNvSpPr>
            <a:spLocks noChangeArrowheads="1"/>
          </p:cNvSpPr>
          <p:nvPr/>
        </p:nvSpPr>
        <p:spPr bwMode="auto">
          <a:xfrm>
            <a:off x="5500700" y="4929198"/>
            <a:ext cx="1210733" cy="736600"/>
          </a:xfrm>
          <a:prstGeom prst="roundRect">
            <a:avLst>
              <a:gd name="adj" fmla="val 213"/>
            </a:avLst>
          </a:prstGeom>
          <a:solidFill>
            <a:srgbClr val="FF7C80"/>
          </a:solidFill>
          <a:ln w="25560">
            <a:solidFill>
              <a:srgbClr val="000000"/>
            </a:solidFill>
            <a:round/>
            <a:headEnd/>
            <a:tailEnd/>
          </a:ln>
        </p:spPr>
        <p:txBody>
          <a:bodyPr wrap="none" anchor="ctr"/>
          <a:lstStyle/>
          <a:p>
            <a:endParaRPr lang="en-US"/>
          </a:p>
        </p:txBody>
      </p:sp>
      <p:sp>
        <p:nvSpPr>
          <p:cNvPr id="38936" name="AutoShape 22"/>
          <p:cNvSpPr>
            <a:spLocks noChangeArrowheads="1"/>
          </p:cNvSpPr>
          <p:nvPr/>
        </p:nvSpPr>
        <p:spPr bwMode="auto">
          <a:xfrm>
            <a:off x="6738950" y="4929198"/>
            <a:ext cx="1210733" cy="736600"/>
          </a:xfrm>
          <a:prstGeom prst="roundRect">
            <a:avLst>
              <a:gd name="adj" fmla="val 213"/>
            </a:avLst>
          </a:prstGeom>
          <a:noFill/>
          <a:ln w="25560">
            <a:solidFill>
              <a:srgbClr val="000000"/>
            </a:solidFill>
            <a:round/>
            <a:headEnd/>
            <a:tailEnd/>
          </a:ln>
        </p:spPr>
        <p:txBody>
          <a:bodyPr wrap="none" anchor="ctr"/>
          <a:lstStyle/>
          <a:p>
            <a:endParaRPr lang="en-US"/>
          </a:p>
        </p:txBody>
      </p:sp>
      <p:sp>
        <p:nvSpPr>
          <p:cNvPr id="38937" name="Line 23"/>
          <p:cNvSpPr>
            <a:spLocks noChangeShapeType="1"/>
          </p:cNvSpPr>
          <p:nvPr/>
        </p:nvSpPr>
        <p:spPr bwMode="auto">
          <a:xfrm>
            <a:off x="3715556" y="1490673"/>
            <a:ext cx="3549650" cy="1588"/>
          </a:xfrm>
          <a:prstGeom prst="line">
            <a:avLst/>
          </a:prstGeom>
          <a:noFill/>
          <a:ln w="25560">
            <a:solidFill>
              <a:srgbClr val="000000"/>
            </a:solidFill>
            <a:round/>
            <a:headEnd/>
            <a:tailEnd type="triangle" w="lg" len="lg"/>
          </a:ln>
        </p:spPr>
        <p:txBody>
          <a:bodyPr/>
          <a:lstStyle/>
          <a:p>
            <a:endParaRPr lang="en-GB">
              <a:solidFill>
                <a:srgbClr val="000000"/>
              </a:solidFill>
            </a:endParaRPr>
          </a:p>
        </p:txBody>
      </p:sp>
      <p:sp>
        <p:nvSpPr>
          <p:cNvPr id="38938" name="Text Box 24"/>
          <p:cNvSpPr txBox="1">
            <a:spLocks noChangeArrowheads="1"/>
          </p:cNvSpPr>
          <p:nvPr/>
        </p:nvSpPr>
        <p:spPr bwMode="auto">
          <a:xfrm>
            <a:off x="2312206" y="1203336"/>
            <a:ext cx="1264941" cy="493811"/>
          </a:xfrm>
          <a:prstGeom prst="rect">
            <a:avLst/>
          </a:prstGeom>
          <a:noFill/>
          <a:ln w="9525">
            <a:noFill/>
            <a:miter lim="800000"/>
            <a:headEnd/>
            <a:tailEnd/>
          </a:ln>
        </p:spPr>
        <p:txBody>
          <a:bodyPr wrap="none" lIns="92160" tIns="46080" rIns="92160" bIns="46080">
            <a:spAutoFit/>
          </a:bodyPr>
          <a:lstStyle/>
          <a:p>
            <a:pPr eaLnBrk="0" hangingPunct="0">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a:solidFill>
                  <a:srgbClr val="000000"/>
                </a:solidFill>
              </a:rPr>
              <a:t>func. 1</a:t>
            </a:r>
          </a:p>
        </p:txBody>
      </p:sp>
      <p:sp>
        <p:nvSpPr>
          <p:cNvPr id="38939" name="Text Box 25"/>
          <p:cNvSpPr txBox="1">
            <a:spLocks noChangeArrowheads="1"/>
          </p:cNvSpPr>
          <p:nvPr/>
        </p:nvSpPr>
        <p:spPr bwMode="auto">
          <a:xfrm>
            <a:off x="7285844" y="1273186"/>
            <a:ext cx="1264941" cy="493811"/>
          </a:xfrm>
          <a:prstGeom prst="rect">
            <a:avLst/>
          </a:prstGeom>
          <a:noFill/>
          <a:ln w="9525">
            <a:noFill/>
            <a:miter lim="800000"/>
            <a:headEnd/>
            <a:tailEnd/>
          </a:ln>
        </p:spPr>
        <p:txBody>
          <a:bodyPr wrap="none" lIns="92160" tIns="46080" rIns="92160" bIns="46080">
            <a:spAutoFit/>
          </a:bodyPr>
          <a:lstStyle/>
          <a:p>
            <a:pPr eaLnBrk="0" hangingPunct="0">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a:solidFill>
                  <a:srgbClr val="000000"/>
                </a:solidFill>
              </a:rPr>
              <a:t>func. </a:t>
            </a:r>
            <a:r>
              <a:rPr lang="en-GB" sz="2800" i="1">
                <a:solidFill>
                  <a:srgbClr val="000000"/>
                </a:solidFill>
              </a:rPr>
              <a:t>n</a:t>
            </a:r>
          </a:p>
        </p:txBody>
      </p:sp>
      <p:sp>
        <p:nvSpPr>
          <p:cNvPr id="38940" name="Line 26"/>
          <p:cNvSpPr>
            <a:spLocks noChangeShapeType="1"/>
          </p:cNvSpPr>
          <p:nvPr/>
        </p:nvSpPr>
        <p:spPr bwMode="auto">
          <a:xfrm>
            <a:off x="2267492" y="2249498"/>
            <a:ext cx="1720" cy="3048000"/>
          </a:xfrm>
          <a:prstGeom prst="line">
            <a:avLst/>
          </a:prstGeom>
          <a:noFill/>
          <a:ln w="25560">
            <a:solidFill>
              <a:srgbClr val="000000"/>
            </a:solidFill>
            <a:round/>
            <a:headEnd/>
            <a:tailEnd type="triangle" w="lg" len="lg"/>
          </a:ln>
        </p:spPr>
        <p:txBody>
          <a:bodyPr/>
          <a:lstStyle/>
          <a:p>
            <a:endParaRPr lang="en-GB"/>
          </a:p>
        </p:txBody>
      </p:sp>
      <p:sp>
        <p:nvSpPr>
          <p:cNvPr id="38941" name="Text Box 27"/>
          <p:cNvSpPr txBox="1">
            <a:spLocks noChangeArrowheads="1"/>
          </p:cNvSpPr>
          <p:nvPr/>
        </p:nvSpPr>
        <p:spPr bwMode="auto">
          <a:xfrm>
            <a:off x="1454031" y="1779598"/>
            <a:ext cx="1465316" cy="493811"/>
          </a:xfrm>
          <a:prstGeom prst="rect">
            <a:avLst/>
          </a:prstGeom>
          <a:noFill/>
          <a:ln w="9525">
            <a:noFill/>
            <a:miter lim="800000"/>
            <a:headEnd/>
            <a:tailEnd/>
          </a:ln>
        </p:spPr>
        <p:txBody>
          <a:bodyPr wrap="none" lIns="92160" tIns="46080" rIns="92160" bIns="46080">
            <a:spAutoFit/>
          </a:bodyPr>
          <a:lstStyle/>
          <a:p>
            <a:pPr eaLnBrk="0" hangingPunct="0">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dirty="0">
                <a:solidFill>
                  <a:srgbClr val="000000"/>
                </a:solidFill>
              </a:rPr>
              <a:t>abstract</a:t>
            </a:r>
          </a:p>
        </p:txBody>
      </p:sp>
      <p:sp>
        <p:nvSpPr>
          <p:cNvPr id="38942" name="Text Box 28"/>
          <p:cNvSpPr txBox="1">
            <a:spLocks noChangeArrowheads="1"/>
          </p:cNvSpPr>
          <p:nvPr/>
        </p:nvSpPr>
        <p:spPr bwMode="auto">
          <a:xfrm>
            <a:off x="1374921" y="5235586"/>
            <a:ext cx="1486156" cy="493811"/>
          </a:xfrm>
          <a:prstGeom prst="rect">
            <a:avLst/>
          </a:prstGeom>
          <a:noFill/>
          <a:ln w="9525">
            <a:noFill/>
            <a:miter lim="800000"/>
            <a:headEnd/>
            <a:tailEnd/>
          </a:ln>
        </p:spPr>
        <p:txBody>
          <a:bodyPr wrap="none" lIns="92160" tIns="46080" rIns="92160" bIns="46080">
            <a:spAutoFit/>
          </a:bodyPr>
          <a:lstStyle/>
          <a:p>
            <a:pPr eaLnBrk="0" hangingPunct="0">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dirty="0">
                <a:solidFill>
                  <a:srgbClr val="000000"/>
                </a:solidFill>
              </a:rPr>
              <a:t>physical</a:t>
            </a:r>
          </a:p>
        </p:txBody>
      </p:sp>
      <p:sp>
        <p:nvSpPr>
          <p:cNvPr id="31" name="Slide Number Placeholder 30"/>
          <p:cNvSpPr>
            <a:spLocks noGrp="1"/>
          </p:cNvSpPr>
          <p:nvPr>
            <p:ph type="sldNum" sz="quarter" idx="4"/>
          </p:nvPr>
        </p:nvSpPr>
        <p:spPr/>
        <p:txBody>
          <a:bodyPr/>
          <a:lstStyle/>
          <a:p>
            <a:r>
              <a:rPr lang="en-GB" smtClean="0"/>
              <a:t>Faculty of ICT</a:t>
            </a:r>
            <a:endParaRPr lang="en-GB" dirty="0"/>
          </a:p>
        </p:txBody>
      </p:sp>
      <p:sp>
        <p:nvSpPr>
          <p:cNvPr id="32" name="Footer Placeholder 31"/>
          <p:cNvSpPr>
            <a:spLocks noGrp="1"/>
          </p:cNvSpPr>
          <p:nvPr>
            <p:ph type="ftr" sz="quarter" idx="3"/>
          </p:nvPr>
        </p:nvSpPr>
        <p:spPr/>
        <p:txBody>
          <a:bodyPr/>
          <a:lstStyle/>
          <a:p>
            <a:r>
              <a:rPr lang="en-GB" smtClean="0"/>
              <a:t>Ernest Cachia</a:t>
            </a:r>
          </a:p>
          <a:p>
            <a:r>
              <a:rPr lang="en-GB" smtClean="0"/>
              <a:t>Department of Computer Science</a:t>
            </a:r>
            <a:endParaRPr lang="en-GB"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AutoShape 17"/>
          <p:cNvSpPr>
            <a:spLocks noChangeArrowheads="1"/>
          </p:cNvSpPr>
          <p:nvPr/>
        </p:nvSpPr>
        <p:spPr bwMode="auto">
          <a:xfrm>
            <a:off x="3664235" y="3032126"/>
            <a:ext cx="2808420" cy="1655763"/>
          </a:xfrm>
          <a:prstGeom prst="diamond">
            <a:avLst/>
          </a:prstGeom>
          <a:solidFill>
            <a:srgbClr val="CCCC00"/>
          </a:solidFill>
          <a:ln w="9525">
            <a:noFill/>
            <a:miter lim="800000"/>
            <a:headEnd/>
            <a:tailEnd/>
          </a:ln>
        </p:spPr>
        <p:txBody>
          <a:bodyPr wrap="none" lIns="0" tIns="0" rIns="0"/>
          <a:lstStyle/>
          <a:p>
            <a:pPr algn="ctr"/>
            <a:r>
              <a:rPr lang="en-GB" sz="2000" i="0">
                <a:solidFill>
                  <a:srgbClr val="000000"/>
                </a:solidFill>
              </a:rPr>
              <a:t>Decision</a:t>
            </a:r>
          </a:p>
        </p:txBody>
      </p:sp>
      <p:sp>
        <p:nvSpPr>
          <p:cNvPr id="39941" name="Rectangle 2"/>
          <p:cNvSpPr>
            <a:spLocks noGrp="1" noChangeArrowheads="1"/>
          </p:cNvSpPr>
          <p:nvPr>
            <p:ph type="title"/>
          </p:nvPr>
        </p:nvSpPr>
        <p:spPr>
          <a:xfrm>
            <a:off x="2666984" y="142852"/>
            <a:ext cx="7215238" cy="500066"/>
          </a:xfrm>
        </p:spPr>
        <p:txBody>
          <a:bodyPr/>
          <a:lstStyle/>
          <a:p>
            <a:pPr eaLnBrk="1" hangingPunct="1">
              <a:lnSpc>
                <a:spcPts val="2600"/>
              </a:lnSpc>
            </a:pPr>
            <a:r>
              <a:rPr lang="en-GB" dirty="0" smtClean="0"/>
              <a:t>Throwaway Prototyping Visual</a:t>
            </a:r>
          </a:p>
        </p:txBody>
      </p:sp>
      <p:sp>
        <p:nvSpPr>
          <p:cNvPr id="39942" name="Oval 4"/>
          <p:cNvSpPr>
            <a:spLocks noChangeArrowheads="1"/>
          </p:cNvSpPr>
          <p:nvPr/>
        </p:nvSpPr>
        <p:spPr bwMode="auto">
          <a:xfrm>
            <a:off x="621924" y="1592263"/>
            <a:ext cx="2497138" cy="863600"/>
          </a:xfrm>
          <a:prstGeom prst="ellipse">
            <a:avLst/>
          </a:prstGeom>
          <a:solidFill>
            <a:srgbClr val="CCCC00"/>
          </a:solidFill>
          <a:ln w="12573">
            <a:noFill/>
            <a:round/>
            <a:headEnd/>
            <a:tailEnd/>
          </a:ln>
        </p:spPr>
        <p:txBody>
          <a:bodyPr lIns="0" tIns="0" rIns="0" bIns="0" anchor="ctr" anchorCtr="1">
            <a:spAutoFit/>
          </a:bodyPr>
          <a:lstStyle/>
          <a:p>
            <a:pPr algn="ctr" hangingPunct="0">
              <a:lnSpc>
                <a:spcPct val="93000"/>
              </a:lnSpc>
              <a:spcBef>
                <a:spcPts val="325"/>
              </a:spcBef>
              <a:buClr>
                <a:srgbClr val="000000"/>
              </a:buClr>
              <a:buSzPct val="45000"/>
              <a:buFont typeface="StarSymbol" pitchFamily="2" charset="0"/>
              <a:buNone/>
              <a:tabLst>
                <a:tab pos="912813" algn="l"/>
                <a:tab pos="1447800" algn="l"/>
              </a:tabLst>
            </a:pPr>
            <a:r>
              <a:rPr lang="en-GB" sz="2000" i="0">
                <a:solidFill>
                  <a:srgbClr val="000000"/>
                </a:solidFill>
              </a:rPr>
              <a:t>Requirements</a:t>
            </a:r>
          </a:p>
          <a:p>
            <a:pPr algn="ctr" hangingPunct="0">
              <a:lnSpc>
                <a:spcPct val="93000"/>
              </a:lnSpc>
              <a:spcBef>
                <a:spcPts val="325"/>
              </a:spcBef>
              <a:buClr>
                <a:srgbClr val="000000"/>
              </a:buClr>
              <a:buSzPct val="45000"/>
              <a:buFont typeface="StarSymbol" pitchFamily="2" charset="0"/>
              <a:buNone/>
              <a:tabLst>
                <a:tab pos="912813" algn="l"/>
                <a:tab pos="1447800" algn="l"/>
              </a:tabLst>
            </a:pPr>
            <a:r>
              <a:rPr lang="en-GB" sz="2000" i="0">
                <a:solidFill>
                  <a:srgbClr val="000000"/>
                </a:solidFill>
              </a:rPr>
              <a:t>specification</a:t>
            </a:r>
          </a:p>
        </p:txBody>
      </p:sp>
      <p:sp>
        <p:nvSpPr>
          <p:cNvPr id="39943" name="AutoShape 6"/>
          <p:cNvSpPr>
            <a:spLocks noChangeArrowheads="1"/>
          </p:cNvSpPr>
          <p:nvPr/>
        </p:nvSpPr>
        <p:spPr bwMode="auto">
          <a:xfrm>
            <a:off x="3585125" y="1663700"/>
            <a:ext cx="2029354" cy="704850"/>
          </a:xfrm>
          <a:prstGeom prst="roundRect">
            <a:avLst>
              <a:gd name="adj" fmla="val 259"/>
            </a:avLst>
          </a:prstGeom>
          <a:solidFill>
            <a:srgbClr val="CCCC00"/>
          </a:solidFill>
          <a:ln w="12600">
            <a:noFill/>
            <a:round/>
            <a:headEnd/>
            <a:tailEnd/>
          </a:ln>
        </p:spPr>
        <p:txBody>
          <a:bodyPr lIns="90000" tIns="46800" rIns="90000" bIns="46800" anchor="ctr" anchorCtr="1">
            <a:spAutoFit/>
          </a:bodyPr>
          <a:lstStyle/>
          <a:p>
            <a:pPr algn="ctr" hangingPunct="0">
              <a:lnSpc>
                <a:spcPct val="93000"/>
              </a:lnSpc>
              <a:spcBef>
                <a:spcPts val="325"/>
              </a:spcBef>
              <a:buClr>
                <a:srgbClr val="000000"/>
              </a:buClr>
              <a:buSzPct val="45000"/>
              <a:buFont typeface="StarSymbol" pitchFamily="2" charset="0"/>
              <a:buNone/>
              <a:tabLst>
                <a:tab pos="912813" algn="l"/>
              </a:tabLst>
            </a:pPr>
            <a:r>
              <a:rPr lang="en-GB" sz="2000" i="0">
                <a:solidFill>
                  <a:srgbClr val="000000"/>
                </a:solidFill>
              </a:rPr>
              <a:t>Some minimal</a:t>
            </a:r>
          </a:p>
          <a:p>
            <a:pPr algn="ctr" hangingPunct="0">
              <a:lnSpc>
                <a:spcPct val="93000"/>
              </a:lnSpc>
              <a:spcBef>
                <a:spcPts val="325"/>
              </a:spcBef>
              <a:buClr>
                <a:srgbClr val="000000"/>
              </a:buClr>
              <a:buSzPct val="45000"/>
              <a:buFont typeface="StarSymbol" pitchFamily="2" charset="0"/>
              <a:buNone/>
              <a:tabLst>
                <a:tab pos="912813" algn="l"/>
              </a:tabLst>
            </a:pPr>
            <a:r>
              <a:rPr lang="en-GB" sz="2000" i="0">
                <a:solidFill>
                  <a:srgbClr val="000000"/>
                </a:solidFill>
              </a:rPr>
              <a:t>development</a:t>
            </a:r>
          </a:p>
        </p:txBody>
      </p:sp>
      <p:sp>
        <p:nvSpPr>
          <p:cNvPr id="39944" name="AutoShape 8"/>
          <p:cNvSpPr>
            <a:spLocks noChangeArrowheads="1"/>
          </p:cNvSpPr>
          <p:nvPr/>
        </p:nvSpPr>
        <p:spPr bwMode="auto">
          <a:xfrm>
            <a:off x="6316154" y="1692276"/>
            <a:ext cx="1482460" cy="663575"/>
          </a:xfrm>
          <a:prstGeom prst="roundRect">
            <a:avLst>
              <a:gd name="adj" fmla="val 259"/>
            </a:avLst>
          </a:prstGeom>
          <a:solidFill>
            <a:srgbClr val="CCCC00"/>
          </a:solidFill>
          <a:ln w="12600">
            <a:noFill/>
            <a:round/>
            <a:headEnd/>
            <a:tailEnd/>
          </a:ln>
        </p:spPr>
        <p:txBody>
          <a:bodyPr lIns="90000" tIns="46800" rIns="90000" bIns="46800" anchor="ctr" anchorCtr="1">
            <a:spAutoFit/>
          </a:bodyPr>
          <a:lstStyle/>
          <a:p>
            <a:pPr algn="ctr" hangingPunct="0">
              <a:lnSpc>
                <a:spcPct val="93000"/>
              </a:lnSpc>
              <a:spcBef>
                <a:spcPts val="325"/>
              </a:spcBef>
              <a:buClr>
                <a:srgbClr val="000000"/>
              </a:buClr>
              <a:buSzPct val="45000"/>
              <a:buFont typeface="StarSymbol" pitchFamily="2" charset="0"/>
              <a:buNone/>
              <a:tabLst>
                <a:tab pos="912813" algn="l"/>
              </a:tabLst>
            </a:pPr>
            <a:r>
              <a:rPr lang="en-GB" sz="2000" i="0">
                <a:solidFill>
                  <a:srgbClr val="000000"/>
                </a:solidFill>
              </a:rPr>
              <a:t>The prototype</a:t>
            </a:r>
          </a:p>
        </p:txBody>
      </p:sp>
      <p:sp>
        <p:nvSpPr>
          <p:cNvPr id="39945" name="AutoShape 9"/>
          <p:cNvSpPr>
            <a:spLocks noChangeArrowheads="1"/>
          </p:cNvSpPr>
          <p:nvPr/>
        </p:nvSpPr>
        <p:spPr bwMode="auto">
          <a:xfrm>
            <a:off x="7953396" y="3500438"/>
            <a:ext cx="1398191" cy="704850"/>
          </a:xfrm>
          <a:prstGeom prst="roundRect">
            <a:avLst>
              <a:gd name="adj" fmla="val 259"/>
            </a:avLst>
          </a:prstGeom>
          <a:solidFill>
            <a:srgbClr val="CCCC00"/>
          </a:solidFill>
          <a:ln w="12600">
            <a:noFill/>
            <a:round/>
            <a:headEnd/>
            <a:tailEnd/>
          </a:ln>
        </p:spPr>
        <p:txBody>
          <a:bodyPr lIns="90000" tIns="46800" rIns="90000" bIns="46800" anchor="ctr" anchorCtr="1">
            <a:spAutoFit/>
          </a:bodyPr>
          <a:lstStyle/>
          <a:p>
            <a:pPr algn="ctr" hangingPunct="0">
              <a:lnSpc>
                <a:spcPct val="93000"/>
              </a:lnSpc>
              <a:spcBef>
                <a:spcPts val="325"/>
              </a:spcBef>
              <a:buClr>
                <a:srgbClr val="000000"/>
              </a:buClr>
              <a:buSzPct val="45000"/>
              <a:buFont typeface="StarSymbol" pitchFamily="2" charset="0"/>
              <a:buNone/>
              <a:tabLst>
                <a:tab pos="912813" algn="l"/>
              </a:tabLst>
            </a:pPr>
            <a:r>
              <a:rPr lang="en-GB" sz="2000" i="0">
                <a:solidFill>
                  <a:srgbClr val="000000"/>
                </a:solidFill>
              </a:rPr>
              <a:t>Discard</a:t>
            </a:r>
          </a:p>
          <a:p>
            <a:pPr algn="ctr" hangingPunct="0">
              <a:lnSpc>
                <a:spcPct val="93000"/>
              </a:lnSpc>
              <a:spcBef>
                <a:spcPts val="325"/>
              </a:spcBef>
              <a:buClr>
                <a:srgbClr val="000000"/>
              </a:buClr>
              <a:buSzPct val="45000"/>
              <a:buFont typeface="StarSymbol" pitchFamily="2" charset="0"/>
              <a:buNone/>
              <a:tabLst>
                <a:tab pos="912813" algn="l"/>
              </a:tabLst>
            </a:pPr>
            <a:r>
              <a:rPr lang="en-GB" sz="2000" i="0">
                <a:solidFill>
                  <a:srgbClr val="000000"/>
                </a:solidFill>
              </a:rPr>
              <a:t>prototype</a:t>
            </a:r>
          </a:p>
        </p:txBody>
      </p:sp>
      <p:pic>
        <p:nvPicPr>
          <p:cNvPr id="39946" name="Picture 10"/>
          <p:cNvPicPr>
            <a:picLocks noChangeAspect="1" noChangeArrowheads="1"/>
          </p:cNvPicPr>
          <p:nvPr/>
        </p:nvPicPr>
        <p:blipFill>
          <a:blip r:embed="rId3" cstate="print"/>
          <a:srcRect/>
          <a:stretch>
            <a:fillRect/>
          </a:stretch>
        </p:blipFill>
        <p:spPr bwMode="auto">
          <a:xfrm>
            <a:off x="5067585" y="3752850"/>
            <a:ext cx="1035315" cy="533400"/>
          </a:xfrm>
          <a:prstGeom prst="rect">
            <a:avLst/>
          </a:prstGeom>
          <a:noFill/>
          <a:ln w="9525">
            <a:noFill/>
            <a:miter lim="800000"/>
            <a:headEnd/>
            <a:tailEnd/>
          </a:ln>
        </p:spPr>
      </p:pic>
      <p:pic>
        <p:nvPicPr>
          <p:cNvPr id="39947" name="Picture 12"/>
          <p:cNvPicPr>
            <a:picLocks noChangeAspect="1" noChangeArrowheads="1"/>
          </p:cNvPicPr>
          <p:nvPr/>
        </p:nvPicPr>
        <p:blipFill>
          <a:blip r:embed="rId4" cstate="print"/>
          <a:srcRect/>
          <a:stretch>
            <a:fillRect/>
          </a:stretch>
        </p:blipFill>
        <p:spPr bwMode="auto">
          <a:xfrm>
            <a:off x="4054629" y="3752851"/>
            <a:ext cx="897731" cy="557213"/>
          </a:xfrm>
          <a:prstGeom prst="rect">
            <a:avLst/>
          </a:prstGeom>
          <a:noFill/>
          <a:ln w="9525">
            <a:noFill/>
            <a:miter lim="800000"/>
            <a:headEnd/>
            <a:tailEnd/>
          </a:ln>
        </p:spPr>
      </p:pic>
      <p:cxnSp>
        <p:nvCxnSpPr>
          <p:cNvPr id="39948" name="AutoShape 18"/>
          <p:cNvCxnSpPr>
            <a:cxnSpLocks noChangeShapeType="1"/>
            <a:stCxn id="39940" idx="1"/>
            <a:endCxn id="39942" idx="4"/>
          </p:cNvCxnSpPr>
          <p:nvPr/>
        </p:nvCxnSpPr>
        <p:spPr bwMode="auto">
          <a:xfrm rot="10800000">
            <a:off x="1870493" y="2455864"/>
            <a:ext cx="1793742" cy="1404937"/>
          </a:xfrm>
          <a:prstGeom prst="bentConnector2">
            <a:avLst/>
          </a:prstGeom>
          <a:noFill/>
          <a:ln w="9525">
            <a:solidFill>
              <a:schemeClr val="tx1"/>
            </a:solidFill>
            <a:miter lim="800000"/>
            <a:headEnd/>
            <a:tailEnd type="triangle" w="lg" len="lg"/>
          </a:ln>
        </p:spPr>
      </p:cxnSp>
      <p:cxnSp>
        <p:nvCxnSpPr>
          <p:cNvPr id="39949" name="AutoShape 19"/>
          <p:cNvCxnSpPr>
            <a:cxnSpLocks noChangeShapeType="1"/>
            <a:stCxn id="39942" idx="6"/>
            <a:endCxn id="39943" idx="1"/>
          </p:cNvCxnSpPr>
          <p:nvPr/>
        </p:nvCxnSpPr>
        <p:spPr bwMode="auto">
          <a:xfrm flipV="1">
            <a:off x="3119062" y="2016125"/>
            <a:ext cx="466063" cy="7938"/>
          </a:xfrm>
          <a:prstGeom prst="straightConnector1">
            <a:avLst/>
          </a:prstGeom>
          <a:noFill/>
          <a:ln w="9525">
            <a:solidFill>
              <a:schemeClr val="tx1"/>
            </a:solidFill>
            <a:round/>
            <a:headEnd/>
            <a:tailEnd type="triangle" w="lg" len="lg"/>
          </a:ln>
        </p:spPr>
      </p:cxnSp>
      <p:cxnSp>
        <p:nvCxnSpPr>
          <p:cNvPr id="39950" name="AutoShape 21"/>
          <p:cNvCxnSpPr>
            <a:cxnSpLocks noChangeShapeType="1"/>
            <a:stCxn id="39943" idx="3"/>
            <a:endCxn id="39944" idx="1"/>
          </p:cNvCxnSpPr>
          <p:nvPr/>
        </p:nvCxnSpPr>
        <p:spPr bwMode="auto">
          <a:xfrm>
            <a:off x="5614479" y="2016125"/>
            <a:ext cx="701675" cy="7938"/>
          </a:xfrm>
          <a:prstGeom prst="bentConnector3">
            <a:avLst>
              <a:gd name="adj1" fmla="val 50000"/>
            </a:avLst>
          </a:prstGeom>
          <a:noFill/>
          <a:ln w="9525">
            <a:solidFill>
              <a:schemeClr val="tx1"/>
            </a:solidFill>
            <a:miter lim="800000"/>
            <a:headEnd/>
            <a:tailEnd type="triangle" w="lg" len="lg"/>
          </a:ln>
        </p:spPr>
      </p:cxnSp>
      <p:cxnSp>
        <p:nvCxnSpPr>
          <p:cNvPr id="39951" name="AutoShape 22"/>
          <p:cNvCxnSpPr>
            <a:cxnSpLocks noChangeShapeType="1"/>
            <a:stCxn id="39944" idx="2"/>
            <a:endCxn id="39940" idx="0"/>
          </p:cNvCxnSpPr>
          <p:nvPr/>
        </p:nvCxnSpPr>
        <p:spPr bwMode="auto">
          <a:xfrm rot="5400000">
            <a:off x="5725207" y="1699949"/>
            <a:ext cx="676275" cy="1988079"/>
          </a:xfrm>
          <a:prstGeom prst="bentConnector3">
            <a:avLst>
              <a:gd name="adj1" fmla="val 50000"/>
            </a:avLst>
          </a:prstGeom>
          <a:noFill/>
          <a:ln w="9525">
            <a:solidFill>
              <a:schemeClr val="tx1"/>
            </a:solidFill>
            <a:miter lim="800000"/>
            <a:headEnd/>
            <a:tailEnd type="triangle" w="lg" len="lg"/>
          </a:ln>
        </p:spPr>
      </p:cxnSp>
      <p:sp>
        <p:nvSpPr>
          <p:cNvPr id="39952" name="Text Box 23"/>
          <p:cNvSpPr txBox="1">
            <a:spLocks noChangeArrowheads="1"/>
          </p:cNvSpPr>
          <p:nvPr/>
        </p:nvSpPr>
        <p:spPr bwMode="auto">
          <a:xfrm>
            <a:off x="1947883" y="3536951"/>
            <a:ext cx="1851789" cy="400110"/>
          </a:xfrm>
          <a:prstGeom prst="rect">
            <a:avLst/>
          </a:prstGeom>
          <a:noFill/>
          <a:ln w="9525">
            <a:noFill/>
            <a:miter lim="800000"/>
            <a:headEnd/>
            <a:tailEnd/>
          </a:ln>
        </p:spPr>
        <p:txBody>
          <a:bodyPr wrap="none">
            <a:spAutoFit/>
          </a:bodyPr>
          <a:lstStyle/>
          <a:p>
            <a:r>
              <a:rPr lang="en-GB" sz="2000" i="0">
                <a:solidFill>
                  <a:srgbClr val="000000"/>
                </a:solidFill>
              </a:rPr>
              <a:t>not acceptable</a:t>
            </a:r>
          </a:p>
        </p:txBody>
      </p:sp>
      <p:cxnSp>
        <p:nvCxnSpPr>
          <p:cNvPr id="39953" name="AutoShape 24"/>
          <p:cNvCxnSpPr>
            <a:cxnSpLocks noChangeShapeType="1"/>
            <a:stCxn id="39940" idx="3"/>
            <a:endCxn id="39945" idx="1"/>
          </p:cNvCxnSpPr>
          <p:nvPr/>
        </p:nvCxnSpPr>
        <p:spPr bwMode="auto">
          <a:xfrm flipV="1">
            <a:off x="6472656" y="3852864"/>
            <a:ext cx="1480740" cy="7937"/>
          </a:xfrm>
          <a:prstGeom prst="straightConnector1">
            <a:avLst/>
          </a:prstGeom>
          <a:noFill/>
          <a:ln w="9525">
            <a:solidFill>
              <a:schemeClr val="tx1"/>
            </a:solidFill>
            <a:round/>
            <a:headEnd/>
            <a:tailEnd type="triangle" w="lg" len="lg"/>
          </a:ln>
        </p:spPr>
      </p:cxnSp>
      <p:sp>
        <p:nvSpPr>
          <p:cNvPr id="39954" name="Text Box 25"/>
          <p:cNvSpPr txBox="1">
            <a:spLocks noChangeArrowheads="1"/>
          </p:cNvSpPr>
          <p:nvPr/>
        </p:nvSpPr>
        <p:spPr bwMode="auto">
          <a:xfrm>
            <a:off x="6393545" y="3536951"/>
            <a:ext cx="1425390" cy="400110"/>
          </a:xfrm>
          <a:prstGeom prst="rect">
            <a:avLst/>
          </a:prstGeom>
          <a:noFill/>
          <a:ln w="9525">
            <a:noFill/>
            <a:miter lim="800000"/>
            <a:headEnd/>
            <a:tailEnd/>
          </a:ln>
        </p:spPr>
        <p:txBody>
          <a:bodyPr wrap="none">
            <a:spAutoFit/>
          </a:bodyPr>
          <a:lstStyle/>
          <a:p>
            <a:r>
              <a:rPr lang="en-GB" sz="2000" i="0">
                <a:solidFill>
                  <a:srgbClr val="000000"/>
                </a:solidFill>
              </a:rPr>
              <a:t>acceptable</a:t>
            </a:r>
          </a:p>
        </p:txBody>
      </p:sp>
      <p:sp>
        <p:nvSpPr>
          <p:cNvPr id="39955" name="AutoShape 26"/>
          <p:cNvSpPr>
            <a:spLocks noChangeArrowheads="1"/>
          </p:cNvSpPr>
          <p:nvPr/>
        </p:nvSpPr>
        <p:spPr bwMode="auto">
          <a:xfrm>
            <a:off x="5925762" y="4687889"/>
            <a:ext cx="2029354" cy="947737"/>
          </a:xfrm>
          <a:prstGeom prst="roundRect">
            <a:avLst>
              <a:gd name="adj" fmla="val 259"/>
            </a:avLst>
          </a:prstGeom>
          <a:solidFill>
            <a:srgbClr val="00CC00"/>
          </a:solidFill>
          <a:ln w="12600">
            <a:noFill/>
            <a:round/>
            <a:headEnd/>
            <a:tailEnd/>
          </a:ln>
        </p:spPr>
        <p:txBody>
          <a:bodyPr lIns="90000" tIns="46800" rIns="90000" bIns="46800" anchor="ctr" anchorCtr="1">
            <a:spAutoFit/>
          </a:bodyPr>
          <a:lstStyle/>
          <a:p>
            <a:pPr algn="ctr" hangingPunct="0">
              <a:lnSpc>
                <a:spcPct val="93000"/>
              </a:lnSpc>
              <a:spcBef>
                <a:spcPts val="325"/>
              </a:spcBef>
              <a:buClr>
                <a:srgbClr val="000000"/>
              </a:buClr>
              <a:buSzPct val="45000"/>
              <a:buFont typeface="StarSymbol" pitchFamily="2" charset="0"/>
              <a:buNone/>
              <a:tabLst>
                <a:tab pos="912813" algn="l"/>
              </a:tabLst>
            </a:pPr>
            <a:r>
              <a:rPr lang="en-GB" sz="2000" i="0">
                <a:solidFill>
                  <a:srgbClr val="000000"/>
                </a:solidFill>
              </a:rPr>
              <a:t>Go on with normal system development</a:t>
            </a:r>
          </a:p>
        </p:txBody>
      </p:sp>
      <p:cxnSp>
        <p:nvCxnSpPr>
          <p:cNvPr id="39956" name="AutoShape 27"/>
          <p:cNvCxnSpPr>
            <a:cxnSpLocks noChangeShapeType="1"/>
            <a:stCxn id="39945" idx="2"/>
            <a:endCxn id="39955" idx="3"/>
          </p:cNvCxnSpPr>
          <p:nvPr/>
        </p:nvCxnSpPr>
        <p:spPr bwMode="auto">
          <a:xfrm rot="5400000">
            <a:off x="7825603" y="4334802"/>
            <a:ext cx="957262" cy="698235"/>
          </a:xfrm>
          <a:prstGeom prst="bentConnector2">
            <a:avLst/>
          </a:prstGeom>
          <a:noFill/>
          <a:ln w="9525">
            <a:solidFill>
              <a:schemeClr val="tx1"/>
            </a:solidFill>
            <a:miter lim="800000"/>
            <a:headEnd/>
            <a:tailEnd type="triangle" w="lg" len="lg"/>
          </a:ln>
        </p:spPr>
      </p:cxnSp>
      <p:sp>
        <p:nvSpPr>
          <p:cNvPr id="21" name="Slide Number Placeholder 20"/>
          <p:cNvSpPr>
            <a:spLocks noGrp="1"/>
          </p:cNvSpPr>
          <p:nvPr>
            <p:ph type="sldNum" sz="quarter" idx="4"/>
          </p:nvPr>
        </p:nvSpPr>
        <p:spPr/>
        <p:txBody>
          <a:bodyPr/>
          <a:lstStyle/>
          <a:p>
            <a:r>
              <a:rPr lang="en-GB" smtClean="0"/>
              <a:t>Faculty of ICT</a:t>
            </a:r>
            <a:endParaRPr lang="en-GB" dirty="0"/>
          </a:p>
        </p:txBody>
      </p:sp>
      <p:sp>
        <p:nvSpPr>
          <p:cNvPr id="22" name="Footer Placeholder 21"/>
          <p:cNvSpPr>
            <a:spLocks noGrp="1"/>
          </p:cNvSpPr>
          <p:nvPr>
            <p:ph type="ftr" sz="quarter" idx="3"/>
          </p:nvPr>
        </p:nvSpPr>
        <p:spPr/>
        <p:txBody>
          <a:bodyPr/>
          <a:lstStyle/>
          <a:p>
            <a:r>
              <a:rPr lang="en-GB" smtClean="0"/>
              <a:t>Ernest Cachia</a:t>
            </a:r>
          </a:p>
          <a:p>
            <a:r>
              <a:rPr lang="en-GB" smtClean="0"/>
              <a:t>Department of Computer Science</a:t>
            </a:r>
            <a:endParaRPr lang="en-GB"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a:xfrm>
            <a:off x="2666984" y="71414"/>
            <a:ext cx="7041507" cy="596880"/>
          </a:xfrm>
        </p:spPr>
        <p:txBody>
          <a:bodyPr/>
          <a:lstStyle/>
          <a:p>
            <a:pPr eaLnBrk="1" hangingPunct="1"/>
            <a:r>
              <a:rPr lang="en-GB" dirty="0" smtClean="0"/>
              <a:t>Evolutionary Prototyping Visual</a:t>
            </a:r>
          </a:p>
        </p:txBody>
      </p:sp>
      <p:sp>
        <p:nvSpPr>
          <p:cNvPr id="40965" name="Oval 4"/>
          <p:cNvSpPr>
            <a:spLocks noChangeArrowheads="1"/>
          </p:cNvSpPr>
          <p:nvPr/>
        </p:nvSpPr>
        <p:spPr bwMode="auto">
          <a:xfrm>
            <a:off x="748903" y="1992310"/>
            <a:ext cx="2495417" cy="939520"/>
          </a:xfrm>
          <a:prstGeom prst="ellipse">
            <a:avLst/>
          </a:prstGeom>
          <a:solidFill>
            <a:srgbClr val="CCCC00"/>
          </a:solidFill>
          <a:ln w="12573">
            <a:noFill/>
            <a:round/>
            <a:headEnd/>
            <a:tailEnd/>
          </a:ln>
        </p:spPr>
        <p:txBody>
          <a:bodyPr lIns="0" tIns="0" rIns="0" bIns="0" anchor="ctr" anchorCtr="1">
            <a:spAutoFit/>
          </a:bodyPr>
          <a:lstStyle/>
          <a:p>
            <a:pPr algn="ctr" hangingPunct="0">
              <a:lnSpc>
                <a:spcPct val="93000"/>
              </a:lnSpc>
              <a:spcBef>
                <a:spcPts val="325"/>
              </a:spcBef>
              <a:buClr>
                <a:srgbClr val="000000"/>
              </a:buClr>
              <a:buSzPct val="45000"/>
              <a:buFont typeface="StarSymbol" pitchFamily="2" charset="0"/>
              <a:buNone/>
              <a:tabLst>
                <a:tab pos="912813" algn="l"/>
                <a:tab pos="1447800" algn="l"/>
              </a:tabLst>
            </a:pPr>
            <a:r>
              <a:rPr lang="en-GB" sz="2200" i="0">
                <a:solidFill>
                  <a:srgbClr val="000000"/>
                </a:solidFill>
                <a:latin typeface="Helvetica" pitchFamily="34" charset="0"/>
              </a:rPr>
              <a:t>Requirements</a:t>
            </a:r>
          </a:p>
          <a:p>
            <a:pPr algn="ctr" hangingPunct="0">
              <a:lnSpc>
                <a:spcPct val="93000"/>
              </a:lnSpc>
              <a:spcBef>
                <a:spcPts val="325"/>
              </a:spcBef>
              <a:buClr>
                <a:srgbClr val="000000"/>
              </a:buClr>
              <a:buSzPct val="45000"/>
              <a:buFont typeface="StarSymbol" pitchFamily="2" charset="0"/>
              <a:buNone/>
              <a:tabLst>
                <a:tab pos="912813" algn="l"/>
                <a:tab pos="1447800" algn="l"/>
              </a:tabLst>
            </a:pPr>
            <a:r>
              <a:rPr lang="en-GB" sz="2200" i="0">
                <a:solidFill>
                  <a:srgbClr val="000000"/>
                </a:solidFill>
                <a:latin typeface="Helvetica" pitchFamily="34" charset="0"/>
              </a:rPr>
              <a:t>specification</a:t>
            </a:r>
          </a:p>
        </p:txBody>
      </p:sp>
      <p:sp>
        <p:nvSpPr>
          <p:cNvPr id="40966" name="AutoShape 6"/>
          <p:cNvSpPr>
            <a:spLocks noChangeArrowheads="1"/>
          </p:cNvSpPr>
          <p:nvPr/>
        </p:nvSpPr>
        <p:spPr bwMode="auto">
          <a:xfrm>
            <a:off x="3713825" y="2063748"/>
            <a:ext cx="1840177" cy="762646"/>
          </a:xfrm>
          <a:prstGeom prst="roundRect">
            <a:avLst>
              <a:gd name="adj" fmla="val 259"/>
            </a:avLst>
          </a:prstGeom>
          <a:solidFill>
            <a:srgbClr val="CCCC00"/>
          </a:solidFill>
          <a:ln w="12600">
            <a:noFill/>
            <a:round/>
            <a:headEnd/>
            <a:tailEnd/>
          </a:ln>
        </p:spPr>
        <p:txBody>
          <a:bodyPr lIns="90000" tIns="46800" rIns="90000" bIns="46800" anchor="ctr" anchorCtr="1">
            <a:spAutoFit/>
          </a:bodyPr>
          <a:lstStyle/>
          <a:p>
            <a:pPr algn="ctr" hangingPunct="0">
              <a:lnSpc>
                <a:spcPct val="93000"/>
              </a:lnSpc>
              <a:spcBef>
                <a:spcPts val="325"/>
              </a:spcBef>
              <a:buClr>
                <a:srgbClr val="000000"/>
              </a:buClr>
              <a:buSzPct val="45000"/>
              <a:buFont typeface="StarSymbol" pitchFamily="2" charset="0"/>
              <a:buNone/>
              <a:tabLst>
                <a:tab pos="912813" algn="l"/>
              </a:tabLst>
            </a:pPr>
            <a:r>
              <a:rPr lang="en-GB" sz="2200" i="0">
                <a:solidFill>
                  <a:srgbClr val="000000"/>
                </a:solidFill>
                <a:latin typeface="Helvetica" pitchFamily="34" charset="0"/>
              </a:rPr>
              <a:t>Some initial</a:t>
            </a:r>
          </a:p>
          <a:p>
            <a:pPr algn="ctr" hangingPunct="0">
              <a:lnSpc>
                <a:spcPct val="93000"/>
              </a:lnSpc>
              <a:spcBef>
                <a:spcPts val="325"/>
              </a:spcBef>
              <a:buClr>
                <a:srgbClr val="000000"/>
              </a:buClr>
              <a:buSzPct val="45000"/>
              <a:buFont typeface="StarSymbol" pitchFamily="2" charset="0"/>
              <a:buNone/>
              <a:tabLst>
                <a:tab pos="912813" algn="l"/>
              </a:tabLst>
            </a:pPr>
            <a:r>
              <a:rPr lang="en-GB" sz="2200" i="0">
                <a:solidFill>
                  <a:srgbClr val="000000"/>
                </a:solidFill>
                <a:latin typeface="Helvetica" pitchFamily="34" charset="0"/>
              </a:rPr>
              <a:t>development</a:t>
            </a:r>
          </a:p>
        </p:txBody>
      </p:sp>
      <p:sp>
        <p:nvSpPr>
          <p:cNvPr id="40967" name="AutoShape 10"/>
          <p:cNvSpPr>
            <a:spLocks noChangeArrowheads="1"/>
          </p:cNvSpPr>
          <p:nvPr/>
        </p:nvSpPr>
        <p:spPr bwMode="auto">
          <a:xfrm>
            <a:off x="3945996" y="3216273"/>
            <a:ext cx="1405070" cy="762646"/>
          </a:xfrm>
          <a:prstGeom prst="roundRect">
            <a:avLst>
              <a:gd name="adj" fmla="val 259"/>
            </a:avLst>
          </a:prstGeom>
          <a:solidFill>
            <a:srgbClr val="CCCC00"/>
          </a:solidFill>
          <a:ln w="12600">
            <a:noFill/>
            <a:round/>
            <a:headEnd/>
            <a:tailEnd/>
          </a:ln>
        </p:spPr>
        <p:txBody>
          <a:bodyPr lIns="90000" tIns="46800" rIns="90000" bIns="46800" anchor="ctr" anchorCtr="1">
            <a:spAutoFit/>
          </a:bodyPr>
          <a:lstStyle/>
          <a:p>
            <a:pPr algn="ctr" hangingPunct="0">
              <a:lnSpc>
                <a:spcPct val="93000"/>
              </a:lnSpc>
              <a:spcBef>
                <a:spcPts val="325"/>
              </a:spcBef>
              <a:buClr>
                <a:srgbClr val="000000"/>
              </a:buClr>
              <a:buSzPct val="45000"/>
              <a:buFont typeface="StarSymbol" pitchFamily="2" charset="0"/>
              <a:buNone/>
              <a:tabLst>
                <a:tab pos="912813" algn="l"/>
              </a:tabLst>
            </a:pPr>
            <a:r>
              <a:rPr lang="en-GB" sz="2200" i="0">
                <a:solidFill>
                  <a:srgbClr val="000000"/>
                </a:solidFill>
                <a:latin typeface="Helvetica" pitchFamily="34" charset="0"/>
              </a:rPr>
              <a:t>Prototype</a:t>
            </a:r>
          </a:p>
          <a:p>
            <a:pPr algn="ctr" hangingPunct="0">
              <a:lnSpc>
                <a:spcPct val="93000"/>
              </a:lnSpc>
              <a:spcBef>
                <a:spcPts val="325"/>
              </a:spcBef>
              <a:buClr>
                <a:srgbClr val="000000"/>
              </a:buClr>
              <a:buSzPct val="45000"/>
              <a:buFont typeface="StarSymbol" pitchFamily="2" charset="0"/>
              <a:buNone/>
              <a:tabLst>
                <a:tab pos="912813" algn="l"/>
              </a:tabLst>
            </a:pPr>
            <a:r>
              <a:rPr lang="en-GB" sz="2200" i="0">
                <a:solidFill>
                  <a:srgbClr val="000000"/>
                </a:solidFill>
                <a:latin typeface="Helvetica" pitchFamily="34" charset="0"/>
              </a:rPr>
              <a:t>version 1</a:t>
            </a:r>
          </a:p>
        </p:txBody>
      </p:sp>
      <p:sp>
        <p:nvSpPr>
          <p:cNvPr id="40968" name="AutoShape 12"/>
          <p:cNvSpPr>
            <a:spLocks noChangeArrowheads="1"/>
          </p:cNvSpPr>
          <p:nvPr/>
        </p:nvSpPr>
        <p:spPr bwMode="auto">
          <a:xfrm>
            <a:off x="5975350" y="2063748"/>
            <a:ext cx="1793743" cy="762646"/>
          </a:xfrm>
          <a:prstGeom prst="roundRect">
            <a:avLst>
              <a:gd name="adj" fmla="val 259"/>
            </a:avLst>
          </a:prstGeom>
          <a:solidFill>
            <a:srgbClr val="CCCC00"/>
          </a:solidFill>
          <a:ln w="12600">
            <a:noFill/>
            <a:round/>
            <a:headEnd/>
            <a:tailEnd/>
          </a:ln>
        </p:spPr>
        <p:txBody>
          <a:bodyPr lIns="90000" tIns="46800" rIns="90000" bIns="46800" anchor="ctr" anchorCtr="1">
            <a:spAutoFit/>
          </a:bodyPr>
          <a:lstStyle/>
          <a:p>
            <a:pPr algn="ctr" hangingPunct="0">
              <a:lnSpc>
                <a:spcPct val="93000"/>
              </a:lnSpc>
              <a:spcBef>
                <a:spcPts val="325"/>
              </a:spcBef>
              <a:buClr>
                <a:srgbClr val="000000"/>
              </a:buClr>
              <a:buSzPct val="45000"/>
              <a:buFont typeface="StarSymbol" pitchFamily="2" charset="0"/>
              <a:buNone/>
              <a:tabLst>
                <a:tab pos="912813" algn="l"/>
              </a:tabLst>
            </a:pPr>
            <a:r>
              <a:rPr lang="en-GB" sz="2200" i="0">
                <a:solidFill>
                  <a:srgbClr val="000000"/>
                </a:solidFill>
                <a:latin typeface="Helvetica" pitchFamily="34" charset="0"/>
              </a:rPr>
              <a:t>Some more</a:t>
            </a:r>
          </a:p>
          <a:p>
            <a:pPr algn="ctr" hangingPunct="0">
              <a:lnSpc>
                <a:spcPct val="93000"/>
              </a:lnSpc>
              <a:spcBef>
                <a:spcPts val="325"/>
              </a:spcBef>
              <a:buClr>
                <a:srgbClr val="000000"/>
              </a:buClr>
              <a:buSzPct val="45000"/>
              <a:buFont typeface="StarSymbol" pitchFamily="2" charset="0"/>
              <a:buNone/>
              <a:tabLst>
                <a:tab pos="912813" algn="l"/>
              </a:tabLst>
            </a:pPr>
            <a:r>
              <a:rPr lang="en-GB" sz="2200" i="0">
                <a:solidFill>
                  <a:srgbClr val="000000"/>
                </a:solidFill>
                <a:latin typeface="Helvetica" pitchFamily="34" charset="0"/>
              </a:rPr>
              <a:t>development</a:t>
            </a:r>
          </a:p>
        </p:txBody>
      </p:sp>
      <p:sp>
        <p:nvSpPr>
          <p:cNvPr id="40969" name="AutoShape 13"/>
          <p:cNvSpPr>
            <a:spLocks noChangeArrowheads="1"/>
          </p:cNvSpPr>
          <p:nvPr/>
        </p:nvSpPr>
        <p:spPr bwMode="auto">
          <a:xfrm>
            <a:off x="6207523" y="3216273"/>
            <a:ext cx="1405069" cy="762646"/>
          </a:xfrm>
          <a:prstGeom prst="roundRect">
            <a:avLst>
              <a:gd name="adj" fmla="val 259"/>
            </a:avLst>
          </a:prstGeom>
          <a:solidFill>
            <a:srgbClr val="CCCC00"/>
          </a:solidFill>
          <a:ln w="12600">
            <a:noFill/>
            <a:round/>
            <a:headEnd/>
            <a:tailEnd/>
          </a:ln>
        </p:spPr>
        <p:txBody>
          <a:bodyPr lIns="90000" tIns="46800" rIns="90000" bIns="46800" anchor="ctr" anchorCtr="1">
            <a:spAutoFit/>
          </a:bodyPr>
          <a:lstStyle/>
          <a:p>
            <a:pPr algn="ctr" hangingPunct="0">
              <a:lnSpc>
                <a:spcPct val="93000"/>
              </a:lnSpc>
              <a:spcBef>
                <a:spcPts val="325"/>
              </a:spcBef>
              <a:buClr>
                <a:srgbClr val="000000"/>
              </a:buClr>
              <a:buSzPct val="45000"/>
              <a:buFont typeface="StarSymbol" pitchFamily="2" charset="0"/>
              <a:buNone/>
              <a:tabLst>
                <a:tab pos="912813" algn="l"/>
              </a:tabLst>
            </a:pPr>
            <a:r>
              <a:rPr lang="en-GB" sz="2200" i="0">
                <a:solidFill>
                  <a:srgbClr val="000000"/>
                </a:solidFill>
                <a:latin typeface="Helvetica" pitchFamily="34" charset="0"/>
              </a:rPr>
              <a:t>Prototype</a:t>
            </a:r>
          </a:p>
          <a:p>
            <a:pPr algn="ctr" hangingPunct="0">
              <a:lnSpc>
                <a:spcPct val="93000"/>
              </a:lnSpc>
              <a:spcBef>
                <a:spcPts val="325"/>
              </a:spcBef>
              <a:buClr>
                <a:srgbClr val="000000"/>
              </a:buClr>
              <a:buSzPct val="45000"/>
              <a:buFont typeface="StarSymbol" pitchFamily="2" charset="0"/>
              <a:buNone/>
              <a:tabLst>
                <a:tab pos="912813" algn="l"/>
              </a:tabLst>
            </a:pPr>
            <a:r>
              <a:rPr lang="en-GB" sz="2200" i="0">
                <a:solidFill>
                  <a:srgbClr val="000000"/>
                </a:solidFill>
                <a:latin typeface="Helvetica" pitchFamily="34" charset="0"/>
              </a:rPr>
              <a:t>version 2</a:t>
            </a:r>
          </a:p>
        </p:txBody>
      </p:sp>
      <p:cxnSp>
        <p:nvCxnSpPr>
          <p:cNvPr id="40970" name="AutoShape 20"/>
          <p:cNvCxnSpPr>
            <a:cxnSpLocks noChangeShapeType="1"/>
            <a:stCxn id="40965" idx="6"/>
            <a:endCxn id="40966" idx="1"/>
          </p:cNvCxnSpPr>
          <p:nvPr/>
        </p:nvCxnSpPr>
        <p:spPr bwMode="auto">
          <a:xfrm flipV="1">
            <a:off x="3244320" y="2445071"/>
            <a:ext cx="469505" cy="16999"/>
          </a:xfrm>
          <a:prstGeom prst="straightConnector1">
            <a:avLst/>
          </a:prstGeom>
          <a:noFill/>
          <a:ln w="9525">
            <a:solidFill>
              <a:schemeClr val="tx1"/>
            </a:solidFill>
            <a:round/>
            <a:headEnd/>
            <a:tailEnd type="triangle" w="lg" len="lg"/>
          </a:ln>
        </p:spPr>
      </p:cxnSp>
      <p:cxnSp>
        <p:nvCxnSpPr>
          <p:cNvPr id="40971" name="AutoShape 21"/>
          <p:cNvCxnSpPr>
            <a:cxnSpLocks noChangeShapeType="1"/>
            <a:stCxn id="40966" idx="3"/>
            <a:endCxn id="40968" idx="1"/>
          </p:cNvCxnSpPr>
          <p:nvPr/>
        </p:nvCxnSpPr>
        <p:spPr bwMode="auto">
          <a:xfrm>
            <a:off x="5554002" y="2445071"/>
            <a:ext cx="421348" cy="1588"/>
          </a:xfrm>
          <a:prstGeom prst="straightConnector1">
            <a:avLst/>
          </a:prstGeom>
          <a:noFill/>
          <a:ln w="9525">
            <a:solidFill>
              <a:schemeClr val="tx1"/>
            </a:solidFill>
            <a:round/>
            <a:headEnd/>
            <a:tailEnd type="triangle" w="lg" len="lg"/>
          </a:ln>
        </p:spPr>
      </p:cxnSp>
      <p:sp>
        <p:nvSpPr>
          <p:cNvPr id="40972" name="AutoShape 23"/>
          <p:cNvSpPr>
            <a:spLocks noChangeArrowheads="1"/>
          </p:cNvSpPr>
          <p:nvPr/>
        </p:nvSpPr>
        <p:spPr bwMode="auto">
          <a:xfrm>
            <a:off x="7846484" y="2640010"/>
            <a:ext cx="1092068" cy="647700"/>
          </a:xfrm>
          <a:custGeom>
            <a:avLst/>
            <a:gdLst>
              <a:gd name="T0" fmla="*/ 756047 w 21600"/>
              <a:gd name="T1" fmla="*/ 0 h 21600"/>
              <a:gd name="T2" fmla="*/ 0 w 21600"/>
              <a:gd name="T3" fmla="*/ 323850 h 21600"/>
              <a:gd name="T4" fmla="*/ 756047 w 21600"/>
              <a:gd name="T5" fmla="*/ 647700 h 21600"/>
              <a:gd name="T6" fmla="*/ 1008063 w 21600"/>
              <a:gd name="T7" fmla="*/ 32385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CC00"/>
          </a:solidFill>
          <a:ln w="9525">
            <a:noFill/>
            <a:miter lim="800000"/>
            <a:headEnd/>
            <a:tailEnd/>
          </a:ln>
        </p:spPr>
        <p:txBody>
          <a:bodyPr wrap="none" anchor="ctr"/>
          <a:lstStyle/>
          <a:p>
            <a:pPr algn="ctr"/>
            <a:r>
              <a:rPr lang="en-GB" sz="2200" i="0">
                <a:solidFill>
                  <a:srgbClr val="000000"/>
                </a:solidFill>
              </a:rPr>
              <a:t>etc.</a:t>
            </a:r>
          </a:p>
        </p:txBody>
      </p:sp>
      <p:cxnSp>
        <p:nvCxnSpPr>
          <p:cNvPr id="40973" name="AutoShape 24"/>
          <p:cNvCxnSpPr>
            <a:cxnSpLocks noChangeShapeType="1"/>
            <a:stCxn id="40966" idx="2"/>
            <a:endCxn id="40967" idx="0"/>
          </p:cNvCxnSpPr>
          <p:nvPr/>
        </p:nvCxnSpPr>
        <p:spPr bwMode="auto">
          <a:xfrm rot="16200000" flipH="1">
            <a:off x="4446283" y="3014024"/>
            <a:ext cx="389879" cy="14617"/>
          </a:xfrm>
          <a:prstGeom prst="straightConnector1">
            <a:avLst/>
          </a:prstGeom>
          <a:noFill/>
          <a:ln w="9525">
            <a:solidFill>
              <a:schemeClr val="tx1"/>
            </a:solidFill>
            <a:round/>
            <a:headEnd/>
            <a:tailEnd type="triangle" w="lg" len="lg"/>
          </a:ln>
        </p:spPr>
      </p:cxnSp>
      <p:cxnSp>
        <p:nvCxnSpPr>
          <p:cNvPr id="40974" name="AutoShape 25"/>
          <p:cNvCxnSpPr>
            <a:cxnSpLocks noChangeShapeType="1"/>
            <a:stCxn id="40968" idx="2"/>
            <a:endCxn id="40969" idx="0"/>
          </p:cNvCxnSpPr>
          <p:nvPr/>
        </p:nvCxnSpPr>
        <p:spPr bwMode="auto">
          <a:xfrm rot="16200000" flipH="1">
            <a:off x="6696201" y="3002415"/>
            <a:ext cx="389879" cy="37836"/>
          </a:xfrm>
          <a:prstGeom prst="straightConnector1">
            <a:avLst/>
          </a:prstGeom>
          <a:noFill/>
          <a:ln w="9525">
            <a:solidFill>
              <a:schemeClr val="tx1"/>
            </a:solidFill>
            <a:round/>
            <a:headEnd/>
            <a:tailEnd type="triangle" w="lg" len="lg"/>
          </a:ln>
        </p:spPr>
      </p:cxnSp>
      <p:cxnSp>
        <p:nvCxnSpPr>
          <p:cNvPr id="40975" name="AutoShape 26"/>
          <p:cNvCxnSpPr>
            <a:cxnSpLocks noChangeShapeType="1"/>
            <a:stCxn id="40967" idx="1"/>
            <a:endCxn id="40965" idx="4"/>
          </p:cNvCxnSpPr>
          <p:nvPr/>
        </p:nvCxnSpPr>
        <p:spPr bwMode="auto">
          <a:xfrm rot="10800000">
            <a:off x="1996612" y="2931830"/>
            <a:ext cx="1949384" cy="665766"/>
          </a:xfrm>
          <a:prstGeom prst="bentConnector2">
            <a:avLst/>
          </a:prstGeom>
          <a:noFill/>
          <a:ln w="9525">
            <a:solidFill>
              <a:schemeClr val="tx1"/>
            </a:solidFill>
            <a:miter lim="800000"/>
            <a:headEnd/>
            <a:tailEnd type="triangle" w="lg" len="lg"/>
          </a:ln>
        </p:spPr>
      </p:cxnSp>
      <p:cxnSp>
        <p:nvCxnSpPr>
          <p:cNvPr id="40976" name="AutoShape 27"/>
          <p:cNvCxnSpPr>
            <a:cxnSpLocks noChangeShapeType="1"/>
            <a:stCxn id="40969" idx="2"/>
            <a:endCxn id="40965" idx="4"/>
          </p:cNvCxnSpPr>
          <p:nvPr/>
        </p:nvCxnSpPr>
        <p:spPr bwMode="auto">
          <a:xfrm rot="5400000" flipH="1">
            <a:off x="3929790" y="998652"/>
            <a:ext cx="1047089" cy="4913446"/>
          </a:xfrm>
          <a:prstGeom prst="bentConnector3">
            <a:avLst>
              <a:gd name="adj1" fmla="val -21832"/>
            </a:avLst>
          </a:prstGeom>
          <a:noFill/>
          <a:ln w="9525">
            <a:solidFill>
              <a:schemeClr val="tx1"/>
            </a:solidFill>
            <a:miter lim="800000"/>
            <a:headEnd/>
            <a:tailEnd/>
          </a:ln>
        </p:spPr>
      </p:cxnSp>
      <p:sp>
        <p:nvSpPr>
          <p:cNvPr id="40978" name="AutoShape 29"/>
          <p:cNvSpPr>
            <a:spLocks noChangeArrowheads="1"/>
          </p:cNvSpPr>
          <p:nvPr/>
        </p:nvSpPr>
        <p:spPr bwMode="auto">
          <a:xfrm>
            <a:off x="7167578" y="4286256"/>
            <a:ext cx="1793742" cy="1039003"/>
          </a:xfrm>
          <a:prstGeom prst="roundRect">
            <a:avLst>
              <a:gd name="adj" fmla="val 259"/>
            </a:avLst>
          </a:prstGeom>
          <a:solidFill>
            <a:srgbClr val="00CC00"/>
          </a:solidFill>
          <a:ln w="12600">
            <a:noFill/>
            <a:round/>
            <a:headEnd/>
            <a:tailEnd/>
          </a:ln>
        </p:spPr>
        <p:txBody>
          <a:bodyPr lIns="90000" tIns="46800" rIns="90000" bIns="46800" anchor="ctr" anchorCtr="1">
            <a:spAutoFit/>
          </a:bodyPr>
          <a:lstStyle/>
          <a:p>
            <a:pPr algn="ctr" hangingPunct="0">
              <a:lnSpc>
                <a:spcPct val="93000"/>
              </a:lnSpc>
              <a:spcBef>
                <a:spcPts val="325"/>
              </a:spcBef>
              <a:buClr>
                <a:srgbClr val="000000"/>
              </a:buClr>
              <a:buSzPct val="45000"/>
              <a:buFont typeface="StarSymbol" pitchFamily="2" charset="0"/>
              <a:buNone/>
              <a:tabLst>
                <a:tab pos="912813" algn="l"/>
              </a:tabLst>
            </a:pPr>
            <a:r>
              <a:rPr lang="en-GB" sz="2200" i="0" dirty="0">
                <a:solidFill>
                  <a:srgbClr val="000000"/>
                </a:solidFill>
                <a:latin typeface="Helvetica" pitchFamily="34" charset="0"/>
              </a:rPr>
              <a:t>Continue till prototype is matured</a:t>
            </a:r>
          </a:p>
        </p:txBody>
      </p:sp>
      <p:sp>
        <p:nvSpPr>
          <p:cNvPr id="21" name="Slide Number Placeholder 20"/>
          <p:cNvSpPr>
            <a:spLocks noGrp="1"/>
          </p:cNvSpPr>
          <p:nvPr>
            <p:ph type="sldNum" sz="quarter" idx="4"/>
          </p:nvPr>
        </p:nvSpPr>
        <p:spPr/>
        <p:txBody>
          <a:bodyPr/>
          <a:lstStyle/>
          <a:p>
            <a:r>
              <a:rPr lang="en-GB" smtClean="0"/>
              <a:t>Faculty of ICT</a:t>
            </a:r>
            <a:endParaRPr lang="en-GB" dirty="0"/>
          </a:p>
        </p:txBody>
      </p:sp>
      <p:sp>
        <p:nvSpPr>
          <p:cNvPr id="22" name="Footer Placeholder 21"/>
          <p:cNvSpPr>
            <a:spLocks noGrp="1"/>
          </p:cNvSpPr>
          <p:nvPr>
            <p:ph type="ftr" sz="quarter" idx="3"/>
          </p:nvPr>
        </p:nvSpPr>
        <p:spPr/>
        <p:txBody>
          <a:bodyPr/>
          <a:lstStyle/>
          <a:p>
            <a:r>
              <a:rPr lang="en-GB" smtClean="0"/>
              <a:t>Ernest Cachia</a:t>
            </a:r>
          </a:p>
          <a:p>
            <a:r>
              <a:rPr lang="en-GB" smtClean="0"/>
              <a:t>Department of Computer Science</a:t>
            </a:r>
            <a:endParaRPr lang="en-GB"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a:xfrm>
            <a:off x="2709878" y="71414"/>
            <a:ext cx="6815154" cy="596880"/>
          </a:xfrm>
        </p:spPr>
        <p:txBody>
          <a:bodyPr/>
          <a:lstStyle/>
          <a:p>
            <a:pPr eaLnBrk="1" hangingPunct="1"/>
            <a:r>
              <a:rPr lang="en-GB" sz="2800" dirty="0" smtClean="0"/>
              <a:t>Analysis of The Prototyping Model</a:t>
            </a:r>
          </a:p>
        </p:txBody>
      </p:sp>
      <p:sp>
        <p:nvSpPr>
          <p:cNvPr id="43013" name="Rectangle 3"/>
          <p:cNvSpPr>
            <a:spLocks noGrp="1" noChangeArrowheads="1"/>
          </p:cNvSpPr>
          <p:nvPr>
            <p:ph type="body" idx="1"/>
          </p:nvPr>
        </p:nvSpPr>
        <p:spPr>
          <a:xfrm>
            <a:off x="495300" y="1844675"/>
            <a:ext cx="8915400" cy="4286250"/>
          </a:xfrm>
        </p:spPr>
        <p:txBody>
          <a:bodyPr/>
          <a:lstStyle/>
          <a:p>
            <a:pPr eaLnBrk="1" hangingPunct="1">
              <a:lnSpc>
                <a:spcPct val="97000"/>
              </a:lnSpc>
            </a:pPr>
            <a:r>
              <a:rPr lang="en-GB" sz="2800" i="0" dirty="0" smtClean="0">
                <a:solidFill>
                  <a:srgbClr val="000000"/>
                </a:solidFill>
              </a:rPr>
              <a:t>Improves:</a:t>
            </a:r>
          </a:p>
          <a:p>
            <a:pPr marL="625475" lvl="1" indent="-285750" eaLnBrk="1" hangingPunct="1"/>
            <a:r>
              <a:rPr lang="en-GB" sz="2400" dirty="0" smtClean="0">
                <a:solidFill>
                  <a:srgbClr val="000000"/>
                </a:solidFill>
              </a:rPr>
              <a:t>breaks the sequential nature.</a:t>
            </a:r>
          </a:p>
          <a:p>
            <a:pPr marL="625475" lvl="1" indent="-285750" eaLnBrk="1" hangingPunct="1"/>
            <a:r>
              <a:rPr lang="en-GB" sz="2400" dirty="0" smtClean="0">
                <a:solidFill>
                  <a:srgbClr val="000000"/>
                </a:solidFill>
              </a:rPr>
              <a:t>supports fast feedback.</a:t>
            </a:r>
          </a:p>
          <a:p>
            <a:pPr marL="625475" lvl="1" indent="-285750" eaLnBrk="1" hangingPunct="1"/>
            <a:r>
              <a:rPr lang="en-GB" sz="2400" dirty="0" smtClean="0">
                <a:solidFill>
                  <a:srgbClr val="000000"/>
                </a:solidFill>
              </a:rPr>
              <a:t>offers an opportunity for risk management.</a:t>
            </a:r>
          </a:p>
          <a:p>
            <a:pPr eaLnBrk="1" hangingPunct="1"/>
            <a:r>
              <a:rPr lang="en-GB" sz="2800" i="0" dirty="0" smtClean="0">
                <a:solidFill>
                  <a:srgbClr val="000000"/>
                </a:solidFill>
              </a:rPr>
              <a:t>Problem:</a:t>
            </a:r>
          </a:p>
          <a:p>
            <a:pPr marL="625475" lvl="1" indent="-285750" eaLnBrk="1" hangingPunct="1"/>
            <a:r>
              <a:rPr lang="en-GB" sz="2400" dirty="0" smtClean="0">
                <a:solidFill>
                  <a:srgbClr val="000000"/>
                </a:solidFill>
              </a:rPr>
              <a:t>has no definite (i.e. strictly defined) organisational structure.</a:t>
            </a:r>
          </a:p>
        </p:txBody>
      </p:sp>
      <p:sp>
        <p:nvSpPr>
          <p:cNvPr id="6" name="Slide Number Placeholder 5"/>
          <p:cNvSpPr>
            <a:spLocks noGrp="1"/>
          </p:cNvSpPr>
          <p:nvPr>
            <p:ph type="sldNum" sz="quarter" idx="4"/>
          </p:nvPr>
        </p:nvSpPr>
        <p:spPr/>
        <p:txBody>
          <a:bodyPr/>
          <a:lstStyle/>
          <a:p>
            <a:r>
              <a:rPr lang="en-GB" smtClean="0"/>
              <a:t>Faculty of ICT</a:t>
            </a:r>
            <a:endParaRPr lang="en-GB" dirty="0"/>
          </a:p>
        </p:txBody>
      </p:sp>
      <p:sp>
        <p:nvSpPr>
          <p:cNvPr id="7" name="Footer Placeholder 6"/>
          <p:cNvSpPr>
            <a:spLocks noGrp="1"/>
          </p:cNvSpPr>
          <p:nvPr>
            <p:ph type="ftr" sz="quarter" idx="3"/>
          </p:nvPr>
        </p:nvSpPr>
        <p:spPr/>
        <p:txBody>
          <a:bodyPr/>
          <a:lstStyle/>
          <a:p>
            <a:r>
              <a:rPr lang="en-GB" smtClean="0"/>
              <a:t>Ernest Cachia</a:t>
            </a:r>
          </a:p>
          <a:p>
            <a:r>
              <a:rPr lang="en-GB" smtClean="0"/>
              <a:t>Department of Computer Science</a:t>
            </a:r>
            <a:endParaRPr lang="en-GB"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a:spLocks noGrp="1"/>
          </p:cNvSpPr>
          <p:nvPr>
            <p:ph type="title"/>
          </p:nvPr>
        </p:nvSpPr>
        <p:spPr>
          <a:xfrm>
            <a:off x="2722042" y="129634"/>
            <a:ext cx="6902024" cy="513284"/>
          </a:xfrm>
        </p:spPr>
        <p:txBody>
          <a:bodyPr/>
          <a:lstStyle/>
          <a:p>
            <a:r>
              <a:rPr lang="en-GB" dirty="0" smtClean="0"/>
              <a:t>Session Contents</a:t>
            </a:r>
          </a:p>
        </p:txBody>
      </p:sp>
      <p:sp>
        <p:nvSpPr>
          <p:cNvPr id="5123" name="Content Placeholder 2"/>
          <p:cNvSpPr>
            <a:spLocks noGrp="1"/>
          </p:cNvSpPr>
          <p:nvPr>
            <p:ph idx="1"/>
          </p:nvPr>
        </p:nvSpPr>
        <p:spPr>
          <a:xfrm>
            <a:off x="1595414" y="2214554"/>
            <a:ext cx="7563168" cy="2857520"/>
          </a:xfrm>
        </p:spPr>
        <p:txBody>
          <a:bodyPr/>
          <a:lstStyle/>
          <a:p>
            <a:r>
              <a:rPr lang="en-GB" i="0" dirty="0" smtClean="0">
                <a:solidFill>
                  <a:srgbClr val="C00000"/>
                </a:solidFill>
              </a:rPr>
              <a:t>Phased development</a:t>
            </a:r>
          </a:p>
          <a:p>
            <a:r>
              <a:rPr lang="en-GB" i="0" dirty="0" smtClean="0">
                <a:solidFill>
                  <a:srgbClr val="C00000"/>
                </a:solidFill>
              </a:rPr>
              <a:t>Milestones</a:t>
            </a:r>
          </a:p>
          <a:p>
            <a:r>
              <a:rPr lang="en-GB" i="0" dirty="0" smtClean="0">
                <a:solidFill>
                  <a:srgbClr val="C00000"/>
                </a:solidFill>
              </a:rPr>
              <a:t>Software development life-cycles</a:t>
            </a:r>
          </a:p>
          <a:p>
            <a:r>
              <a:rPr lang="en-GB" i="0" dirty="0" smtClean="0">
                <a:solidFill>
                  <a:srgbClr val="C00000"/>
                </a:solidFill>
              </a:rPr>
              <a:t>Prototyping</a:t>
            </a:r>
          </a:p>
          <a:p>
            <a:endParaRPr lang="en-GB" i="0" dirty="0" smtClean="0">
              <a:solidFill>
                <a:srgbClr val="C00000"/>
              </a:solidFill>
            </a:endParaRPr>
          </a:p>
          <a:p>
            <a:pPr>
              <a:buFontTx/>
              <a:buNone/>
            </a:pPr>
            <a:endParaRPr lang="en-GB" i="0" dirty="0" smtClean="0">
              <a:solidFill>
                <a:srgbClr val="C00000"/>
              </a:solidFill>
            </a:endParaRPr>
          </a:p>
        </p:txBody>
      </p:sp>
      <p:sp>
        <p:nvSpPr>
          <p:cNvPr id="4" name="Slide Number Placeholder 3"/>
          <p:cNvSpPr>
            <a:spLocks noGrp="1"/>
          </p:cNvSpPr>
          <p:nvPr>
            <p:ph type="sldNum" sz="quarter" idx="4"/>
          </p:nvPr>
        </p:nvSpPr>
        <p:spPr/>
        <p:txBody>
          <a:bodyPr/>
          <a:lstStyle/>
          <a:p>
            <a:r>
              <a:rPr lang="en-GB" smtClean="0"/>
              <a:t>Faculty of ICT</a:t>
            </a:r>
            <a:endParaRPr lang="en-GB" dirty="0"/>
          </a:p>
        </p:txBody>
      </p:sp>
      <p:sp>
        <p:nvSpPr>
          <p:cNvPr id="5" name="Footer Placeholder 4"/>
          <p:cNvSpPr>
            <a:spLocks noGrp="1"/>
          </p:cNvSpPr>
          <p:nvPr>
            <p:ph type="ftr" sz="quarter" idx="3"/>
          </p:nvPr>
        </p:nvSpPr>
        <p:spPr/>
        <p:txBody>
          <a:bodyPr/>
          <a:lstStyle/>
          <a:p>
            <a:r>
              <a:rPr lang="en-GB" smtClean="0"/>
              <a:t>Ernest Cachia</a:t>
            </a:r>
          </a:p>
          <a:p>
            <a:r>
              <a:rPr lang="en-GB" smtClean="0"/>
              <a:t>Department of Computer Science</a:t>
            </a:r>
            <a:endParaRPr lang="en-GB"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2722042" y="129634"/>
            <a:ext cx="6902024" cy="513284"/>
          </a:xfrm>
        </p:spPr>
        <p:txBody>
          <a:bodyPr/>
          <a:lstStyle/>
          <a:p>
            <a:pPr eaLnBrk="1" hangingPunct="1"/>
            <a:r>
              <a:rPr lang="en-GB" dirty="0" smtClean="0"/>
              <a:t>Breaking the Monolithic Model</a:t>
            </a:r>
          </a:p>
        </p:txBody>
      </p:sp>
      <p:sp>
        <p:nvSpPr>
          <p:cNvPr id="15365" name="Rectangle 3"/>
          <p:cNvSpPr>
            <a:spLocks noGrp="1" noChangeArrowheads="1"/>
          </p:cNvSpPr>
          <p:nvPr>
            <p:ph type="body" idx="1"/>
          </p:nvPr>
        </p:nvSpPr>
        <p:spPr>
          <a:xfrm>
            <a:off x="738158" y="1700213"/>
            <a:ext cx="8429684" cy="4430712"/>
          </a:xfrm>
        </p:spPr>
        <p:txBody>
          <a:bodyPr/>
          <a:lstStyle/>
          <a:p>
            <a:pPr eaLnBrk="1" hangingPunct="1"/>
            <a:r>
              <a:rPr lang="en-GB" i="0" dirty="0" smtClean="0">
                <a:solidFill>
                  <a:srgbClr val="000000"/>
                </a:solidFill>
              </a:rPr>
              <a:t>Done by introducing “steps” into the software development process.</a:t>
            </a:r>
          </a:p>
          <a:p>
            <a:pPr eaLnBrk="1" hangingPunct="1"/>
            <a:r>
              <a:rPr lang="en-GB" i="0" dirty="0" smtClean="0">
                <a:solidFill>
                  <a:srgbClr val="000000"/>
                </a:solidFill>
              </a:rPr>
              <a:t>Steps in the development process are called “phases” (or “stages”).</a:t>
            </a:r>
          </a:p>
          <a:p>
            <a:pPr eaLnBrk="1" hangingPunct="1"/>
            <a:r>
              <a:rPr lang="en-GB" i="0" dirty="0" smtClean="0">
                <a:solidFill>
                  <a:srgbClr val="000000"/>
                </a:solidFill>
              </a:rPr>
              <a:t>Phases must be self contained and pre-defined.</a:t>
            </a:r>
          </a:p>
          <a:p>
            <a:pPr eaLnBrk="1" hangingPunct="1"/>
            <a:r>
              <a:rPr lang="en-GB" i="0" dirty="0" smtClean="0">
                <a:solidFill>
                  <a:srgbClr val="000000"/>
                </a:solidFill>
              </a:rPr>
              <a:t>Phases should decrease abstraction as they progress.</a:t>
            </a:r>
          </a:p>
        </p:txBody>
      </p:sp>
      <p:sp>
        <p:nvSpPr>
          <p:cNvPr id="6" name="Slide Number Placeholder 5"/>
          <p:cNvSpPr>
            <a:spLocks noGrp="1"/>
          </p:cNvSpPr>
          <p:nvPr>
            <p:ph type="sldNum" sz="quarter" idx="4"/>
          </p:nvPr>
        </p:nvSpPr>
        <p:spPr/>
        <p:txBody>
          <a:bodyPr/>
          <a:lstStyle/>
          <a:p>
            <a:r>
              <a:rPr lang="en-GB" smtClean="0"/>
              <a:t>Faculty of ICT</a:t>
            </a:r>
            <a:endParaRPr lang="en-GB" dirty="0"/>
          </a:p>
        </p:txBody>
      </p:sp>
      <p:sp>
        <p:nvSpPr>
          <p:cNvPr id="7" name="Footer Placeholder 6"/>
          <p:cNvSpPr>
            <a:spLocks noGrp="1"/>
          </p:cNvSpPr>
          <p:nvPr>
            <p:ph type="ftr" sz="quarter" idx="3"/>
          </p:nvPr>
        </p:nvSpPr>
        <p:spPr/>
        <p:txBody>
          <a:bodyPr/>
          <a:lstStyle/>
          <a:p>
            <a:r>
              <a:rPr lang="en-GB" smtClean="0"/>
              <a:t>Ernest Cachia</a:t>
            </a:r>
          </a:p>
          <a:p>
            <a:r>
              <a:rPr lang="en-GB" smtClean="0"/>
              <a:t>Department of Computer Science</a:t>
            </a:r>
            <a:endParaRPr lang="en-GB"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2722042" y="142852"/>
            <a:ext cx="6902024" cy="513284"/>
          </a:xfrm>
        </p:spPr>
        <p:txBody>
          <a:bodyPr/>
          <a:lstStyle/>
          <a:p>
            <a:r>
              <a:rPr lang="en-GB" smtClean="0"/>
              <a:t>Phased Development</a:t>
            </a:r>
          </a:p>
        </p:txBody>
      </p:sp>
      <p:sp>
        <p:nvSpPr>
          <p:cNvPr id="4" name="Right Arrow 10"/>
          <p:cNvSpPr>
            <a:spLocks noChangeArrowheads="1"/>
          </p:cNvSpPr>
          <p:nvPr/>
        </p:nvSpPr>
        <p:spPr bwMode="auto">
          <a:xfrm>
            <a:off x="1023910" y="1167501"/>
            <a:ext cx="8017446" cy="1359255"/>
          </a:xfrm>
          <a:prstGeom prst="rightArrow">
            <a:avLst>
              <a:gd name="adj1" fmla="val 47250"/>
              <a:gd name="adj2" fmla="val 54436"/>
            </a:avLst>
          </a:prstGeom>
          <a:solidFill>
            <a:srgbClr val="CCFF33"/>
          </a:solidFill>
          <a:ln w="9525" algn="ctr">
            <a:noFill/>
            <a:round/>
            <a:headEnd/>
            <a:tailEnd/>
          </a:ln>
        </p:spPr>
        <p:txBody>
          <a:bodyPr lIns="91598" tIns="45799" rIns="91598" bIns="45799" anchor="ctr">
            <a:spAutoFit/>
          </a:bodyPr>
          <a:lstStyle/>
          <a:p>
            <a:pPr algn="ctr" defTabSz="915686"/>
            <a:r>
              <a:rPr lang="en-GB" i="0" dirty="0">
                <a:solidFill>
                  <a:srgbClr val="000000"/>
                </a:solidFill>
              </a:rPr>
              <a:t>Monolithic process (?)</a:t>
            </a:r>
          </a:p>
        </p:txBody>
      </p:sp>
      <p:sp>
        <p:nvSpPr>
          <p:cNvPr id="5" name="TextBox 4"/>
          <p:cNvSpPr txBox="1">
            <a:spLocks noChangeArrowheads="1"/>
          </p:cNvSpPr>
          <p:nvPr/>
        </p:nvSpPr>
        <p:spPr bwMode="auto">
          <a:xfrm>
            <a:off x="3115417" y="2194062"/>
            <a:ext cx="3625313" cy="440967"/>
          </a:xfrm>
          <a:prstGeom prst="rect">
            <a:avLst/>
          </a:prstGeom>
          <a:noFill/>
          <a:ln w="9525">
            <a:noFill/>
            <a:miter lim="800000"/>
            <a:headEnd/>
            <a:tailEnd/>
          </a:ln>
        </p:spPr>
        <p:txBody>
          <a:bodyPr wrap="none" lIns="86182" tIns="43091" rIns="86182" bIns="43091">
            <a:spAutoFit/>
          </a:bodyPr>
          <a:lstStyle/>
          <a:p>
            <a:r>
              <a:rPr lang="en-GB" sz="2300" i="0" dirty="0">
                <a:solidFill>
                  <a:srgbClr val="C00000"/>
                </a:solidFill>
              </a:rPr>
              <a:t>No management potential!</a:t>
            </a:r>
          </a:p>
        </p:txBody>
      </p:sp>
      <p:sp>
        <p:nvSpPr>
          <p:cNvPr id="6" name="Right Arrow 10"/>
          <p:cNvSpPr>
            <a:spLocks noChangeArrowheads="1"/>
          </p:cNvSpPr>
          <p:nvPr/>
        </p:nvSpPr>
        <p:spPr bwMode="auto">
          <a:xfrm>
            <a:off x="1023910" y="2643182"/>
            <a:ext cx="8017446" cy="1359255"/>
          </a:xfrm>
          <a:prstGeom prst="rightArrow">
            <a:avLst>
              <a:gd name="adj1" fmla="val 47250"/>
              <a:gd name="adj2" fmla="val 54436"/>
            </a:avLst>
          </a:prstGeom>
          <a:solidFill>
            <a:srgbClr val="CCFF33"/>
          </a:solidFill>
          <a:ln w="9525" algn="ctr">
            <a:noFill/>
            <a:round/>
            <a:headEnd/>
            <a:tailEnd/>
          </a:ln>
        </p:spPr>
        <p:txBody>
          <a:bodyPr lIns="91598" tIns="45799" rIns="91598" bIns="45799" anchor="ctr">
            <a:spAutoFit/>
          </a:bodyPr>
          <a:lstStyle/>
          <a:p>
            <a:pPr algn="ctr" defTabSz="915686"/>
            <a:r>
              <a:rPr lang="en-GB" i="0" dirty="0">
                <a:solidFill>
                  <a:srgbClr val="000000"/>
                </a:solidFill>
              </a:rPr>
              <a:t>Phased process</a:t>
            </a:r>
          </a:p>
        </p:txBody>
      </p:sp>
      <p:sp>
        <p:nvSpPr>
          <p:cNvPr id="7" name="Right Arrow 10"/>
          <p:cNvSpPr>
            <a:spLocks noChangeArrowheads="1"/>
          </p:cNvSpPr>
          <p:nvPr/>
        </p:nvSpPr>
        <p:spPr bwMode="auto">
          <a:xfrm>
            <a:off x="1023910" y="3857628"/>
            <a:ext cx="8017446" cy="1359255"/>
          </a:xfrm>
          <a:prstGeom prst="rightArrow">
            <a:avLst>
              <a:gd name="adj1" fmla="val 47250"/>
              <a:gd name="adj2" fmla="val 54436"/>
            </a:avLst>
          </a:prstGeom>
          <a:solidFill>
            <a:srgbClr val="CCFF33"/>
          </a:solidFill>
          <a:ln w="9525" algn="ctr">
            <a:noFill/>
            <a:round/>
            <a:headEnd/>
            <a:tailEnd/>
          </a:ln>
        </p:spPr>
        <p:txBody>
          <a:bodyPr lIns="91598" tIns="45799" rIns="91598" bIns="45799" anchor="ctr">
            <a:spAutoFit/>
          </a:bodyPr>
          <a:lstStyle/>
          <a:p>
            <a:pPr algn="ctr" defTabSz="915686"/>
            <a:endParaRPr lang="en-GB" i="0" dirty="0">
              <a:solidFill>
                <a:srgbClr val="000000"/>
              </a:solidFill>
            </a:endParaRPr>
          </a:p>
        </p:txBody>
      </p:sp>
      <p:sp>
        <p:nvSpPr>
          <p:cNvPr id="8" name="Rectangle 7"/>
          <p:cNvSpPr>
            <a:spLocks noChangeArrowheads="1"/>
          </p:cNvSpPr>
          <p:nvPr/>
        </p:nvSpPr>
        <p:spPr bwMode="auto">
          <a:xfrm>
            <a:off x="1023910" y="4178428"/>
            <a:ext cx="1464055" cy="641601"/>
          </a:xfrm>
          <a:prstGeom prst="rect">
            <a:avLst/>
          </a:prstGeom>
          <a:solidFill>
            <a:srgbClr val="FFCC66"/>
          </a:solidFill>
          <a:ln w="9525" algn="ctr">
            <a:solidFill>
              <a:srgbClr val="000000"/>
            </a:solidFill>
            <a:round/>
            <a:headEnd/>
            <a:tailEnd/>
          </a:ln>
        </p:spPr>
        <p:txBody>
          <a:bodyPr lIns="91598" tIns="45799" rIns="91598" bIns="45799" anchor="ctr"/>
          <a:lstStyle/>
          <a:p>
            <a:pPr defTabSz="915686"/>
            <a:r>
              <a:rPr lang="en-GB" sz="1900" i="0" dirty="0">
                <a:solidFill>
                  <a:srgbClr val="C00000"/>
                </a:solidFill>
              </a:rPr>
              <a:t>Phase “</a:t>
            </a:r>
            <a:r>
              <a:rPr lang="en-GB" sz="1900" i="0" dirty="0" err="1">
                <a:solidFill>
                  <a:srgbClr val="C00000"/>
                </a:solidFill>
              </a:rPr>
              <a:t>i</a:t>
            </a:r>
            <a:r>
              <a:rPr lang="en-GB" sz="1900" i="0" dirty="0">
                <a:solidFill>
                  <a:srgbClr val="C00000"/>
                </a:solidFill>
              </a:rPr>
              <a:t>”</a:t>
            </a:r>
          </a:p>
        </p:txBody>
      </p:sp>
      <p:sp>
        <p:nvSpPr>
          <p:cNvPr id="9" name="Rectangle 8"/>
          <p:cNvSpPr>
            <a:spLocks noChangeArrowheads="1"/>
          </p:cNvSpPr>
          <p:nvPr/>
        </p:nvSpPr>
        <p:spPr bwMode="auto">
          <a:xfrm>
            <a:off x="2487965" y="4178428"/>
            <a:ext cx="1464056" cy="641601"/>
          </a:xfrm>
          <a:prstGeom prst="rect">
            <a:avLst/>
          </a:prstGeom>
          <a:solidFill>
            <a:srgbClr val="FFCC66"/>
          </a:solidFill>
          <a:ln w="9525" algn="ctr">
            <a:solidFill>
              <a:srgbClr val="000000"/>
            </a:solidFill>
            <a:round/>
            <a:headEnd/>
            <a:tailEnd/>
          </a:ln>
        </p:spPr>
        <p:txBody>
          <a:bodyPr lIns="91598" tIns="45799" rIns="91598" bIns="45799" anchor="ctr"/>
          <a:lstStyle/>
          <a:p>
            <a:pPr defTabSz="915686"/>
            <a:r>
              <a:rPr lang="en-GB" sz="1900" i="0" dirty="0">
                <a:solidFill>
                  <a:srgbClr val="C00000"/>
                </a:solidFill>
              </a:rPr>
              <a:t>Phase “i+1”</a:t>
            </a:r>
          </a:p>
        </p:txBody>
      </p:sp>
      <p:sp>
        <p:nvSpPr>
          <p:cNvPr id="10" name="TextBox 9"/>
          <p:cNvSpPr txBox="1">
            <a:spLocks noChangeArrowheads="1"/>
          </p:cNvSpPr>
          <p:nvPr/>
        </p:nvSpPr>
        <p:spPr bwMode="auto">
          <a:xfrm>
            <a:off x="3952021" y="3857628"/>
            <a:ext cx="1005472" cy="954107"/>
          </a:xfrm>
          <a:prstGeom prst="rect">
            <a:avLst/>
          </a:prstGeom>
          <a:noFill/>
          <a:ln w="9525">
            <a:noFill/>
            <a:miter lim="800000"/>
            <a:headEnd/>
            <a:tailEnd/>
          </a:ln>
        </p:spPr>
        <p:txBody>
          <a:bodyPr lIns="86182" tIns="0" rIns="86182" bIns="0">
            <a:spAutoFit/>
          </a:bodyPr>
          <a:lstStyle/>
          <a:p>
            <a:r>
              <a:rPr lang="en-GB" sz="6200" dirty="0">
                <a:solidFill>
                  <a:srgbClr val="000000"/>
                </a:solidFill>
              </a:rPr>
              <a:t>…</a:t>
            </a:r>
          </a:p>
        </p:txBody>
      </p:sp>
      <p:sp>
        <p:nvSpPr>
          <p:cNvPr id="11" name="Rectangle 10"/>
          <p:cNvSpPr>
            <a:spLocks noChangeArrowheads="1"/>
          </p:cNvSpPr>
          <p:nvPr/>
        </p:nvSpPr>
        <p:spPr bwMode="auto">
          <a:xfrm>
            <a:off x="5067492" y="4178428"/>
            <a:ext cx="1464055" cy="641601"/>
          </a:xfrm>
          <a:prstGeom prst="rect">
            <a:avLst/>
          </a:prstGeom>
          <a:solidFill>
            <a:srgbClr val="FFCC66"/>
          </a:solidFill>
          <a:ln w="9525" algn="ctr">
            <a:solidFill>
              <a:srgbClr val="000000"/>
            </a:solidFill>
            <a:round/>
            <a:headEnd/>
            <a:tailEnd/>
          </a:ln>
        </p:spPr>
        <p:txBody>
          <a:bodyPr lIns="91598" tIns="0" rIns="91598" bIns="0" anchor="ctr"/>
          <a:lstStyle/>
          <a:p>
            <a:pPr defTabSz="915686"/>
            <a:r>
              <a:rPr lang="en-GB" sz="1900" i="0" dirty="0">
                <a:solidFill>
                  <a:srgbClr val="C00000"/>
                </a:solidFill>
              </a:rPr>
              <a:t>Phase “n”</a:t>
            </a:r>
          </a:p>
        </p:txBody>
      </p:sp>
      <p:cxnSp>
        <p:nvCxnSpPr>
          <p:cNvPr id="14" name="Straight Arrow Connector 13"/>
          <p:cNvCxnSpPr>
            <a:cxnSpLocks noChangeShapeType="1"/>
          </p:cNvCxnSpPr>
          <p:nvPr/>
        </p:nvCxnSpPr>
        <p:spPr bwMode="auto">
          <a:xfrm rot="5400000" flipH="1" flipV="1">
            <a:off x="2262631" y="5045240"/>
            <a:ext cx="449120" cy="1549"/>
          </a:xfrm>
          <a:prstGeom prst="straightConnector1">
            <a:avLst/>
          </a:prstGeom>
          <a:noFill/>
          <a:ln w="12700" algn="ctr">
            <a:solidFill>
              <a:srgbClr val="000000"/>
            </a:solidFill>
            <a:round/>
            <a:headEnd/>
            <a:tailEnd type="stealth" w="lg" len="lg"/>
          </a:ln>
        </p:spPr>
      </p:cxnSp>
      <p:cxnSp>
        <p:nvCxnSpPr>
          <p:cNvPr id="15" name="Straight Arrow Connector 14"/>
          <p:cNvCxnSpPr>
            <a:cxnSpLocks noChangeShapeType="1"/>
          </p:cNvCxnSpPr>
          <p:nvPr/>
        </p:nvCxnSpPr>
        <p:spPr bwMode="auto">
          <a:xfrm rot="5400000" flipH="1" flipV="1">
            <a:off x="3726686" y="5045240"/>
            <a:ext cx="449120" cy="1550"/>
          </a:xfrm>
          <a:prstGeom prst="straightConnector1">
            <a:avLst/>
          </a:prstGeom>
          <a:noFill/>
          <a:ln w="12700" algn="ctr">
            <a:solidFill>
              <a:srgbClr val="000000"/>
            </a:solidFill>
            <a:round/>
            <a:headEnd/>
            <a:tailEnd type="stealth" w="lg" len="lg"/>
          </a:ln>
        </p:spPr>
      </p:cxnSp>
      <p:sp>
        <p:nvSpPr>
          <p:cNvPr id="16" name="TextBox 15"/>
          <p:cNvSpPr txBox="1">
            <a:spLocks noChangeArrowheads="1"/>
          </p:cNvSpPr>
          <p:nvPr/>
        </p:nvSpPr>
        <p:spPr bwMode="auto">
          <a:xfrm>
            <a:off x="1860513" y="5204989"/>
            <a:ext cx="1361873" cy="348634"/>
          </a:xfrm>
          <a:prstGeom prst="rect">
            <a:avLst/>
          </a:prstGeom>
          <a:noFill/>
          <a:ln w="9525">
            <a:noFill/>
            <a:miter lim="800000"/>
            <a:headEnd/>
            <a:tailEnd/>
          </a:ln>
        </p:spPr>
        <p:txBody>
          <a:bodyPr wrap="none" lIns="86182" tIns="43091" rIns="86182" bIns="43091">
            <a:spAutoFit/>
          </a:bodyPr>
          <a:lstStyle/>
          <a:p>
            <a:r>
              <a:rPr lang="en-GB" sz="1700" dirty="0">
                <a:solidFill>
                  <a:srgbClr val="000000"/>
                </a:solidFill>
              </a:rPr>
              <a:t>Milestone “</a:t>
            </a:r>
            <a:r>
              <a:rPr lang="en-GB" sz="1700" dirty="0" err="1">
                <a:solidFill>
                  <a:srgbClr val="000000"/>
                </a:solidFill>
              </a:rPr>
              <a:t>i</a:t>
            </a:r>
            <a:r>
              <a:rPr lang="en-GB" sz="1700" dirty="0">
                <a:solidFill>
                  <a:srgbClr val="000000"/>
                </a:solidFill>
              </a:rPr>
              <a:t>”</a:t>
            </a:r>
          </a:p>
        </p:txBody>
      </p:sp>
      <p:sp>
        <p:nvSpPr>
          <p:cNvPr id="17" name="TextBox 16"/>
          <p:cNvSpPr txBox="1">
            <a:spLocks noChangeArrowheads="1"/>
          </p:cNvSpPr>
          <p:nvPr/>
        </p:nvSpPr>
        <p:spPr bwMode="auto">
          <a:xfrm>
            <a:off x="3254852" y="5204989"/>
            <a:ext cx="1610338" cy="348634"/>
          </a:xfrm>
          <a:prstGeom prst="rect">
            <a:avLst/>
          </a:prstGeom>
          <a:noFill/>
          <a:ln w="9525">
            <a:noFill/>
            <a:miter lim="800000"/>
            <a:headEnd/>
            <a:tailEnd/>
          </a:ln>
        </p:spPr>
        <p:txBody>
          <a:bodyPr wrap="none" lIns="86182" tIns="43091" rIns="86182" bIns="43091">
            <a:spAutoFit/>
          </a:bodyPr>
          <a:lstStyle/>
          <a:p>
            <a:r>
              <a:rPr lang="en-GB" sz="1700" dirty="0">
                <a:solidFill>
                  <a:srgbClr val="000000"/>
                </a:solidFill>
              </a:rPr>
              <a:t>Milestone “i+1”</a:t>
            </a:r>
          </a:p>
        </p:txBody>
      </p:sp>
      <p:cxnSp>
        <p:nvCxnSpPr>
          <p:cNvPr id="18" name="Straight Arrow Connector 17"/>
          <p:cNvCxnSpPr>
            <a:cxnSpLocks noChangeShapeType="1"/>
          </p:cNvCxnSpPr>
          <p:nvPr/>
        </p:nvCxnSpPr>
        <p:spPr bwMode="auto">
          <a:xfrm rot="5400000" flipH="1" flipV="1">
            <a:off x="6307761" y="5045240"/>
            <a:ext cx="449120" cy="1550"/>
          </a:xfrm>
          <a:prstGeom prst="straightConnector1">
            <a:avLst/>
          </a:prstGeom>
          <a:noFill/>
          <a:ln w="12700" algn="ctr">
            <a:solidFill>
              <a:srgbClr val="000000"/>
            </a:solidFill>
            <a:round/>
            <a:headEnd/>
            <a:tailEnd type="stealth" w="lg" len="lg"/>
          </a:ln>
        </p:spPr>
      </p:cxnSp>
      <p:sp>
        <p:nvSpPr>
          <p:cNvPr id="19" name="TextBox 18"/>
          <p:cNvSpPr txBox="1">
            <a:spLocks noChangeArrowheads="1"/>
          </p:cNvSpPr>
          <p:nvPr/>
        </p:nvSpPr>
        <p:spPr bwMode="auto">
          <a:xfrm>
            <a:off x="5834377" y="5204989"/>
            <a:ext cx="1435611" cy="348634"/>
          </a:xfrm>
          <a:prstGeom prst="rect">
            <a:avLst/>
          </a:prstGeom>
          <a:noFill/>
          <a:ln w="9525">
            <a:noFill/>
            <a:miter lim="800000"/>
            <a:headEnd/>
            <a:tailEnd/>
          </a:ln>
        </p:spPr>
        <p:txBody>
          <a:bodyPr wrap="none" lIns="86182" tIns="43091" rIns="86182" bIns="43091">
            <a:spAutoFit/>
          </a:bodyPr>
          <a:lstStyle/>
          <a:p>
            <a:r>
              <a:rPr lang="en-GB" sz="1700" dirty="0">
                <a:solidFill>
                  <a:srgbClr val="000000"/>
                </a:solidFill>
              </a:rPr>
              <a:t>Milestone “n”</a:t>
            </a:r>
          </a:p>
        </p:txBody>
      </p:sp>
      <p:sp>
        <p:nvSpPr>
          <p:cNvPr id="20" name="TextBox 19"/>
          <p:cNvSpPr txBox="1">
            <a:spLocks noChangeArrowheads="1"/>
          </p:cNvSpPr>
          <p:nvPr/>
        </p:nvSpPr>
        <p:spPr bwMode="auto">
          <a:xfrm>
            <a:off x="6531546" y="3857628"/>
            <a:ext cx="1005473" cy="954107"/>
          </a:xfrm>
          <a:prstGeom prst="rect">
            <a:avLst/>
          </a:prstGeom>
          <a:noFill/>
          <a:ln w="9525">
            <a:noFill/>
            <a:miter lim="800000"/>
            <a:headEnd/>
            <a:tailEnd/>
          </a:ln>
        </p:spPr>
        <p:txBody>
          <a:bodyPr lIns="86182" tIns="0" rIns="86182" bIns="0">
            <a:spAutoFit/>
          </a:bodyPr>
          <a:lstStyle/>
          <a:p>
            <a:r>
              <a:rPr lang="en-GB" sz="6200" dirty="0">
                <a:solidFill>
                  <a:srgbClr val="000000"/>
                </a:solidFill>
              </a:rPr>
              <a:t>…</a:t>
            </a:r>
          </a:p>
        </p:txBody>
      </p:sp>
      <p:sp>
        <p:nvSpPr>
          <p:cNvPr id="21" name="TextBox 20"/>
          <p:cNvSpPr txBox="1">
            <a:spLocks noChangeArrowheads="1"/>
          </p:cNvSpPr>
          <p:nvPr/>
        </p:nvSpPr>
        <p:spPr bwMode="auto">
          <a:xfrm>
            <a:off x="2697117" y="5654110"/>
            <a:ext cx="4721767" cy="440967"/>
          </a:xfrm>
          <a:prstGeom prst="rect">
            <a:avLst/>
          </a:prstGeom>
          <a:noFill/>
          <a:ln w="9525">
            <a:noFill/>
            <a:miter lim="800000"/>
            <a:headEnd/>
            <a:tailEnd/>
          </a:ln>
        </p:spPr>
        <p:txBody>
          <a:bodyPr wrap="none" lIns="86182" tIns="43091" rIns="86182" bIns="43091">
            <a:spAutoFit/>
          </a:bodyPr>
          <a:lstStyle/>
          <a:p>
            <a:r>
              <a:rPr lang="en-GB" sz="2300" i="0" dirty="0">
                <a:solidFill>
                  <a:srgbClr val="C00000"/>
                </a:solidFill>
              </a:rPr>
              <a:t>Structured &amp; focused management</a:t>
            </a:r>
          </a:p>
        </p:txBody>
      </p:sp>
      <p:sp>
        <p:nvSpPr>
          <p:cNvPr id="28" name="Footer Placeholder 27"/>
          <p:cNvSpPr>
            <a:spLocks noGrp="1"/>
          </p:cNvSpPr>
          <p:nvPr>
            <p:ph type="ftr" sz="quarter" idx="3"/>
          </p:nvPr>
        </p:nvSpPr>
        <p:spPr/>
        <p:txBody>
          <a:bodyPr/>
          <a:lstStyle/>
          <a:p>
            <a:r>
              <a:rPr lang="en-GB" smtClean="0"/>
              <a:t>Ernest Cachia</a:t>
            </a:r>
          </a:p>
          <a:p>
            <a:r>
              <a:rPr lang="en-GB" smtClean="0"/>
              <a:t>Department of Computer Science</a:t>
            </a:r>
            <a:endParaRPr lang="en-GB" dirty="0"/>
          </a:p>
        </p:txBody>
      </p:sp>
      <p:sp>
        <p:nvSpPr>
          <p:cNvPr id="31" name="Slide Number Placeholder 30"/>
          <p:cNvSpPr>
            <a:spLocks noGrp="1"/>
          </p:cNvSpPr>
          <p:nvPr>
            <p:ph type="sldNum" sz="quarter" idx="4"/>
          </p:nvPr>
        </p:nvSpPr>
        <p:spPr/>
        <p:txBody>
          <a:bodyPr/>
          <a:lstStyle/>
          <a:p>
            <a:r>
              <a:rPr lang="en-GB" smtClean="0"/>
              <a:t>Faculty of ICT</a:t>
            </a:r>
            <a:endParaRPr lang="en-GB"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47"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7"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par>
                                <p:cTn id="31" presetID="47"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1000" fill="hold"/>
                                        <p:tgtEl>
                                          <p:spTgt spid="9"/>
                                        </p:tgtEl>
                                        <p:attrNameLst>
                                          <p:attrName>ppt_y</p:attrName>
                                        </p:attrNameLst>
                                      </p:cBhvr>
                                      <p:tavLst>
                                        <p:tav tm="0">
                                          <p:val>
                                            <p:strVal val="#ppt_y-.1"/>
                                          </p:val>
                                        </p:tav>
                                        <p:tav tm="100000">
                                          <p:val>
                                            <p:strVal val="#ppt_y"/>
                                          </p:val>
                                        </p:tav>
                                      </p:tavLst>
                                    </p:anim>
                                  </p:childTnLst>
                                </p:cTn>
                              </p:par>
                              <p:par>
                                <p:cTn id="36" presetID="47" presetClass="entr" presetSubtype="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anim calcmode="lin" valueType="num">
                                      <p:cBhvr>
                                        <p:cTn id="39" dur="1000" fill="hold"/>
                                        <p:tgtEl>
                                          <p:spTgt spid="10"/>
                                        </p:tgtEl>
                                        <p:attrNameLst>
                                          <p:attrName>ppt_x</p:attrName>
                                        </p:attrNameLst>
                                      </p:cBhvr>
                                      <p:tavLst>
                                        <p:tav tm="0">
                                          <p:val>
                                            <p:strVal val="#ppt_x"/>
                                          </p:val>
                                        </p:tav>
                                        <p:tav tm="100000">
                                          <p:val>
                                            <p:strVal val="#ppt_x"/>
                                          </p:val>
                                        </p:tav>
                                      </p:tavLst>
                                    </p:anim>
                                    <p:anim calcmode="lin" valueType="num">
                                      <p:cBhvr>
                                        <p:cTn id="40" dur="1000" fill="hold"/>
                                        <p:tgtEl>
                                          <p:spTgt spid="10"/>
                                        </p:tgtEl>
                                        <p:attrNameLst>
                                          <p:attrName>ppt_y</p:attrName>
                                        </p:attrNameLst>
                                      </p:cBhvr>
                                      <p:tavLst>
                                        <p:tav tm="0">
                                          <p:val>
                                            <p:strVal val="#ppt_y-.1"/>
                                          </p:val>
                                        </p:tav>
                                        <p:tav tm="100000">
                                          <p:val>
                                            <p:strVal val="#ppt_y"/>
                                          </p:val>
                                        </p:tav>
                                      </p:tavLst>
                                    </p:anim>
                                  </p:childTnLst>
                                </p:cTn>
                              </p:par>
                              <p:par>
                                <p:cTn id="41" presetID="47"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1000"/>
                                        <p:tgtEl>
                                          <p:spTgt spid="11"/>
                                        </p:tgtEl>
                                      </p:cBhvr>
                                    </p:animEffect>
                                    <p:anim calcmode="lin" valueType="num">
                                      <p:cBhvr>
                                        <p:cTn id="44" dur="1000" fill="hold"/>
                                        <p:tgtEl>
                                          <p:spTgt spid="11"/>
                                        </p:tgtEl>
                                        <p:attrNameLst>
                                          <p:attrName>ppt_x</p:attrName>
                                        </p:attrNameLst>
                                      </p:cBhvr>
                                      <p:tavLst>
                                        <p:tav tm="0">
                                          <p:val>
                                            <p:strVal val="#ppt_x"/>
                                          </p:val>
                                        </p:tav>
                                        <p:tav tm="100000">
                                          <p:val>
                                            <p:strVal val="#ppt_x"/>
                                          </p:val>
                                        </p:tav>
                                      </p:tavLst>
                                    </p:anim>
                                    <p:anim calcmode="lin" valueType="num">
                                      <p:cBhvr>
                                        <p:cTn id="45" dur="1000" fill="hold"/>
                                        <p:tgtEl>
                                          <p:spTgt spid="11"/>
                                        </p:tgtEl>
                                        <p:attrNameLst>
                                          <p:attrName>ppt_y</p:attrName>
                                        </p:attrNameLst>
                                      </p:cBhvr>
                                      <p:tavLst>
                                        <p:tav tm="0">
                                          <p:val>
                                            <p:strVal val="#ppt_y-.1"/>
                                          </p:val>
                                        </p:tav>
                                        <p:tav tm="100000">
                                          <p:val>
                                            <p:strVal val="#ppt_y"/>
                                          </p:val>
                                        </p:tav>
                                      </p:tavLst>
                                    </p:anim>
                                  </p:childTnLst>
                                </p:cTn>
                              </p:par>
                              <p:par>
                                <p:cTn id="46" presetID="47" presetClass="entr" presetSubtype="0"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1000"/>
                                        <p:tgtEl>
                                          <p:spTgt spid="20"/>
                                        </p:tgtEl>
                                      </p:cBhvr>
                                    </p:animEffect>
                                    <p:anim calcmode="lin" valueType="num">
                                      <p:cBhvr>
                                        <p:cTn id="49" dur="1000" fill="hold"/>
                                        <p:tgtEl>
                                          <p:spTgt spid="20"/>
                                        </p:tgtEl>
                                        <p:attrNameLst>
                                          <p:attrName>ppt_x</p:attrName>
                                        </p:attrNameLst>
                                      </p:cBhvr>
                                      <p:tavLst>
                                        <p:tav tm="0">
                                          <p:val>
                                            <p:strVal val="#ppt_x"/>
                                          </p:val>
                                        </p:tav>
                                        <p:tav tm="100000">
                                          <p:val>
                                            <p:strVal val="#ppt_x"/>
                                          </p:val>
                                        </p:tav>
                                      </p:tavLst>
                                    </p:anim>
                                    <p:anim calcmode="lin" valueType="num">
                                      <p:cBhvr>
                                        <p:cTn id="50"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1000"/>
                                        <p:tgtEl>
                                          <p:spTgt spid="14"/>
                                        </p:tgtEl>
                                      </p:cBhvr>
                                    </p:animEffect>
                                  </p:childTnLst>
                                </p:cTn>
                              </p:par>
                              <p:par>
                                <p:cTn id="56" presetID="10" presetClass="entr" presetSubtype="0" fill="hold"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1000"/>
                                        <p:tgtEl>
                                          <p:spTgt spid="1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1000"/>
                                        <p:tgtEl>
                                          <p:spTgt spid="1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1000"/>
                                        <p:tgtEl>
                                          <p:spTgt spid="17"/>
                                        </p:tgtEl>
                                      </p:cBhvr>
                                    </p:animEffect>
                                  </p:childTnLst>
                                </p:cTn>
                              </p:par>
                              <p:par>
                                <p:cTn id="65" presetID="10" presetClass="entr" presetSubtype="0" fill="hold" nodeType="with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1000"/>
                                        <p:tgtEl>
                                          <p:spTgt spid="1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fade">
                                      <p:cBhvr>
                                        <p:cTn id="70" dur="1000"/>
                                        <p:tgtEl>
                                          <p:spTgt spid="19"/>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fade">
                                      <p:cBhvr>
                                        <p:cTn id="75"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animBg="1"/>
      <p:bldP spid="8" grpId="0" animBg="1"/>
      <p:bldP spid="9" grpId="0" animBg="1"/>
      <p:bldP spid="10" grpId="0"/>
      <p:bldP spid="11" grpId="0" animBg="1"/>
      <p:bldP spid="16" grpId="0"/>
      <p:bldP spid="17" grpId="0"/>
      <p:bldP spid="19" grpId="0"/>
      <p:bldP spid="20"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2722042" y="129634"/>
            <a:ext cx="6902024" cy="513284"/>
          </a:xfrm>
        </p:spPr>
        <p:txBody>
          <a:bodyPr/>
          <a:lstStyle/>
          <a:p>
            <a:pPr eaLnBrk="1" hangingPunct="1"/>
            <a:r>
              <a:rPr lang="en-GB" dirty="0" smtClean="0"/>
              <a:t>A Software Development Phase</a:t>
            </a:r>
          </a:p>
        </p:txBody>
      </p:sp>
      <p:sp>
        <p:nvSpPr>
          <p:cNvPr id="16389" name="Rectangle 3"/>
          <p:cNvSpPr>
            <a:spLocks noGrp="1" noChangeArrowheads="1"/>
          </p:cNvSpPr>
          <p:nvPr>
            <p:ph type="body" idx="1"/>
          </p:nvPr>
        </p:nvSpPr>
        <p:spPr>
          <a:xfrm>
            <a:off x="738158" y="1700213"/>
            <a:ext cx="8501122" cy="4430712"/>
          </a:xfrm>
        </p:spPr>
        <p:txBody>
          <a:bodyPr/>
          <a:lstStyle/>
          <a:p>
            <a:pPr eaLnBrk="1" hangingPunct="1">
              <a:buFont typeface="Wingdings" pitchFamily="2" charset="2"/>
              <a:buNone/>
            </a:pPr>
            <a:r>
              <a:rPr lang="en-GB" sz="2800" b="1" i="0" dirty="0" smtClean="0">
                <a:solidFill>
                  <a:srgbClr val="000000"/>
                </a:solidFill>
              </a:rPr>
              <a:t>A software development phase:</a:t>
            </a:r>
          </a:p>
          <a:p>
            <a:pPr eaLnBrk="1" hangingPunct="1"/>
            <a:r>
              <a:rPr lang="en-GB" i="0" dirty="0" smtClean="0">
                <a:solidFill>
                  <a:srgbClr val="000000"/>
                </a:solidFill>
              </a:rPr>
              <a:t>Is a </a:t>
            </a:r>
            <a:r>
              <a:rPr lang="en-GB" i="0" dirty="0" smtClean="0">
                <a:solidFill>
                  <a:srgbClr val="C00000"/>
                </a:solidFill>
              </a:rPr>
              <a:t>delimited period </a:t>
            </a:r>
            <a:r>
              <a:rPr lang="en-GB" i="0" dirty="0" smtClean="0">
                <a:solidFill>
                  <a:srgbClr val="000000"/>
                </a:solidFill>
              </a:rPr>
              <a:t>of time within the process of development of a software system.</a:t>
            </a:r>
          </a:p>
          <a:p>
            <a:pPr eaLnBrk="1" hangingPunct="1"/>
            <a:r>
              <a:rPr lang="en-GB" i="0" dirty="0" smtClean="0">
                <a:solidFill>
                  <a:srgbClr val="000000"/>
                </a:solidFill>
              </a:rPr>
              <a:t>Has a </a:t>
            </a:r>
            <a:r>
              <a:rPr lang="en-GB" i="0" dirty="0" smtClean="0">
                <a:solidFill>
                  <a:srgbClr val="C00000"/>
                </a:solidFill>
              </a:rPr>
              <a:t>definite starting set of data</a:t>
            </a:r>
            <a:r>
              <a:rPr lang="en-GB" i="0" dirty="0" smtClean="0">
                <a:solidFill>
                  <a:srgbClr val="000000"/>
                </a:solidFill>
              </a:rPr>
              <a:t> and a </a:t>
            </a:r>
            <a:r>
              <a:rPr lang="en-GB" i="0" dirty="0" smtClean="0">
                <a:solidFill>
                  <a:srgbClr val="C00000"/>
                </a:solidFill>
              </a:rPr>
              <a:t>definite set of results</a:t>
            </a:r>
            <a:r>
              <a:rPr lang="en-GB" i="0" dirty="0" smtClean="0">
                <a:solidFill>
                  <a:srgbClr val="000000"/>
                </a:solidFill>
              </a:rPr>
              <a:t>.</a:t>
            </a:r>
          </a:p>
          <a:p>
            <a:pPr eaLnBrk="1" hangingPunct="1"/>
            <a:r>
              <a:rPr lang="en-GB" i="0" dirty="0" smtClean="0">
                <a:solidFill>
                  <a:srgbClr val="000000"/>
                </a:solidFill>
              </a:rPr>
              <a:t>Is based on the results of earlier phases.</a:t>
            </a:r>
          </a:p>
        </p:txBody>
      </p:sp>
      <p:sp>
        <p:nvSpPr>
          <p:cNvPr id="6" name="Slide Number Placeholder 5"/>
          <p:cNvSpPr>
            <a:spLocks noGrp="1"/>
          </p:cNvSpPr>
          <p:nvPr>
            <p:ph type="sldNum" sz="quarter" idx="4"/>
          </p:nvPr>
        </p:nvSpPr>
        <p:spPr/>
        <p:txBody>
          <a:bodyPr/>
          <a:lstStyle/>
          <a:p>
            <a:r>
              <a:rPr lang="en-GB" smtClean="0"/>
              <a:t>Faculty of ICT</a:t>
            </a:r>
            <a:endParaRPr lang="en-GB" dirty="0"/>
          </a:p>
        </p:txBody>
      </p:sp>
      <p:sp>
        <p:nvSpPr>
          <p:cNvPr id="7" name="Footer Placeholder 6"/>
          <p:cNvSpPr>
            <a:spLocks noGrp="1"/>
          </p:cNvSpPr>
          <p:nvPr>
            <p:ph type="ftr" sz="quarter" idx="3"/>
          </p:nvPr>
        </p:nvSpPr>
        <p:spPr/>
        <p:txBody>
          <a:bodyPr/>
          <a:lstStyle/>
          <a:p>
            <a:r>
              <a:rPr lang="en-GB" smtClean="0"/>
              <a:t>Ernest Cachia</a:t>
            </a:r>
          </a:p>
          <a:p>
            <a:r>
              <a:rPr lang="en-GB" smtClean="0"/>
              <a:t>Department of Computer Science</a:t>
            </a:r>
            <a:endParaRPr lang="en-GB"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2666984" y="71414"/>
            <a:ext cx="7239016" cy="596880"/>
          </a:xfrm>
        </p:spPr>
        <p:txBody>
          <a:bodyPr/>
          <a:lstStyle/>
          <a:p>
            <a:pPr eaLnBrk="1" hangingPunct="1"/>
            <a:r>
              <a:rPr lang="en-GB" dirty="0" smtClean="0"/>
              <a:t>Advantages of Phased Development</a:t>
            </a:r>
          </a:p>
        </p:txBody>
      </p:sp>
      <p:sp>
        <p:nvSpPr>
          <p:cNvPr id="17413" name="Rectangle 3"/>
          <p:cNvSpPr>
            <a:spLocks noGrp="1" noChangeArrowheads="1"/>
          </p:cNvSpPr>
          <p:nvPr>
            <p:ph type="body" idx="1"/>
          </p:nvPr>
        </p:nvSpPr>
        <p:spPr>
          <a:xfrm>
            <a:off x="738158" y="1463115"/>
            <a:ext cx="8429684" cy="4702189"/>
          </a:xfrm>
        </p:spPr>
        <p:txBody>
          <a:bodyPr/>
          <a:lstStyle/>
          <a:p>
            <a:pPr eaLnBrk="1" hangingPunct="1">
              <a:buNone/>
            </a:pPr>
            <a:r>
              <a:rPr lang="en-GB" sz="2600" b="1" i="0" dirty="0" smtClean="0">
                <a:solidFill>
                  <a:srgbClr val="000000"/>
                </a:solidFill>
              </a:rPr>
              <a:t>Phased development</a:t>
            </a:r>
          </a:p>
          <a:p>
            <a:pPr lvl="1" eaLnBrk="1" hangingPunct="1"/>
            <a:r>
              <a:rPr lang="en-GB" sz="2400" dirty="0" smtClean="0">
                <a:solidFill>
                  <a:srgbClr val="000000"/>
                </a:solidFill>
              </a:rPr>
              <a:t>Offers benchmarking</a:t>
            </a:r>
          </a:p>
          <a:p>
            <a:pPr lvl="1" eaLnBrk="1" hangingPunct="1"/>
            <a:r>
              <a:rPr lang="en-GB" sz="2400" dirty="0" smtClean="0">
                <a:solidFill>
                  <a:srgbClr val="000000"/>
                </a:solidFill>
              </a:rPr>
              <a:t>Offers insight</a:t>
            </a:r>
          </a:p>
          <a:p>
            <a:pPr lvl="1" eaLnBrk="1" hangingPunct="1"/>
            <a:r>
              <a:rPr lang="en-GB" sz="2400" dirty="0" smtClean="0">
                <a:solidFill>
                  <a:srgbClr val="000000"/>
                </a:solidFill>
              </a:rPr>
              <a:t>Offers mile-stoning niches</a:t>
            </a:r>
          </a:p>
          <a:p>
            <a:pPr lvl="1" eaLnBrk="1" hangingPunct="1"/>
            <a:r>
              <a:rPr lang="en-GB" sz="2400" dirty="0" smtClean="0">
                <a:solidFill>
                  <a:srgbClr val="000000"/>
                </a:solidFill>
              </a:rPr>
              <a:t>Offers a documentation-building framework</a:t>
            </a:r>
          </a:p>
          <a:p>
            <a:pPr lvl="1" eaLnBrk="1" hangingPunct="1"/>
            <a:r>
              <a:rPr lang="en-GB" sz="2400" dirty="0" smtClean="0">
                <a:solidFill>
                  <a:srgbClr val="000000"/>
                </a:solidFill>
              </a:rPr>
              <a:t>Offers a definite progression sequence</a:t>
            </a:r>
          </a:p>
          <a:p>
            <a:pPr lvl="1" eaLnBrk="1" hangingPunct="1"/>
            <a:r>
              <a:rPr lang="en-GB" sz="2400" dirty="0" smtClean="0">
                <a:solidFill>
                  <a:srgbClr val="000000"/>
                </a:solidFill>
              </a:rPr>
              <a:t>Offers possibilities for prototyping</a:t>
            </a:r>
          </a:p>
          <a:p>
            <a:pPr lvl="1" eaLnBrk="1" hangingPunct="1"/>
            <a:r>
              <a:rPr lang="en-GB" sz="2400" dirty="0" smtClean="0">
                <a:solidFill>
                  <a:srgbClr val="000000"/>
                </a:solidFill>
              </a:rPr>
              <a:t>Allows end-user and client participation</a:t>
            </a:r>
          </a:p>
          <a:p>
            <a:pPr lvl="1" eaLnBrk="1" hangingPunct="1"/>
            <a:r>
              <a:rPr lang="en-GB" sz="2400" dirty="0" smtClean="0">
                <a:solidFill>
                  <a:srgbClr val="000000"/>
                </a:solidFill>
              </a:rPr>
              <a:t>Offers possibilities for better testing strategies </a:t>
            </a:r>
          </a:p>
        </p:txBody>
      </p:sp>
      <p:sp>
        <p:nvSpPr>
          <p:cNvPr id="6" name="Slide Number Placeholder 5"/>
          <p:cNvSpPr>
            <a:spLocks noGrp="1"/>
          </p:cNvSpPr>
          <p:nvPr>
            <p:ph type="sldNum" sz="quarter" idx="4"/>
          </p:nvPr>
        </p:nvSpPr>
        <p:spPr/>
        <p:txBody>
          <a:bodyPr/>
          <a:lstStyle/>
          <a:p>
            <a:r>
              <a:rPr lang="en-GB" smtClean="0"/>
              <a:t>Faculty of ICT</a:t>
            </a:r>
            <a:endParaRPr lang="en-GB" dirty="0"/>
          </a:p>
        </p:txBody>
      </p:sp>
      <p:sp>
        <p:nvSpPr>
          <p:cNvPr id="7" name="Footer Placeholder 6"/>
          <p:cNvSpPr>
            <a:spLocks noGrp="1"/>
          </p:cNvSpPr>
          <p:nvPr>
            <p:ph type="ftr" sz="quarter" idx="3"/>
          </p:nvPr>
        </p:nvSpPr>
        <p:spPr/>
        <p:txBody>
          <a:bodyPr/>
          <a:lstStyle/>
          <a:p>
            <a:r>
              <a:rPr lang="en-GB" smtClean="0"/>
              <a:t>Ernest Cachia</a:t>
            </a:r>
          </a:p>
          <a:p>
            <a:r>
              <a:rPr lang="en-GB" smtClean="0"/>
              <a:t>Department of Computer Science</a:t>
            </a:r>
            <a:endParaRPr lang="en-GB"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2722042" y="142852"/>
            <a:ext cx="6902024" cy="513284"/>
          </a:xfrm>
        </p:spPr>
        <p:txBody>
          <a:bodyPr/>
          <a:lstStyle/>
          <a:p>
            <a:pPr eaLnBrk="1" hangingPunct="1"/>
            <a:r>
              <a:rPr lang="en-GB" dirty="0" smtClean="0"/>
              <a:t>A Development Milestone</a:t>
            </a:r>
          </a:p>
        </p:txBody>
      </p:sp>
      <p:sp>
        <p:nvSpPr>
          <p:cNvPr id="18437" name="Rectangle 3"/>
          <p:cNvSpPr>
            <a:spLocks noGrp="1" noChangeArrowheads="1"/>
          </p:cNvSpPr>
          <p:nvPr>
            <p:ph type="body" idx="1"/>
          </p:nvPr>
        </p:nvSpPr>
        <p:spPr>
          <a:xfrm>
            <a:off x="769955" y="1643050"/>
            <a:ext cx="8421804" cy="4000528"/>
          </a:xfrm>
        </p:spPr>
        <p:txBody>
          <a:bodyPr/>
          <a:lstStyle/>
          <a:p>
            <a:pPr eaLnBrk="1" hangingPunct="1">
              <a:lnSpc>
                <a:spcPct val="97000"/>
              </a:lnSpc>
            </a:pPr>
            <a:r>
              <a:rPr lang="en-GB" i="0" dirty="0" smtClean="0">
                <a:solidFill>
                  <a:srgbClr val="C00000"/>
                </a:solidFill>
              </a:rPr>
              <a:t>A software development milestone is a scheduled event…</a:t>
            </a:r>
          </a:p>
          <a:p>
            <a:pPr marL="625475" lvl="1" indent="-285750" eaLnBrk="1" hangingPunct="1">
              <a:lnSpc>
                <a:spcPct val="90000"/>
              </a:lnSpc>
            </a:pPr>
            <a:r>
              <a:rPr lang="en-GB" sz="2200" dirty="0" smtClean="0">
                <a:solidFill>
                  <a:srgbClr val="000000"/>
                </a:solidFill>
              </a:rPr>
              <a:t>for which some project member or manager is accountable.</a:t>
            </a:r>
          </a:p>
          <a:p>
            <a:pPr marL="625475" lvl="1" indent="-285750" eaLnBrk="1" hangingPunct="1">
              <a:lnSpc>
                <a:spcPct val="90000"/>
              </a:lnSpc>
            </a:pPr>
            <a:r>
              <a:rPr lang="en-GB" sz="2200" dirty="0" smtClean="0">
                <a:solidFill>
                  <a:srgbClr val="000000"/>
                </a:solidFill>
              </a:rPr>
              <a:t>is used to measure progress.</a:t>
            </a:r>
          </a:p>
          <a:p>
            <a:pPr eaLnBrk="1" hangingPunct="1">
              <a:lnSpc>
                <a:spcPct val="90000"/>
              </a:lnSpc>
              <a:spcBef>
                <a:spcPts val="1800"/>
              </a:spcBef>
            </a:pPr>
            <a:r>
              <a:rPr lang="en-GB" i="0" dirty="0" smtClean="0">
                <a:solidFill>
                  <a:srgbClr val="C00000"/>
                </a:solidFill>
              </a:rPr>
              <a:t>A milestone typically includes:</a:t>
            </a:r>
          </a:p>
          <a:p>
            <a:pPr marL="625475" lvl="1" indent="-285750" eaLnBrk="1" hangingPunct="1">
              <a:lnSpc>
                <a:spcPct val="90000"/>
              </a:lnSpc>
            </a:pPr>
            <a:r>
              <a:rPr lang="en-GB" sz="2200" dirty="0" smtClean="0">
                <a:solidFill>
                  <a:srgbClr val="000000"/>
                </a:solidFill>
              </a:rPr>
              <a:t>A formal review.</a:t>
            </a:r>
          </a:p>
          <a:p>
            <a:pPr marL="625475" lvl="1" indent="-285750" eaLnBrk="1" hangingPunct="1">
              <a:lnSpc>
                <a:spcPct val="90000"/>
              </a:lnSpc>
            </a:pPr>
            <a:r>
              <a:rPr lang="en-GB" sz="2200" dirty="0" smtClean="0">
                <a:solidFill>
                  <a:srgbClr val="000000"/>
                </a:solidFill>
              </a:rPr>
              <a:t>The issuance of documents.</a:t>
            </a:r>
          </a:p>
          <a:p>
            <a:pPr marL="625475" lvl="1" indent="-285750" eaLnBrk="1" hangingPunct="1">
              <a:lnSpc>
                <a:spcPct val="90000"/>
              </a:lnSpc>
            </a:pPr>
            <a:r>
              <a:rPr lang="en-GB" sz="2200" dirty="0" smtClean="0">
                <a:solidFill>
                  <a:srgbClr val="000000"/>
                </a:solidFill>
              </a:rPr>
              <a:t>The delivery of a (sometimes intermediate) product.</a:t>
            </a:r>
          </a:p>
        </p:txBody>
      </p:sp>
      <p:sp>
        <p:nvSpPr>
          <p:cNvPr id="6" name="Slide Number Placeholder 5"/>
          <p:cNvSpPr>
            <a:spLocks noGrp="1"/>
          </p:cNvSpPr>
          <p:nvPr>
            <p:ph type="sldNum" sz="quarter" idx="4"/>
          </p:nvPr>
        </p:nvSpPr>
        <p:spPr/>
        <p:txBody>
          <a:bodyPr/>
          <a:lstStyle/>
          <a:p>
            <a:r>
              <a:rPr lang="en-GB" smtClean="0"/>
              <a:t>Faculty of ICT</a:t>
            </a:r>
            <a:endParaRPr lang="en-GB" dirty="0"/>
          </a:p>
        </p:txBody>
      </p:sp>
      <p:sp>
        <p:nvSpPr>
          <p:cNvPr id="7" name="Footer Placeholder 6"/>
          <p:cNvSpPr>
            <a:spLocks noGrp="1"/>
          </p:cNvSpPr>
          <p:nvPr>
            <p:ph type="ftr" sz="quarter" idx="3"/>
          </p:nvPr>
        </p:nvSpPr>
        <p:spPr/>
        <p:txBody>
          <a:bodyPr/>
          <a:lstStyle/>
          <a:p>
            <a:r>
              <a:rPr lang="en-GB" smtClean="0"/>
              <a:t>Ernest Cachia</a:t>
            </a:r>
          </a:p>
          <a:p>
            <a:r>
              <a:rPr lang="en-GB" smtClean="0"/>
              <a:t>Department of Computer Science</a:t>
            </a:r>
            <a:endParaRPr lang="en-GB"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Blank Presentation">
  <a:themeElements>
    <a:clrScheme name="">
      <a:dk1>
        <a:srgbClr val="605C5E"/>
      </a:dk1>
      <a:lt1>
        <a:srgbClr val="FFFFFF"/>
      </a:lt1>
      <a:dk2>
        <a:srgbClr val="ED1720"/>
      </a:dk2>
      <a:lt2>
        <a:srgbClr val="FFFFFF"/>
      </a:lt2>
      <a:accent1>
        <a:srgbClr val="FFFFFF"/>
      </a:accent1>
      <a:accent2>
        <a:srgbClr val="605C5E"/>
      </a:accent2>
      <a:accent3>
        <a:srgbClr val="FFFFFF"/>
      </a:accent3>
      <a:accent4>
        <a:srgbClr val="514D4F"/>
      </a:accent4>
      <a:accent5>
        <a:srgbClr val="FFFFFF"/>
      </a:accent5>
      <a:accent6>
        <a:srgbClr val="565354"/>
      </a:accent6>
      <a:hlink>
        <a:srgbClr val="605C5E"/>
      </a:hlink>
      <a:folHlink>
        <a:srgbClr val="605C5E"/>
      </a:folHlink>
    </a:clrScheme>
    <a:fontScheme name="Blank Presentation">
      <a:majorFont>
        <a:latin typeface="Gill Sans"/>
        <a:ea typeface="ＭＳ Ｐゴシック"/>
        <a:cs typeface=""/>
      </a:majorFont>
      <a:minorFont>
        <a:latin typeface="Gill San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7186" tIns="48593" rIns="97186" bIns="48593" numCol="1" anchor="t" anchorCtr="0" compatLnSpc="1">
        <a:prstTxWarp prst="textNoShape">
          <a:avLst/>
        </a:prstTxWarp>
        <a:spAutoFit/>
      </a:bodyPr>
      <a:lstStyle>
        <a:defPPr marL="0" marR="0" indent="0" algn="l" defTabSz="971550" rtl="0" eaLnBrk="0" fontAlgn="base" latinLnBrk="0" hangingPunct="0">
          <a:lnSpc>
            <a:spcPct val="100000"/>
          </a:lnSpc>
          <a:spcBef>
            <a:spcPct val="0"/>
          </a:spcBef>
          <a:spcAft>
            <a:spcPct val="0"/>
          </a:spcAft>
          <a:buClrTx/>
          <a:buSzTx/>
          <a:buFontTx/>
          <a:buNone/>
          <a:tabLst/>
          <a:defRPr kumimoji="0" lang="en-US" sz="3800" b="0" i="1" u="none" strike="noStrike" cap="none" normalizeH="0" baseline="0" smtClean="0">
            <a:ln>
              <a:noFill/>
            </a:ln>
            <a:solidFill>
              <a:schemeClr val="bg1"/>
            </a:solidFill>
            <a:effectLst/>
            <a:latin typeface="Gill Sans" pitchFamily="8" charset="0"/>
            <a:ea typeface="ＭＳ Ｐゴシック" pitchFamily="8" charset="-128"/>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7186" tIns="48593" rIns="97186" bIns="48593" numCol="1" anchor="t" anchorCtr="0" compatLnSpc="1">
        <a:prstTxWarp prst="textNoShape">
          <a:avLst/>
        </a:prstTxWarp>
        <a:spAutoFit/>
      </a:bodyPr>
      <a:lstStyle>
        <a:defPPr marL="0" marR="0" indent="0" algn="l" defTabSz="971550" rtl="0" eaLnBrk="0" fontAlgn="base" latinLnBrk="0" hangingPunct="0">
          <a:lnSpc>
            <a:spcPct val="100000"/>
          </a:lnSpc>
          <a:spcBef>
            <a:spcPct val="0"/>
          </a:spcBef>
          <a:spcAft>
            <a:spcPct val="0"/>
          </a:spcAft>
          <a:buClrTx/>
          <a:buSzTx/>
          <a:buFontTx/>
          <a:buNone/>
          <a:tabLst/>
          <a:defRPr kumimoji="0" lang="en-US" sz="3800" b="0" i="1" u="none" strike="noStrike" cap="none" normalizeH="0" baseline="0" smtClean="0">
            <a:ln>
              <a:noFill/>
            </a:ln>
            <a:solidFill>
              <a:schemeClr val="bg1"/>
            </a:solidFill>
            <a:effectLst/>
            <a:latin typeface="Gill Sans" pitchFamily="8" charset="0"/>
            <a:ea typeface="ＭＳ Ｐゴシック" pitchFamily="8"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7903</TotalTime>
  <Words>1697</Words>
  <Application>Microsoft Macintosh PowerPoint</Application>
  <PresentationFormat>A4 Paper (210x297 mm)</PresentationFormat>
  <Paragraphs>437</Paragraphs>
  <Slides>33</Slides>
  <Notes>32</Notes>
  <HiddenSlides>3</HiddenSlides>
  <MMClips>0</MMClips>
  <ScaleCrop>false</ScaleCrop>
  <HeadingPairs>
    <vt:vector size="4" baseType="variant">
      <vt:variant>
        <vt:lpstr>Theme</vt:lpstr>
      </vt:variant>
      <vt:variant>
        <vt:i4>2</vt:i4>
      </vt:variant>
      <vt:variant>
        <vt:lpstr>Slide Titles</vt:lpstr>
      </vt:variant>
      <vt:variant>
        <vt:i4>33</vt:i4>
      </vt:variant>
    </vt:vector>
  </HeadingPairs>
  <TitlesOfParts>
    <vt:vector size="35" baseType="lpstr">
      <vt:lpstr>Blank Presentation</vt:lpstr>
      <vt:lpstr>Custom Design</vt:lpstr>
      <vt:lpstr>Software Development Life Cycles</vt:lpstr>
      <vt:lpstr>Session 3</vt:lpstr>
      <vt:lpstr>Session Aims</vt:lpstr>
      <vt:lpstr>Session Contents</vt:lpstr>
      <vt:lpstr>Breaking the Monolithic Model</vt:lpstr>
      <vt:lpstr>Phased Development</vt:lpstr>
      <vt:lpstr>A Software Development Phase</vt:lpstr>
      <vt:lpstr>Advantages of Phased Development</vt:lpstr>
      <vt:lpstr>A Development Milestone</vt:lpstr>
      <vt:lpstr>Typical Software Development Phases</vt:lpstr>
      <vt:lpstr>Phases are Neutral and Composable</vt:lpstr>
      <vt:lpstr>Activities During Phases</vt:lpstr>
      <vt:lpstr>Traditional software development effort spread</vt:lpstr>
      <vt:lpstr>The Development Life-Cycle</vt:lpstr>
      <vt:lpstr>Life Cycle (ANSI / IEEE Standard 729-1983)</vt:lpstr>
      <vt:lpstr>Types of SDLC</vt:lpstr>
      <vt:lpstr>The Nature of an Effective DM</vt:lpstr>
      <vt:lpstr>Some Representative Life-Cycles</vt:lpstr>
      <vt:lpstr>The Waterfall Model</vt:lpstr>
      <vt:lpstr>The Waterfall Model</vt:lpstr>
      <vt:lpstr>Fundamental Waterfall Model Properties</vt:lpstr>
      <vt:lpstr>Waterfall Model Drawbacks</vt:lpstr>
      <vt:lpstr>The V-Model</vt:lpstr>
      <vt:lpstr>Analysis of the V-Model</vt:lpstr>
      <vt:lpstr>The Incremental Model</vt:lpstr>
      <vt:lpstr>Analysis of The Incremental Model</vt:lpstr>
      <vt:lpstr>The (Rapid) Prototyping Model</vt:lpstr>
      <vt:lpstr>What is Prototyping?</vt:lpstr>
      <vt:lpstr>Horizontal Prototyping</vt:lpstr>
      <vt:lpstr>Vertical Prototyping</vt:lpstr>
      <vt:lpstr>Throwaway Prototyping Visual</vt:lpstr>
      <vt:lpstr>Evolutionary Prototyping Visual</vt:lpstr>
      <vt:lpstr>Analysis of The Prototyping Model</vt:lpstr>
    </vt:vector>
  </TitlesOfParts>
  <Manager/>
  <Company>Faculty of ICT, University of Malta</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SE1-M1</dc:title>
  <dc:subject>SE1</dc:subject>
  <dc:creator>Ernest Cachia</dc:creator>
  <cp:keywords/>
  <dc:description/>
  <cp:lastModifiedBy>Mark Micallef</cp:lastModifiedBy>
  <cp:revision>51</cp:revision>
  <cp:lastPrinted>2014-02-26T08:40:05Z</cp:lastPrinted>
  <dcterms:created xsi:type="dcterms:W3CDTF">2005-11-24T12:26:21Z</dcterms:created>
  <dcterms:modified xsi:type="dcterms:W3CDTF">2017-03-21T11:05:48Z</dcterms:modified>
  <cp:category>Lecture</cp:category>
</cp:coreProperties>
</file>