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xlsx" ContentType="application/vnd.openxmlformats-officedocument.spreadsheetml.sheet"/>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0" r:id="rId2"/>
  </p:sldMasterIdLst>
  <p:notesMasterIdLst>
    <p:notesMasterId r:id="rId36"/>
  </p:notesMasterIdLst>
  <p:handoutMasterIdLst>
    <p:handoutMasterId r:id="rId37"/>
  </p:handoutMasterIdLst>
  <p:sldIdLst>
    <p:sldId id="473" r:id="rId3"/>
    <p:sldId id="444" r:id="rId4"/>
    <p:sldId id="445" r:id="rId5"/>
    <p:sldId id="446" r:id="rId6"/>
    <p:sldId id="447" r:id="rId7"/>
    <p:sldId id="448" r:id="rId8"/>
    <p:sldId id="449" r:id="rId9"/>
    <p:sldId id="450" r:id="rId10"/>
    <p:sldId id="451" r:id="rId11"/>
    <p:sldId id="452" r:id="rId12"/>
    <p:sldId id="453" r:id="rId13"/>
    <p:sldId id="454" r:id="rId14"/>
    <p:sldId id="474" r:id="rId15"/>
    <p:sldId id="455" r:id="rId16"/>
    <p:sldId id="456" r:id="rId17"/>
    <p:sldId id="457" r:id="rId18"/>
    <p:sldId id="458" r:id="rId19"/>
    <p:sldId id="459" r:id="rId20"/>
    <p:sldId id="475" r:id="rId21"/>
    <p:sldId id="476" r:id="rId22"/>
    <p:sldId id="478" r:id="rId23"/>
    <p:sldId id="461" r:id="rId24"/>
    <p:sldId id="462" r:id="rId25"/>
    <p:sldId id="463" r:id="rId26"/>
    <p:sldId id="464" r:id="rId27"/>
    <p:sldId id="465" r:id="rId28"/>
    <p:sldId id="466" r:id="rId29"/>
    <p:sldId id="467" r:id="rId30"/>
    <p:sldId id="468" r:id="rId31"/>
    <p:sldId id="469" r:id="rId32"/>
    <p:sldId id="470" r:id="rId33"/>
    <p:sldId id="471" r:id="rId34"/>
    <p:sldId id="472" r:id="rId35"/>
  </p:sldIdLst>
  <p:sldSz cx="9906000" cy="6858000" type="A4"/>
  <p:notesSz cx="7102475" cy="10234613"/>
  <p:defaultTextStyle>
    <a:defPPr>
      <a:defRPr lang="en-US"/>
    </a:defPPr>
    <a:lvl1pPr algn="l" rtl="0" eaLnBrk="0" fontAlgn="base" hangingPunct="0">
      <a:spcBef>
        <a:spcPct val="0"/>
      </a:spcBef>
      <a:spcAft>
        <a:spcPct val="0"/>
      </a:spcAft>
      <a:defRPr sz="3600" i="1" kern="1200">
        <a:solidFill>
          <a:schemeClr val="bg1"/>
        </a:solidFill>
        <a:latin typeface="Gill Sans" pitchFamily="8" charset="0"/>
        <a:ea typeface="ＭＳ Ｐゴシック" pitchFamily="8" charset="-128"/>
        <a:cs typeface="+mn-cs"/>
      </a:defRPr>
    </a:lvl1pPr>
    <a:lvl2pPr marL="430735" algn="l" rtl="0" eaLnBrk="0" fontAlgn="base" hangingPunct="0">
      <a:spcBef>
        <a:spcPct val="0"/>
      </a:spcBef>
      <a:spcAft>
        <a:spcPct val="0"/>
      </a:spcAft>
      <a:defRPr sz="3600" i="1" kern="1200">
        <a:solidFill>
          <a:schemeClr val="bg1"/>
        </a:solidFill>
        <a:latin typeface="Gill Sans" pitchFamily="8" charset="0"/>
        <a:ea typeface="ＭＳ Ｐゴシック" pitchFamily="8" charset="-128"/>
        <a:cs typeface="+mn-cs"/>
      </a:defRPr>
    </a:lvl2pPr>
    <a:lvl3pPr marL="861471" algn="l" rtl="0" eaLnBrk="0" fontAlgn="base" hangingPunct="0">
      <a:spcBef>
        <a:spcPct val="0"/>
      </a:spcBef>
      <a:spcAft>
        <a:spcPct val="0"/>
      </a:spcAft>
      <a:defRPr sz="3600" i="1" kern="1200">
        <a:solidFill>
          <a:schemeClr val="bg1"/>
        </a:solidFill>
        <a:latin typeface="Gill Sans" pitchFamily="8" charset="0"/>
        <a:ea typeface="ＭＳ Ｐゴシック" pitchFamily="8" charset="-128"/>
        <a:cs typeface="+mn-cs"/>
      </a:defRPr>
    </a:lvl3pPr>
    <a:lvl4pPr marL="1292205" algn="l" rtl="0" eaLnBrk="0" fontAlgn="base" hangingPunct="0">
      <a:spcBef>
        <a:spcPct val="0"/>
      </a:spcBef>
      <a:spcAft>
        <a:spcPct val="0"/>
      </a:spcAft>
      <a:defRPr sz="3600" i="1" kern="1200">
        <a:solidFill>
          <a:schemeClr val="bg1"/>
        </a:solidFill>
        <a:latin typeface="Gill Sans" pitchFamily="8" charset="0"/>
        <a:ea typeface="ＭＳ Ｐゴシック" pitchFamily="8" charset="-128"/>
        <a:cs typeface="+mn-cs"/>
      </a:defRPr>
    </a:lvl4pPr>
    <a:lvl5pPr marL="1722943" algn="l" rtl="0" eaLnBrk="0" fontAlgn="base" hangingPunct="0">
      <a:spcBef>
        <a:spcPct val="0"/>
      </a:spcBef>
      <a:spcAft>
        <a:spcPct val="0"/>
      </a:spcAft>
      <a:defRPr sz="3600" i="1" kern="1200">
        <a:solidFill>
          <a:schemeClr val="bg1"/>
        </a:solidFill>
        <a:latin typeface="Gill Sans" pitchFamily="8" charset="0"/>
        <a:ea typeface="ＭＳ Ｐゴシック" pitchFamily="8" charset="-128"/>
        <a:cs typeface="+mn-cs"/>
      </a:defRPr>
    </a:lvl5pPr>
    <a:lvl6pPr marL="2153678" algn="l" defTabSz="861471" rtl="0" eaLnBrk="1" latinLnBrk="0" hangingPunct="1">
      <a:defRPr sz="3600" i="1" kern="1200">
        <a:solidFill>
          <a:schemeClr val="bg1"/>
        </a:solidFill>
        <a:latin typeface="Gill Sans" pitchFamily="8" charset="0"/>
        <a:ea typeface="ＭＳ Ｐゴシック" pitchFamily="8" charset="-128"/>
        <a:cs typeface="+mn-cs"/>
      </a:defRPr>
    </a:lvl6pPr>
    <a:lvl7pPr marL="2584414" algn="l" defTabSz="861471" rtl="0" eaLnBrk="1" latinLnBrk="0" hangingPunct="1">
      <a:defRPr sz="3600" i="1" kern="1200">
        <a:solidFill>
          <a:schemeClr val="bg1"/>
        </a:solidFill>
        <a:latin typeface="Gill Sans" pitchFamily="8" charset="0"/>
        <a:ea typeface="ＭＳ Ｐゴシック" pitchFamily="8" charset="-128"/>
        <a:cs typeface="+mn-cs"/>
      </a:defRPr>
    </a:lvl7pPr>
    <a:lvl8pPr marL="3015149" algn="l" defTabSz="861471" rtl="0" eaLnBrk="1" latinLnBrk="0" hangingPunct="1">
      <a:defRPr sz="3600" i="1" kern="1200">
        <a:solidFill>
          <a:schemeClr val="bg1"/>
        </a:solidFill>
        <a:latin typeface="Gill Sans" pitchFamily="8" charset="0"/>
        <a:ea typeface="ＭＳ Ｐゴシック" pitchFamily="8" charset="-128"/>
        <a:cs typeface="+mn-cs"/>
      </a:defRPr>
    </a:lvl8pPr>
    <a:lvl9pPr marL="3445885" algn="l" defTabSz="861471" rtl="0" eaLnBrk="1" latinLnBrk="0" hangingPunct="1">
      <a:defRPr sz="3600" i="1" kern="1200">
        <a:solidFill>
          <a:schemeClr val="bg1"/>
        </a:solidFill>
        <a:latin typeface="Gill Sans" pitchFamily="8" charset="0"/>
        <a:ea typeface="ＭＳ Ｐゴシック" pitchFamily="8"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0000"/>
    <a:srgbClr val="CCECFF"/>
    <a:srgbClr val="006AB1"/>
    <a:srgbClr val="FFDC97"/>
    <a:srgbClr val="FFCC66"/>
    <a:srgbClr val="CCFF33"/>
    <a:srgbClr val="99FF33"/>
    <a:srgbClr val="D28D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74" autoAdjust="0"/>
    <p:restoredTop sz="95741" autoAdjust="0"/>
  </p:normalViewPr>
  <p:slideViewPr>
    <p:cSldViewPr>
      <p:cViewPr varScale="1">
        <p:scale>
          <a:sx n="110" d="100"/>
          <a:sy n="110" d="100"/>
        </p:scale>
        <p:origin x="-840" y="-96"/>
      </p:cViewPr>
      <p:guideLst>
        <p:guide orient="horz" pos="2176"/>
        <p:guide orient="horz" pos="808"/>
        <p:guide orient="horz" pos="513"/>
        <p:guide orient="horz" pos="4182"/>
        <p:guide pos="3114"/>
        <p:guide pos="1085"/>
        <p:guide pos="360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notesMaster" Target="notesMasters/notes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solidFill>
                  <a:srgbClr val="000000"/>
                </a:solidFill>
              </a:rPr>
              <a:t>Software Development Effort </a:t>
            </a:r>
            <a:r>
              <a:rPr lang="en-US" sz="1800" b="0" i="1" dirty="0" smtClean="0">
                <a:solidFill>
                  <a:srgbClr val="000000"/>
                </a:solidFill>
              </a:rPr>
              <a:t>(as a percentage)</a:t>
            </a:r>
            <a:endParaRPr lang="en-US" sz="1800" b="0" i="1" dirty="0">
              <a:solidFill>
                <a:srgbClr val="000000"/>
              </a:solidFill>
            </a:endParaRPr>
          </a:p>
        </c:rich>
      </c:tx>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Sheet1!$B$1</c:f>
              <c:strCache>
                <c:ptCount val="1"/>
                <c:pt idx="0">
                  <c:v>Sales</c:v>
                </c:pt>
              </c:strCache>
            </c:strRef>
          </c:tx>
          <c:explosion val="25"/>
          <c:dPt>
            <c:idx val="0"/>
            <c:bubble3D val="0"/>
            <c:spPr>
              <a:solidFill>
                <a:srgbClr val="92D050"/>
              </a:solidFill>
            </c:spPr>
          </c:dPt>
          <c:dPt>
            <c:idx val="1"/>
            <c:bubble3D val="0"/>
            <c:spPr>
              <a:solidFill>
                <a:srgbClr val="0070C0"/>
              </a:solidFill>
            </c:spPr>
          </c:dPt>
          <c:dPt>
            <c:idx val="2"/>
            <c:bubble3D val="0"/>
            <c:spPr>
              <a:solidFill>
                <a:srgbClr val="FFFF00"/>
              </a:solidFill>
            </c:spPr>
          </c:dPt>
          <c:dPt>
            <c:idx val="3"/>
            <c:bubble3D val="0"/>
            <c:spPr>
              <a:solidFill>
                <a:srgbClr val="FFDC97"/>
              </a:solidFill>
            </c:spPr>
          </c:dPt>
          <c:dLbls>
            <c:spPr>
              <a:noFill/>
            </c:spPr>
            <c:txPr>
              <a:bodyPr/>
              <a:lstStyle/>
              <a:p>
                <a:pPr>
                  <a:defRPr b="1"/>
                </a:pPr>
                <a:endParaRPr lang="en-US"/>
              </a:p>
            </c:txPr>
            <c:showLegendKey val="0"/>
            <c:showVal val="1"/>
            <c:showCatName val="0"/>
            <c:showSerName val="0"/>
            <c:showPercent val="0"/>
            <c:showBubbleSize val="0"/>
            <c:showLeaderLines val="1"/>
          </c:dLbls>
          <c:cat>
            <c:strRef>
              <c:f>Sheet1!$A$2:$A$5</c:f>
              <c:strCache>
                <c:ptCount val="4"/>
                <c:pt idx="0">
                  <c:v>Analysis &amp; Design</c:v>
                </c:pt>
                <c:pt idx="1">
                  <c:v>Coding</c:v>
                </c:pt>
                <c:pt idx="2">
                  <c:v>Testing</c:v>
                </c:pt>
                <c:pt idx="3">
                  <c:v>Maintenance</c:v>
                </c:pt>
              </c:strCache>
            </c:strRef>
          </c:cat>
          <c:val>
            <c:numRef>
              <c:f>Sheet1!$B$2:$B$5</c:f>
              <c:numCache>
                <c:formatCode>General</c:formatCode>
                <c:ptCount val="4"/>
                <c:pt idx="0">
                  <c:v>25.0</c:v>
                </c:pt>
                <c:pt idx="1">
                  <c:v>5.0</c:v>
                </c:pt>
                <c:pt idx="2">
                  <c:v>10.0</c:v>
                </c:pt>
                <c:pt idx="3">
                  <c:v>60.0</c:v>
                </c:pt>
              </c:numCache>
            </c:numRef>
          </c:val>
        </c:ser>
        <c:dLbls>
          <c:showLegendKey val="0"/>
          <c:showVal val="0"/>
          <c:showCatName val="0"/>
          <c:showSerName val="0"/>
          <c:showPercent val="0"/>
          <c:showBubbleSize val="0"/>
          <c:showLeaderLines val="1"/>
        </c:dLbls>
      </c:pie3DChart>
      <c:spPr>
        <a:noFill/>
      </c:spPr>
    </c:plotArea>
    <c:legend>
      <c:legendPos val="r"/>
      <c:layout>
        <c:manualLayout>
          <c:xMode val="edge"/>
          <c:yMode val="edge"/>
          <c:x val="0.745525909975144"/>
          <c:y val="0.298669163974202"/>
          <c:w val="0.246575481620757"/>
          <c:h val="0.415070280192295"/>
        </c:manualLayout>
      </c:layout>
      <c:overlay val="0"/>
      <c:txPr>
        <a:bodyPr/>
        <a:lstStyle/>
        <a:p>
          <a:pPr>
            <a:defRPr sz="2000" b="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solidFill>
                  <a:srgbClr val="000000"/>
                </a:solidFill>
              </a:rPr>
              <a:t>Maintenance </a:t>
            </a:r>
            <a:r>
              <a:rPr lang="en-US" dirty="0" smtClean="0">
                <a:solidFill>
                  <a:srgbClr val="000000"/>
                </a:solidFill>
              </a:rPr>
              <a:t>by Type </a:t>
            </a:r>
            <a:r>
              <a:rPr lang="en-US" sz="1800" b="0" i="1" dirty="0" smtClean="0">
                <a:solidFill>
                  <a:srgbClr val="000000"/>
                </a:solidFill>
              </a:rPr>
              <a:t>(as a percentage)</a:t>
            </a:r>
            <a:endParaRPr lang="en-US" dirty="0">
              <a:solidFill>
                <a:srgbClr val="000000"/>
              </a:solidFill>
            </a:endParaRPr>
          </a:p>
        </c:rich>
      </c:tx>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Sheet1!$B$1</c:f>
              <c:strCache>
                <c:ptCount val="1"/>
                <c:pt idx="0">
                  <c:v>Maintenance type</c:v>
                </c:pt>
              </c:strCache>
            </c:strRef>
          </c:tx>
          <c:spPr>
            <a:solidFill>
              <a:srgbClr val="FFDC97"/>
            </a:solidFill>
          </c:spPr>
          <c:explosion val="25"/>
          <c:dPt>
            <c:idx val="1"/>
            <c:bubble3D val="0"/>
            <c:spPr>
              <a:solidFill>
                <a:srgbClr val="92D050"/>
              </a:solidFill>
            </c:spPr>
          </c:dPt>
          <c:dPt>
            <c:idx val="2"/>
            <c:bubble3D val="0"/>
            <c:spPr>
              <a:solidFill>
                <a:srgbClr val="0070C0"/>
              </a:solidFill>
            </c:spPr>
          </c:dPt>
          <c:dPt>
            <c:idx val="3"/>
            <c:bubble3D val="0"/>
            <c:spPr>
              <a:solidFill>
                <a:srgbClr val="FFFF00"/>
              </a:solidFill>
            </c:spPr>
          </c:dPt>
          <c:dLbls>
            <c:txPr>
              <a:bodyPr/>
              <a:lstStyle/>
              <a:p>
                <a:pPr>
                  <a:defRPr b="1"/>
                </a:pPr>
                <a:endParaRPr lang="en-US"/>
              </a:p>
            </c:txPr>
            <c:showLegendKey val="0"/>
            <c:showVal val="1"/>
            <c:showCatName val="0"/>
            <c:showSerName val="0"/>
            <c:showPercent val="0"/>
            <c:showBubbleSize val="0"/>
            <c:showLeaderLines val="1"/>
          </c:dLbls>
          <c:cat>
            <c:strRef>
              <c:f>Sheet1!$A$2:$A$5</c:f>
              <c:strCache>
                <c:ptCount val="4"/>
                <c:pt idx="0">
                  <c:v>Perfective</c:v>
                </c:pt>
                <c:pt idx="1">
                  <c:v>Adaptive</c:v>
                </c:pt>
                <c:pt idx="2">
                  <c:v>Corrective</c:v>
                </c:pt>
                <c:pt idx="3">
                  <c:v>Preventive</c:v>
                </c:pt>
              </c:strCache>
            </c:strRef>
          </c:cat>
          <c:val>
            <c:numRef>
              <c:f>Sheet1!$B$2:$B$5</c:f>
              <c:numCache>
                <c:formatCode>General</c:formatCode>
                <c:ptCount val="4"/>
                <c:pt idx="0">
                  <c:v>50.0</c:v>
                </c:pt>
                <c:pt idx="1">
                  <c:v>25.0</c:v>
                </c:pt>
                <c:pt idx="2">
                  <c:v>15.0</c:v>
                </c:pt>
                <c:pt idx="3">
                  <c:v>10.0</c:v>
                </c:pt>
              </c:numCache>
            </c:numRef>
          </c:val>
        </c:ser>
        <c:dLbls>
          <c:showLegendKey val="0"/>
          <c:showVal val="0"/>
          <c:showCatName val="0"/>
          <c:showSerName val="0"/>
          <c:showPercent val="0"/>
          <c:showBubbleSize val="0"/>
          <c:showLeaderLines val="1"/>
        </c:dLbls>
      </c:pie3DChart>
    </c:plotArea>
    <c:legend>
      <c:legendPos val="r"/>
      <c:layout>
        <c:manualLayout>
          <c:xMode val="edge"/>
          <c:yMode val="edge"/>
          <c:x val="0.823939960019626"/>
          <c:y val="0.338418554725839"/>
          <c:w val="0.167716652427066"/>
          <c:h val="0.37145773610895"/>
        </c:manualLayout>
      </c:layout>
      <c:overlay val="0"/>
      <c:txPr>
        <a:bodyPr/>
        <a:lstStyle/>
        <a:p>
          <a:pPr>
            <a:defRPr sz="2000"/>
          </a:pPr>
          <a:endParaRPr lang="en-US"/>
        </a:p>
      </c:txPr>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2378"/>
          </a:xfrm>
          <a:prstGeom prst="rect">
            <a:avLst/>
          </a:prstGeom>
        </p:spPr>
        <p:txBody>
          <a:bodyPr vert="horz" lIns="93744" tIns="46872" rIns="93744" bIns="46872" rtlCol="0"/>
          <a:lstStyle>
            <a:lvl1pPr algn="l">
              <a:defRPr sz="1200"/>
            </a:lvl1pPr>
          </a:lstStyle>
          <a:p>
            <a:pPr>
              <a:defRPr/>
            </a:pPr>
            <a:endParaRPr lang="en-GB"/>
          </a:p>
        </p:txBody>
      </p:sp>
      <p:sp>
        <p:nvSpPr>
          <p:cNvPr id="3" name="Date Placeholder 2"/>
          <p:cNvSpPr>
            <a:spLocks noGrp="1"/>
          </p:cNvSpPr>
          <p:nvPr>
            <p:ph type="dt" sz="quarter" idx="1"/>
          </p:nvPr>
        </p:nvSpPr>
        <p:spPr>
          <a:xfrm>
            <a:off x="4023092" y="0"/>
            <a:ext cx="3077739" cy="512378"/>
          </a:xfrm>
          <a:prstGeom prst="rect">
            <a:avLst/>
          </a:prstGeom>
        </p:spPr>
        <p:txBody>
          <a:bodyPr vert="horz" lIns="93744" tIns="46872" rIns="93744" bIns="46872" rtlCol="0"/>
          <a:lstStyle>
            <a:lvl1pPr algn="r">
              <a:defRPr sz="1200"/>
            </a:lvl1pPr>
          </a:lstStyle>
          <a:p>
            <a:pPr>
              <a:defRPr/>
            </a:pPr>
            <a:fld id="{6D7D9BBA-3B31-4117-8259-A94D51223DB7}" type="datetimeFigureOut">
              <a:rPr lang="en-US"/>
              <a:pPr>
                <a:defRPr/>
              </a:pPr>
              <a:t>08/05/17</a:t>
            </a:fld>
            <a:endParaRPr lang="en-GB"/>
          </a:p>
        </p:txBody>
      </p:sp>
      <p:sp>
        <p:nvSpPr>
          <p:cNvPr id="4" name="Footer Placeholder 3"/>
          <p:cNvSpPr>
            <a:spLocks noGrp="1"/>
          </p:cNvSpPr>
          <p:nvPr>
            <p:ph type="ftr" sz="quarter" idx="2"/>
          </p:nvPr>
        </p:nvSpPr>
        <p:spPr>
          <a:xfrm>
            <a:off x="0" y="9720619"/>
            <a:ext cx="3077739" cy="512378"/>
          </a:xfrm>
          <a:prstGeom prst="rect">
            <a:avLst/>
          </a:prstGeom>
        </p:spPr>
        <p:txBody>
          <a:bodyPr vert="horz" lIns="93744" tIns="46872" rIns="93744" bIns="46872" rtlCol="0" anchor="b"/>
          <a:lstStyle>
            <a:lvl1pPr algn="l">
              <a:defRPr sz="1200"/>
            </a:lvl1pPr>
          </a:lstStyle>
          <a:p>
            <a:pPr>
              <a:defRPr/>
            </a:pPr>
            <a:endParaRPr lang="en-GB"/>
          </a:p>
        </p:txBody>
      </p:sp>
      <p:sp>
        <p:nvSpPr>
          <p:cNvPr id="5" name="Slide Number Placeholder 4"/>
          <p:cNvSpPr>
            <a:spLocks noGrp="1"/>
          </p:cNvSpPr>
          <p:nvPr>
            <p:ph type="sldNum" sz="quarter" idx="3"/>
          </p:nvPr>
        </p:nvSpPr>
        <p:spPr>
          <a:xfrm>
            <a:off x="4023092" y="9720619"/>
            <a:ext cx="3077739" cy="512378"/>
          </a:xfrm>
          <a:prstGeom prst="rect">
            <a:avLst/>
          </a:prstGeom>
        </p:spPr>
        <p:txBody>
          <a:bodyPr vert="horz" lIns="93744" tIns="46872" rIns="93744" bIns="46872" rtlCol="0" anchor="b"/>
          <a:lstStyle>
            <a:lvl1pPr algn="r">
              <a:defRPr sz="1200"/>
            </a:lvl1pPr>
          </a:lstStyle>
          <a:p>
            <a:pPr>
              <a:defRPr/>
            </a:pPr>
            <a:fld id="{D6BFDD3C-B281-4A70-A437-F30413885019}" type="slidenum">
              <a:rPr lang="en-GB"/>
              <a:pPr>
                <a:defRPr/>
              </a:pPr>
              <a:t>‹#›</a:t>
            </a:fld>
            <a:endParaRPr lang="en-GB"/>
          </a:p>
        </p:txBody>
      </p:sp>
    </p:spTree>
    <p:extLst>
      <p:ext uri="{BB962C8B-B14F-4D97-AF65-F5344CB8AC3E}">
        <p14:creationId xmlns:p14="http://schemas.microsoft.com/office/powerpoint/2010/main" val="674592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7739" cy="512378"/>
          </a:xfrm>
          <a:prstGeom prst="rect">
            <a:avLst/>
          </a:prstGeom>
          <a:noFill/>
          <a:ln w="9525">
            <a:noFill/>
            <a:miter lim="800000"/>
            <a:headEnd/>
            <a:tailEnd/>
          </a:ln>
        </p:spPr>
        <p:txBody>
          <a:bodyPr vert="horz" wrap="square" lIns="93744" tIns="46872" rIns="93744" bIns="46872" numCol="1" anchor="t" anchorCtr="0" compatLnSpc="1">
            <a:prstTxWarp prst="textNoShape">
              <a:avLst/>
            </a:prstTxWarp>
          </a:bodyPr>
          <a:lstStyle>
            <a:lvl1pPr>
              <a:defRPr sz="1200" i="0">
                <a:solidFill>
                  <a:schemeClr val="tx1"/>
                </a:solidFill>
                <a:latin typeface="Arial" charset="0"/>
              </a:defRPr>
            </a:lvl1pPr>
          </a:lstStyle>
          <a:p>
            <a:pPr>
              <a:defRPr/>
            </a:pPr>
            <a:endParaRPr lang="en-US"/>
          </a:p>
        </p:txBody>
      </p:sp>
      <p:sp>
        <p:nvSpPr>
          <p:cNvPr id="3075" name="Rectangle 3"/>
          <p:cNvSpPr>
            <a:spLocks noGrp="1" noChangeArrowheads="1"/>
          </p:cNvSpPr>
          <p:nvPr>
            <p:ph type="dt" idx="1"/>
          </p:nvPr>
        </p:nvSpPr>
        <p:spPr bwMode="auto">
          <a:xfrm>
            <a:off x="4024736" y="0"/>
            <a:ext cx="3077739" cy="512378"/>
          </a:xfrm>
          <a:prstGeom prst="rect">
            <a:avLst/>
          </a:prstGeom>
          <a:noFill/>
          <a:ln w="9525">
            <a:noFill/>
            <a:miter lim="800000"/>
            <a:headEnd/>
            <a:tailEnd/>
          </a:ln>
        </p:spPr>
        <p:txBody>
          <a:bodyPr vert="horz" wrap="square" lIns="93744" tIns="46872" rIns="93744" bIns="46872" numCol="1" anchor="t" anchorCtr="0" compatLnSpc="1">
            <a:prstTxWarp prst="textNoShape">
              <a:avLst/>
            </a:prstTxWarp>
          </a:bodyPr>
          <a:lstStyle>
            <a:lvl1pPr algn="r">
              <a:defRPr sz="1200" i="0">
                <a:solidFill>
                  <a:schemeClr val="tx1"/>
                </a:solidFill>
                <a:latin typeface="Arial" charset="0"/>
              </a:defRPr>
            </a:lvl1pPr>
          </a:lstStyle>
          <a:p>
            <a:pPr>
              <a:defRPr/>
            </a:pPr>
            <a:endParaRPr lang="en-US"/>
          </a:p>
        </p:txBody>
      </p:sp>
      <p:sp>
        <p:nvSpPr>
          <p:cNvPr id="32772" name="Rectangle 4"/>
          <p:cNvSpPr>
            <a:spLocks noGrp="1" noRot="1" noChangeAspect="1" noChangeArrowheads="1" noTextEdit="1"/>
          </p:cNvSpPr>
          <p:nvPr>
            <p:ph type="sldImg" idx="2"/>
          </p:nvPr>
        </p:nvSpPr>
        <p:spPr bwMode="auto">
          <a:xfrm>
            <a:off x="781050" y="768350"/>
            <a:ext cx="5540375" cy="3836988"/>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46997" y="4861926"/>
            <a:ext cx="5208482" cy="4604930"/>
          </a:xfrm>
          <a:prstGeom prst="rect">
            <a:avLst/>
          </a:prstGeom>
          <a:noFill/>
          <a:ln w="9525">
            <a:noFill/>
            <a:miter lim="800000"/>
            <a:headEnd/>
            <a:tailEnd/>
          </a:ln>
        </p:spPr>
        <p:txBody>
          <a:bodyPr vert="horz" wrap="square" lIns="93744" tIns="46872" rIns="93744" bIns="4687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722237"/>
            <a:ext cx="3077739" cy="512377"/>
          </a:xfrm>
          <a:prstGeom prst="rect">
            <a:avLst/>
          </a:prstGeom>
          <a:noFill/>
          <a:ln w="9525">
            <a:noFill/>
            <a:miter lim="800000"/>
            <a:headEnd/>
            <a:tailEnd/>
          </a:ln>
        </p:spPr>
        <p:txBody>
          <a:bodyPr vert="horz" wrap="square" lIns="93744" tIns="46872" rIns="93744" bIns="46872" numCol="1" anchor="b" anchorCtr="0" compatLnSpc="1">
            <a:prstTxWarp prst="textNoShape">
              <a:avLst/>
            </a:prstTxWarp>
          </a:bodyPr>
          <a:lstStyle>
            <a:lvl1pPr>
              <a:defRPr sz="1200" i="0">
                <a:solidFill>
                  <a:schemeClr val="tx1"/>
                </a:solidFill>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4024736" y="9722237"/>
            <a:ext cx="3077739" cy="512377"/>
          </a:xfrm>
          <a:prstGeom prst="rect">
            <a:avLst/>
          </a:prstGeom>
          <a:noFill/>
          <a:ln w="9525">
            <a:noFill/>
            <a:miter lim="800000"/>
            <a:headEnd/>
            <a:tailEnd/>
          </a:ln>
        </p:spPr>
        <p:txBody>
          <a:bodyPr vert="horz" wrap="square" lIns="93744" tIns="46872" rIns="93744" bIns="46872" numCol="1" anchor="b" anchorCtr="0" compatLnSpc="1">
            <a:prstTxWarp prst="textNoShape">
              <a:avLst/>
            </a:prstTxWarp>
          </a:bodyPr>
          <a:lstStyle>
            <a:lvl1pPr algn="r">
              <a:defRPr sz="1200" i="0">
                <a:solidFill>
                  <a:schemeClr val="tx1"/>
                </a:solidFill>
                <a:latin typeface="Arial" charset="0"/>
              </a:defRPr>
            </a:lvl1pPr>
          </a:lstStyle>
          <a:p>
            <a:pPr>
              <a:defRPr/>
            </a:pPr>
            <a:fld id="{E98296CE-9E73-4A77-B76A-9C85BCC9BD69}" type="slidenum">
              <a:rPr lang="en-US"/>
              <a:pPr>
                <a:defRPr/>
              </a:pPr>
              <a:t>‹#›</a:t>
            </a:fld>
            <a:endParaRPr lang="en-US"/>
          </a:p>
        </p:txBody>
      </p:sp>
    </p:spTree>
    <p:extLst>
      <p:ext uri="{BB962C8B-B14F-4D97-AF65-F5344CB8AC3E}">
        <p14:creationId xmlns:p14="http://schemas.microsoft.com/office/powerpoint/2010/main" val="26271194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Arial" charset="0"/>
        <a:ea typeface="ＭＳ Ｐゴシック" pitchFamily="8" charset="-128"/>
        <a:cs typeface="+mn-cs"/>
      </a:defRPr>
    </a:lvl1pPr>
    <a:lvl2pPr marL="430735" algn="l" rtl="0" eaLnBrk="0" fontAlgn="base" hangingPunct="0">
      <a:spcBef>
        <a:spcPct val="30000"/>
      </a:spcBef>
      <a:spcAft>
        <a:spcPct val="0"/>
      </a:spcAft>
      <a:defRPr sz="1100" kern="1200">
        <a:solidFill>
          <a:schemeClr val="tx1"/>
        </a:solidFill>
        <a:latin typeface="Arial" charset="0"/>
        <a:ea typeface="ＭＳ Ｐゴシック" pitchFamily="8" charset="-128"/>
        <a:cs typeface="+mn-cs"/>
      </a:defRPr>
    </a:lvl2pPr>
    <a:lvl3pPr marL="861471" algn="l" rtl="0" eaLnBrk="0" fontAlgn="base" hangingPunct="0">
      <a:spcBef>
        <a:spcPct val="30000"/>
      </a:spcBef>
      <a:spcAft>
        <a:spcPct val="0"/>
      </a:spcAft>
      <a:defRPr sz="1100" kern="1200">
        <a:solidFill>
          <a:schemeClr val="tx1"/>
        </a:solidFill>
        <a:latin typeface="Arial" charset="0"/>
        <a:ea typeface="ＭＳ Ｐゴシック" pitchFamily="8" charset="-128"/>
        <a:cs typeface="+mn-cs"/>
      </a:defRPr>
    </a:lvl3pPr>
    <a:lvl4pPr marL="1292205" algn="l" rtl="0" eaLnBrk="0" fontAlgn="base" hangingPunct="0">
      <a:spcBef>
        <a:spcPct val="30000"/>
      </a:spcBef>
      <a:spcAft>
        <a:spcPct val="0"/>
      </a:spcAft>
      <a:defRPr sz="1100" kern="1200">
        <a:solidFill>
          <a:schemeClr val="tx1"/>
        </a:solidFill>
        <a:latin typeface="Arial" charset="0"/>
        <a:ea typeface="ＭＳ Ｐゴシック" pitchFamily="8" charset="-128"/>
        <a:cs typeface="+mn-cs"/>
      </a:defRPr>
    </a:lvl4pPr>
    <a:lvl5pPr marL="1722943" algn="l" rtl="0" eaLnBrk="0" fontAlgn="base" hangingPunct="0">
      <a:spcBef>
        <a:spcPct val="30000"/>
      </a:spcBef>
      <a:spcAft>
        <a:spcPct val="0"/>
      </a:spcAft>
      <a:defRPr sz="1100" kern="1200">
        <a:solidFill>
          <a:schemeClr val="tx1"/>
        </a:solidFill>
        <a:latin typeface="Arial" charset="0"/>
        <a:ea typeface="ＭＳ Ｐゴシック" pitchFamily="8" charset="-128"/>
        <a:cs typeface="+mn-cs"/>
      </a:defRPr>
    </a:lvl5pPr>
    <a:lvl6pPr marL="2153678" algn="l" defTabSz="861471" rtl="0" eaLnBrk="1" latinLnBrk="0" hangingPunct="1">
      <a:defRPr sz="1100" kern="1200">
        <a:solidFill>
          <a:schemeClr val="tx1"/>
        </a:solidFill>
        <a:latin typeface="+mn-lt"/>
        <a:ea typeface="+mn-ea"/>
        <a:cs typeface="+mn-cs"/>
      </a:defRPr>
    </a:lvl6pPr>
    <a:lvl7pPr marL="2584414" algn="l" defTabSz="861471" rtl="0" eaLnBrk="1" latinLnBrk="0" hangingPunct="1">
      <a:defRPr sz="1100" kern="1200">
        <a:solidFill>
          <a:schemeClr val="tx1"/>
        </a:solidFill>
        <a:latin typeface="+mn-lt"/>
        <a:ea typeface="+mn-ea"/>
        <a:cs typeface="+mn-cs"/>
      </a:defRPr>
    </a:lvl7pPr>
    <a:lvl8pPr marL="3015149" algn="l" defTabSz="861471" rtl="0" eaLnBrk="1" latinLnBrk="0" hangingPunct="1">
      <a:defRPr sz="1100" kern="1200">
        <a:solidFill>
          <a:schemeClr val="tx1"/>
        </a:solidFill>
        <a:latin typeface="+mn-lt"/>
        <a:ea typeface="+mn-ea"/>
        <a:cs typeface="+mn-cs"/>
      </a:defRPr>
    </a:lvl8pPr>
    <a:lvl9pPr marL="3445885" algn="l" defTabSz="861471"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E98296CE-9E73-4A77-B76A-9C85BCC9BD69}"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GB" smtClean="0">
              <a:latin typeface="Arial" pitchFamily="34" charset="0"/>
            </a:endParaRPr>
          </a:p>
        </p:txBody>
      </p:sp>
      <p:sp>
        <p:nvSpPr>
          <p:cNvPr id="48132" name="Slide Number Placeholder 3"/>
          <p:cNvSpPr>
            <a:spLocks noGrp="1"/>
          </p:cNvSpPr>
          <p:nvPr>
            <p:ph type="sldNum" sz="quarter" idx="5"/>
          </p:nvPr>
        </p:nvSpPr>
        <p:spPr>
          <a:noFill/>
        </p:spPr>
        <p:txBody>
          <a:bodyPr/>
          <a:lstStyle/>
          <a:p>
            <a:fld id="{61AD6C30-F7C0-480E-8A3C-549E282E3814}" type="slidenum">
              <a:rPr lang="en-US" smtClean="0">
                <a:latin typeface="Arial" pitchFamily="34" charset="0"/>
              </a:rPr>
              <a:pPr/>
              <a:t>10</a:t>
            </a:fld>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GB" smtClean="0">
              <a:latin typeface="Arial" pitchFamily="34" charset="0"/>
            </a:endParaRPr>
          </a:p>
        </p:txBody>
      </p:sp>
      <p:sp>
        <p:nvSpPr>
          <p:cNvPr id="49156" name="Slide Number Placeholder 3"/>
          <p:cNvSpPr>
            <a:spLocks noGrp="1"/>
          </p:cNvSpPr>
          <p:nvPr>
            <p:ph type="sldNum" sz="quarter" idx="5"/>
          </p:nvPr>
        </p:nvSpPr>
        <p:spPr>
          <a:noFill/>
        </p:spPr>
        <p:txBody>
          <a:bodyPr/>
          <a:lstStyle/>
          <a:p>
            <a:fld id="{1B5B9E3A-ADD9-4F4A-8127-FA930F925194}" type="slidenum">
              <a:rPr lang="en-US" smtClean="0">
                <a:latin typeface="Arial" pitchFamily="34" charset="0"/>
              </a:rPr>
              <a:pPr/>
              <a:t>11</a:t>
            </a:fld>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GB" smtClean="0">
              <a:latin typeface="Arial" pitchFamily="34" charset="0"/>
            </a:endParaRPr>
          </a:p>
        </p:txBody>
      </p:sp>
      <p:sp>
        <p:nvSpPr>
          <p:cNvPr id="50180" name="Slide Number Placeholder 3"/>
          <p:cNvSpPr>
            <a:spLocks noGrp="1"/>
          </p:cNvSpPr>
          <p:nvPr>
            <p:ph type="sldNum" sz="quarter" idx="5"/>
          </p:nvPr>
        </p:nvSpPr>
        <p:spPr>
          <a:noFill/>
        </p:spPr>
        <p:txBody>
          <a:bodyPr/>
          <a:lstStyle/>
          <a:p>
            <a:fld id="{57E84B46-599A-4489-892B-9B4CC6EAE71C}" type="slidenum">
              <a:rPr lang="en-US" smtClean="0">
                <a:latin typeface="Arial" pitchFamily="34" charset="0"/>
              </a:rPr>
              <a:pPr/>
              <a:t>12</a:t>
            </a:fld>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27E497A1-54CA-4FEE-90C5-AC20380BD8B5}"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27E497A1-54CA-4FEE-90C5-AC20380BD8B5}"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GB" smtClean="0">
              <a:latin typeface="Arial" pitchFamily="34" charset="0"/>
            </a:endParaRPr>
          </a:p>
        </p:txBody>
      </p:sp>
      <p:sp>
        <p:nvSpPr>
          <p:cNvPr id="51204" name="Slide Number Placeholder 3"/>
          <p:cNvSpPr>
            <a:spLocks noGrp="1"/>
          </p:cNvSpPr>
          <p:nvPr>
            <p:ph type="sldNum" sz="quarter" idx="5"/>
          </p:nvPr>
        </p:nvSpPr>
        <p:spPr>
          <a:noFill/>
        </p:spPr>
        <p:txBody>
          <a:bodyPr/>
          <a:lstStyle/>
          <a:p>
            <a:fld id="{BB3E0CCC-8931-4E56-8DCD-6FFC4136A6F3}" type="slidenum">
              <a:rPr lang="en-US" smtClean="0">
                <a:latin typeface="Arial" pitchFamily="34" charset="0"/>
              </a:rPr>
              <a:pPr/>
              <a:t>15</a:t>
            </a:fld>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GB" smtClean="0">
              <a:latin typeface="Arial" pitchFamily="34" charset="0"/>
            </a:endParaRPr>
          </a:p>
        </p:txBody>
      </p:sp>
      <p:sp>
        <p:nvSpPr>
          <p:cNvPr id="52228" name="Slide Number Placeholder 3"/>
          <p:cNvSpPr>
            <a:spLocks noGrp="1"/>
          </p:cNvSpPr>
          <p:nvPr>
            <p:ph type="sldNum" sz="quarter" idx="5"/>
          </p:nvPr>
        </p:nvSpPr>
        <p:spPr>
          <a:noFill/>
        </p:spPr>
        <p:txBody>
          <a:bodyPr/>
          <a:lstStyle/>
          <a:p>
            <a:fld id="{E33D9EEF-541E-4343-A68D-FDAF5FE71609}" type="slidenum">
              <a:rPr lang="en-US" smtClean="0">
                <a:latin typeface="Arial" pitchFamily="34" charset="0"/>
              </a:rPr>
              <a:pPr/>
              <a:t>16</a:t>
            </a:fld>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GB" smtClean="0">
              <a:latin typeface="Arial" pitchFamily="34" charset="0"/>
            </a:endParaRPr>
          </a:p>
        </p:txBody>
      </p:sp>
      <p:sp>
        <p:nvSpPr>
          <p:cNvPr id="53252" name="Slide Number Placeholder 3"/>
          <p:cNvSpPr>
            <a:spLocks noGrp="1"/>
          </p:cNvSpPr>
          <p:nvPr>
            <p:ph type="sldNum" sz="quarter" idx="5"/>
          </p:nvPr>
        </p:nvSpPr>
        <p:spPr>
          <a:noFill/>
        </p:spPr>
        <p:txBody>
          <a:bodyPr/>
          <a:lstStyle/>
          <a:p>
            <a:fld id="{46D5FCA7-63CE-4A8B-9B3B-DD4518EA8146}" type="slidenum">
              <a:rPr lang="en-US" smtClean="0">
                <a:latin typeface="Arial" pitchFamily="34" charset="0"/>
              </a:rPr>
              <a:pPr/>
              <a:t>17</a:t>
            </a:fld>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GB" smtClean="0">
              <a:latin typeface="Arial" pitchFamily="34" charset="0"/>
            </a:endParaRPr>
          </a:p>
        </p:txBody>
      </p:sp>
      <p:sp>
        <p:nvSpPr>
          <p:cNvPr id="54276" name="Slide Number Placeholder 3"/>
          <p:cNvSpPr>
            <a:spLocks noGrp="1"/>
          </p:cNvSpPr>
          <p:nvPr>
            <p:ph type="sldNum" sz="quarter" idx="5"/>
          </p:nvPr>
        </p:nvSpPr>
        <p:spPr>
          <a:noFill/>
        </p:spPr>
        <p:txBody>
          <a:bodyPr/>
          <a:lstStyle/>
          <a:p>
            <a:fld id="{EAF4E03F-278F-4AD5-8702-C5BAF8136025}" type="slidenum">
              <a:rPr lang="en-GB" smtClean="0">
                <a:latin typeface="Arial" pitchFamily="34" charset="0"/>
              </a:rPr>
              <a:pPr/>
              <a:t>18</a:t>
            </a:fld>
            <a:endParaRPr lang="en-GB"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GB" smtClean="0">
              <a:latin typeface="Arial" pitchFamily="34" charset="0"/>
            </a:endParaRPr>
          </a:p>
        </p:txBody>
      </p:sp>
      <p:sp>
        <p:nvSpPr>
          <p:cNvPr id="55300" name="Slide Number Placeholder 3"/>
          <p:cNvSpPr>
            <a:spLocks noGrp="1"/>
          </p:cNvSpPr>
          <p:nvPr>
            <p:ph type="sldNum" sz="quarter" idx="5"/>
          </p:nvPr>
        </p:nvSpPr>
        <p:spPr>
          <a:noFill/>
        </p:spPr>
        <p:txBody>
          <a:bodyPr/>
          <a:lstStyle/>
          <a:p>
            <a:fld id="{EF4D4C71-E634-406B-8B27-23CC2FBAD326}" type="slidenum">
              <a:rPr lang="en-US" smtClean="0">
                <a:latin typeface="Arial" pitchFamily="34" charset="0"/>
              </a:rPr>
              <a:pPr/>
              <a:t>22</a:t>
            </a:fld>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GB" smtClean="0">
              <a:latin typeface="Arial" pitchFamily="34" charset="0"/>
            </a:endParaRPr>
          </a:p>
        </p:txBody>
      </p:sp>
      <p:sp>
        <p:nvSpPr>
          <p:cNvPr id="39940" name="Slide Number Placeholder 3"/>
          <p:cNvSpPr>
            <a:spLocks noGrp="1"/>
          </p:cNvSpPr>
          <p:nvPr>
            <p:ph type="sldNum" sz="quarter" idx="5"/>
          </p:nvPr>
        </p:nvSpPr>
        <p:spPr>
          <a:noFill/>
        </p:spPr>
        <p:txBody>
          <a:bodyPr/>
          <a:lstStyle/>
          <a:p>
            <a:fld id="{ACD91B11-8497-47AE-89C8-E8B6057A6307}" type="slidenum">
              <a:rPr lang="en-US" smtClean="0">
                <a:latin typeface="Arial" pitchFamily="34" charset="0"/>
              </a:rPr>
              <a:pPr/>
              <a:t>2</a:t>
            </a:fld>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GB" smtClean="0">
              <a:latin typeface="Arial" pitchFamily="34" charset="0"/>
            </a:endParaRPr>
          </a:p>
        </p:txBody>
      </p:sp>
      <p:sp>
        <p:nvSpPr>
          <p:cNvPr id="56324" name="Slide Number Placeholder 3"/>
          <p:cNvSpPr>
            <a:spLocks noGrp="1"/>
          </p:cNvSpPr>
          <p:nvPr>
            <p:ph type="sldNum" sz="quarter" idx="5"/>
          </p:nvPr>
        </p:nvSpPr>
        <p:spPr>
          <a:noFill/>
        </p:spPr>
        <p:txBody>
          <a:bodyPr/>
          <a:lstStyle/>
          <a:p>
            <a:fld id="{0A4F2CA8-D5A6-45CB-A89B-6EB738AAFBF6}" type="slidenum">
              <a:rPr lang="en-GB" smtClean="0">
                <a:latin typeface="Arial" pitchFamily="34" charset="0"/>
              </a:rPr>
              <a:pPr/>
              <a:t>23</a:t>
            </a:fld>
            <a:endParaRPr lang="en-GB"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GB" smtClean="0">
              <a:latin typeface="Arial" pitchFamily="34" charset="0"/>
            </a:endParaRPr>
          </a:p>
        </p:txBody>
      </p:sp>
      <p:sp>
        <p:nvSpPr>
          <p:cNvPr id="57348" name="Slide Number Placeholder 3"/>
          <p:cNvSpPr>
            <a:spLocks noGrp="1"/>
          </p:cNvSpPr>
          <p:nvPr>
            <p:ph type="sldNum" sz="quarter" idx="5"/>
          </p:nvPr>
        </p:nvSpPr>
        <p:spPr>
          <a:noFill/>
        </p:spPr>
        <p:txBody>
          <a:bodyPr/>
          <a:lstStyle/>
          <a:p>
            <a:fld id="{17683205-CAF7-4106-A8E8-76D4E8B444F0}" type="slidenum">
              <a:rPr lang="en-GB" smtClean="0">
                <a:latin typeface="Arial" pitchFamily="34" charset="0"/>
              </a:rPr>
              <a:pPr/>
              <a:t>24</a:t>
            </a:fld>
            <a:endParaRPr lang="en-GB"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GB"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220F08D3-8108-4B6F-9CEF-ABFF774B3FF1}" type="slidenum">
              <a:rPr lang="en-GB" smtClean="0">
                <a:latin typeface="Arial" pitchFamily="34" charset="0"/>
              </a:rPr>
              <a:pPr/>
              <a:t>25</a:t>
            </a:fld>
            <a:endParaRPr lang="en-GB"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GB" smtClean="0">
              <a:latin typeface="Arial" pitchFamily="34" charset="0"/>
            </a:endParaRPr>
          </a:p>
        </p:txBody>
      </p:sp>
      <p:sp>
        <p:nvSpPr>
          <p:cNvPr id="59396" name="Slide Number Placeholder 3"/>
          <p:cNvSpPr>
            <a:spLocks noGrp="1"/>
          </p:cNvSpPr>
          <p:nvPr>
            <p:ph type="sldNum" sz="quarter" idx="5"/>
          </p:nvPr>
        </p:nvSpPr>
        <p:spPr>
          <a:noFill/>
        </p:spPr>
        <p:txBody>
          <a:bodyPr/>
          <a:lstStyle/>
          <a:p>
            <a:fld id="{02A001A2-7C93-477E-AB7C-AB978D15E318}" type="slidenum">
              <a:rPr lang="en-GB" smtClean="0">
                <a:latin typeface="Arial" pitchFamily="34" charset="0"/>
              </a:rPr>
              <a:pPr/>
              <a:t>26</a:t>
            </a:fld>
            <a:endParaRPr lang="en-GB"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27E497A1-54CA-4FEE-90C5-AC20380BD8B5}" type="slidenum">
              <a:rPr lang="en-US" smtClean="0"/>
              <a:pPr>
                <a:defRPr/>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GB" smtClean="0">
              <a:latin typeface="Arial" pitchFamily="34" charset="0"/>
            </a:endParaRPr>
          </a:p>
        </p:txBody>
      </p:sp>
      <p:sp>
        <p:nvSpPr>
          <p:cNvPr id="60420" name="Slide Number Placeholder 3"/>
          <p:cNvSpPr>
            <a:spLocks noGrp="1"/>
          </p:cNvSpPr>
          <p:nvPr>
            <p:ph type="sldNum" sz="quarter" idx="5"/>
          </p:nvPr>
        </p:nvSpPr>
        <p:spPr>
          <a:noFill/>
        </p:spPr>
        <p:txBody>
          <a:bodyPr/>
          <a:lstStyle/>
          <a:p>
            <a:fld id="{64DE4F49-67CF-429D-9E77-E5509B1CB862}" type="slidenum">
              <a:rPr lang="en-US" smtClean="0">
                <a:latin typeface="Arial" pitchFamily="34" charset="0"/>
              </a:rPr>
              <a:pPr/>
              <a:t>28</a:t>
            </a:fld>
            <a:endParaRPr 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GB" smtClean="0">
              <a:latin typeface="Arial" pitchFamily="34" charset="0"/>
            </a:endParaRPr>
          </a:p>
        </p:txBody>
      </p:sp>
      <p:sp>
        <p:nvSpPr>
          <p:cNvPr id="61444" name="Slide Number Placeholder 3"/>
          <p:cNvSpPr>
            <a:spLocks noGrp="1"/>
          </p:cNvSpPr>
          <p:nvPr>
            <p:ph type="sldNum" sz="quarter" idx="5"/>
          </p:nvPr>
        </p:nvSpPr>
        <p:spPr>
          <a:noFill/>
        </p:spPr>
        <p:txBody>
          <a:bodyPr/>
          <a:lstStyle/>
          <a:p>
            <a:fld id="{60BEF9C6-84E5-43F2-8166-41B303689647}" type="slidenum">
              <a:rPr lang="en-US" smtClean="0">
                <a:latin typeface="Arial" pitchFamily="34" charset="0"/>
              </a:rPr>
              <a:pPr/>
              <a:t>29</a:t>
            </a:fld>
            <a:endParaRPr 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GB" smtClean="0">
              <a:latin typeface="Arial" pitchFamily="34" charset="0"/>
            </a:endParaRPr>
          </a:p>
        </p:txBody>
      </p:sp>
      <p:sp>
        <p:nvSpPr>
          <p:cNvPr id="62468" name="Slide Number Placeholder 3"/>
          <p:cNvSpPr>
            <a:spLocks noGrp="1"/>
          </p:cNvSpPr>
          <p:nvPr>
            <p:ph type="sldNum" sz="quarter" idx="5"/>
          </p:nvPr>
        </p:nvSpPr>
        <p:spPr>
          <a:noFill/>
        </p:spPr>
        <p:txBody>
          <a:bodyPr/>
          <a:lstStyle/>
          <a:p>
            <a:fld id="{F4611AD1-08EE-4284-B5A8-9E4016862FFD}" type="slidenum">
              <a:rPr lang="en-US" smtClean="0">
                <a:latin typeface="Arial" pitchFamily="34" charset="0"/>
              </a:rPr>
              <a:pPr/>
              <a:t>30</a:t>
            </a:fld>
            <a:endParaRPr lang="en-US"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GB" smtClean="0">
              <a:latin typeface="Arial" pitchFamily="34" charset="0"/>
            </a:endParaRPr>
          </a:p>
        </p:txBody>
      </p:sp>
      <p:sp>
        <p:nvSpPr>
          <p:cNvPr id="63492" name="Slide Number Placeholder 3"/>
          <p:cNvSpPr>
            <a:spLocks noGrp="1"/>
          </p:cNvSpPr>
          <p:nvPr>
            <p:ph type="sldNum" sz="quarter" idx="5"/>
          </p:nvPr>
        </p:nvSpPr>
        <p:spPr>
          <a:noFill/>
        </p:spPr>
        <p:txBody>
          <a:bodyPr/>
          <a:lstStyle/>
          <a:p>
            <a:fld id="{70B3671F-D2AF-445A-8653-EAD9511136A6}" type="slidenum">
              <a:rPr lang="en-US" smtClean="0">
                <a:latin typeface="Arial" pitchFamily="34" charset="0"/>
              </a:rPr>
              <a:pPr/>
              <a:t>31</a:t>
            </a:fld>
            <a:endParaRPr 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GB" smtClean="0">
              <a:latin typeface="Arial" pitchFamily="34" charset="0"/>
            </a:endParaRPr>
          </a:p>
        </p:txBody>
      </p:sp>
      <p:sp>
        <p:nvSpPr>
          <p:cNvPr id="71684" name="Slide Number Placeholder 3"/>
          <p:cNvSpPr>
            <a:spLocks noGrp="1"/>
          </p:cNvSpPr>
          <p:nvPr>
            <p:ph type="sldNum" sz="quarter" idx="5"/>
          </p:nvPr>
        </p:nvSpPr>
        <p:spPr>
          <a:noFill/>
        </p:spPr>
        <p:txBody>
          <a:bodyPr/>
          <a:lstStyle/>
          <a:p>
            <a:fld id="{C26A4351-DE40-43CE-B915-D16317C7853C}" type="slidenum">
              <a:rPr lang="en-US" smtClean="0">
                <a:latin typeface="Arial" pitchFamily="34" charset="0"/>
              </a:rPr>
              <a:pPr/>
              <a:t>32</a:t>
            </a:fld>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GB" smtClean="0">
              <a:latin typeface="Arial" pitchFamily="34" charset="0"/>
            </a:endParaRPr>
          </a:p>
        </p:txBody>
      </p:sp>
      <p:sp>
        <p:nvSpPr>
          <p:cNvPr id="40964" name="Slide Number Placeholder 3"/>
          <p:cNvSpPr>
            <a:spLocks noGrp="1"/>
          </p:cNvSpPr>
          <p:nvPr>
            <p:ph type="sldNum" sz="quarter" idx="5"/>
          </p:nvPr>
        </p:nvSpPr>
        <p:spPr>
          <a:noFill/>
        </p:spPr>
        <p:txBody>
          <a:bodyPr/>
          <a:lstStyle/>
          <a:p>
            <a:fld id="{90E648FB-CE64-41B2-BC7F-611EA36DB391}" type="slidenum">
              <a:rPr lang="en-US" smtClean="0">
                <a:latin typeface="Arial" pitchFamily="34" charset="0"/>
              </a:rPr>
              <a:pPr/>
              <a:t>3</a:t>
            </a:fld>
            <a:endParaRPr 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GB" smtClean="0">
              <a:latin typeface="Arial" pitchFamily="34" charset="0"/>
            </a:endParaRPr>
          </a:p>
        </p:txBody>
      </p:sp>
      <p:sp>
        <p:nvSpPr>
          <p:cNvPr id="72708" name="Slide Number Placeholder 3"/>
          <p:cNvSpPr>
            <a:spLocks noGrp="1"/>
          </p:cNvSpPr>
          <p:nvPr>
            <p:ph type="sldNum" sz="quarter" idx="5"/>
          </p:nvPr>
        </p:nvSpPr>
        <p:spPr>
          <a:noFill/>
        </p:spPr>
        <p:txBody>
          <a:bodyPr/>
          <a:lstStyle/>
          <a:p>
            <a:fld id="{175F159D-0279-49BF-8499-C58670B61F7F}" type="slidenum">
              <a:rPr lang="en-US" smtClean="0">
                <a:latin typeface="Arial" pitchFamily="34" charset="0"/>
              </a:rPr>
              <a:pPr/>
              <a:t>33</a:t>
            </a:fld>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endParaRPr lang="en-GB" smtClean="0">
              <a:latin typeface="Arial" pitchFamily="34" charset="0"/>
            </a:endParaRPr>
          </a:p>
        </p:txBody>
      </p:sp>
      <p:sp>
        <p:nvSpPr>
          <p:cNvPr id="41988" name="Slide Number Placeholder 3"/>
          <p:cNvSpPr>
            <a:spLocks noGrp="1"/>
          </p:cNvSpPr>
          <p:nvPr>
            <p:ph type="sldNum" sz="quarter" idx="5"/>
          </p:nvPr>
        </p:nvSpPr>
        <p:spPr>
          <a:noFill/>
        </p:spPr>
        <p:txBody>
          <a:bodyPr/>
          <a:lstStyle/>
          <a:p>
            <a:fld id="{EFF09042-944B-4EF4-94F9-480E7C71D84F}" type="slidenum">
              <a:rPr lang="en-US" smtClean="0">
                <a:latin typeface="Arial" pitchFamily="34" charset="0"/>
              </a:rPr>
              <a:pPr/>
              <a:t>4</a:t>
            </a:fld>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GB" smtClean="0">
              <a:latin typeface="Arial" pitchFamily="34" charset="0"/>
            </a:endParaRPr>
          </a:p>
        </p:txBody>
      </p:sp>
      <p:sp>
        <p:nvSpPr>
          <p:cNvPr id="43012" name="Slide Number Placeholder 3"/>
          <p:cNvSpPr>
            <a:spLocks noGrp="1"/>
          </p:cNvSpPr>
          <p:nvPr>
            <p:ph type="sldNum" sz="quarter" idx="5"/>
          </p:nvPr>
        </p:nvSpPr>
        <p:spPr>
          <a:noFill/>
        </p:spPr>
        <p:txBody>
          <a:bodyPr/>
          <a:lstStyle/>
          <a:p>
            <a:fld id="{A16995C4-880B-4038-BC4D-774FB33C0FE8}" type="slidenum">
              <a:rPr lang="en-US" smtClean="0">
                <a:latin typeface="Arial" pitchFamily="34" charset="0"/>
              </a:rPr>
              <a:pPr/>
              <a:t>5</a:t>
            </a:fld>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GB" dirty="0" smtClean="0">
              <a:latin typeface="Arial" pitchFamily="34" charset="0"/>
            </a:endParaRPr>
          </a:p>
        </p:txBody>
      </p:sp>
      <p:sp>
        <p:nvSpPr>
          <p:cNvPr id="44036" name="Slide Number Placeholder 3"/>
          <p:cNvSpPr>
            <a:spLocks noGrp="1"/>
          </p:cNvSpPr>
          <p:nvPr>
            <p:ph type="sldNum" sz="quarter" idx="5"/>
          </p:nvPr>
        </p:nvSpPr>
        <p:spPr>
          <a:noFill/>
        </p:spPr>
        <p:txBody>
          <a:bodyPr/>
          <a:lstStyle/>
          <a:p>
            <a:fld id="{CCEFB56A-780F-4007-A1FB-890576A262AB}" type="slidenum">
              <a:rPr lang="en-US" smtClean="0">
                <a:latin typeface="Arial" pitchFamily="34" charset="0"/>
              </a:rPr>
              <a:pPr/>
              <a:t>6</a:t>
            </a:fld>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GB" smtClean="0">
              <a:latin typeface="Arial" pitchFamily="34" charset="0"/>
            </a:endParaRPr>
          </a:p>
        </p:txBody>
      </p:sp>
      <p:sp>
        <p:nvSpPr>
          <p:cNvPr id="45060" name="Slide Number Placeholder 3"/>
          <p:cNvSpPr>
            <a:spLocks noGrp="1"/>
          </p:cNvSpPr>
          <p:nvPr>
            <p:ph type="sldNum" sz="quarter" idx="5"/>
          </p:nvPr>
        </p:nvSpPr>
        <p:spPr>
          <a:noFill/>
        </p:spPr>
        <p:txBody>
          <a:bodyPr/>
          <a:lstStyle/>
          <a:p>
            <a:fld id="{D715401D-020C-4AD4-9ACB-9047C7C29787}" type="slidenum">
              <a:rPr lang="en-US" smtClean="0">
                <a:latin typeface="Arial" pitchFamily="34" charset="0"/>
              </a:rPr>
              <a:pPr/>
              <a:t>7</a:t>
            </a:fld>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GB" smtClean="0">
              <a:latin typeface="Arial" pitchFamily="34" charset="0"/>
            </a:endParaRPr>
          </a:p>
        </p:txBody>
      </p:sp>
      <p:sp>
        <p:nvSpPr>
          <p:cNvPr id="46084" name="Slide Number Placeholder 3"/>
          <p:cNvSpPr>
            <a:spLocks noGrp="1"/>
          </p:cNvSpPr>
          <p:nvPr>
            <p:ph type="sldNum" sz="quarter" idx="5"/>
          </p:nvPr>
        </p:nvSpPr>
        <p:spPr>
          <a:noFill/>
        </p:spPr>
        <p:txBody>
          <a:bodyPr/>
          <a:lstStyle/>
          <a:p>
            <a:fld id="{35CD1338-9946-489D-A473-05A3B70441E6}" type="slidenum">
              <a:rPr lang="en-US" smtClean="0">
                <a:latin typeface="Arial" pitchFamily="34" charset="0"/>
              </a:rPr>
              <a:pPr/>
              <a:t>8</a:t>
            </a:fld>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GB" smtClean="0">
              <a:latin typeface="Arial" pitchFamily="34" charset="0"/>
            </a:endParaRPr>
          </a:p>
        </p:txBody>
      </p:sp>
      <p:sp>
        <p:nvSpPr>
          <p:cNvPr id="47108" name="Slide Number Placeholder 3"/>
          <p:cNvSpPr>
            <a:spLocks noGrp="1"/>
          </p:cNvSpPr>
          <p:nvPr>
            <p:ph type="sldNum" sz="quarter" idx="5"/>
          </p:nvPr>
        </p:nvSpPr>
        <p:spPr>
          <a:noFill/>
        </p:spPr>
        <p:txBody>
          <a:bodyPr/>
          <a:lstStyle/>
          <a:p>
            <a:fld id="{2506EC71-58C6-4324-913E-306ED8B33A5A}" type="slidenum">
              <a:rPr lang="en-US" smtClean="0">
                <a:latin typeface="Arial" pitchFamily="34" charset="0"/>
              </a:rPr>
              <a:pPr/>
              <a:t>9</a:t>
            </a:fld>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3647" y="2130119"/>
            <a:ext cx="8418706" cy="1469979"/>
          </a:xfrm>
        </p:spPr>
        <p:txBody>
          <a:bodyPr/>
          <a:lstStyle/>
          <a:p>
            <a:r>
              <a:rPr lang="en-US" smtClean="0"/>
              <a:t>Click to edit Master title style</a:t>
            </a:r>
            <a:endParaRPr lang="en-GB"/>
          </a:p>
        </p:txBody>
      </p:sp>
      <p:sp>
        <p:nvSpPr>
          <p:cNvPr id="3" name="Subtitle 2"/>
          <p:cNvSpPr>
            <a:spLocks noGrp="1"/>
          </p:cNvSpPr>
          <p:nvPr>
            <p:ph type="subTitle" idx="1"/>
          </p:nvPr>
        </p:nvSpPr>
        <p:spPr>
          <a:xfrm>
            <a:off x="1485745" y="3886675"/>
            <a:ext cx="6934510" cy="1752284"/>
          </a:xfrm>
        </p:spPr>
        <p:txBody>
          <a:bodyPr/>
          <a:lstStyle>
            <a:lvl1pPr marL="0" indent="0" algn="ctr">
              <a:buNone/>
              <a:defRPr/>
            </a:lvl1pPr>
            <a:lvl2pPr marL="430735" indent="0" algn="ctr">
              <a:buNone/>
              <a:defRPr/>
            </a:lvl2pPr>
            <a:lvl3pPr marL="861471" indent="0" algn="ctr">
              <a:buNone/>
              <a:defRPr/>
            </a:lvl3pPr>
            <a:lvl4pPr marL="1292205" indent="0" algn="ctr">
              <a:buNone/>
              <a:defRPr/>
            </a:lvl4pPr>
            <a:lvl5pPr marL="1722943" indent="0" algn="ctr">
              <a:buNone/>
              <a:defRPr/>
            </a:lvl5pPr>
            <a:lvl6pPr marL="2153678" indent="0" algn="ctr">
              <a:buNone/>
              <a:defRPr/>
            </a:lvl6pPr>
            <a:lvl7pPr marL="2584414" indent="0" algn="ctr">
              <a:buNone/>
              <a:defRPr/>
            </a:lvl7pPr>
            <a:lvl8pPr marL="3015149" indent="0" algn="ctr">
              <a:buNone/>
              <a:defRPr/>
            </a:lvl8pPr>
            <a:lvl9pPr marL="3445885" indent="0" algn="ctr">
              <a:buNone/>
              <a:defRPr/>
            </a:lvl9pPr>
          </a:lstStyle>
          <a:p>
            <a:r>
              <a:rPr lang="en-US" smtClean="0"/>
              <a:t>Click to edit Master subtitle style</a:t>
            </a:r>
            <a:endParaRPr lang="en-GB"/>
          </a:p>
        </p:txBody>
      </p:sp>
      <p:sp>
        <p:nvSpPr>
          <p:cNvPr id="4" name="Footer Placeholder 11"/>
          <p:cNvSpPr>
            <a:spLocks noGrp="1"/>
          </p:cNvSpPr>
          <p:nvPr>
            <p:ph type="ftr" sz="quarter" idx="3"/>
          </p:nvPr>
        </p:nvSpPr>
        <p:spPr>
          <a:xfrm>
            <a:off x="3309926" y="6332200"/>
            <a:ext cx="3136900" cy="365125"/>
          </a:xfrm>
          <a:prstGeom prst="rect">
            <a:avLst/>
          </a:prstGeom>
        </p:spPr>
        <p:txBody>
          <a:bodyPr vert="horz" lIns="91404" tIns="45701" rIns="91404" bIns="45701" rtlCol="0" anchor="ctr"/>
          <a:lstStyle>
            <a:lvl1pPr algn="ctr">
              <a:defRPr sz="1200">
                <a:solidFill>
                  <a:srgbClr val="000000"/>
                </a:solidFill>
              </a:defRPr>
            </a:lvl1pPr>
          </a:lstStyle>
          <a:p>
            <a:r>
              <a:rPr lang="en-GB" dirty="0" smtClean="0"/>
              <a:t>Ernest Cachia</a:t>
            </a:r>
          </a:p>
          <a:p>
            <a:r>
              <a:rPr lang="en-GB" dirty="0" smtClean="0"/>
              <a:t>Department of Computer Science</a:t>
            </a:r>
            <a:endParaRPr lang="en-GB" dirty="0"/>
          </a:p>
        </p:txBody>
      </p:sp>
      <p:sp>
        <p:nvSpPr>
          <p:cNvPr id="6" name="Date Placeholder 13"/>
          <p:cNvSpPr>
            <a:spLocks noGrp="1"/>
          </p:cNvSpPr>
          <p:nvPr>
            <p:ph type="dt" sz="half" idx="2"/>
          </p:nvPr>
        </p:nvSpPr>
        <p:spPr>
          <a:xfrm>
            <a:off x="23778" y="6350027"/>
            <a:ext cx="2311400" cy="365125"/>
          </a:xfrm>
          <a:prstGeom prst="rect">
            <a:avLst/>
          </a:prstGeom>
        </p:spPr>
        <p:txBody>
          <a:bodyPr vert="horz" lIns="91404" tIns="45701" rIns="91404" bIns="45701" rtlCol="0" anchor="ctr"/>
          <a:lstStyle>
            <a:lvl1pPr algn="l">
              <a:defRPr sz="1200">
                <a:solidFill>
                  <a:srgbClr val="000000"/>
                </a:solidFill>
              </a:defRPr>
            </a:lvl1pPr>
          </a:lstStyle>
          <a:p>
            <a:endParaRPr lang="en-GB" dirty="0"/>
          </a:p>
        </p:txBody>
      </p:sp>
      <p:sp>
        <p:nvSpPr>
          <p:cNvPr id="7" name="Slide Number Placeholder 12"/>
          <p:cNvSpPr>
            <a:spLocks noGrp="1"/>
          </p:cNvSpPr>
          <p:nvPr>
            <p:ph type="sldNum" sz="quarter" idx="4"/>
          </p:nvPr>
        </p:nvSpPr>
        <p:spPr>
          <a:xfrm>
            <a:off x="7594602" y="6492878"/>
            <a:ext cx="2144746" cy="365125"/>
          </a:xfrm>
          <a:prstGeom prst="rect">
            <a:avLst/>
          </a:prstGeom>
        </p:spPr>
        <p:txBody>
          <a:bodyPr vert="horz" lIns="91404" tIns="45701" rIns="91404" bIns="45701" rtlCol="0" anchor="ctr"/>
          <a:lstStyle>
            <a:lvl1pPr algn="r">
              <a:defRPr sz="1600" i="0">
                <a:solidFill>
                  <a:srgbClr val="FFC000"/>
                </a:solidFill>
              </a:defRPr>
            </a:lvl1pPr>
          </a:lstStyle>
          <a:p>
            <a:r>
              <a:rPr lang="en-GB" dirty="0" smtClean="0"/>
              <a:t>Faculty of ICT</a:t>
            </a:r>
            <a:endParaRPr lang="en-GB"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751" y="299418"/>
            <a:ext cx="2105452" cy="509003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751399" y="299418"/>
            <a:ext cx="6167623" cy="5090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014" indent="0" algn="ctr">
              <a:buNone/>
              <a:defRPr>
                <a:solidFill>
                  <a:schemeClr val="tx1">
                    <a:tint val="75000"/>
                  </a:schemeClr>
                </a:solidFill>
              </a:defRPr>
            </a:lvl2pPr>
            <a:lvl3pPr marL="914028" indent="0" algn="ctr">
              <a:buNone/>
              <a:defRPr>
                <a:solidFill>
                  <a:schemeClr val="tx1">
                    <a:tint val="75000"/>
                  </a:schemeClr>
                </a:solidFill>
              </a:defRPr>
            </a:lvl3pPr>
            <a:lvl4pPr marL="1371042" indent="0" algn="ctr">
              <a:buNone/>
              <a:defRPr>
                <a:solidFill>
                  <a:schemeClr val="tx1">
                    <a:tint val="75000"/>
                  </a:schemeClr>
                </a:solidFill>
              </a:defRPr>
            </a:lvl4pPr>
            <a:lvl5pPr marL="1828056" indent="0" algn="ctr">
              <a:buNone/>
              <a:defRPr>
                <a:solidFill>
                  <a:schemeClr val="tx1">
                    <a:tint val="75000"/>
                  </a:schemeClr>
                </a:solidFill>
              </a:defRPr>
            </a:lvl5pPr>
            <a:lvl6pPr marL="2285069" indent="0" algn="ctr">
              <a:buNone/>
              <a:defRPr>
                <a:solidFill>
                  <a:schemeClr val="tx1">
                    <a:tint val="75000"/>
                  </a:schemeClr>
                </a:solidFill>
              </a:defRPr>
            </a:lvl6pPr>
            <a:lvl7pPr marL="2742084" indent="0" algn="ctr">
              <a:buNone/>
              <a:defRPr>
                <a:solidFill>
                  <a:schemeClr val="tx1">
                    <a:tint val="75000"/>
                  </a:schemeClr>
                </a:solidFill>
              </a:defRPr>
            </a:lvl7pPr>
            <a:lvl8pPr marL="3199099" indent="0" algn="ctr">
              <a:buNone/>
              <a:defRPr>
                <a:solidFill>
                  <a:schemeClr val="tx1">
                    <a:tint val="75000"/>
                  </a:schemeClr>
                </a:solidFill>
              </a:defRPr>
            </a:lvl8pPr>
            <a:lvl9pPr marL="3656112"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Ernest Cachia Department of Computer Science</a:t>
            </a:r>
            <a:endParaRPr lang="en-GB"/>
          </a:p>
        </p:txBody>
      </p:sp>
      <p:sp>
        <p:nvSpPr>
          <p:cNvPr id="6" name="Slide Number Placeholder 5"/>
          <p:cNvSpPr>
            <a:spLocks noGrp="1"/>
          </p:cNvSpPr>
          <p:nvPr>
            <p:ph type="sldNum" sz="quarter" idx="12"/>
          </p:nvPr>
        </p:nvSpPr>
        <p:spPr/>
        <p:txBody>
          <a:bodyPr/>
          <a:lstStyle/>
          <a:p>
            <a:fld id="{39E401B7-DD27-4158-BD05-1FE71D88D4EA}" type="slidenum">
              <a:rPr lang="en-GB" smtClean="0"/>
              <a:pPr/>
              <a:t>‹#›</a:t>
            </a:fld>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Ernest Cachia Department of Computer Science</a:t>
            </a:r>
            <a:endParaRPr lang="en-GB"/>
          </a:p>
        </p:txBody>
      </p:sp>
      <p:sp>
        <p:nvSpPr>
          <p:cNvPr id="6" name="Slide Number Placeholder 5"/>
          <p:cNvSpPr>
            <a:spLocks noGrp="1"/>
          </p:cNvSpPr>
          <p:nvPr>
            <p:ph type="sldNum" sz="quarter" idx="12"/>
          </p:nvPr>
        </p:nvSpPr>
        <p:spPr/>
        <p:txBody>
          <a:bodyPr/>
          <a:lstStyle/>
          <a:p>
            <a:fld id="{39E401B7-DD27-4158-BD05-1FE71D88D4EA}" type="slidenum">
              <a:rPr lang="en-GB" smtClean="0"/>
              <a:pPr/>
              <a:t>‹#›</a:t>
            </a:fld>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82638" y="2906717"/>
            <a:ext cx="8420100" cy="1500187"/>
          </a:xfrm>
        </p:spPr>
        <p:txBody>
          <a:bodyPr anchor="b"/>
          <a:lstStyle>
            <a:lvl1pPr marL="0" indent="0">
              <a:buNone/>
              <a:defRPr sz="2000">
                <a:solidFill>
                  <a:schemeClr val="tx1">
                    <a:tint val="75000"/>
                  </a:schemeClr>
                </a:solidFill>
              </a:defRPr>
            </a:lvl1pPr>
            <a:lvl2pPr marL="457014" indent="0">
              <a:buNone/>
              <a:defRPr sz="1800">
                <a:solidFill>
                  <a:schemeClr val="tx1">
                    <a:tint val="75000"/>
                  </a:schemeClr>
                </a:solidFill>
              </a:defRPr>
            </a:lvl2pPr>
            <a:lvl3pPr marL="914028" indent="0">
              <a:buNone/>
              <a:defRPr sz="1600">
                <a:solidFill>
                  <a:schemeClr val="tx1">
                    <a:tint val="75000"/>
                  </a:schemeClr>
                </a:solidFill>
              </a:defRPr>
            </a:lvl3pPr>
            <a:lvl4pPr marL="1371042" indent="0">
              <a:buNone/>
              <a:defRPr sz="1400">
                <a:solidFill>
                  <a:schemeClr val="tx1">
                    <a:tint val="75000"/>
                  </a:schemeClr>
                </a:solidFill>
              </a:defRPr>
            </a:lvl4pPr>
            <a:lvl5pPr marL="1828056" indent="0">
              <a:buNone/>
              <a:defRPr sz="1400">
                <a:solidFill>
                  <a:schemeClr val="tx1">
                    <a:tint val="75000"/>
                  </a:schemeClr>
                </a:solidFill>
              </a:defRPr>
            </a:lvl5pPr>
            <a:lvl6pPr marL="2285069" indent="0">
              <a:buNone/>
              <a:defRPr sz="1400">
                <a:solidFill>
                  <a:schemeClr val="tx1">
                    <a:tint val="75000"/>
                  </a:schemeClr>
                </a:solidFill>
              </a:defRPr>
            </a:lvl6pPr>
            <a:lvl7pPr marL="2742084" indent="0">
              <a:buNone/>
              <a:defRPr sz="1400">
                <a:solidFill>
                  <a:schemeClr val="tx1">
                    <a:tint val="75000"/>
                  </a:schemeClr>
                </a:solidFill>
              </a:defRPr>
            </a:lvl7pPr>
            <a:lvl8pPr marL="3199099" indent="0">
              <a:buNone/>
              <a:defRPr sz="1400">
                <a:solidFill>
                  <a:schemeClr val="tx1">
                    <a:tint val="75000"/>
                  </a:schemeClr>
                </a:solidFill>
              </a:defRPr>
            </a:lvl8pPr>
            <a:lvl9pPr marL="3656112"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Ernest Cachia Department of Computer Science</a:t>
            </a:r>
            <a:endParaRPr lang="en-GB"/>
          </a:p>
        </p:txBody>
      </p:sp>
      <p:sp>
        <p:nvSpPr>
          <p:cNvPr id="6" name="Slide Number Placeholder 5"/>
          <p:cNvSpPr>
            <a:spLocks noGrp="1"/>
          </p:cNvSpPr>
          <p:nvPr>
            <p:ph type="sldNum" sz="quarter" idx="12"/>
          </p:nvPr>
        </p:nvSpPr>
        <p:spPr/>
        <p:txBody>
          <a:bodyPr/>
          <a:lstStyle/>
          <a:p>
            <a:fld id="{39E401B7-DD27-4158-BD05-1FE71D88D4EA}" type="slidenum">
              <a:rPr lang="en-GB" smtClean="0"/>
              <a:pPr/>
              <a:t>‹#›</a:t>
            </a:fld>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95304" y="1600204"/>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029200" y="1600204"/>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smtClean="0"/>
              <a:t>Ernest Cachia Department of Computer Science</a:t>
            </a:r>
            <a:endParaRPr lang="en-GB"/>
          </a:p>
        </p:txBody>
      </p:sp>
      <p:sp>
        <p:nvSpPr>
          <p:cNvPr id="7" name="Slide Number Placeholder 6"/>
          <p:cNvSpPr>
            <a:spLocks noGrp="1"/>
          </p:cNvSpPr>
          <p:nvPr>
            <p:ph type="sldNum" sz="quarter" idx="12"/>
          </p:nvPr>
        </p:nvSpPr>
        <p:spPr/>
        <p:txBody>
          <a:bodyPr/>
          <a:lstStyle/>
          <a:p>
            <a:fld id="{39E401B7-DD27-4158-BD05-1FE71D88D4EA}" type="slidenum">
              <a:rPr lang="en-GB" smtClean="0"/>
              <a:pPr/>
              <a:t>‹#›</a:t>
            </a:fld>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014" indent="0">
              <a:buNone/>
              <a:defRPr sz="2000" b="1"/>
            </a:lvl2pPr>
            <a:lvl3pPr marL="914028" indent="0">
              <a:buNone/>
              <a:defRPr sz="1800" b="1"/>
            </a:lvl3pPr>
            <a:lvl4pPr marL="1371042" indent="0">
              <a:buNone/>
              <a:defRPr sz="1600" b="1"/>
            </a:lvl4pPr>
            <a:lvl5pPr marL="1828056" indent="0">
              <a:buNone/>
              <a:defRPr sz="1600" b="1"/>
            </a:lvl5pPr>
            <a:lvl6pPr marL="2285069" indent="0">
              <a:buNone/>
              <a:defRPr sz="1600" b="1"/>
            </a:lvl6pPr>
            <a:lvl7pPr marL="2742084" indent="0">
              <a:buNone/>
              <a:defRPr sz="1600" b="1"/>
            </a:lvl7pPr>
            <a:lvl8pPr marL="3199099" indent="0">
              <a:buNone/>
              <a:defRPr sz="1600" b="1"/>
            </a:lvl8pPr>
            <a:lvl9pPr marL="365611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032379" y="1535113"/>
            <a:ext cx="4378325" cy="639762"/>
          </a:xfrm>
        </p:spPr>
        <p:txBody>
          <a:bodyPr anchor="b"/>
          <a:lstStyle>
            <a:lvl1pPr marL="0" indent="0">
              <a:buNone/>
              <a:defRPr sz="2400" b="1"/>
            </a:lvl1pPr>
            <a:lvl2pPr marL="457014" indent="0">
              <a:buNone/>
              <a:defRPr sz="2000" b="1"/>
            </a:lvl2pPr>
            <a:lvl3pPr marL="914028" indent="0">
              <a:buNone/>
              <a:defRPr sz="1800" b="1"/>
            </a:lvl3pPr>
            <a:lvl4pPr marL="1371042" indent="0">
              <a:buNone/>
              <a:defRPr sz="1600" b="1"/>
            </a:lvl4pPr>
            <a:lvl5pPr marL="1828056" indent="0">
              <a:buNone/>
              <a:defRPr sz="1600" b="1"/>
            </a:lvl5pPr>
            <a:lvl6pPr marL="2285069" indent="0">
              <a:buNone/>
              <a:defRPr sz="1600" b="1"/>
            </a:lvl6pPr>
            <a:lvl7pPr marL="2742084" indent="0">
              <a:buNone/>
              <a:defRPr sz="1600" b="1"/>
            </a:lvl7pPr>
            <a:lvl8pPr marL="3199099" indent="0">
              <a:buNone/>
              <a:defRPr sz="1600" b="1"/>
            </a:lvl8pPr>
            <a:lvl9pPr marL="365611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9"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r>
              <a:rPr lang="en-GB" smtClean="0"/>
              <a:t>Ernest Cachia Department of Computer Science</a:t>
            </a:r>
            <a:endParaRPr lang="en-GB"/>
          </a:p>
        </p:txBody>
      </p:sp>
      <p:sp>
        <p:nvSpPr>
          <p:cNvPr id="9" name="Slide Number Placeholder 8"/>
          <p:cNvSpPr>
            <a:spLocks noGrp="1"/>
          </p:cNvSpPr>
          <p:nvPr>
            <p:ph type="sldNum" sz="quarter" idx="12"/>
          </p:nvPr>
        </p:nvSpPr>
        <p:spPr/>
        <p:txBody>
          <a:bodyPr/>
          <a:lstStyle/>
          <a:p>
            <a:fld id="{39E401B7-DD27-4158-BD05-1FE71D88D4EA}" type="slidenum">
              <a:rPr lang="en-GB" smtClean="0"/>
              <a:pPr/>
              <a:t>‹#›</a:t>
            </a:fld>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r>
              <a:rPr lang="en-GB" smtClean="0"/>
              <a:t>Ernest Cachia Department of Computer Science</a:t>
            </a:r>
            <a:endParaRPr lang="en-GB"/>
          </a:p>
        </p:txBody>
      </p:sp>
      <p:sp>
        <p:nvSpPr>
          <p:cNvPr id="5" name="Slide Number Placeholder 4"/>
          <p:cNvSpPr>
            <a:spLocks noGrp="1"/>
          </p:cNvSpPr>
          <p:nvPr>
            <p:ph type="sldNum" sz="quarter" idx="12"/>
          </p:nvPr>
        </p:nvSpPr>
        <p:spPr/>
        <p:txBody>
          <a:bodyPr/>
          <a:lstStyle/>
          <a:p>
            <a:fld id="{39E401B7-DD27-4158-BD05-1FE71D88D4EA}" type="slidenum">
              <a:rPr lang="en-GB" smtClean="0"/>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r>
              <a:rPr lang="en-GB" smtClean="0"/>
              <a:t>Ernest Cachia Department of Computer Science</a:t>
            </a:r>
            <a:endParaRPr lang="en-GB"/>
          </a:p>
        </p:txBody>
      </p:sp>
      <p:sp>
        <p:nvSpPr>
          <p:cNvPr id="4" name="Slide Number Placeholder 3"/>
          <p:cNvSpPr>
            <a:spLocks noGrp="1"/>
          </p:cNvSpPr>
          <p:nvPr>
            <p:ph type="sldNum" sz="quarter" idx="12"/>
          </p:nvPr>
        </p:nvSpPr>
        <p:spPr/>
        <p:txBody>
          <a:bodyPr/>
          <a:lstStyle/>
          <a:p>
            <a:fld id="{39E401B7-DD27-4158-BD05-1FE71D88D4EA}" type="slidenum">
              <a:rPr lang="en-GB" smtClean="0"/>
              <a:pPr/>
              <a:t>‹#›</a:t>
            </a:fld>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2"/>
            <a:ext cx="3259138"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95300" y="1435104"/>
            <a:ext cx="3259138" cy="4691063"/>
          </a:xfrm>
        </p:spPr>
        <p:txBody>
          <a:bodyPr/>
          <a:lstStyle>
            <a:lvl1pPr marL="0" indent="0">
              <a:buNone/>
              <a:defRPr sz="1400"/>
            </a:lvl1pPr>
            <a:lvl2pPr marL="457014" indent="0">
              <a:buNone/>
              <a:defRPr sz="1200"/>
            </a:lvl2pPr>
            <a:lvl3pPr marL="914028" indent="0">
              <a:buNone/>
              <a:defRPr sz="1000"/>
            </a:lvl3pPr>
            <a:lvl4pPr marL="1371042" indent="0">
              <a:buNone/>
              <a:defRPr sz="900"/>
            </a:lvl4pPr>
            <a:lvl5pPr marL="1828056" indent="0">
              <a:buNone/>
              <a:defRPr sz="900"/>
            </a:lvl5pPr>
            <a:lvl6pPr marL="2285069" indent="0">
              <a:buNone/>
              <a:defRPr sz="900"/>
            </a:lvl6pPr>
            <a:lvl7pPr marL="2742084" indent="0">
              <a:buNone/>
              <a:defRPr sz="900"/>
            </a:lvl7pPr>
            <a:lvl8pPr marL="3199099" indent="0">
              <a:buNone/>
              <a:defRPr sz="900"/>
            </a:lvl8pPr>
            <a:lvl9pPr marL="3656112"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smtClean="0"/>
              <a:t>Ernest Cachia Department of Computer Science</a:t>
            </a:r>
            <a:endParaRPr lang="en-GB"/>
          </a:p>
        </p:txBody>
      </p:sp>
      <p:sp>
        <p:nvSpPr>
          <p:cNvPr id="7" name="Slide Number Placeholder 6"/>
          <p:cNvSpPr>
            <a:spLocks noGrp="1"/>
          </p:cNvSpPr>
          <p:nvPr>
            <p:ph type="sldNum" sz="quarter" idx="12"/>
          </p:nvPr>
        </p:nvSpPr>
        <p:spPr/>
        <p:txBody>
          <a:bodyPr/>
          <a:lstStyle/>
          <a:p>
            <a:fld id="{39E401B7-DD27-4158-BD05-1FE71D88D4EA}" type="slidenum">
              <a:rPr lang="en-GB" smtClean="0"/>
              <a:pPr/>
              <a:t>‹#›</a:t>
            </a:fld>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22042" y="156813"/>
            <a:ext cx="6902024" cy="513284"/>
          </a:xfrm>
        </p:spPr>
        <p:txBody>
          <a:bodyPr/>
          <a:lstStyle/>
          <a:p>
            <a:r>
              <a:rPr lang="en-US" smtClean="0"/>
              <a:t>Click to edit Master title style</a:t>
            </a:r>
            <a:endParaRPr lang="en-GB"/>
          </a:p>
        </p:txBody>
      </p:sp>
      <p:sp>
        <p:nvSpPr>
          <p:cNvPr id="3" name="Content Placeholder 2"/>
          <p:cNvSpPr>
            <a:spLocks noGrp="1"/>
          </p:cNvSpPr>
          <p:nvPr>
            <p:ph idx="1"/>
          </p:nvPr>
        </p:nvSpPr>
        <p:spPr>
          <a:xfrm>
            <a:off x="769955" y="1760827"/>
            <a:ext cx="8421804" cy="3359137"/>
          </a:xfrm>
        </p:spPr>
        <p:txBody>
          <a:bodyPr/>
          <a:lstStyle>
            <a:lvl1pPr>
              <a:defRPr i="0">
                <a:solidFill>
                  <a:srgbClr val="000000"/>
                </a:solidFill>
              </a:defRPr>
            </a:lvl1pPr>
            <a:lvl2pPr>
              <a:defRPr i="0"/>
            </a:lvl2pPr>
            <a:lvl3pPr>
              <a:defRPr i="0"/>
            </a:lvl3pPr>
            <a:lvl4pPr>
              <a:defRPr i="0"/>
            </a:lvl4pPr>
            <a:lvl5pPr>
              <a:defRPr i="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Footer Placeholder 11"/>
          <p:cNvSpPr>
            <a:spLocks noGrp="1"/>
          </p:cNvSpPr>
          <p:nvPr>
            <p:ph type="ftr" sz="quarter" idx="3"/>
          </p:nvPr>
        </p:nvSpPr>
        <p:spPr>
          <a:xfrm>
            <a:off x="3309926" y="6332200"/>
            <a:ext cx="3136900" cy="365125"/>
          </a:xfrm>
          <a:prstGeom prst="rect">
            <a:avLst/>
          </a:prstGeom>
        </p:spPr>
        <p:txBody>
          <a:bodyPr vert="horz" lIns="91404" tIns="45701" rIns="91404" bIns="45701" rtlCol="0" anchor="ctr"/>
          <a:lstStyle>
            <a:lvl1pPr algn="ctr">
              <a:defRPr sz="1200">
                <a:solidFill>
                  <a:srgbClr val="000000"/>
                </a:solidFill>
              </a:defRPr>
            </a:lvl1pPr>
          </a:lstStyle>
          <a:p>
            <a:r>
              <a:rPr lang="en-GB" dirty="0" smtClean="0"/>
              <a:t>Ernest Cachia</a:t>
            </a:r>
          </a:p>
          <a:p>
            <a:r>
              <a:rPr lang="en-GB" dirty="0" smtClean="0"/>
              <a:t>Department of Computer Science</a:t>
            </a:r>
            <a:endParaRPr lang="en-GB" dirty="0"/>
          </a:p>
        </p:txBody>
      </p:sp>
      <p:sp>
        <p:nvSpPr>
          <p:cNvPr id="7" name="Slide Number Placeholder 12"/>
          <p:cNvSpPr>
            <a:spLocks noGrp="1"/>
          </p:cNvSpPr>
          <p:nvPr>
            <p:ph type="sldNum" sz="quarter" idx="4"/>
          </p:nvPr>
        </p:nvSpPr>
        <p:spPr>
          <a:xfrm>
            <a:off x="7594602" y="6492878"/>
            <a:ext cx="2144746" cy="365125"/>
          </a:xfrm>
          <a:prstGeom prst="rect">
            <a:avLst/>
          </a:prstGeom>
        </p:spPr>
        <p:txBody>
          <a:bodyPr vert="horz" lIns="91404" tIns="45701" rIns="91404" bIns="45701" rtlCol="0" anchor="ctr"/>
          <a:lstStyle>
            <a:lvl1pPr algn="r">
              <a:defRPr sz="1600" i="0">
                <a:solidFill>
                  <a:srgbClr val="FFC000"/>
                </a:solidFill>
              </a:defRPr>
            </a:lvl1pPr>
          </a:lstStyle>
          <a:p>
            <a:r>
              <a:rPr lang="en-GB" dirty="0" smtClean="0"/>
              <a:t>Faculty of ICT</a:t>
            </a:r>
            <a:endParaRPr lang="en-GB" dirty="0"/>
          </a:p>
        </p:txBody>
      </p:sp>
      <p:sp>
        <p:nvSpPr>
          <p:cNvPr id="8" name="TextBox 7"/>
          <p:cNvSpPr txBox="1"/>
          <p:nvPr userDrawn="1"/>
        </p:nvSpPr>
        <p:spPr>
          <a:xfrm>
            <a:off x="1" y="6509587"/>
            <a:ext cx="1139983" cy="276961"/>
          </a:xfrm>
          <a:prstGeom prst="rect">
            <a:avLst/>
          </a:prstGeom>
          <a:noFill/>
        </p:spPr>
        <p:txBody>
          <a:bodyPr wrap="none" lIns="91404" tIns="45701" rIns="91404" bIns="45701" rtlCol="0">
            <a:spAutoFit/>
          </a:bodyPr>
          <a:lstStyle/>
          <a:p>
            <a:r>
              <a:rPr lang="en-GB" sz="1200" dirty="0" smtClean="0">
                <a:solidFill>
                  <a:srgbClr val="000000"/>
                </a:solidFill>
              </a:rPr>
              <a:t>Slide </a:t>
            </a:r>
            <a:fld id="{9248D7AF-B515-4CC7-A13F-74256C9FDFA5}" type="slidenum">
              <a:rPr lang="en-GB" sz="1200" smtClean="0">
                <a:solidFill>
                  <a:srgbClr val="000000"/>
                </a:solidFill>
              </a:rPr>
              <a:pPr/>
              <a:t>‹#›</a:t>
            </a:fld>
            <a:r>
              <a:rPr lang="en-GB" sz="1200" dirty="0" smtClean="0">
                <a:solidFill>
                  <a:srgbClr val="000000"/>
                </a:solidFill>
              </a:rPr>
              <a:t> of </a:t>
            </a:r>
            <a:r>
              <a:rPr lang="en-GB" sz="1200" i="1" dirty="0" smtClean="0">
                <a:solidFill>
                  <a:srgbClr val="000000"/>
                </a:solidFill>
              </a:rPr>
              <a:t>29</a:t>
            </a:r>
            <a:endParaRPr lang="en-GB" sz="1200" i="1" dirty="0">
              <a:solidFill>
                <a:srgbClr val="000000"/>
              </a:solidFill>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7" y="4800600"/>
            <a:ext cx="59436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941517" y="612779"/>
            <a:ext cx="5943600" cy="4114800"/>
          </a:xfrm>
        </p:spPr>
        <p:txBody>
          <a:bodyPr/>
          <a:lstStyle>
            <a:lvl1pPr marL="0" indent="0">
              <a:buNone/>
              <a:defRPr sz="3200"/>
            </a:lvl1pPr>
            <a:lvl2pPr marL="457014" indent="0">
              <a:buNone/>
              <a:defRPr sz="2800"/>
            </a:lvl2pPr>
            <a:lvl3pPr marL="914028" indent="0">
              <a:buNone/>
              <a:defRPr sz="2400"/>
            </a:lvl3pPr>
            <a:lvl4pPr marL="1371042" indent="0">
              <a:buNone/>
              <a:defRPr sz="2000"/>
            </a:lvl4pPr>
            <a:lvl5pPr marL="1828056" indent="0">
              <a:buNone/>
              <a:defRPr sz="2000"/>
            </a:lvl5pPr>
            <a:lvl6pPr marL="2285069" indent="0">
              <a:buNone/>
              <a:defRPr sz="2000"/>
            </a:lvl6pPr>
            <a:lvl7pPr marL="2742084" indent="0">
              <a:buNone/>
              <a:defRPr sz="2000"/>
            </a:lvl7pPr>
            <a:lvl8pPr marL="3199099" indent="0">
              <a:buNone/>
              <a:defRPr sz="2000"/>
            </a:lvl8pPr>
            <a:lvl9pPr marL="3656112" indent="0">
              <a:buNone/>
              <a:defRPr sz="2000"/>
            </a:lvl9pPr>
          </a:lstStyle>
          <a:p>
            <a:endParaRPr lang="en-GB"/>
          </a:p>
        </p:txBody>
      </p:sp>
      <p:sp>
        <p:nvSpPr>
          <p:cNvPr id="4" name="Text Placeholder 3"/>
          <p:cNvSpPr>
            <a:spLocks noGrp="1"/>
          </p:cNvSpPr>
          <p:nvPr>
            <p:ph type="body" sz="half" idx="2"/>
          </p:nvPr>
        </p:nvSpPr>
        <p:spPr>
          <a:xfrm>
            <a:off x="1941517" y="5367338"/>
            <a:ext cx="5943600" cy="804862"/>
          </a:xfrm>
        </p:spPr>
        <p:txBody>
          <a:bodyPr/>
          <a:lstStyle>
            <a:lvl1pPr marL="0" indent="0">
              <a:buNone/>
              <a:defRPr sz="1400"/>
            </a:lvl1pPr>
            <a:lvl2pPr marL="457014" indent="0">
              <a:buNone/>
              <a:defRPr sz="1200"/>
            </a:lvl2pPr>
            <a:lvl3pPr marL="914028" indent="0">
              <a:buNone/>
              <a:defRPr sz="1000"/>
            </a:lvl3pPr>
            <a:lvl4pPr marL="1371042" indent="0">
              <a:buNone/>
              <a:defRPr sz="900"/>
            </a:lvl4pPr>
            <a:lvl5pPr marL="1828056" indent="0">
              <a:buNone/>
              <a:defRPr sz="900"/>
            </a:lvl5pPr>
            <a:lvl6pPr marL="2285069" indent="0">
              <a:buNone/>
              <a:defRPr sz="900"/>
            </a:lvl6pPr>
            <a:lvl7pPr marL="2742084" indent="0">
              <a:buNone/>
              <a:defRPr sz="900"/>
            </a:lvl7pPr>
            <a:lvl8pPr marL="3199099" indent="0">
              <a:buNone/>
              <a:defRPr sz="900"/>
            </a:lvl8pPr>
            <a:lvl9pPr marL="3656112"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smtClean="0"/>
              <a:t>Ernest Cachia Department of Computer Science</a:t>
            </a:r>
            <a:endParaRPr lang="en-GB"/>
          </a:p>
        </p:txBody>
      </p:sp>
      <p:sp>
        <p:nvSpPr>
          <p:cNvPr id="7" name="Slide Number Placeholder 6"/>
          <p:cNvSpPr>
            <a:spLocks noGrp="1"/>
          </p:cNvSpPr>
          <p:nvPr>
            <p:ph type="sldNum" sz="quarter" idx="12"/>
          </p:nvPr>
        </p:nvSpPr>
        <p:spPr/>
        <p:txBody>
          <a:bodyPr/>
          <a:lstStyle/>
          <a:p>
            <a:fld id="{39E401B7-DD27-4158-BD05-1FE71D88D4EA}" type="slidenum">
              <a:rPr lang="en-GB" smtClean="0"/>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Ernest Cachia Department of Computer Science</a:t>
            </a:r>
            <a:endParaRPr lang="en-GB"/>
          </a:p>
        </p:txBody>
      </p:sp>
      <p:sp>
        <p:nvSpPr>
          <p:cNvPr id="6" name="Slide Number Placeholder 5"/>
          <p:cNvSpPr>
            <a:spLocks noGrp="1"/>
          </p:cNvSpPr>
          <p:nvPr>
            <p:ph type="sldNum" sz="quarter" idx="12"/>
          </p:nvPr>
        </p:nvSpPr>
        <p:spPr/>
        <p:txBody>
          <a:bodyPr/>
          <a:lstStyle/>
          <a:p>
            <a:fld id="{39E401B7-DD27-4158-BD05-1FE71D88D4EA}" type="slidenum">
              <a:rPr lang="en-GB" smtClean="0"/>
              <a:pPr/>
              <a:t>‹#›</a:t>
            </a:fld>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8"/>
            <a:ext cx="222885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95301" y="274638"/>
            <a:ext cx="65341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Ernest Cachia Department of Computer Science</a:t>
            </a:r>
            <a:endParaRPr lang="en-GB"/>
          </a:p>
        </p:txBody>
      </p:sp>
      <p:sp>
        <p:nvSpPr>
          <p:cNvPr id="6" name="Slide Number Placeholder 5"/>
          <p:cNvSpPr>
            <a:spLocks noGrp="1"/>
          </p:cNvSpPr>
          <p:nvPr>
            <p:ph type="sldNum" sz="quarter" idx="12"/>
          </p:nvPr>
        </p:nvSpPr>
        <p:spPr/>
        <p:txBody>
          <a:bodyPr/>
          <a:lstStyle/>
          <a:p>
            <a:fld id="{39E401B7-DD27-4158-BD05-1FE71D88D4EA}" type="slidenum">
              <a:rPr lang="en-GB" smtClean="0"/>
              <a:pPr/>
              <a:t>‹#›</a:t>
            </a:fld>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379" y="4407085"/>
            <a:ext cx="8420254" cy="1361619"/>
          </a:xfrm>
        </p:spPr>
        <p:txBody>
          <a:bodyPr anchor="t"/>
          <a:lstStyle>
            <a:lvl1pPr algn="l">
              <a:defRPr sz="3800" b="1" cap="all"/>
            </a:lvl1pPr>
          </a:lstStyle>
          <a:p>
            <a:r>
              <a:rPr lang="en-US" smtClean="0"/>
              <a:t>Click to edit Master title style</a:t>
            </a:r>
            <a:endParaRPr lang="en-GB"/>
          </a:p>
        </p:txBody>
      </p:sp>
      <p:sp>
        <p:nvSpPr>
          <p:cNvPr id="3" name="Text Placeholder 2"/>
          <p:cNvSpPr>
            <a:spLocks noGrp="1"/>
          </p:cNvSpPr>
          <p:nvPr>
            <p:ph type="body" idx="1"/>
          </p:nvPr>
        </p:nvSpPr>
        <p:spPr>
          <a:xfrm>
            <a:off x="782379" y="2907165"/>
            <a:ext cx="8420254" cy="1499920"/>
          </a:xfrm>
        </p:spPr>
        <p:txBody>
          <a:bodyPr anchor="b"/>
          <a:lstStyle>
            <a:lvl1pPr marL="0" indent="0">
              <a:buNone/>
              <a:defRPr sz="1900"/>
            </a:lvl1pPr>
            <a:lvl2pPr marL="430735" indent="0">
              <a:buNone/>
              <a:defRPr sz="1700"/>
            </a:lvl2pPr>
            <a:lvl3pPr marL="861471" indent="0">
              <a:buNone/>
              <a:defRPr sz="1500"/>
            </a:lvl3pPr>
            <a:lvl4pPr marL="1292205" indent="0">
              <a:buNone/>
              <a:defRPr sz="1300"/>
            </a:lvl4pPr>
            <a:lvl5pPr marL="1722943" indent="0">
              <a:buNone/>
              <a:defRPr sz="1300"/>
            </a:lvl5pPr>
            <a:lvl6pPr marL="2153678" indent="0">
              <a:buNone/>
              <a:defRPr sz="1300"/>
            </a:lvl6pPr>
            <a:lvl7pPr marL="2584414" indent="0">
              <a:buNone/>
              <a:defRPr sz="1300"/>
            </a:lvl7pPr>
            <a:lvl8pPr marL="3015149" indent="0">
              <a:buNone/>
              <a:defRPr sz="1300"/>
            </a:lvl8pPr>
            <a:lvl9pPr marL="3445885" indent="0">
              <a:buNone/>
              <a:defRPr sz="1300"/>
            </a:lvl9pPr>
          </a:lstStyle>
          <a:p>
            <a:pPr lvl="0"/>
            <a:r>
              <a:rPr lang="en-US"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751399" y="2030310"/>
            <a:ext cx="4136537" cy="3359137"/>
          </a:xfrm>
        </p:spPr>
        <p:txBody>
          <a:bodyPr/>
          <a:lstStyle>
            <a:lvl1pPr>
              <a:defRPr sz="26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036665" y="2030310"/>
            <a:ext cx="4136537" cy="3359137"/>
          </a:xfrm>
        </p:spPr>
        <p:txBody>
          <a:bodyPr/>
          <a:lstStyle>
            <a:lvl1pPr>
              <a:defRPr sz="26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765" y="275180"/>
            <a:ext cx="8914470" cy="1142049"/>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95765" y="1535565"/>
            <a:ext cx="4376674" cy="638749"/>
          </a:xfrm>
        </p:spPr>
        <p:txBody>
          <a:bodyPr anchor="b"/>
          <a:lstStyle>
            <a:lvl1pPr marL="0" indent="0">
              <a:buNone/>
              <a:defRPr sz="2300" b="1"/>
            </a:lvl1pPr>
            <a:lvl2pPr marL="430735" indent="0">
              <a:buNone/>
              <a:defRPr sz="1900" b="1"/>
            </a:lvl2pPr>
            <a:lvl3pPr marL="861471" indent="0">
              <a:buNone/>
              <a:defRPr sz="1700" b="1"/>
            </a:lvl3pPr>
            <a:lvl4pPr marL="1292205" indent="0">
              <a:buNone/>
              <a:defRPr sz="1500" b="1"/>
            </a:lvl4pPr>
            <a:lvl5pPr marL="1722943" indent="0">
              <a:buNone/>
              <a:defRPr sz="1500" b="1"/>
            </a:lvl5pPr>
            <a:lvl6pPr marL="2153678" indent="0">
              <a:buNone/>
              <a:defRPr sz="1500" b="1"/>
            </a:lvl6pPr>
            <a:lvl7pPr marL="2584414" indent="0">
              <a:buNone/>
              <a:defRPr sz="1500" b="1"/>
            </a:lvl7pPr>
            <a:lvl8pPr marL="3015149" indent="0">
              <a:buNone/>
              <a:defRPr sz="1500" b="1"/>
            </a:lvl8pPr>
            <a:lvl9pPr marL="3445885"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95765" y="2174314"/>
            <a:ext cx="4376674" cy="3952261"/>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032017" y="1535565"/>
            <a:ext cx="4378223" cy="638749"/>
          </a:xfrm>
        </p:spPr>
        <p:txBody>
          <a:bodyPr anchor="b"/>
          <a:lstStyle>
            <a:lvl1pPr marL="0" indent="0">
              <a:buNone/>
              <a:defRPr sz="2300" b="1"/>
            </a:lvl1pPr>
            <a:lvl2pPr marL="430735" indent="0">
              <a:buNone/>
              <a:defRPr sz="1900" b="1"/>
            </a:lvl2pPr>
            <a:lvl3pPr marL="861471" indent="0">
              <a:buNone/>
              <a:defRPr sz="1700" b="1"/>
            </a:lvl3pPr>
            <a:lvl4pPr marL="1292205" indent="0">
              <a:buNone/>
              <a:defRPr sz="1500" b="1"/>
            </a:lvl4pPr>
            <a:lvl5pPr marL="1722943" indent="0">
              <a:buNone/>
              <a:defRPr sz="1500" b="1"/>
            </a:lvl5pPr>
            <a:lvl6pPr marL="2153678" indent="0">
              <a:buNone/>
              <a:defRPr sz="1500" b="1"/>
            </a:lvl6pPr>
            <a:lvl7pPr marL="2584414" indent="0">
              <a:buNone/>
              <a:defRPr sz="1500" b="1"/>
            </a:lvl7pPr>
            <a:lvl8pPr marL="3015149" indent="0">
              <a:buNone/>
              <a:defRPr sz="1500" b="1"/>
            </a:lvl8pPr>
            <a:lvl9pPr marL="3445885"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5032017" y="2174314"/>
            <a:ext cx="4378223" cy="3952261"/>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11"/>
          <p:cNvSpPr>
            <a:spLocks noGrp="1"/>
          </p:cNvSpPr>
          <p:nvPr>
            <p:ph type="ftr" sz="quarter" idx="3"/>
          </p:nvPr>
        </p:nvSpPr>
        <p:spPr>
          <a:xfrm>
            <a:off x="3309926" y="6332200"/>
            <a:ext cx="3136900" cy="365125"/>
          </a:xfrm>
          <a:prstGeom prst="rect">
            <a:avLst/>
          </a:prstGeom>
        </p:spPr>
        <p:txBody>
          <a:bodyPr vert="horz" lIns="91404" tIns="45701" rIns="91404" bIns="45701" rtlCol="0" anchor="ctr"/>
          <a:lstStyle>
            <a:lvl1pPr algn="ctr">
              <a:defRPr sz="1200">
                <a:solidFill>
                  <a:srgbClr val="000000"/>
                </a:solidFill>
              </a:defRPr>
            </a:lvl1pPr>
          </a:lstStyle>
          <a:p>
            <a:r>
              <a:rPr lang="en-GB" dirty="0" smtClean="0"/>
              <a:t>Ernest Cachia</a:t>
            </a:r>
          </a:p>
          <a:p>
            <a:r>
              <a:rPr lang="en-GB" dirty="0" smtClean="0"/>
              <a:t>Department of Computer Science</a:t>
            </a:r>
            <a:endParaRPr lang="en-GB" dirty="0"/>
          </a:p>
        </p:txBody>
      </p:sp>
      <p:sp>
        <p:nvSpPr>
          <p:cNvPr id="4" name="TextBox 3"/>
          <p:cNvSpPr txBox="1"/>
          <p:nvPr userDrawn="1"/>
        </p:nvSpPr>
        <p:spPr>
          <a:xfrm>
            <a:off x="1" y="6509587"/>
            <a:ext cx="1139983" cy="276961"/>
          </a:xfrm>
          <a:prstGeom prst="rect">
            <a:avLst/>
          </a:prstGeom>
          <a:noFill/>
        </p:spPr>
        <p:txBody>
          <a:bodyPr wrap="none" lIns="91404" tIns="45701" rIns="91404" bIns="45701" rtlCol="0">
            <a:spAutoFit/>
          </a:bodyPr>
          <a:lstStyle/>
          <a:p>
            <a:r>
              <a:rPr lang="en-GB" sz="1200" dirty="0" smtClean="0">
                <a:solidFill>
                  <a:srgbClr val="000000"/>
                </a:solidFill>
              </a:rPr>
              <a:t>Slide </a:t>
            </a:r>
            <a:fld id="{9248D7AF-B515-4CC7-A13F-74256C9FDFA5}" type="slidenum">
              <a:rPr lang="en-GB" sz="1200" smtClean="0">
                <a:solidFill>
                  <a:srgbClr val="000000"/>
                </a:solidFill>
              </a:rPr>
              <a:pPr/>
              <a:t>‹#›</a:t>
            </a:fld>
            <a:r>
              <a:rPr lang="en-GB" sz="1200" dirty="0" smtClean="0">
                <a:solidFill>
                  <a:srgbClr val="000000"/>
                </a:solidFill>
              </a:rPr>
              <a:t> of 83</a:t>
            </a:r>
            <a:endParaRPr lang="en-GB" sz="1200" dirty="0">
              <a:solidFill>
                <a:srgbClr val="000000"/>
              </a:solidFill>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2"/>
          <p:cNvSpPr>
            <a:spLocks noGrp="1"/>
          </p:cNvSpPr>
          <p:nvPr>
            <p:ph type="sldNum" sz="quarter" idx="4"/>
          </p:nvPr>
        </p:nvSpPr>
        <p:spPr>
          <a:xfrm>
            <a:off x="7594600" y="6492878"/>
            <a:ext cx="2311400" cy="365125"/>
          </a:xfrm>
          <a:prstGeom prst="rect">
            <a:avLst/>
          </a:prstGeom>
        </p:spPr>
        <p:txBody>
          <a:bodyPr vert="horz" lIns="91404" tIns="45701" rIns="91404" bIns="45701" rtlCol="0" anchor="ctr"/>
          <a:lstStyle>
            <a:lvl1pPr algn="r">
              <a:defRPr sz="1200">
                <a:solidFill>
                  <a:srgbClr val="FFC000"/>
                </a:solidFill>
              </a:defRPr>
            </a:lvl1pPr>
          </a:lstStyle>
          <a:p>
            <a:r>
              <a:rPr lang="en-GB" smtClean="0"/>
              <a:t>Slide </a:t>
            </a:r>
            <a:fld id="{67D16ED0-BA02-44AF-883C-21E7D1B13198}" type="slidenum">
              <a:rPr lang="en-GB" smtClean="0"/>
              <a:pPr/>
              <a:t>‹#›</a:t>
            </a:fld>
            <a:r>
              <a:rPr lang="en-GB" smtClean="0"/>
              <a:t> of </a:t>
            </a:r>
            <a:endParaRPr lang="en-GB" dirty="0"/>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769" y="273754"/>
            <a:ext cx="3258105" cy="1162011"/>
          </a:xfrm>
        </p:spPr>
        <p:txBody>
          <a:bodyPr anchor="b"/>
          <a:lstStyle>
            <a:lvl1pPr algn="l">
              <a:defRPr sz="1900" b="1"/>
            </a:lvl1pPr>
          </a:lstStyle>
          <a:p>
            <a:r>
              <a:rPr lang="en-US" smtClean="0"/>
              <a:t>Click to edit Master title style</a:t>
            </a:r>
            <a:endParaRPr lang="en-GB"/>
          </a:p>
        </p:txBody>
      </p:sp>
      <p:sp>
        <p:nvSpPr>
          <p:cNvPr id="3" name="Content Placeholder 2"/>
          <p:cNvSpPr>
            <a:spLocks noGrp="1"/>
          </p:cNvSpPr>
          <p:nvPr>
            <p:ph idx="1"/>
          </p:nvPr>
        </p:nvSpPr>
        <p:spPr>
          <a:xfrm>
            <a:off x="3873167" y="273750"/>
            <a:ext cx="5537073" cy="5852826"/>
          </a:xfrm>
        </p:spPr>
        <p:txBody>
          <a:bodyPr/>
          <a:lstStyle>
            <a:lvl1pPr>
              <a:defRPr sz="3000"/>
            </a:lvl1pPr>
            <a:lvl2pPr>
              <a:defRPr sz="26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95769" y="1435765"/>
            <a:ext cx="3258105" cy="4690815"/>
          </a:xfrm>
        </p:spPr>
        <p:txBody>
          <a:bodyPr/>
          <a:lstStyle>
            <a:lvl1pPr marL="0" indent="0">
              <a:buNone/>
              <a:defRPr sz="1300"/>
            </a:lvl1pPr>
            <a:lvl2pPr marL="430735" indent="0">
              <a:buNone/>
              <a:defRPr sz="1100"/>
            </a:lvl2pPr>
            <a:lvl3pPr marL="861471" indent="0">
              <a:buNone/>
              <a:defRPr sz="900"/>
            </a:lvl3pPr>
            <a:lvl4pPr marL="1292205" indent="0">
              <a:buNone/>
              <a:defRPr sz="800"/>
            </a:lvl4pPr>
            <a:lvl5pPr marL="1722943" indent="0">
              <a:buNone/>
              <a:defRPr sz="800"/>
            </a:lvl5pPr>
            <a:lvl6pPr marL="2153678" indent="0">
              <a:buNone/>
              <a:defRPr sz="800"/>
            </a:lvl6pPr>
            <a:lvl7pPr marL="2584414" indent="0">
              <a:buNone/>
              <a:defRPr sz="800"/>
            </a:lvl7pPr>
            <a:lvl8pPr marL="3015149" indent="0">
              <a:buNone/>
              <a:defRPr sz="800"/>
            </a:lvl8pPr>
            <a:lvl9pPr marL="3445885" indent="0">
              <a:buNone/>
              <a:defRPr sz="8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234" y="4800605"/>
            <a:ext cx="5944529" cy="566034"/>
          </a:xfrm>
        </p:spPr>
        <p:txBody>
          <a:bodyPr anchor="b"/>
          <a:lstStyle>
            <a:lvl1pPr algn="l">
              <a:defRPr sz="1900" b="1"/>
            </a:lvl1pPr>
          </a:lstStyle>
          <a:p>
            <a:r>
              <a:rPr lang="en-US" smtClean="0"/>
              <a:t>Click to edit Master title style</a:t>
            </a:r>
            <a:endParaRPr lang="en-GB"/>
          </a:p>
        </p:txBody>
      </p:sp>
      <p:sp>
        <p:nvSpPr>
          <p:cNvPr id="3" name="Picture Placeholder 2"/>
          <p:cNvSpPr>
            <a:spLocks noGrp="1"/>
          </p:cNvSpPr>
          <p:nvPr>
            <p:ph type="pic" idx="1"/>
          </p:nvPr>
        </p:nvSpPr>
        <p:spPr>
          <a:xfrm>
            <a:off x="1941234" y="613087"/>
            <a:ext cx="5944529" cy="4114800"/>
          </a:xfrm>
        </p:spPr>
        <p:txBody>
          <a:bodyPr/>
          <a:lstStyle>
            <a:lvl1pPr marL="0" indent="0">
              <a:buNone/>
              <a:defRPr sz="3000"/>
            </a:lvl1pPr>
            <a:lvl2pPr marL="430735" indent="0">
              <a:buNone/>
              <a:defRPr sz="2600"/>
            </a:lvl2pPr>
            <a:lvl3pPr marL="861471" indent="0">
              <a:buNone/>
              <a:defRPr sz="2300"/>
            </a:lvl3pPr>
            <a:lvl4pPr marL="1292205" indent="0">
              <a:buNone/>
              <a:defRPr sz="1900"/>
            </a:lvl4pPr>
            <a:lvl5pPr marL="1722943" indent="0">
              <a:buNone/>
              <a:defRPr sz="1900"/>
            </a:lvl5pPr>
            <a:lvl6pPr marL="2153678" indent="0">
              <a:buNone/>
              <a:defRPr sz="1900"/>
            </a:lvl6pPr>
            <a:lvl7pPr marL="2584414" indent="0">
              <a:buNone/>
              <a:defRPr sz="1900"/>
            </a:lvl7pPr>
            <a:lvl8pPr marL="3015149" indent="0">
              <a:buNone/>
              <a:defRPr sz="1900"/>
            </a:lvl8pPr>
            <a:lvl9pPr marL="3445885" indent="0">
              <a:buNone/>
              <a:defRPr sz="1900"/>
            </a:lvl9pPr>
          </a:lstStyle>
          <a:p>
            <a:pPr lvl="0"/>
            <a:endParaRPr lang="en-GB" noProof="0" smtClean="0"/>
          </a:p>
        </p:txBody>
      </p:sp>
      <p:sp>
        <p:nvSpPr>
          <p:cNvPr id="4" name="Text Placeholder 3"/>
          <p:cNvSpPr>
            <a:spLocks noGrp="1"/>
          </p:cNvSpPr>
          <p:nvPr>
            <p:ph type="body" sz="half" idx="2"/>
          </p:nvPr>
        </p:nvSpPr>
        <p:spPr>
          <a:xfrm>
            <a:off x="1941234" y="5366634"/>
            <a:ext cx="5944529" cy="805566"/>
          </a:xfrm>
        </p:spPr>
        <p:txBody>
          <a:bodyPr/>
          <a:lstStyle>
            <a:lvl1pPr marL="0" indent="0">
              <a:buNone/>
              <a:defRPr sz="1300"/>
            </a:lvl1pPr>
            <a:lvl2pPr marL="430735" indent="0">
              <a:buNone/>
              <a:defRPr sz="1100"/>
            </a:lvl2pPr>
            <a:lvl3pPr marL="861471" indent="0">
              <a:buNone/>
              <a:defRPr sz="900"/>
            </a:lvl3pPr>
            <a:lvl4pPr marL="1292205" indent="0">
              <a:buNone/>
              <a:defRPr sz="800"/>
            </a:lvl4pPr>
            <a:lvl5pPr marL="1722943" indent="0">
              <a:buNone/>
              <a:defRPr sz="800"/>
            </a:lvl5pPr>
            <a:lvl6pPr marL="2153678" indent="0">
              <a:buNone/>
              <a:defRPr sz="800"/>
            </a:lvl6pPr>
            <a:lvl7pPr marL="2584414" indent="0">
              <a:buNone/>
              <a:defRPr sz="800"/>
            </a:lvl7pPr>
            <a:lvl8pPr marL="3015149" indent="0">
              <a:buNone/>
              <a:defRPr sz="800"/>
            </a:lvl8pPr>
            <a:lvl9pPr marL="3445885" indent="0">
              <a:buNone/>
              <a:defRPr sz="800"/>
            </a:lvl9pPr>
          </a:lstStyle>
          <a:p>
            <a:pPr lvl="0"/>
            <a:r>
              <a:rPr lang="en-US"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gi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ict_head.png"/>
          <p:cNvPicPr>
            <a:picLocks noChangeAspect="1"/>
          </p:cNvPicPr>
          <p:nvPr userDrawn="1"/>
        </p:nvPicPr>
        <p:blipFill>
          <a:blip r:embed="rId13"/>
          <a:stretch>
            <a:fillRect/>
          </a:stretch>
        </p:blipFill>
        <p:spPr>
          <a:xfrm rot="10800000">
            <a:off x="0" y="6252067"/>
            <a:ext cx="9906000" cy="605937"/>
          </a:xfrm>
          <a:prstGeom prst="rect">
            <a:avLst/>
          </a:prstGeom>
        </p:spPr>
      </p:pic>
      <p:sp>
        <p:nvSpPr>
          <p:cNvPr id="1029" name="Rectangle 12"/>
          <p:cNvSpPr>
            <a:spLocks noGrp="1" noChangeArrowheads="1"/>
          </p:cNvSpPr>
          <p:nvPr>
            <p:ph type="body" idx="1"/>
          </p:nvPr>
        </p:nvSpPr>
        <p:spPr bwMode="auto">
          <a:xfrm>
            <a:off x="751394" y="2030310"/>
            <a:ext cx="8421804" cy="3359137"/>
          </a:xfrm>
          <a:prstGeom prst="rect">
            <a:avLst/>
          </a:prstGeom>
          <a:noFill/>
          <a:ln w="9525">
            <a:noFill/>
            <a:miter lim="800000"/>
            <a:headEnd/>
            <a:tailEnd/>
          </a:ln>
        </p:spPr>
        <p:txBody>
          <a:bodyPr vert="horz" wrap="square" lIns="91561" tIns="45780" rIns="91561" bIns="4578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8" name="Picture 7" descr="ict_head.png"/>
          <p:cNvPicPr>
            <a:picLocks noChangeAspect="1"/>
          </p:cNvPicPr>
          <p:nvPr userDrawn="1"/>
        </p:nvPicPr>
        <p:blipFill>
          <a:blip r:embed="rId13"/>
          <a:stretch>
            <a:fillRect/>
          </a:stretch>
        </p:blipFill>
        <p:spPr>
          <a:xfrm>
            <a:off x="4" y="5"/>
            <a:ext cx="9902937" cy="734257"/>
          </a:xfrm>
          <a:prstGeom prst="rect">
            <a:avLst/>
          </a:prstGeom>
        </p:spPr>
      </p:pic>
      <p:sp>
        <p:nvSpPr>
          <p:cNvPr id="1028" name="Rectangle 11"/>
          <p:cNvSpPr>
            <a:spLocks noGrp="1" noChangeArrowheads="1"/>
          </p:cNvSpPr>
          <p:nvPr>
            <p:ph type="title"/>
          </p:nvPr>
        </p:nvSpPr>
        <p:spPr bwMode="auto">
          <a:xfrm>
            <a:off x="2722042" y="4"/>
            <a:ext cx="6902024" cy="670097"/>
          </a:xfrm>
          <a:prstGeom prst="rect">
            <a:avLst/>
          </a:prstGeom>
          <a:noFill/>
          <a:ln w="9525">
            <a:noFill/>
            <a:miter lim="800000"/>
            <a:headEnd/>
            <a:tailEnd/>
          </a:ln>
        </p:spPr>
        <p:txBody>
          <a:bodyPr vert="horz" wrap="square" lIns="91561" tIns="45780" rIns="91561" bIns="45780" numCol="1" anchor="ctr" anchorCtr="0" compatLnSpc="1">
            <a:prstTxWarp prst="textNoShape">
              <a:avLst/>
            </a:prstTxWarp>
          </a:bodyPr>
          <a:lstStyle/>
          <a:p>
            <a:pPr lvl="0"/>
            <a:r>
              <a:rPr lang="en-US" dirty="0" smtClean="0"/>
              <a:t>Click to edit Master title style</a:t>
            </a:r>
          </a:p>
        </p:txBody>
      </p:sp>
      <p:sp>
        <p:nvSpPr>
          <p:cNvPr id="9" name="TextBox 8"/>
          <p:cNvSpPr txBox="1"/>
          <p:nvPr userDrawn="1"/>
        </p:nvSpPr>
        <p:spPr>
          <a:xfrm>
            <a:off x="514337" y="98633"/>
            <a:ext cx="1859118" cy="246221"/>
          </a:xfrm>
          <a:prstGeom prst="rect">
            <a:avLst/>
          </a:prstGeom>
          <a:noFill/>
        </p:spPr>
        <p:txBody>
          <a:bodyPr wrap="square" lIns="67832" tIns="0" rIns="86146" bIns="0" rtlCol="0">
            <a:spAutoFit/>
          </a:bodyPr>
          <a:lstStyle/>
          <a:p>
            <a:pPr algn="l"/>
            <a:r>
              <a:rPr lang="en-GB" sz="1600" b="0" i="0" dirty="0" smtClean="0">
                <a:solidFill>
                  <a:srgbClr val="FFC000"/>
                </a:solidFill>
              </a:rPr>
              <a:t>University of Malta</a:t>
            </a:r>
            <a:endParaRPr lang="en-GB" sz="1600" b="0" i="0" dirty="0">
              <a:solidFill>
                <a:srgbClr val="FFC000"/>
              </a:solidFill>
            </a:endParaRPr>
          </a:p>
        </p:txBody>
      </p:sp>
      <p:pic>
        <p:nvPicPr>
          <p:cNvPr id="10" name="Picture 9" descr="uom_crest_clean.gif"/>
          <p:cNvPicPr>
            <a:picLocks noChangeAspect="1"/>
          </p:cNvPicPr>
          <p:nvPr userDrawn="1"/>
        </p:nvPicPr>
        <p:blipFill>
          <a:blip r:embed="rId14"/>
          <a:stretch>
            <a:fillRect/>
          </a:stretch>
        </p:blipFill>
        <p:spPr>
          <a:xfrm>
            <a:off x="66433" y="0"/>
            <a:ext cx="424652" cy="550738"/>
          </a:xfrm>
          <a:prstGeom prst="rect">
            <a:avLst/>
          </a:prstGeom>
        </p:spPr>
      </p:pic>
      <p:sp>
        <p:nvSpPr>
          <p:cNvPr id="12" name="Footer Placeholder 11"/>
          <p:cNvSpPr>
            <a:spLocks noGrp="1"/>
          </p:cNvSpPr>
          <p:nvPr>
            <p:ph type="ftr" sz="quarter" idx="3"/>
          </p:nvPr>
        </p:nvSpPr>
        <p:spPr>
          <a:xfrm>
            <a:off x="3309926" y="6332200"/>
            <a:ext cx="3136900" cy="365125"/>
          </a:xfrm>
          <a:prstGeom prst="rect">
            <a:avLst/>
          </a:prstGeom>
        </p:spPr>
        <p:txBody>
          <a:bodyPr vert="horz" lIns="91404" tIns="45701" rIns="91404" bIns="45701" rtlCol="0" anchor="ctr"/>
          <a:lstStyle>
            <a:lvl1pPr algn="ctr">
              <a:defRPr sz="1200" i="0">
                <a:solidFill>
                  <a:srgbClr val="000000"/>
                </a:solidFill>
              </a:defRPr>
            </a:lvl1pPr>
          </a:lstStyle>
          <a:p>
            <a:r>
              <a:rPr lang="en-GB" smtClean="0"/>
              <a:t>Ernest Cachia</a:t>
            </a:r>
          </a:p>
          <a:p>
            <a:r>
              <a:rPr lang="en-GB" smtClean="0"/>
              <a:t>Department of Computer Science</a:t>
            </a:r>
            <a:endParaRPr lang="en-GB" dirty="0"/>
          </a:p>
        </p:txBody>
      </p:sp>
      <p:sp>
        <p:nvSpPr>
          <p:cNvPr id="13" name="Slide Number Placeholder 12"/>
          <p:cNvSpPr>
            <a:spLocks noGrp="1"/>
          </p:cNvSpPr>
          <p:nvPr>
            <p:ph type="sldNum" sz="quarter" idx="4"/>
          </p:nvPr>
        </p:nvSpPr>
        <p:spPr>
          <a:xfrm>
            <a:off x="7594602" y="6492878"/>
            <a:ext cx="2144746" cy="365125"/>
          </a:xfrm>
          <a:prstGeom prst="rect">
            <a:avLst/>
          </a:prstGeom>
        </p:spPr>
        <p:txBody>
          <a:bodyPr vert="horz" lIns="91404" tIns="45701" rIns="91404" bIns="45701" rtlCol="0" anchor="ctr"/>
          <a:lstStyle>
            <a:lvl1pPr algn="r">
              <a:defRPr sz="1600" i="0">
                <a:solidFill>
                  <a:srgbClr val="FFC000"/>
                </a:solidFill>
              </a:defRPr>
            </a:lvl1pPr>
          </a:lstStyle>
          <a:p>
            <a:r>
              <a:rPr lang="en-GB" dirty="0" smtClean="0"/>
              <a:t>Faculty of ICT</a:t>
            </a:r>
            <a:endParaRPr lang="en-GB" dirty="0"/>
          </a:p>
        </p:txBody>
      </p:sp>
      <p:sp>
        <p:nvSpPr>
          <p:cNvPr id="14" name="Date Placeholder 13"/>
          <p:cNvSpPr>
            <a:spLocks noGrp="1"/>
          </p:cNvSpPr>
          <p:nvPr>
            <p:ph type="dt" sz="half" idx="2"/>
          </p:nvPr>
        </p:nvSpPr>
        <p:spPr>
          <a:xfrm>
            <a:off x="23778" y="6350027"/>
            <a:ext cx="2311400" cy="365125"/>
          </a:xfrm>
          <a:prstGeom prst="rect">
            <a:avLst/>
          </a:prstGeom>
        </p:spPr>
        <p:txBody>
          <a:bodyPr vert="horz" lIns="91404" tIns="45701" rIns="91404" bIns="45701" rtlCol="0" anchor="ctr"/>
          <a:lstStyle>
            <a:lvl1pPr algn="l">
              <a:defRPr sz="1200">
                <a:solidFill>
                  <a:srgbClr val="000000"/>
                </a:solidFill>
              </a:defRPr>
            </a:lvl1pPr>
          </a:lstStyle>
          <a:p>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hdr="0" dt="0"/>
  <p:txStyles>
    <p:titleStyle>
      <a:lvl1pPr algn="l" defTabSz="915314" rtl="0" eaLnBrk="0" fontAlgn="base" hangingPunct="0">
        <a:spcBef>
          <a:spcPct val="0"/>
        </a:spcBef>
        <a:spcAft>
          <a:spcPct val="0"/>
        </a:spcAft>
        <a:defRPr sz="3000" b="1">
          <a:solidFill>
            <a:srgbClr val="000000"/>
          </a:solidFill>
          <a:latin typeface="+mj-lt"/>
          <a:ea typeface="+mj-ea"/>
          <a:cs typeface="+mj-cs"/>
        </a:defRPr>
      </a:lvl1pPr>
      <a:lvl2pPr algn="l" defTabSz="915314" rtl="0" eaLnBrk="0" fontAlgn="base" hangingPunct="0">
        <a:spcBef>
          <a:spcPct val="0"/>
        </a:spcBef>
        <a:spcAft>
          <a:spcPct val="0"/>
        </a:spcAft>
        <a:defRPr sz="3600">
          <a:solidFill>
            <a:schemeClr val="bg1"/>
          </a:solidFill>
          <a:latin typeface="Gill Sans" pitchFamily="8" charset="0"/>
          <a:ea typeface="ＭＳ Ｐゴシック" pitchFamily="8" charset="-128"/>
        </a:defRPr>
      </a:lvl2pPr>
      <a:lvl3pPr algn="l" defTabSz="915314" rtl="0" eaLnBrk="0" fontAlgn="base" hangingPunct="0">
        <a:spcBef>
          <a:spcPct val="0"/>
        </a:spcBef>
        <a:spcAft>
          <a:spcPct val="0"/>
        </a:spcAft>
        <a:defRPr sz="3600">
          <a:solidFill>
            <a:schemeClr val="bg1"/>
          </a:solidFill>
          <a:latin typeface="Gill Sans" pitchFamily="8" charset="0"/>
          <a:ea typeface="ＭＳ Ｐゴシック" pitchFamily="8" charset="-128"/>
        </a:defRPr>
      </a:lvl3pPr>
      <a:lvl4pPr algn="l" defTabSz="915314" rtl="0" eaLnBrk="0" fontAlgn="base" hangingPunct="0">
        <a:spcBef>
          <a:spcPct val="0"/>
        </a:spcBef>
        <a:spcAft>
          <a:spcPct val="0"/>
        </a:spcAft>
        <a:defRPr sz="3600">
          <a:solidFill>
            <a:schemeClr val="bg1"/>
          </a:solidFill>
          <a:latin typeface="Gill Sans" pitchFamily="8" charset="0"/>
          <a:ea typeface="ＭＳ Ｐゴシック" pitchFamily="8" charset="-128"/>
        </a:defRPr>
      </a:lvl4pPr>
      <a:lvl5pPr algn="l" defTabSz="915314" rtl="0" eaLnBrk="0" fontAlgn="base" hangingPunct="0">
        <a:spcBef>
          <a:spcPct val="0"/>
        </a:spcBef>
        <a:spcAft>
          <a:spcPct val="0"/>
        </a:spcAft>
        <a:defRPr sz="3600">
          <a:solidFill>
            <a:schemeClr val="bg1"/>
          </a:solidFill>
          <a:latin typeface="Gill Sans" pitchFamily="8" charset="0"/>
          <a:ea typeface="ＭＳ Ｐゴシック" pitchFamily="8" charset="-128"/>
        </a:defRPr>
      </a:lvl5pPr>
      <a:lvl6pPr marL="430735" algn="l" defTabSz="915314" rtl="0" fontAlgn="base">
        <a:spcBef>
          <a:spcPct val="0"/>
        </a:spcBef>
        <a:spcAft>
          <a:spcPct val="0"/>
        </a:spcAft>
        <a:defRPr sz="3600">
          <a:solidFill>
            <a:schemeClr val="bg1"/>
          </a:solidFill>
          <a:latin typeface="Gill Sans" pitchFamily="8" charset="0"/>
          <a:ea typeface="ＭＳ Ｐゴシック" pitchFamily="8" charset="-128"/>
        </a:defRPr>
      </a:lvl6pPr>
      <a:lvl7pPr marL="861471" algn="l" defTabSz="915314" rtl="0" fontAlgn="base">
        <a:spcBef>
          <a:spcPct val="0"/>
        </a:spcBef>
        <a:spcAft>
          <a:spcPct val="0"/>
        </a:spcAft>
        <a:defRPr sz="3600">
          <a:solidFill>
            <a:schemeClr val="bg1"/>
          </a:solidFill>
          <a:latin typeface="Gill Sans" pitchFamily="8" charset="0"/>
          <a:ea typeface="ＭＳ Ｐゴシック" pitchFamily="8" charset="-128"/>
        </a:defRPr>
      </a:lvl7pPr>
      <a:lvl8pPr marL="1292205" algn="l" defTabSz="915314" rtl="0" fontAlgn="base">
        <a:spcBef>
          <a:spcPct val="0"/>
        </a:spcBef>
        <a:spcAft>
          <a:spcPct val="0"/>
        </a:spcAft>
        <a:defRPr sz="3600">
          <a:solidFill>
            <a:schemeClr val="bg1"/>
          </a:solidFill>
          <a:latin typeface="Gill Sans" pitchFamily="8" charset="0"/>
          <a:ea typeface="ＭＳ Ｐゴシック" pitchFamily="8" charset="-128"/>
        </a:defRPr>
      </a:lvl8pPr>
      <a:lvl9pPr marL="1722943" algn="l" defTabSz="915314" rtl="0" fontAlgn="base">
        <a:spcBef>
          <a:spcPct val="0"/>
        </a:spcBef>
        <a:spcAft>
          <a:spcPct val="0"/>
        </a:spcAft>
        <a:defRPr sz="3600">
          <a:solidFill>
            <a:schemeClr val="bg1"/>
          </a:solidFill>
          <a:latin typeface="Gill Sans" pitchFamily="8" charset="0"/>
          <a:ea typeface="ＭＳ Ｐゴシック" pitchFamily="8" charset="-128"/>
        </a:defRPr>
      </a:lvl9pPr>
    </p:titleStyle>
    <p:bodyStyle>
      <a:lvl1pPr marL="323051" indent="-323051" algn="l" defTabSz="915314" rtl="0" eaLnBrk="0" fontAlgn="base" hangingPunct="0">
        <a:spcBef>
          <a:spcPct val="20000"/>
        </a:spcBef>
        <a:spcAft>
          <a:spcPct val="0"/>
        </a:spcAft>
        <a:buChar char="•"/>
        <a:defRPr sz="2400" i="0">
          <a:solidFill>
            <a:srgbClr val="000000"/>
          </a:solidFill>
          <a:latin typeface="+mn-lt"/>
          <a:ea typeface="+mn-ea"/>
          <a:cs typeface="+mn-cs"/>
        </a:defRPr>
      </a:lvl1pPr>
      <a:lvl2pPr marL="287157" indent="-285662" algn="l" defTabSz="915314" rtl="0" eaLnBrk="0" fontAlgn="base" hangingPunct="0">
        <a:spcBef>
          <a:spcPct val="20000"/>
        </a:spcBef>
        <a:spcAft>
          <a:spcPct val="0"/>
        </a:spcAft>
        <a:buFont typeface="Times" pitchFamily="8" charset="0"/>
        <a:buChar char="–"/>
        <a:defRPr sz="2000" i="0">
          <a:solidFill>
            <a:schemeClr val="tx1"/>
          </a:solidFill>
          <a:latin typeface="+mn-lt"/>
          <a:ea typeface="+mn-ea"/>
        </a:defRPr>
      </a:lvl2pPr>
      <a:lvl3pPr marL="288652" indent="188448" algn="l" defTabSz="915314" rtl="0" eaLnBrk="0" fontAlgn="base" hangingPunct="0">
        <a:spcBef>
          <a:spcPct val="20000"/>
        </a:spcBef>
        <a:spcAft>
          <a:spcPct val="0"/>
        </a:spcAft>
        <a:buChar char="•"/>
        <a:defRPr sz="2000" i="0">
          <a:solidFill>
            <a:schemeClr val="tx1"/>
          </a:solidFill>
          <a:latin typeface="+mn-lt"/>
          <a:ea typeface="+mn-ea"/>
        </a:defRPr>
      </a:lvl3pPr>
      <a:lvl4pPr marL="758275" indent="278184" algn="l" defTabSz="915314" rtl="0" eaLnBrk="0" fontAlgn="base" hangingPunct="0">
        <a:spcBef>
          <a:spcPct val="20000"/>
        </a:spcBef>
        <a:spcAft>
          <a:spcPct val="0"/>
        </a:spcAft>
        <a:buFont typeface="Helvetica CE" pitchFamily="8" charset="-18"/>
        <a:buChar char="–"/>
        <a:defRPr sz="1800" i="0">
          <a:solidFill>
            <a:schemeClr val="tx1"/>
          </a:solidFill>
          <a:latin typeface="+mn-lt"/>
          <a:ea typeface="+mn-ea"/>
        </a:defRPr>
      </a:lvl4pPr>
      <a:lvl5pPr marL="1239862" indent="287157" algn="l" defTabSz="915314" rtl="0" eaLnBrk="0" fontAlgn="base" hangingPunct="0">
        <a:spcBef>
          <a:spcPct val="20000"/>
        </a:spcBef>
        <a:spcAft>
          <a:spcPct val="0"/>
        </a:spcAft>
        <a:buFont typeface="Wingdings" pitchFamily="2" charset="2"/>
        <a:buChar char="ü"/>
        <a:defRPr sz="2000" i="0">
          <a:solidFill>
            <a:schemeClr val="tx1"/>
          </a:solidFill>
          <a:latin typeface="+mn-lt"/>
          <a:ea typeface="+mn-ea"/>
        </a:defRPr>
      </a:lvl5pPr>
      <a:lvl6pPr marL="1670597" indent="287157" algn="l" defTabSz="915314" rtl="0" fontAlgn="base">
        <a:spcBef>
          <a:spcPct val="20000"/>
        </a:spcBef>
        <a:spcAft>
          <a:spcPct val="0"/>
        </a:spcAft>
        <a:buFont typeface="Wingdings" pitchFamily="2" charset="2"/>
        <a:buChar char="ü"/>
        <a:defRPr sz="2000">
          <a:solidFill>
            <a:schemeClr val="tx1"/>
          </a:solidFill>
          <a:latin typeface="+mn-lt"/>
          <a:ea typeface="+mn-ea"/>
        </a:defRPr>
      </a:lvl6pPr>
      <a:lvl7pPr marL="2101332" indent="287157" algn="l" defTabSz="915314" rtl="0" fontAlgn="base">
        <a:spcBef>
          <a:spcPct val="20000"/>
        </a:spcBef>
        <a:spcAft>
          <a:spcPct val="0"/>
        </a:spcAft>
        <a:buFont typeface="Wingdings" pitchFamily="2" charset="2"/>
        <a:buChar char="ü"/>
        <a:defRPr sz="2000">
          <a:solidFill>
            <a:schemeClr val="tx1"/>
          </a:solidFill>
          <a:latin typeface="+mn-lt"/>
          <a:ea typeface="+mn-ea"/>
        </a:defRPr>
      </a:lvl7pPr>
      <a:lvl8pPr marL="2532069" indent="287157" algn="l" defTabSz="915314" rtl="0" fontAlgn="base">
        <a:spcBef>
          <a:spcPct val="20000"/>
        </a:spcBef>
        <a:spcAft>
          <a:spcPct val="0"/>
        </a:spcAft>
        <a:buFont typeface="Wingdings" pitchFamily="2" charset="2"/>
        <a:buChar char="ü"/>
        <a:defRPr sz="2000">
          <a:solidFill>
            <a:schemeClr val="tx1"/>
          </a:solidFill>
          <a:latin typeface="+mn-lt"/>
          <a:ea typeface="+mn-ea"/>
        </a:defRPr>
      </a:lvl8pPr>
      <a:lvl9pPr marL="2962803" indent="287157" algn="l" defTabSz="915314" rtl="0" fontAlgn="base">
        <a:spcBef>
          <a:spcPct val="20000"/>
        </a:spcBef>
        <a:spcAft>
          <a:spcPct val="0"/>
        </a:spcAft>
        <a:buFont typeface="Wingdings" pitchFamily="2" charset="2"/>
        <a:buChar char="ü"/>
        <a:defRPr sz="2000">
          <a:solidFill>
            <a:schemeClr val="tx1"/>
          </a:solidFill>
          <a:latin typeface="+mn-lt"/>
          <a:ea typeface="+mn-ea"/>
        </a:defRPr>
      </a:lvl9pPr>
    </p:bodyStyle>
    <p:otherStyle>
      <a:defPPr>
        <a:defRPr lang="en-US"/>
      </a:defPPr>
      <a:lvl1pPr marL="0" algn="l" defTabSz="861471" rtl="0" eaLnBrk="1" latinLnBrk="0" hangingPunct="1">
        <a:defRPr sz="1700" kern="1200">
          <a:solidFill>
            <a:schemeClr val="tx1"/>
          </a:solidFill>
          <a:latin typeface="+mn-lt"/>
          <a:ea typeface="+mn-ea"/>
          <a:cs typeface="+mn-cs"/>
        </a:defRPr>
      </a:lvl1pPr>
      <a:lvl2pPr marL="430735" algn="l" defTabSz="861471" rtl="0" eaLnBrk="1" latinLnBrk="0" hangingPunct="1">
        <a:defRPr sz="1700" kern="1200">
          <a:solidFill>
            <a:schemeClr val="tx1"/>
          </a:solidFill>
          <a:latin typeface="+mn-lt"/>
          <a:ea typeface="+mn-ea"/>
          <a:cs typeface="+mn-cs"/>
        </a:defRPr>
      </a:lvl2pPr>
      <a:lvl3pPr marL="861471" algn="l" defTabSz="861471" rtl="0" eaLnBrk="1" latinLnBrk="0" hangingPunct="1">
        <a:defRPr sz="1700" kern="1200">
          <a:solidFill>
            <a:schemeClr val="tx1"/>
          </a:solidFill>
          <a:latin typeface="+mn-lt"/>
          <a:ea typeface="+mn-ea"/>
          <a:cs typeface="+mn-cs"/>
        </a:defRPr>
      </a:lvl3pPr>
      <a:lvl4pPr marL="1292205" algn="l" defTabSz="861471" rtl="0" eaLnBrk="1" latinLnBrk="0" hangingPunct="1">
        <a:defRPr sz="1700" kern="1200">
          <a:solidFill>
            <a:schemeClr val="tx1"/>
          </a:solidFill>
          <a:latin typeface="+mn-lt"/>
          <a:ea typeface="+mn-ea"/>
          <a:cs typeface="+mn-cs"/>
        </a:defRPr>
      </a:lvl4pPr>
      <a:lvl5pPr marL="1722943" algn="l" defTabSz="861471" rtl="0" eaLnBrk="1" latinLnBrk="0" hangingPunct="1">
        <a:defRPr sz="1700" kern="1200">
          <a:solidFill>
            <a:schemeClr val="tx1"/>
          </a:solidFill>
          <a:latin typeface="+mn-lt"/>
          <a:ea typeface="+mn-ea"/>
          <a:cs typeface="+mn-cs"/>
        </a:defRPr>
      </a:lvl5pPr>
      <a:lvl6pPr marL="2153678" algn="l" defTabSz="861471" rtl="0" eaLnBrk="1" latinLnBrk="0" hangingPunct="1">
        <a:defRPr sz="1700" kern="1200">
          <a:solidFill>
            <a:schemeClr val="tx1"/>
          </a:solidFill>
          <a:latin typeface="+mn-lt"/>
          <a:ea typeface="+mn-ea"/>
          <a:cs typeface="+mn-cs"/>
        </a:defRPr>
      </a:lvl6pPr>
      <a:lvl7pPr marL="2584414" algn="l" defTabSz="861471" rtl="0" eaLnBrk="1" latinLnBrk="0" hangingPunct="1">
        <a:defRPr sz="1700" kern="1200">
          <a:solidFill>
            <a:schemeClr val="tx1"/>
          </a:solidFill>
          <a:latin typeface="+mn-lt"/>
          <a:ea typeface="+mn-ea"/>
          <a:cs typeface="+mn-cs"/>
        </a:defRPr>
      </a:lvl7pPr>
      <a:lvl8pPr marL="3015149" algn="l" defTabSz="861471" rtl="0" eaLnBrk="1" latinLnBrk="0" hangingPunct="1">
        <a:defRPr sz="1700" kern="1200">
          <a:solidFill>
            <a:schemeClr val="tx1"/>
          </a:solidFill>
          <a:latin typeface="+mn-lt"/>
          <a:ea typeface="+mn-ea"/>
          <a:cs typeface="+mn-cs"/>
        </a:defRPr>
      </a:lvl8pPr>
      <a:lvl9pPr marL="3445885" algn="l" defTabSz="861471"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04" tIns="45701" rIns="91404" bIns="45701"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95300" y="1600204"/>
            <a:ext cx="8915400" cy="4525963"/>
          </a:xfrm>
          <a:prstGeom prst="rect">
            <a:avLst/>
          </a:prstGeom>
        </p:spPr>
        <p:txBody>
          <a:bodyPr vert="horz" lIns="91404" tIns="45701" rIns="91404" bIns="457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95300" y="6356350"/>
            <a:ext cx="2311400" cy="365125"/>
          </a:xfrm>
          <a:prstGeom prst="rect">
            <a:avLst/>
          </a:prstGeom>
        </p:spPr>
        <p:txBody>
          <a:bodyPr vert="horz" lIns="91404" tIns="45701" rIns="91404" bIns="45701" rtlCol="0" anchor="ctr"/>
          <a:lstStyle>
            <a:lvl1pPr algn="l">
              <a:defRPr sz="1200">
                <a:solidFill>
                  <a:schemeClr val="tx1">
                    <a:tint val="75000"/>
                  </a:schemeClr>
                </a:solidFill>
              </a:defRPr>
            </a:lvl1pPr>
          </a:lstStyle>
          <a:p>
            <a:endParaRPr lang="en-GB"/>
          </a:p>
        </p:txBody>
      </p:sp>
      <p:sp>
        <p:nvSpPr>
          <p:cNvPr id="5" name="Footer Placeholder 4"/>
          <p:cNvSpPr>
            <a:spLocks noGrp="1"/>
          </p:cNvSpPr>
          <p:nvPr>
            <p:ph type="ftr" sz="quarter" idx="3"/>
          </p:nvPr>
        </p:nvSpPr>
        <p:spPr>
          <a:xfrm>
            <a:off x="3384550" y="6356350"/>
            <a:ext cx="3136900" cy="365125"/>
          </a:xfrm>
          <a:prstGeom prst="rect">
            <a:avLst/>
          </a:prstGeom>
        </p:spPr>
        <p:txBody>
          <a:bodyPr vert="horz" lIns="91404" tIns="45701" rIns="91404" bIns="45701" rtlCol="0" anchor="ctr"/>
          <a:lstStyle>
            <a:lvl1pPr algn="ctr">
              <a:defRPr sz="1200">
                <a:solidFill>
                  <a:schemeClr val="tx1">
                    <a:tint val="75000"/>
                  </a:schemeClr>
                </a:solidFill>
              </a:defRPr>
            </a:lvl1pPr>
          </a:lstStyle>
          <a:p>
            <a:r>
              <a:rPr lang="en-GB" smtClean="0"/>
              <a:t>Ernest Cachia Department of Computer Science</a:t>
            </a:r>
            <a:endParaRPr lang="en-GB"/>
          </a:p>
        </p:txBody>
      </p:sp>
      <p:sp>
        <p:nvSpPr>
          <p:cNvPr id="6" name="Slide Number Placeholder 5"/>
          <p:cNvSpPr>
            <a:spLocks noGrp="1"/>
          </p:cNvSpPr>
          <p:nvPr>
            <p:ph type="sldNum" sz="quarter" idx="4"/>
          </p:nvPr>
        </p:nvSpPr>
        <p:spPr>
          <a:xfrm>
            <a:off x="7099300" y="6356350"/>
            <a:ext cx="2311400" cy="365125"/>
          </a:xfrm>
          <a:prstGeom prst="rect">
            <a:avLst/>
          </a:prstGeom>
        </p:spPr>
        <p:txBody>
          <a:bodyPr vert="horz" lIns="91404" tIns="45701" rIns="91404" bIns="45701" rtlCol="0" anchor="ctr"/>
          <a:lstStyle>
            <a:lvl1pPr algn="r">
              <a:defRPr sz="1200">
                <a:solidFill>
                  <a:schemeClr val="tx1">
                    <a:tint val="75000"/>
                  </a:schemeClr>
                </a:solidFill>
              </a:defRPr>
            </a:lvl1pPr>
          </a:lstStyle>
          <a:p>
            <a:fld id="{39E401B7-DD27-4158-BD05-1FE71D88D4E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028" rtl="0" eaLnBrk="1" latinLnBrk="0" hangingPunct="1">
        <a:spcBef>
          <a:spcPct val="0"/>
        </a:spcBef>
        <a:buNone/>
        <a:defRPr sz="4400" kern="1200">
          <a:solidFill>
            <a:schemeClr val="tx1"/>
          </a:solidFill>
          <a:latin typeface="+mj-lt"/>
          <a:ea typeface="+mj-ea"/>
          <a:cs typeface="+mj-cs"/>
        </a:defRPr>
      </a:lvl1pPr>
    </p:titleStyle>
    <p:bodyStyle>
      <a:lvl1pPr marL="342760" indent="-342760" algn="l" defTabSz="91402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648" indent="-285634" algn="l" defTabSz="91402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536" indent="-228506" algn="l" defTabSz="91402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548" indent="-228506" algn="l" defTabSz="91402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563" indent="-228506" algn="l" defTabSz="91402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577" indent="-228506" algn="l" defTabSz="91402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90" indent="-228506" algn="l" defTabSz="91402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05" indent="-228506" algn="l" defTabSz="91402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618" indent="-228506" algn="l" defTabSz="91402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28" rtl="0" eaLnBrk="1" latinLnBrk="0" hangingPunct="1">
        <a:defRPr sz="1800" kern="1200">
          <a:solidFill>
            <a:schemeClr val="tx1"/>
          </a:solidFill>
          <a:latin typeface="+mn-lt"/>
          <a:ea typeface="+mn-ea"/>
          <a:cs typeface="+mn-cs"/>
        </a:defRPr>
      </a:lvl1pPr>
      <a:lvl2pPr marL="457014" algn="l" defTabSz="914028" rtl="0" eaLnBrk="1" latinLnBrk="0" hangingPunct="1">
        <a:defRPr sz="1800" kern="1200">
          <a:solidFill>
            <a:schemeClr val="tx1"/>
          </a:solidFill>
          <a:latin typeface="+mn-lt"/>
          <a:ea typeface="+mn-ea"/>
          <a:cs typeface="+mn-cs"/>
        </a:defRPr>
      </a:lvl2pPr>
      <a:lvl3pPr marL="914028" algn="l" defTabSz="914028" rtl="0" eaLnBrk="1" latinLnBrk="0" hangingPunct="1">
        <a:defRPr sz="1800" kern="1200">
          <a:solidFill>
            <a:schemeClr val="tx1"/>
          </a:solidFill>
          <a:latin typeface="+mn-lt"/>
          <a:ea typeface="+mn-ea"/>
          <a:cs typeface="+mn-cs"/>
        </a:defRPr>
      </a:lvl3pPr>
      <a:lvl4pPr marL="1371042" algn="l" defTabSz="914028" rtl="0" eaLnBrk="1" latinLnBrk="0" hangingPunct="1">
        <a:defRPr sz="1800" kern="1200">
          <a:solidFill>
            <a:schemeClr val="tx1"/>
          </a:solidFill>
          <a:latin typeface="+mn-lt"/>
          <a:ea typeface="+mn-ea"/>
          <a:cs typeface="+mn-cs"/>
        </a:defRPr>
      </a:lvl4pPr>
      <a:lvl5pPr marL="1828056" algn="l" defTabSz="914028" rtl="0" eaLnBrk="1" latinLnBrk="0" hangingPunct="1">
        <a:defRPr sz="1800" kern="1200">
          <a:solidFill>
            <a:schemeClr val="tx1"/>
          </a:solidFill>
          <a:latin typeface="+mn-lt"/>
          <a:ea typeface="+mn-ea"/>
          <a:cs typeface="+mn-cs"/>
        </a:defRPr>
      </a:lvl5pPr>
      <a:lvl6pPr marL="2285069" algn="l" defTabSz="914028" rtl="0" eaLnBrk="1" latinLnBrk="0" hangingPunct="1">
        <a:defRPr sz="1800" kern="1200">
          <a:solidFill>
            <a:schemeClr val="tx1"/>
          </a:solidFill>
          <a:latin typeface="+mn-lt"/>
          <a:ea typeface="+mn-ea"/>
          <a:cs typeface="+mn-cs"/>
        </a:defRPr>
      </a:lvl6pPr>
      <a:lvl7pPr marL="2742084" algn="l" defTabSz="914028" rtl="0" eaLnBrk="1" latinLnBrk="0" hangingPunct="1">
        <a:defRPr sz="1800" kern="1200">
          <a:solidFill>
            <a:schemeClr val="tx1"/>
          </a:solidFill>
          <a:latin typeface="+mn-lt"/>
          <a:ea typeface="+mn-ea"/>
          <a:cs typeface="+mn-cs"/>
        </a:defRPr>
      </a:lvl7pPr>
      <a:lvl8pPr marL="3199099" algn="l" defTabSz="914028" rtl="0" eaLnBrk="1" latinLnBrk="0" hangingPunct="1">
        <a:defRPr sz="1800" kern="1200">
          <a:solidFill>
            <a:schemeClr val="tx1"/>
          </a:solidFill>
          <a:latin typeface="+mn-lt"/>
          <a:ea typeface="+mn-ea"/>
          <a:cs typeface="+mn-cs"/>
        </a:defRPr>
      </a:lvl8pPr>
      <a:lvl9pPr marL="3656112" algn="l" defTabSz="91402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hart" Target="../charts/char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3" Type="http://schemas.openxmlformats.org/officeDocument/2006/relationships/slide" Target="slide8.xml"/><Relationship Id="rId4"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slide" Target="slide3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6984" y="71414"/>
            <a:ext cx="5566675" cy="584501"/>
          </a:xfrm>
        </p:spPr>
        <p:txBody>
          <a:bodyPr/>
          <a:lstStyle/>
          <a:p>
            <a:endParaRPr lang="en-GB" dirty="0"/>
          </a:p>
        </p:txBody>
      </p:sp>
      <p:sp>
        <p:nvSpPr>
          <p:cNvPr id="3" name="Subtitle 2"/>
          <p:cNvSpPr>
            <a:spLocks noGrp="1"/>
          </p:cNvSpPr>
          <p:nvPr>
            <p:ph type="subTitle" idx="1"/>
          </p:nvPr>
        </p:nvSpPr>
        <p:spPr>
          <a:xfrm>
            <a:off x="738158" y="2000240"/>
            <a:ext cx="8429684" cy="3500462"/>
          </a:xfrm>
        </p:spPr>
        <p:txBody>
          <a:bodyPr/>
          <a:lstStyle/>
          <a:p>
            <a:pPr algn="l"/>
            <a:r>
              <a:rPr lang="en-GB" sz="2600" b="1" dirty="0" smtClean="0">
                <a:solidFill>
                  <a:srgbClr val="C00000"/>
                </a:solidFill>
              </a:rPr>
              <a:t>Software Maintenance and Process Scheduling</a:t>
            </a:r>
          </a:p>
          <a:p>
            <a:pPr algn="l"/>
            <a:endParaRPr lang="en-GB" dirty="0" smtClean="0"/>
          </a:p>
          <a:p>
            <a:pPr algn="just"/>
            <a:r>
              <a:rPr lang="en-GB" dirty="0" smtClean="0"/>
              <a:t>In this session we look at some fundamental concepts behind software maintenance which highlight its importance as a major component of software development. We then move on to process control through the use of task scheduling and its modelling.</a:t>
            </a:r>
            <a:endParaRPr lang="en-GB" dirty="0"/>
          </a:p>
        </p:txBody>
      </p:sp>
      <p:sp>
        <p:nvSpPr>
          <p:cNvPr id="4" name="Footer Placeholder 3"/>
          <p:cNvSpPr>
            <a:spLocks noGrp="1"/>
          </p:cNvSpPr>
          <p:nvPr>
            <p:ph type="ftr" sz="quarter" idx="3"/>
          </p:nvPr>
        </p:nvSpPr>
        <p:spPr/>
        <p:txBody>
          <a:bodyPr/>
          <a:lstStyle/>
          <a:p>
            <a:r>
              <a:rPr lang="en-GB" dirty="0" smtClean="0"/>
              <a:t>Ernest </a:t>
            </a:r>
            <a:r>
              <a:rPr lang="en-GB" dirty="0" err="1" smtClean="0"/>
              <a:t>Cachia</a:t>
            </a:r>
            <a:endParaRPr lang="en-GB" dirty="0" smtClean="0"/>
          </a:p>
          <a:p>
            <a:r>
              <a:rPr lang="en-GB" dirty="0" smtClean="0"/>
              <a:t>Department of Computer Science</a:t>
            </a:r>
            <a:endParaRPr lang="en-GB" dirty="0"/>
          </a:p>
        </p:txBody>
      </p:sp>
      <p:sp>
        <p:nvSpPr>
          <p:cNvPr id="5" name="Slide Number Placeholder 4"/>
          <p:cNvSpPr>
            <a:spLocks noGrp="1"/>
          </p:cNvSpPr>
          <p:nvPr>
            <p:ph type="sldNum" sz="quarter" idx="4"/>
          </p:nvPr>
        </p:nvSpPr>
        <p:spPr/>
        <p:txBody>
          <a:bodyPr/>
          <a:lstStyle/>
          <a:p>
            <a:r>
              <a:rPr lang="en-GB" smtClean="0"/>
              <a:t>Faculty of ICT</a:t>
            </a:r>
            <a:endParaRPr lang="en-GB" dirty="0"/>
          </a:p>
        </p:txBody>
      </p:sp>
      <p:sp>
        <p:nvSpPr>
          <p:cNvPr id="6" name="TextBox 5"/>
          <p:cNvSpPr txBox="1"/>
          <p:nvPr/>
        </p:nvSpPr>
        <p:spPr>
          <a:xfrm>
            <a:off x="-924786" y="2811009"/>
            <a:ext cx="184666" cy="646331"/>
          </a:xfrm>
          <a:prstGeom prst="rect">
            <a:avLst/>
          </a:prstGeom>
          <a:noFill/>
        </p:spPr>
        <p:txBody>
          <a:bodyPr wrap="none" rtlCol="0">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sz="3800" dirty="0" smtClean="0"/>
              <a:t>Maintenance Categories</a:t>
            </a:r>
          </a:p>
        </p:txBody>
      </p:sp>
      <p:graphicFrame>
        <p:nvGraphicFramePr>
          <p:cNvPr id="44" name="Content Placeholder 43"/>
          <p:cNvGraphicFramePr>
            <a:graphicFrameLocks noGrp="1"/>
          </p:cNvGraphicFramePr>
          <p:nvPr>
            <p:ph idx="1"/>
          </p:nvPr>
        </p:nvGraphicFramePr>
        <p:xfrm>
          <a:off x="380968" y="1357298"/>
          <a:ext cx="9132981" cy="4427077"/>
        </p:xfrm>
        <a:graphic>
          <a:graphicData uri="http://schemas.openxmlformats.org/drawingml/2006/chart">
            <c:chart xmlns:c="http://schemas.openxmlformats.org/drawingml/2006/chart" xmlns:r="http://schemas.openxmlformats.org/officeDocument/2006/relationships" r:id="rId3"/>
          </a:graphicData>
        </a:graphic>
      </p:graphicFrame>
      <p:sp>
        <p:nvSpPr>
          <p:cNvPr id="45" name="TextBox 44"/>
          <p:cNvSpPr txBox="1"/>
          <p:nvPr/>
        </p:nvSpPr>
        <p:spPr>
          <a:xfrm>
            <a:off x="351651" y="5546297"/>
            <a:ext cx="7890903" cy="379411"/>
          </a:xfrm>
          <a:prstGeom prst="rect">
            <a:avLst/>
          </a:prstGeom>
          <a:noFill/>
        </p:spPr>
        <p:txBody>
          <a:bodyPr wrap="none" lIns="86182" tIns="43091" rIns="86182" bIns="43091" rtlCol="0">
            <a:spAutoFit/>
          </a:bodyPr>
          <a:lstStyle/>
          <a:p>
            <a:r>
              <a:rPr lang="en-GB" sz="1900" i="0" dirty="0" smtClean="0">
                <a:solidFill>
                  <a:srgbClr val="000000"/>
                </a:solidFill>
              </a:rPr>
              <a:t>All values in chart are approximated from various surveys and rounded.</a:t>
            </a:r>
            <a:endParaRPr lang="en-GB" sz="1900" i="0" dirty="0">
              <a:solidFill>
                <a:srgbClr val="000000"/>
              </a:solidFill>
            </a:endParaRPr>
          </a:p>
        </p:txBody>
      </p:sp>
      <p:sp>
        <p:nvSpPr>
          <p:cNvPr id="5" name="Slide Number Placeholder 4"/>
          <p:cNvSpPr>
            <a:spLocks noGrp="1"/>
          </p:cNvSpPr>
          <p:nvPr>
            <p:ph type="sldNum" sz="quarter" idx="4"/>
          </p:nvPr>
        </p:nvSpPr>
        <p:spPr/>
        <p:txBody>
          <a:bodyPr/>
          <a:lstStyle/>
          <a:p>
            <a:r>
              <a:rPr lang="en-GB" smtClean="0"/>
              <a:t>Faculty of ICT</a:t>
            </a:r>
            <a:endParaRPr lang="en-GB" dirty="0"/>
          </a:p>
        </p:txBody>
      </p:sp>
      <p:sp>
        <p:nvSpPr>
          <p:cNvPr id="6" name="Footer Placeholder 5"/>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dirty="0" smtClean="0"/>
              <a:t>A Maintenance Process Example</a:t>
            </a:r>
          </a:p>
        </p:txBody>
      </p:sp>
      <p:sp>
        <p:nvSpPr>
          <p:cNvPr id="6" name="Content Placeholder 5"/>
          <p:cNvSpPr>
            <a:spLocks noGrp="1"/>
          </p:cNvSpPr>
          <p:nvPr>
            <p:ph idx="1"/>
          </p:nvPr>
        </p:nvSpPr>
        <p:spPr>
          <a:xfrm>
            <a:off x="738158" y="1285860"/>
            <a:ext cx="8421804" cy="821245"/>
          </a:xfrm>
        </p:spPr>
        <p:txBody>
          <a:bodyPr/>
          <a:lstStyle/>
          <a:p>
            <a:pPr marL="0" indent="0" algn="just">
              <a:buNone/>
            </a:pPr>
            <a:r>
              <a:rPr lang="en-GB" dirty="0" smtClean="0"/>
              <a:t>A maintenance process which uses the different types of maintenance is the following:</a:t>
            </a:r>
            <a:endParaRPr lang="en-GB" dirty="0"/>
          </a:p>
        </p:txBody>
      </p:sp>
      <p:sp>
        <p:nvSpPr>
          <p:cNvPr id="7" name="Rounded Rectangle 6"/>
          <p:cNvSpPr/>
          <p:nvPr/>
        </p:nvSpPr>
        <p:spPr bwMode="auto">
          <a:xfrm>
            <a:off x="560802" y="3044036"/>
            <a:ext cx="1464066" cy="902551"/>
          </a:xfrm>
          <a:prstGeom prst="roundRect">
            <a:avLst/>
          </a:prstGeom>
          <a:solidFill>
            <a:srgbClr val="FFDC97"/>
          </a:solidFill>
          <a:ln w="57150" cap="flat" cmpd="sng" algn="ctr">
            <a:solidFill>
              <a:srgbClr val="9E0000"/>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598" tIns="45799" rIns="91598" bIns="45799" numCol="1" rtlCol="0" anchor="t" anchorCtr="0" compatLnSpc="1">
            <a:prstTxWarp prst="textNoShape">
              <a:avLst/>
            </a:prstTxWarp>
            <a:spAutoFit/>
          </a:bodyPr>
          <a:lstStyle/>
          <a:p>
            <a:pPr algn="ctr" defTabSz="915686"/>
            <a:r>
              <a:rPr lang="en-GB" sz="2300" i="0" dirty="0" smtClean="0">
                <a:solidFill>
                  <a:srgbClr val="9E0000"/>
                </a:solidFill>
              </a:rPr>
              <a:t>Change</a:t>
            </a:r>
          </a:p>
          <a:p>
            <a:pPr algn="ctr" defTabSz="915686"/>
            <a:r>
              <a:rPr lang="en-GB" sz="2300" i="0" dirty="0" smtClean="0">
                <a:solidFill>
                  <a:srgbClr val="9E0000"/>
                </a:solidFill>
              </a:rPr>
              <a:t>request</a:t>
            </a:r>
          </a:p>
        </p:txBody>
      </p:sp>
      <p:sp>
        <p:nvSpPr>
          <p:cNvPr id="8" name="Rounded Rectangle 7"/>
          <p:cNvSpPr/>
          <p:nvPr/>
        </p:nvSpPr>
        <p:spPr bwMode="auto">
          <a:xfrm>
            <a:off x="2443173" y="3044036"/>
            <a:ext cx="1464066" cy="885525"/>
          </a:xfrm>
          <a:prstGeom prst="roundRect">
            <a:avLst/>
          </a:prstGeom>
          <a:solidFill>
            <a:srgbClr val="FFDC97"/>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598" tIns="45799" rIns="91598" bIns="45799" numCol="1" rtlCol="0" anchor="t" anchorCtr="0" compatLnSpc="1">
            <a:prstTxWarp prst="textNoShape">
              <a:avLst/>
            </a:prstTxWarp>
            <a:spAutoFit/>
          </a:bodyPr>
          <a:lstStyle/>
          <a:p>
            <a:pPr algn="ctr" defTabSz="915686"/>
            <a:r>
              <a:rPr lang="en-GB" sz="2300" i="0" dirty="0" smtClean="0">
                <a:solidFill>
                  <a:srgbClr val="9E0000"/>
                </a:solidFill>
              </a:rPr>
              <a:t>Impact analysis</a:t>
            </a:r>
          </a:p>
        </p:txBody>
      </p:sp>
      <p:sp>
        <p:nvSpPr>
          <p:cNvPr id="9" name="Rounded Rectangle 8"/>
          <p:cNvSpPr/>
          <p:nvPr/>
        </p:nvSpPr>
        <p:spPr bwMode="auto">
          <a:xfrm>
            <a:off x="4186108" y="3044036"/>
            <a:ext cx="1673218" cy="1311174"/>
          </a:xfrm>
          <a:prstGeom prst="roundRect">
            <a:avLst/>
          </a:prstGeom>
          <a:solidFill>
            <a:srgbClr val="FFDC97"/>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598" tIns="45799" rIns="91598" bIns="45799" numCol="1" rtlCol="0" anchor="t" anchorCtr="0" compatLnSpc="1">
            <a:prstTxWarp prst="textNoShape">
              <a:avLst/>
            </a:prstTxWarp>
            <a:spAutoFit/>
          </a:bodyPr>
          <a:lstStyle/>
          <a:p>
            <a:pPr algn="ctr" defTabSz="915686"/>
            <a:r>
              <a:rPr lang="en-GB" sz="2300" i="0" dirty="0" smtClean="0">
                <a:solidFill>
                  <a:srgbClr val="9E0000"/>
                </a:solidFill>
              </a:rPr>
              <a:t>Plan system release</a:t>
            </a:r>
          </a:p>
        </p:txBody>
      </p:sp>
      <p:sp>
        <p:nvSpPr>
          <p:cNvPr id="10" name="Rounded Rectangle 9"/>
          <p:cNvSpPr/>
          <p:nvPr/>
        </p:nvSpPr>
        <p:spPr bwMode="auto">
          <a:xfrm>
            <a:off x="6138196" y="3044036"/>
            <a:ext cx="1603500" cy="817422"/>
          </a:xfrm>
          <a:prstGeom prst="roundRect">
            <a:avLst/>
          </a:prstGeom>
          <a:solidFill>
            <a:srgbClr val="FFDC97"/>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598" tIns="45799" rIns="91598" bIns="45799" numCol="1" rtlCol="0" anchor="t" anchorCtr="0" compatLnSpc="1">
            <a:prstTxWarp prst="textNoShape">
              <a:avLst/>
            </a:prstTxWarp>
            <a:spAutoFit/>
          </a:bodyPr>
          <a:lstStyle/>
          <a:p>
            <a:pPr algn="ctr" defTabSz="915686"/>
            <a:r>
              <a:rPr lang="en-GB" sz="2100" i="0" dirty="0" smtClean="0">
                <a:solidFill>
                  <a:srgbClr val="9E0000"/>
                </a:solidFill>
              </a:rPr>
              <a:t>Implement change</a:t>
            </a:r>
          </a:p>
        </p:txBody>
      </p:sp>
      <p:sp>
        <p:nvSpPr>
          <p:cNvPr id="11" name="Rounded Rectangle 10"/>
          <p:cNvSpPr/>
          <p:nvPr/>
        </p:nvSpPr>
        <p:spPr bwMode="auto">
          <a:xfrm>
            <a:off x="8020565" y="3044036"/>
            <a:ext cx="1464066" cy="885525"/>
          </a:xfrm>
          <a:prstGeom prst="roundRect">
            <a:avLst/>
          </a:prstGeom>
          <a:solidFill>
            <a:srgbClr val="FFDC97"/>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598" tIns="45799" rIns="91598" bIns="45799" numCol="1" rtlCol="0" anchor="t" anchorCtr="0" compatLnSpc="1">
            <a:prstTxWarp prst="textNoShape">
              <a:avLst/>
            </a:prstTxWarp>
            <a:spAutoFit/>
          </a:bodyPr>
          <a:lstStyle/>
          <a:p>
            <a:pPr algn="ctr" defTabSz="915686"/>
            <a:r>
              <a:rPr lang="en-GB" sz="2300" i="0" dirty="0" smtClean="0">
                <a:solidFill>
                  <a:srgbClr val="9E0000"/>
                </a:solidFill>
              </a:rPr>
              <a:t>System release</a:t>
            </a:r>
          </a:p>
        </p:txBody>
      </p:sp>
      <p:sp>
        <p:nvSpPr>
          <p:cNvPr id="12" name="Rounded Rectangle 11"/>
          <p:cNvSpPr/>
          <p:nvPr/>
        </p:nvSpPr>
        <p:spPr bwMode="auto">
          <a:xfrm>
            <a:off x="1606564" y="4840531"/>
            <a:ext cx="2091522" cy="919577"/>
          </a:xfrm>
          <a:prstGeom prst="roundRect">
            <a:avLst/>
          </a:prstGeom>
          <a:solidFill>
            <a:srgbClr val="FFDC97"/>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598" tIns="45799" rIns="91598" bIns="45799" numCol="1" rtlCol="0" anchor="t" anchorCtr="0" compatLnSpc="1">
            <a:prstTxWarp prst="textNoShape">
              <a:avLst/>
            </a:prstTxWarp>
            <a:spAutoFit/>
          </a:bodyPr>
          <a:lstStyle/>
          <a:p>
            <a:pPr algn="ctr" defTabSz="915686"/>
            <a:r>
              <a:rPr lang="en-GB" sz="2300" i="0" dirty="0" smtClean="0">
                <a:solidFill>
                  <a:srgbClr val="9E0000"/>
                </a:solidFill>
              </a:rPr>
              <a:t>Perfective maintenance</a:t>
            </a:r>
          </a:p>
        </p:txBody>
      </p:sp>
      <p:sp>
        <p:nvSpPr>
          <p:cNvPr id="13" name="Rounded Rectangle 12"/>
          <p:cNvSpPr/>
          <p:nvPr/>
        </p:nvSpPr>
        <p:spPr bwMode="auto">
          <a:xfrm>
            <a:off x="3976956" y="4840531"/>
            <a:ext cx="2091522" cy="902551"/>
          </a:xfrm>
          <a:prstGeom prst="roundRect">
            <a:avLst/>
          </a:prstGeom>
          <a:solidFill>
            <a:srgbClr val="FFDC97"/>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598" tIns="45799" rIns="91598" bIns="45799" numCol="1" rtlCol="0" anchor="t" anchorCtr="0" compatLnSpc="1">
            <a:prstTxWarp prst="textNoShape">
              <a:avLst/>
            </a:prstTxWarp>
            <a:spAutoFit/>
          </a:bodyPr>
          <a:lstStyle/>
          <a:p>
            <a:pPr algn="ctr" defTabSz="915686"/>
            <a:r>
              <a:rPr lang="en-GB" sz="2300" i="0" dirty="0" smtClean="0">
                <a:solidFill>
                  <a:srgbClr val="9E0000"/>
                </a:solidFill>
              </a:rPr>
              <a:t>Adaptive maintenance</a:t>
            </a:r>
          </a:p>
        </p:txBody>
      </p:sp>
      <p:sp>
        <p:nvSpPr>
          <p:cNvPr id="14" name="Rounded Rectangle 13"/>
          <p:cNvSpPr/>
          <p:nvPr/>
        </p:nvSpPr>
        <p:spPr bwMode="auto">
          <a:xfrm>
            <a:off x="6347348" y="4840531"/>
            <a:ext cx="2091522" cy="919577"/>
          </a:xfrm>
          <a:prstGeom prst="roundRect">
            <a:avLst/>
          </a:prstGeom>
          <a:solidFill>
            <a:srgbClr val="FFDC97"/>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598" tIns="45799" rIns="91598" bIns="45799" numCol="1" rtlCol="0" anchor="t" anchorCtr="0" compatLnSpc="1">
            <a:prstTxWarp prst="textNoShape">
              <a:avLst/>
            </a:prstTxWarp>
            <a:spAutoFit/>
          </a:bodyPr>
          <a:lstStyle/>
          <a:p>
            <a:pPr algn="ctr" defTabSz="915686"/>
            <a:r>
              <a:rPr lang="en-GB" sz="2300" i="0" dirty="0" smtClean="0">
                <a:solidFill>
                  <a:srgbClr val="9E0000"/>
                </a:solidFill>
              </a:rPr>
              <a:t>Corrective maintenance</a:t>
            </a:r>
          </a:p>
        </p:txBody>
      </p:sp>
      <p:sp>
        <p:nvSpPr>
          <p:cNvPr id="15" name="TextBox 14"/>
          <p:cNvSpPr txBox="1"/>
          <p:nvPr/>
        </p:nvSpPr>
        <p:spPr>
          <a:xfrm>
            <a:off x="212216" y="6316224"/>
            <a:ext cx="2564125" cy="317856"/>
          </a:xfrm>
          <a:prstGeom prst="rect">
            <a:avLst/>
          </a:prstGeom>
          <a:noFill/>
        </p:spPr>
        <p:txBody>
          <a:bodyPr wrap="none" lIns="86182" tIns="43091" rIns="86182" bIns="43091" rtlCol="0">
            <a:spAutoFit/>
          </a:bodyPr>
          <a:lstStyle/>
          <a:p>
            <a:r>
              <a:rPr lang="en-GB" sz="1500" dirty="0" smtClean="0">
                <a:solidFill>
                  <a:srgbClr val="000000"/>
                </a:solidFill>
              </a:rPr>
              <a:t>Taken from Ian </a:t>
            </a:r>
            <a:r>
              <a:rPr lang="en-GB" sz="1500" dirty="0" err="1" smtClean="0">
                <a:solidFill>
                  <a:srgbClr val="000000"/>
                </a:solidFill>
              </a:rPr>
              <a:t>Sommerville</a:t>
            </a:r>
            <a:endParaRPr lang="en-GB" sz="1500" dirty="0">
              <a:solidFill>
                <a:srgbClr val="000000"/>
              </a:solidFill>
            </a:endParaRPr>
          </a:p>
        </p:txBody>
      </p:sp>
      <p:cxnSp>
        <p:nvCxnSpPr>
          <p:cNvPr id="17" name="Elbow Connector 16"/>
          <p:cNvCxnSpPr>
            <a:stCxn id="11" idx="0"/>
            <a:endCxn id="7" idx="0"/>
          </p:cNvCxnSpPr>
          <p:nvPr/>
        </p:nvCxnSpPr>
        <p:spPr bwMode="auto">
          <a:xfrm rot="16200000" flipV="1">
            <a:off x="5022717" y="-685846"/>
            <a:ext cx="1588" cy="7459763"/>
          </a:xfrm>
          <a:prstGeom prst="bentConnector3">
            <a:avLst>
              <a:gd name="adj1" fmla="val 23849126"/>
            </a:avLst>
          </a:prstGeom>
          <a:noFill/>
          <a:ln w="28575" cap="flat" cmpd="sng" algn="ctr">
            <a:solidFill>
              <a:srgbClr val="000000"/>
            </a:solidFill>
            <a:prstDash val="solid"/>
            <a:round/>
            <a:headEnd type="none" w="med" len="med"/>
            <a:tailEnd type="triangle" w="lg" len="lg"/>
          </a:ln>
          <a:effectLst/>
        </p:spPr>
      </p:cxnSp>
      <p:cxnSp>
        <p:nvCxnSpPr>
          <p:cNvPr id="20" name="Elbow Connector 19"/>
          <p:cNvCxnSpPr>
            <a:stCxn id="7" idx="3"/>
            <a:endCxn id="8" idx="1"/>
          </p:cNvCxnSpPr>
          <p:nvPr/>
        </p:nvCxnSpPr>
        <p:spPr bwMode="auto">
          <a:xfrm flipV="1">
            <a:off x="2024868" y="3486799"/>
            <a:ext cx="418305" cy="8513"/>
          </a:xfrm>
          <a:prstGeom prst="straightConnector1">
            <a:avLst/>
          </a:prstGeom>
          <a:noFill/>
          <a:ln w="28575" cap="flat" cmpd="sng" algn="ctr">
            <a:solidFill>
              <a:srgbClr val="000000"/>
            </a:solidFill>
            <a:prstDash val="solid"/>
            <a:round/>
            <a:headEnd type="none" w="med" len="med"/>
            <a:tailEnd type="triangle" w="lg" len="lg"/>
          </a:ln>
          <a:effectLst/>
        </p:spPr>
      </p:cxnSp>
      <p:cxnSp>
        <p:nvCxnSpPr>
          <p:cNvPr id="24" name="Elbow Connector 19"/>
          <p:cNvCxnSpPr>
            <a:endCxn id="9" idx="1"/>
          </p:cNvCxnSpPr>
          <p:nvPr/>
        </p:nvCxnSpPr>
        <p:spPr bwMode="auto">
          <a:xfrm>
            <a:off x="3837521" y="3493160"/>
            <a:ext cx="348587" cy="206463"/>
          </a:xfrm>
          <a:prstGeom prst="straightConnector1">
            <a:avLst/>
          </a:prstGeom>
          <a:noFill/>
          <a:ln w="28575" cap="flat" cmpd="sng" algn="ctr">
            <a:solidFill>
              <a:srgbClr val="000000"/>
            </a:solidFill>
            <a:prstDash val="solid"/>
            <a:round/>
            <a:headEnd type="none" w="med" len="med"/>
            <a:tailEnd type="triangle" w="lg" len="lg"/>
          </a:ln>
          <a:effectLst/>
        </p:spPr>
      </p:cxnSp>
      <p:cxnSp>
        <p:nvCxnSpPr>
          <p:cNvPr id="27" name="Elbow Connector 19"/>
          <p:cNvCxnSpPr>
            <a:stCxn id="9" idx="3"/>
            <a:endCxn id="10" idx="1"/>
          </p:cNvCxnSpPr>
          <p:nvPr/>
        </p:nvCxnSpPr>
        <p:spPr bwMode="auto">
          <a:xfrm flipV="1">
            <a:off x="5859326" y="3452747"/>
            <a:ext cx="278870" cy="246876"/>
          </a:xfrm>
          <a:prstGeom prst="straightConnector1">
            <a:avLst/>
          </a:prstGeom>
          <a:noFill/>
          <a:ln w="28575" cap="flat" cmpd="sng" algn="ctr">
            <a:solidFill>
              <a:srgbClr val="000000"/>
            </a:solidFill>
            <a:prstDash val="solid"/>
            <a:round/>
            <a:headEnd type="none" w="med" len="med"/>
            <a:tailEnd type="triangle" w="lg" len="lg"/>
          </a:ln>
          <a:effectLst/>
        </p:spPr>
      </p:cxnSp>
      <p:cxnSp>
        <p:nvCxnSpPr>
          <p:cNvPr id="30" name="Elbow Connector 19"/>
          <p:cNvCxnSpPr>
            <a:stCxn id="10" idx="3"/>
            <a:endCxn id="11" idx="1"/>
          </p:cNvCxnSpPr>
          <p:nvPr/>
        </p:nvCxnSpPr>
        <p:spPr bwMode="auto">
          <a:xfrm>
            <a:off x="7741696" y="3452747"/>
            <a:ext cx="278869" cy="34052"/>
          </a:xfrm>
          <a:prstGeom prst="straightConnector1">
            <a:avLst/>
          </a:prstGeom>
          <a:noFill/>
          <a:ln w="28575" cap="flat" cmpd="sng" algn="ctr">
            <a:solidFill>
              <a:srgbClr val="000000"/>
            </a:solidFill>
            <a:prstDash val="solid"/>
            <a:round/>
            <a:headEnd type="none" w="med" len="med"/>
            <a:tailEnd type="triangle" w="lg" len="lg"/>
          </a:ln>
          <a:effectLst/>
        </p:spPr>
      </p:cxnSp>
      <p:cxnSp>
        <p:nvCxnSpPr>
          <p:cNvPr id="33" name="Elbow Connector 19"/>
          <p:cNvCxnSpPr>
            <a:stCxn id="9" idx="2"/>
            <a:endCxn id="13" idx="0"/>
          </p:cNvCxnSpPr>
          <p:nvPr/>
        </p:nvCxnSpPr>
        <p:spPr bwMode="auto">
          <a:xfrm rot="5400000">
            <a:off x="4780057" y="4597870"/>
            <a:ext cx="485321" cy="1588"/>
          </a:xfrm>
          <a:prstGeom prst="straightConnector1">
            <a:avLst/>
          </a:prstGeom>
          <a:noFill/>
          <a:ln w="28575" cap="flat" cmpd="sng" algn="ctr">
            <a:solidFill>
              <a:srgbClr val="000000"/>
            </a:solidFill>
            <a:prstDash val="solid"/>
            <a:round/>
            <a:headEnd type="none" w="med" len="med"/>
            <a:tailEnd type="triangle" w="lg" len="lg"/>
          </a:ln>
          <a:effectLst/>
        </p:spPr>
      </p:cxnSp>
      <p:cxnSp>
        <p:nvCxnSpPr>
          <p:cNvPr id="46" name="Elbow Connector 19"/>
          <p:cNvCxnSpPr>
            <a:stCxn id="9" idx="2"/>
            <a:endCxn id="12" idx="0"/>
          </p:cNvCxnSpPr>
          <p:nvPr/>
        </p:nvCxnSpPr>
        <p:spPr bwMode="auto">
          <a:xfrm rot="5400000">
            <a:off x="3594861" y="3412674"/>
            <a:ext cx="485321" cy="2370392"/>
          </a:xfrm>
          <a:prstGeom prst="bentConnector3">
            <a:avLst>
              <a:gd name="adj1" fmla="val 50000"/>
            </a:avLst>
          </a:prstGeom>
          <a:noFill/>
          <a:ln w="28575" cap="flat" cmpd="sng" algn="ctr">
            <a:solidFill>
              <a:srgbClr val="000000"/>
            </a:solidFill>
            <a:prstDash val="solid"/>
            <a:round/>
            <a:headEnd type="none" w="med" len="med"/>
            <a:tailEnd type="triangle" w="lg" len="lg"/>
          </a:ln>
          <a:effectLst/>
        </p:spPr>
      </p:cxnSp>
      <p:cxnSp>
        <p:nvCxnSpPr>
          <p:cNvPr id="49" name="Elbow Connector 19"/>
          <p:cNvCxnSpPr>
            <a:stCxn id="9" idx="2"/>
            <a:endCxn id="14" idx="0"/>
          </p:cNvCxnSpPr>
          <p:nvPr/>
        </p:nvCxnSpPr>
        <p:spPr bwMode="auto">
          <a:xfrm rot="16200000" flipH="1">
            <a:off x="5965253" y="3412674"/>
            <a:ext cx="485321" cy="2370392"/>
          </a:xfrm>
          <a:prstGeom prst="bentConnector3">
            <a:avLst>
              <a:gd name="adj1" fmla="val 50000"/>
            </a:avLst>
          </a:prstGeom>
          <a:noFill/>
          <a:ln w="28575" cap="flat" cmpd="sng" algn="ctr">
            <a:solidFill>
              <a:srgbClr val="000000"/>
            </a:solidFill>
            <a:prstDash val="solid"/>
            <a:round/>
            <a:headEnd type="none" w="med" len="med"/>
            <a:tailEnd type="triangle" w="lg" len="lg"/>
          </a:ln>
          <a:effectLst/>
        </p:spPr>
      </p:cxnSp>
      <p:sp>
        <p:nvSpPr>
          <p:cNvPr id="21" name="Slide Number Placeholder 20"/>
          <p:cNvSpPr>
            <a:spLocks noGrp="1"/>
          </p:cNvSpPr>
          <p:nvPr>
            <p:ph type="sldNum" sz="quarter" idx="4"/>
          </p:nvPr>
        </p:nvSpPr>
        <p:spPr/>
        <p:txBody>
          <a:bodyPr/>
          <a:lstStyle/>
          <a:p>
            <a:r>
              <a:rPr lang="en-GB" smtClean="0"/>
              <a:t>Faculty of ICT</a:t>
            </a:r>
            <a:endParaRPr lang="en-GB" dirty="0"/>
          </a:p>
        </p:txBody>
      </p:sp>
      <p:sp>
        <p:nvSpPr>
          <p:cNvPr id="22" name="Footer Placeholder 21"/>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sz="3200" dirty="0" smtClean="0"/>
              <a:t>Regression Testing</a:t>
            </a:r>
          </a:p>
        </p:txBody>
      </p:sp>
      <p:sp>
        <p:nvSpPr>
          <p:cNvPr id="14339" name="Content Placeholder 2"/>
          <p:cNvSpPr>
            <a:spLocks noGrp="1"/>
          </p:cNvSpPr>
          <p:nvPr>
            <p:ph idx="1"/>
          </p:nvPr>
        </p:nvSpPr>
        <p:spPr>
          <a:xfrm>
            <a:off x="560803" y="1214422"/>
            <a:ext cx="8714676" cy="4588517"/>
          </a:xfrm>
        </p:spPr>
        <p:txBody>
          <a:bodyPr/>
          <a:lstStyle/>
          <a:p>
            <a:pPr marL="0" indent="0" algn="just" eaLnBrk="1" hangingPunct="1">
              <a:buNone/>
            </a:pPr>
            <a:r>
              <a:rPr lang="en-GB" dirty="0" smtClean="0">
                <a:solidFill>
                  <a:srgbClr val="C00000"/>
                </a:solidFill>
              </a:rPr>
              <a:t>When parts of a system are changed, one must ensure that the unchanged parts work as they did before. This is called regression testing, and is made up of the following steps:</a:t>
            </a:r>
          </a:p>
          <a:p>
            <a:r>
              <a:rPr lang="en-GB" sz="2300" dirty="0" smtClean="0"/>
              <a:t>Prepare a general purpose set of test cases (TCs) for the existing system.</a:t>
            </a:r>
          </a:p>
          <a:p>
            <a:r>
              <a:rPr lang="en-GB" sz="2300" dirty="0" smtClean="0"/>
              <a:t>Run the TCs on the existing version and save the results.</a:t>
            </a:r>
          </a:p>
          <a:p>
            <a:r>
              <a:rPr lang="en-GB" sz="2300" b="1" dirty="0" smtClean="0"/>
              <a:t>Make program modifications.</a:t>
            </a:r>
          </a:p>
          <a:p>
            <a:r>
              <a:rPr lang="en-GB" sz="2300" dirty="0" smtClean="0"/>
              <a:t>Now run the same TCs on the modified and save the results.</a:t>
            </a:r>
          </a:p>
          <a:p>
            <a:r>
              <a:rPr lang="en-GB" sz="2300" dirty="0" smtClean="0"/>
              <a:t>Compare both sets of results (i.e. from existing and modified).</a:t>
            </a:r>
          </a:p>
          <a:p>
            <a:pPr marL="0" indent="0" algn="ctr">
              <a:spcBef>
                <a:spcPts val="1131"/>
              </a:spcBef>
              <a:buNone/>
            </a:pPr>
            <a:r>
              <a:rPr lang="en-GB" sz="2300" b="1" dirty="0" smtClean="0">
                <a:solidFill>
                  <a:srgbClr val="C00000"/>
                </a:solidFill>
              </a:rPr>
              <a:t>THE RESULTS SHOULD BE IDENTICAL.</a:t>
            </a:r>
            <a:endParaRPr lang="en-US" sz="2300" b="1" dirty="0" smtClean="0">
              <a:solidFill>
                <a:srgbClr val="C00000"/>
              </a:solidFill>
            </a:endParaRPr>
          </a:p>
        </p:txBody>
      </p:sp>
      <p:sp>
        <p:nvSpPr>
          <p:cNvPr id="4" name="Slide Number Placeholder 3"/>
          <p:cNvSpPr>
            <a:spLocks noGrp="1"/>
          </p:cNvSpPr>
          <p:nvPr>
            <p:ph type="sldNum" sz="quarter" idx="4"/>
          </p:nvPr>
        </p:nvSpPr>
        <p:spPr/>
        <p:txBody>
          <a:bodyPr/>
          <a:lstStyle/>
          <a:p>
            <a:r>
              <a:rPr lang="en-GB" smtClean="0"/>
              <a:t>Faculty of ICT</a:t>
            </a:r>
            <a:endParaRPr lang="en-GB" dirty="0"/>
          </a:p>
        </p:txBody>
      </p:sp>
      <p:sp>
        <p:nvSpPr>
          <p:cNvPr id="5" name="Footer Placeholder 4"/>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t>Lehman’s Laws of System Evolution</a:t>
            </a:r>
            <a:endParaRPr lang="en-GB" sz="2800" dirty="0"/>
          </a:p>
        </p:txBody>
      </p:sp>
      <p:sp>
        <p:nvSpPr>
          <p:cNvPr id="3" name="Content Placeholder 2"/>
          <p:cNvSpPr>
            <a:spLocks noGrp="1"/>
          </p:cNvSpPr>
          <p:nvPr>
            <p:ph idx="1"/>
          </p:nvPr>
        </p:nvSpPr>
        <p:spPr>
          <a:xfrm>
            <a:off x="421368" y="1285861"/>
            <a:ext cx="8960788" cy="1571636"/>
          </a:xfrm>
        </p:spPr>
        <p:txBody>
          <a:bodyPr/>
          <a:lstStyle/>
          <a:p>
            <a:pPr marL="0" indent="0" algn="just">
              <a:buNone/>
            </a:pPr>
            <a:r>
              <a:rPr lang="en-GB" sz="2300" dirty="0" smtClean="0"/>
              <a:t>Meir Manny Lehman </a:t>
            </a:r>
            <a:r>
              <a:rPr lang="en-GB" sz="1900" i="1" dirty="0" smtClean="0"/>
              <a:t>(while Professor at Imperial College, University of London)</a:t>
            </a:r>
            <a:r>
              <a:rPr lang="en-GB" sz="2300" dirty="0" smtClean="0"/>
              <a:t>, together with colleagues, proposed a set of distinct behavioural patterns governing software system evolution. These patterns came to be known as Lehman’s Laws.</a:t>
            </a:r>
            <a:endParaRPr lang="en-GB" sz="1900" i="1" dirty="0"/>
          </a:p>
        </p:txBody>
      </p:sp>
      <p:pic>
        <p:nvPicPr>
          <p:cNvPr id="4" name="Picture 3" descr="Meir_M_Lehman.jpg"/>
          <p:cNvPicPr>
            <a:picLocks noChangeAspect="1"/>
          </p:cNvPicPr>
          <p:nvPr/>
        </p:nvPicPr>
        <p:blipFill>
          <a:blip r:embed="rId3"/>
          <a:stretch>
            <a:fillRect/>
          </a:stretch>
        </p:blipFill>
        <p:spPr>
          <a:xfrm>
            <a:off x="560803" y="3108197"/>
            <a:ext cx="1280524" cy="1539853"/>
          </a:xfrm>
          <a:prstGeom prst="rect">
            <a:avLst/>
          </a:prstGeom>
        </p:spPr>
      </p:pic>
      <p:sp>
        <p:nvSpPr>
          <p:cNvPr id="5" name="TextBox 4"/>
          <p:cNvSpPr txBox="1"/>
          <p:nvPr/>
        </p:nvSpPr>
        <p:spPr>
          <a:xfrm>
            <a:off x="2166918" y="2924944"/>
            <a:ext cx="7178570" cy="3272511"/>
          </a:xfrm>
          <a:prstGeom prst="rect">
            <a:avLst/>
          </a:prstGeom>
          <a:noFill/>
        </p:spPr>
        <p:txBody>
          <a:bodyPr wrap="square" lIns="86182" tIns="43091" rIns="86182" bIns="43091" rtlCol="0">
            <a:spAutoFit/>
          </a:bodyPr>
          <a:lstStyle/>
          <a:p>
            <a:pPr algn="just"/>
            <a:r>
              <a:rPr lang="en-GB" sz="2300" i="0" dirty="0" smtClean="0">
                <a:solidFill>
                  <a:srgbClr val="C00000"/>
                </a:solidFill>
              </a:rPr>
              <a:t>He firstly classified programs into three types:</a:t>
            </a:r>
          </a:p>
          <a:p>
            <a:pPr marL="430911" indent="-430911" algn="just">
              <a:buAutoNum type="arabicParenR"/>
            </a:pPr>
            <a:r>
              <a:rPr lang="en-GB" sz="2300" i="0" dirty="0" smtClean="0">
                <a:solidFill>
                  <a:srgbClr val="000000"/>
                </a:solidFill>
              </a:rPr>
              <a:t>S-type systems are programs that can be specified formally</a:t>
            </a:r>
            <a:r>
              <a:rPr lang="en-GB" sz="2300" dirty="0" smtClean="0">
                <a:solidFill>
                  <a:srgbClr val="000000"/>
                </a:solidFill>
              </a:rPr>
              <a:t>.</a:t>
            </a:r>
          </a:p>
          <a:p>
            <a:pPr marL="430911" indent="-430911" algn="just">
              <a:buAutoNum type="arabicParenR"/>
            </a:pPr>
            <a:r>
              <a:rPr lang="en-GB" sz="2300" i="0" dirty="0" smtClean="0">
                <a:solidFill>
                  <a:srgbClr val="000000"/>
                </a:solidFill>
              </a:rPr>
              <a:t>P-type systems cannot be specified.  They require an iterative process to find a working solution.</a:t>
            </a:r>
          </a:p>
          <a:p>
            <a:pPr marL="430911" indent="-430911" algn="just">
              <a:buAutoNum type="arabicParenR"/>
            </a:pPr>
            <a:r>
              <a:rPr lang="en-GB" sz="2300" i="0" dirty="0" smtClean="0">
                <a:solidFill>
                  <a:srgbClr val="000000"/>
                </a:solidFill>
              </a:rPr>
              <a:t>E-type programs are embedded in the real world and become part of it.  This leads to a feedback system where the program and its environment evolve together</a:t>
            </a:r>
          </a:p>
        </p:txBody>
      </p:sp>
      <p:sp>
        <p:nvSpPr>
          <p:cNvPr id="6" name="Slide Number Placeholder 5"/>
          <p:cNvSpPr>
            <a:spLocks noGrp="1"/>
          </p:cNvSpPr>
          <p:nvPr>
            <p:ph type="sldNum" sz="quarter" idx="4"/>
          </p:nvPr>
        </p:nvSpPr>
        <p:spPr/>
        <p:txBody>
          <a:bodyPr/>
          <a:lstStyle/>
          <a:p>
            <a:r>
              <a:rPr lang="en-GB" smtClean="0"/>
              <a:t>Faculty of ICT</a:t>
            </a:r>
            <a:endParaRPr lang="en-GB" dirty="0"/>
          </a:p>
        </p:txBody>
      </p:sp>
      <p:sp>
        <p:nvSpPr>
          <p:cNvPr id="7" name="Footer Placeholder 6"/>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extLst>
      <p:ext uri="{BB962C8B-B14F-4D97-AF65-F5344CB8AC3E}">
        <p14:creationId xmlns:p14="http://schemas.microsoft.com/office/powerpoint/2010/main" val="317162404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t>Lehman’s Laws of System Evolution</a:t>
            </a:r>
            <a:endParaRPr lang="en-GB" sz="2800" dirty="0"/>
          </a:p>
        </p:txBody>
      </p:sp>
      <p:sp>
        <p:nvSpPr>
          <p:cNvPr id="5" name="TextBox 4"/>
          <p:cNvSpPr txBox="1"/>
          <p:nvPr/>
        </p:nvSpPr>
        <p:spPr>
          <a:xfrm>
            <a:off x="488504" y="836712"/>
            <a:ext cx="8928992" cy="5703946"/>
          </a:xfrm>
          <a:prstGeom prst="rect">
            <a:avLst/>
          </a:prstGeom>
          <a:noFill/>
        </p:spPr>
        <p:txBody>
          <a:bodyPr wrap="square" lIns="86182" tIns="43091" rIns="86182" bIns="43091" rtlCol="0">
            <a:spAutoFit/>
          </a:bodyPr>
          <a:lstStyle/>
          <a:p>
            <a:pPr algn="just"/>
            <a:r>
              <a:rPr lang="en-GB" sz="2000" i="0" dirty="0" smtClean="0">
                <a:solidFill>
                  <a:srgbClr val="C00000"/>
                </a:solidFill>
              </a:rPr>
              <a:t>Lehman goes on to formulate 8 laws of software evolution for E-Type systems. They describe a balance between forces driving new developments and forces that slow down progress.  These are the most quoted laws:</a:t>
            </a:r>
          </a:p>
          <a:p>
            <a:pPr algn="just"/>
            <a:endParaRPr lang="en-GB" sz="2300" i="0" dirty="0" smtClean="0">
              <a:solidFill>
                <a:srgbClr val="C00000"/>
              </a:solidFill>
            </a:endParaRPr>
          </a:p>
          <a:p>
            <a:pPr marL="430911" indent="-430911" algn="just">
              <a:buAutoNum type="arabicParenR"/>
            </a:pPr>
            <a:r>
              <a:rPr lang="en-GB" sz="2000" i="0" dirty="0" smtClean="0">
                <a:solidFill>
                  <a:srgbClr val="000000"/>
                </a:solidFill>
              </a:rPr>
              <a:t>Continuing change</a:t>
            </a:r>
          </a:p>
          <a:p>
            <a:pPr marL="861822" lvl="1" indent="-430911" algn="just"/>
            <a:r>
              <a:rPr lang="en-GB" sz="1800" dirty="0" smtClean="0">
                <a:solidFill>
                  <a:srgbClr val="000000"/>
                </a:solidFill>
              </a:rPr>
              <a:t>Software must continually change and adapt to its environment.  Otherwise it will degrade.</a:t>
            </a:r>
          </a:p>
          <a:p>
            <a:pPr marL="430911" indent="-430911" algn="just">
              <a:buAutoNum type="arabicParenR"/>
            </a:pPr>
            <a:r>
              <a:rPr lang="en-GB" sz="2000" i="0" dirty="0" smtClean="0">
                <a:solidFill>
                  <a:srgbClr val="000000"/>
                </a:solidFill>
              </a:rPr>
              <a:t>Increasing complexity</a:t>
            </a:r>
          </a:p>
          <a:p>
            <a:pPr marL="861822" lvl="1" indent="-430911" algn="just"/>
            <a:r>
              <a:rPr lang="en-GB" sz="1800" dirty="0" smtClean="0">
                <a:solidFill>
                  <a:srgbClr val="000000"/>
                </a:solidFill>
              </a:rPr>
              <a:t>As a system evolves, it’s complexity will increase, unless work is specifically done to control it.</a:t>
            </a:r>
          </a:p>
          <a:p>
            <a:pPr marL="430911" indent="-430911" algn="just">
              <a:buAutoNum type="arabicParenR"/>
            </a:pPr>
            <a:r>
              <a:rPr lang="en-GB" sz="2000" i="0" dirty="0" smtClean="0">
                <a:solidFill>
                  <a:srgbClr val="000000"/>
                </a:solidFill>
              </a:rPr>
              <a:t>Declining Quality</a:t>
            </a:r>
            <a:endParaRPr lang="en-GB" sz="2000" i="0" dirty="0">
              <a:solidFill>
                <a:srgbClr val="000000"/>
              </a:solidFill>
            </a:endParaRPr>
          </a:p>
          <a:p>
            <a:pPr marL="861822" lvl="1" indent="-430911" algn="just"/>
            <a:r>
              <a:rPr lang="en-GB" sz="1800" dirty="0" smtClean="0">
                <a:solidFill>
                  <a:srgbClr val="000000"/>
                </a:solidFill>
              </a:rPr>
              <a:t>The quality of a program will appear to deteriorate over time unless it is rigorously maintained.</a:t>
            </a:r>
          </a:p>
          <a:p>
            <a:pPr marL="430911" indent="-430911" algn="just">
              <a:buAutoNum type="arabicParenR"/>
            </a:pPr>
            <a:r>
              <a:rPr lang="en-GB" sz="2000" i="0" dirty="0" smtClean="0">
                <a:solidFill>
                  <a:srgbClr val="000000"/>
                </a:solidFill>
              </a:rPr>
              <a:t>Feedback System</a:t>
            </a:r>
            <a:endParaRPr lang="en-GB" sz="2000" i="0" dirty="0">
              <a:solidFill>
                <a:srgbClr val="000000"/>
              </a:solidFill>
            </a:endParaRPr>
          </a:p>
          <a:p>
            <a:pPr marL="861822" lvl="1" indent="-430911" algn="just"/>
            <a:r>
              <a:rPr lang="en-GB" sz="1800" dirty="0" smtClean="0">
                <a:solidFill>
                  <a:srgbClr val="000000"/>
                </a:solidFill>
              </a:rPr>
              <a:t>Evolution processes need to be feedback based in order to achieve significant improvement over time.</a:t>
            </a:r>
          </a:p>
          <a:p>
            <a:pPr marL="430911" indent="-430911" algn="just">
              <a:buAutoNum type="arabicParenR"/>
            </a:pPr>
            <a:r>
              <a:rPr lang="en-GB" sz="2000" i="0" dirty="0" smtClean="0">
                <a:solidFill>
                  <a:srgbClr val="000000"/>
                </a:solidFill>
              </a:rPr>
              <a:t>Conservation of familiarity</a:t>
            </a:r>
            <a:endParaRPr lang="en-GB" sz="2000" i="0" dirty="0">
              <a:solidFill>
                <a:srgbClr val="000000"/>
              </a:solidFill>
            </a:endParaRPr>
          </a:p>
          <a:p>
            <a:pPr marL="861822" lvl="1" indent="-430911" algn="just"/>
            <a:r>
              <a:rPr lang="en-GB" sz="1800" dirty="0" smtClean="0">
                <a:solidFill>
                  <a:srgbClr val="000000"/>
                </a:solidFill>
              </a:rPr>
              <a:t>As a system grows, anyone associated with the system must maintain master of its content and behaviour to achieve satisfactory evolution.  Excessive growth diminishes that mastery.  Hence the average incremental growth remains invariant as a system evolves.  </a:t>
            </a:r>
            <a:endParaRPr lang="en-GB" sz="1800" i="0" dirty="0">
              <a:solidFill>
                <a:srgbClr val="000000"/>
              </a:solidFill>
            </a:endParaRPr>
          </a:p>
          <a:p>
            <a:pPr marL="861822" lvl="1" indent="-430911" algn="just"/>
            <a:endParaRPr lang="en-GB" sz="1900" i="0" dirty="0">
              <a:solidFill>
                <a:srgbClr val="000000"/>
              </a:solidFill>
            </a:endParaRPr>
          </a:p>
          <a:p>
            <a:pPr marL="861822" lvl="1" indent="-430911" algn="just"/>
            <a:endParaRPr lang="en-GB" sz="1900" i="0" dirty="0">
              <a:solidFill>
                <a:srgbClr val="000000"/>
              </a:solidFill>
            </a:endParaRPr>
          </a:p>
        </p:txBody>
      </p:sp>
      <p:sp>
        <p:nvSpPr>
          <p:cNvPr id="6" name="Slide Number Placeholder 5"/>
          <p:cNvSpPr>
            <a:spLocks noGrp="1"/>
          </p:cNvSpPr>
          <p:nvPr>
            <p:ph type="sldNum" sz="quarter" idx="4"/>
          </p:nvPr>
        </p:nvSpPr>
        <p:spPr/>
        <p:txBody>
          <a:bodyPr/>
          <a:lstStyle/>
          <a:p>
            <a:r>
              <a:rPr lang="en-GB" smtClean="0"/>
              <a:t>Faculty of ICT</a:t>
            </a:r>
            <a:endParaRPr lang="en-GB" dirty="0"/>
          </a:p>
        </p:txBody>
      </p:sp>
      <p:sp>
        <p:nvSpPr>
          <p:cNvPr id="7" name="Footer Placeholder 6"/>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sz="3200" dirty="0" smtClean="0"/>
              <a:t>Maintenance Cost</a:t>
            </a:r>
          </a:p>
        </p:txBody>
      </p:sp>
      <p:sp>
        <p:nvSpPr>
          <p:cNvPr id="5" name="Content Placeholder 4"/>
          <p:cNvSpPr>
            <a:spLocks noGrp="1"/>
          </p:cNvSpPr>
          <p:nvPr>
            <p:ph idx="1"/>
          </p:nvPr>
        </p:nvSpPr>
        <p:spPr>
          <a:xfrm>
            <a:off x="560804" y="1071546"/>
            <a:ext cx="8714676" cy="4923875"/>
          </a:xfrm>
        </p:spPr>
        <p:txBody>
          <a:bodyPr/>
          <a:lstStyle/>
          <a:p>
            <a:pPr>
              <a:buNone/>
            </a:pPr>
            <a:r>
              <a:rPr lang="en-GB" dirty="0" smtClean="0">
                <a:solidFill>
                  <a:srgbClr val="C00000"/>
                </a:solidFill>
              </a:rPr>
              <a:t>Technical factors effecting maintenance cost</a:t>
            </a:r>
          </a:p>
          <a:p>
            <a:pPr>
              <a:spcBef>
                <a:spcPts val="0"/>
              </a:spcBef>
            </a:pPr>
            <a:r>
              <a:rPr lang="en-GB" sz="2300" dirty="0" smtClean="0"/>
              <a:t>Module independence </a:t>
            </a:r>
            <a:r>
              <a:rPr lang="en-GB" sz="2300" i="1" dirty="0" smtClean="0"/>
              <a:t>(maintainability)</a:t>
            </a:r>
            <a:endParaRPr lang="en-GB" sz="2300" dirty="0" smtClean="0"/>
          </a:p>
          <a:p>
            <a:pPr>
              <a:spcBef>
                <a:spcPts val="0"/>
              </a:spcBef>
            </a:pPr>
            <a:r>
              <a:rPr lang="en-GB" sz="2300" dirty="0" smtClean="0"/>
              <a:t>Programming language </a:t>
            </a:r>
            <a:r>
              <a:rPr lang="en-GB" sz="2300" i="1" dirty="0" smtClean="0"/>
              <a:t>(</a:t>
            </a:r>
            <a:r>
              <a:rPr lang="en-GB" sz="2300" i="1" dirty="0" err="1" smtClean="0"/>
              <a:t>understandability</a:t>
            </a:r>
            <a:r>
              <a:rPr lang="en-GB" sz="2300" i="1" dirty="0" smtClean="0"/>
              <a:t>)</a:t>
            </a:r>
            <a:endParaRPr lang="en-GB" sz="2300" dirty="0" smtClean="0"/>
          </a:p>
          <a:p>
            <a:pPr>
              <a:spcBef>
                <a:spcPts val="0"/>
              </a:spcBef>
            </a:pPr>
            <a:r>
              <a:rPr lang="en-GB" sz="2300" dirty="0" smtClean="0"/>
              <a:t>Programming style </a:t>
            </a:r>
            <a:r>
              <a:rPr lang="en-GB" sz="2300" i="1" dirty="0" smtClean="0"/>
              <a:t>(</a:t>
            </a:r>
            <a:r>
              <a:rPr lang="en-GB" sz="2300" i="1" dirty="0" err="1" smtClean="0"/>
              <a:t>understandability</a:t>
            </a:r>
            <a:r>
              <a:rPr lang="en-GB" sz="2300" i="1" dirty="0" smtClean="0"/>
              <a:t>)</a:t>
            </a:r>
            <a:endParaRPr lang="en-GB" sz="2300" dirty="0" smtClean="0"/>
          </a:p>
          <a:p>
            <a:pPr>
              <a:spcBef>
                <a:spcPts val="0"/>
              </a:spcBef>
            </a:pPr>
            <a:r>
              <a:rPr lang="en-GB" sz="2300" dirty="0" smtClean="0"/>
              <a:t>Documentation </a:t>
            </a:r>
            <a:r>
              <a:rPr lang="en-GB" sz="2300" i="1" dirty="0" smtClean="0"/>
              <a:t>(</a:t>
            </a:r>
            <a:r>
              <a:rPr lang="en-GB" sz="2300" i="1" dirty="0" err="1" smtClean="0"/>
              <a:t>understandability</a:t>
            </a:r>
            <a:r>
              <a:rPr lang="en-GB" sz="2300" i="1" dirty="0" smtClean="0"/>
              <a:t>)</a:t>
            </a:r>
            <a:endParaRPr lang="en-GB" sz="2300" dirty="0" smtClean="0"/>
          </a:p>
          <a:p>
            <a:pPr>
              <a:spcBef>
                <a:spcPts val="0"/>
              </a:spcBef>
            </a:pPr>
            <a:r>
              <a:rPr lang="en-GB" sz="2300" dirty="0" smtClean="0"/>
              <a:t>Configuration management </a:t>
            </a:r>
            <a:r>
              <a:rPr lang="en-GB" sz="2300" i="1" dirty="0" smtClean="0"/>
              <a:t>(configurability)</a:t>
            </a:r>
          </a:p>
          <a:p>
            <a:pPr marL="0" indent="0">
              <a:spcBef>
                <a:spcPts val="0"/>
              </a:spcBef>
              <a:buNone/>
            </a:pPr>
            <a:endParaRPr lang="en-GB" sz="2300" dirty="0" smtClean="0"/>
          </a:p>
          <a:p>
            <a:pPr>
              <a:buNone/>
            </a:pPr>
            <a:r>
              <a:rPr lang="en-GB" dirty="0" smtClean="0">
                <a:solidFill>
                  <a:srgbClr val="C00000"/>
                </a:solidFill>
              </a:rPr>
              <a:t>Non-technical factors effecting maintenance cost</a:t>
            </a:r>
          </a:p>
          <a:p>
            <a:pPr>
              <a:spcBef>
                <a:spcPts val="0"/>
              </a:spcBef>
            </a:pPr>
            <a:r>
              <a:rPr lang="en-GB" sz="2300" dirty="0" smtClean="0"/>
              <a:t>Application domain familiarity </a:t>
            </a:r>
            <a:r>
              <a:rPr lang="en-GB" sz="2300" i="1" dirty="0" smtClean="0"/>
              <a:t>(i.e. clear comprehension)</a:t>
            </a:r>
          </a:p>
          <a:p>
            <a:pPr>
              <a:spcBef>
                <a:spcPts val="0"/>
              </a:spcBef>
            </a:pPr>
            <a:r>
              <a:rPr lang="en-GB" sz="2300" dirty="0" smtClean="0"/>
              <a:t>Staff stability </a:t>
            </a:r>
            <a:r>
              <a:rPr lang="en-GB" sz="2300" i="1" dirty="0" smtClean="0"/>
              <a:t>(i.e. the builders are the maintainers)</a:t>
            </a:r>
          </a:p>
          <a:p>
            <a:pPr>
              <a:spcBef>
                <a:spcPts val="0"/>
              </a:spcBef>
            </a:pPr>
            <a:r>
              <a:rPr lang="en-GB" sz="2300" dirty="0" smtClean="0"/>
              <a:t>Program age </a:t>
            </a:r>
            <a:r>
              <a:rPr lang="en-GB" sz="2300" i="1" dirty="0" smtClean="0"/>
              <a:t>(i.e. structure degradation)</a:t>
            </a:r>
          </a:p>
          <a:p>
            <a:pPr>
              <a:spcBef>
                <a:spcPts val="0"/>
              </a:spcBef>
            </a:pPr>
            <a:r>
              <a:rPr lang="en-GB" sz="2300" dirty="0" smtClean="0"/>
              <a:t>External environment (</a:t>
            </a:r>
            <a:r>
              <a:rPr lang="en-GB" sz="2300" i="1" dirty="0" smtClean="0"/>
              <a:t>i.e. real-word dependence)</a:t>
            </a:r>
          </a:p>
        </p:txBody>
      </p:sp>
      <p:sp>
        <p:nvSpPr>
          <p:cNvPr id="4" name="Slide Number Placeholder 3"/>
          <p:cNvSpPr>
            <a:spLocks noGrp="1"/>
          </p:cNvSpPr>
          <p:nvPr>
            <p:ph type="sldNum" sz="quarter" idx="4"/>
          </p:nvPr>
        </p:nvSpPr>
        <p:spPr/>
        <p:txBody>
          <a:bodyPr/>
          <a:lstStyle/>
          <a:p>
            <a:r>
              <a:rPr lang="en-GB" smtClean="0"/>
              <a:t>Faculty of ICT</a:t>
            </a:r>
            <a:endParaRPr lang="en-GB" dirty="0"/>
          </a:p>
        </p:txBody>
      </p:sp>
      <p:sp>
        <p:nvSpPr>
          <p:cNvPr id="6" name="Footer Placeholder 5"/>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smtClean="0"/>
              <a:t>Maintenance Cost Estimation</a:t>
            </a:r>
          </a:p>
        </p:txBody>
      </p:sp>
      <p:sp>
        <p:nvSpPr>
          <p:cNvPr id="16387" name="Content Placeholder 2"/>
          <p:cNvSpPr>
            <a:spLocks noGrp="1"/>
          </p:cNvSpPr>
          <p:nvPr>
            <p:ph idx="1"/>
          </p:nvPr>
        </p:nvSpPr>
        <p:spPr>
          <a:xfrm>
            <a:off x="809596" y="1357298"/>
            <a:ext cx="8421804" cy="4362903"/>
          </a:xfrm>
        </p:spPr>
        <p:txBody>
          <a:bodyPr/>
          <a:lstStyle/>
          <a:p>
            <a:pPr marL="0" indent="0" algn="just">
              <a:buNone/>
            </a:pPr>
            <a:r>
              <a:rPr lang="en-GB" b="1" dirty="0" smtClean="0"/>
              <a:t>Annual Change Traffic (ACT) is the fraction (%) of a software product’s source instructions which undergo change during a (typical) year either through addition or modification </a:t>
            </a:r>
            <a:r>
              <a:rPr lang="en-GB" sz="1600" i="1" dirty="0" smtClean="0"/>
              <a:t>(taken from Ian </a:t>
            </a:r>
            <a:r>
              <a:rPr lang="en-GB" sz="1600" i="1" dirty="0" err="1" smtClean="0"/>
              <a:t>Sommerville</a:t>
            </a:r>
            <a:r>
              <a:rPr lang="en-GB" sz="1600" i="1" dirty="0" smtClean="0"/>
              <a:t>)</a:t>
            </a:r>
          </a:p>
          <a:p>
            <a:pPr algn="just"/>
            <a:r>
              <a:rPr lang="en-GB" dirty="0" smtClean="0"/>
              <a:t>Annual Maintenance Effort (AME) is calculated as follows:</a:t>
            </a:r>
          </a:p>
          <a:p>
            <a:pPr marL="0" indent="0" algn="ctr">
              <a:buNone/>
            </a:pPr>
            <a:r>
              <a:rPr lang="en-GB" dirty="0" smtClean="0"/>
              <a:t>AME = ACT x PM</a:t>
            </a:r>
          </a:p>
          <a:p>
            <a:pPr marL="0" indent="0" algn="ctr">
              <a:buNone/>
            </a:pPr>
            <a:r>
              <a:rPr lang="en-GB" sz="2300" i="1" dirty="0" smtClean="0"/>
              <a:t>where PM represents the estimated or actual development effort in person (or programmer)-months for the whole system</a:t>
            </a:r>
          </a:p>
        </p:txBody>
      </p:sp>
      <p:sp>
        <p:nvSpPr>
          <p:cNvPr id="4" name="Slide Number Placeholder 3"/>
          <p:cNvSpPr>
            <a:spLocks noGrp="1"/>
          </p:cNvSpPr>
          <p:nvPr>
            <p:ph type="sldNum" sz="quarter" idx="4"/>
          </p:nvPr>
        </p:nvSpPr>
        <p:spPr/>
        <p:txBody>
          <a:bodyPr/>
          <a:lstStyle/>
          <a:p>
            <a:r>
              <a:rPr lang="en-GB" smtClean="0"/>
              <a:t>Faculty of ICT</a:t>
            </a:r>
            <a:endParaRPr lang="en-GB" dirty="0"/>
          </a:p>
        </p:txBody>
      </p:sp>
      <p:sp>
        <p:nvSpPr>
          <p:cNvPr id="5" name="Footer Placeholder 4"/>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666984" y="201072"/>
            <a:ext cx="7183958" cy="513284"/>
          </a:xfrm>
        </p:spPr>
        <p:txBody>
          <a:bodyPr/>
          <a:lstStyle/>
          <a:p>
            <a:pPr>
              <a:lnSpc>
                <a:spcPts val="2600"/>
              </a:lnSpc>
            </a:pPr>
            <a:r>
              <a:rPr lang="en-GB" sz="2900" dirty="0" smtClean="0"/>
              <a:t>Maintenance Effort Estimation Example</a:t>
            </a:r>
          </a:p>
        </p:txBody>
      </p:sp>
      <p:sp>
        <p:nvSpPr>
          <p:cNvPr id="3" name="Content Placeholder 2"/>
          <p:cNvSpPr>
            <a:spLocks noGrp="1"/>
          </p:cNvSpPr>
          <p:nvPr>
            <p:ph idx="1"/>
          </p:nvPr>
        </p:nvSpPr>
        <p:spPr>
          <a:xfrm>
            <a:off x="738158" y="1500174"/>
            <a:ext cx="8501122" cy="4362916"/>
          </a:xfrm>
        </p:spPr>
        <p:txBody>
          <a:bodyPr/>
          <a:lstStyle/>
          <a:p>
            <a:pPr marL="0" indent="0" algn="just">
              <a:buNone/>
            </a:pPr>
            <a:r>
              <a:rPr lang="en-GB" dirty="0" smtClean="0"/>
              <a:t>Let us assume that a 90pm were required to develop a system. Furthermore, it is estimated that the annual change traffic (ACT) is 15% (i.e. approx. 15% of code will change in the course of a year)</a:t>
            </a:r>
          </a:p>
          <a:p>
            <a:pPr marL="0" indent="0" algn="just">
              <a:buNone/>
            </a:pPr>
            <a:endParaRPr lang="en-GB" sz="900" dirty="0" smtClean="0"/>
          </a:p>
          <a:p>
            <a:pPr algn="just">
              <a:buNone/>
            </a:pPr>
            <a:r>
              <a:rPr lang="en-GB" dirty="0" smtClean="0"/>
              <a:t>Therefore, the annual maintenance effort (AME):</a:t>
            </a:r>
          </a:p>
          <a:p>
            <a:pPr marL="0" indent="0" algn="ctr">
              <a:buNone/>
            </a:pPr>
            <a:r>
              <a:rPr lang="en-GB" dirty="0" smtClean="0"/>
              <a:t>AME = 0.15 * 90pm = 13.5pm</a:t>
            </a:r>
          </a:p>
          <a:p>
            <a:pPr marL="0" indent="0">
              <a:spcBef>
                <a:spcPts val="2400"/>
              </a:spcBef>
              <a:buNone/>
            </a:pPr>
            <a:r>
              <a:rPr lang="en-GB" sz="2300" b="1" dirty="0" smtClean="0"/>
              <a:t>A possible problem to this approach </a:t>
            </a:r>
            <a:r>
              <a:rPr lang="en-GB" sz="1600" i="1" dirty="0" smtClean="0"/>
              <a:t>(</a:t>
            </a:r>
            <a:r>
              <a:rPr lang="en-GB" sz="1600" i="1" dirty="0" err="1" smtClean="0"/>
              <a:t>Sommerville</a:t>
            </a:r>
            <a:r>
              <a:rPr lang="en-GB" sz="1600" i="1" dirty="0" smtClean="0"/>
              <a:t>)</a:t>
            </a:r>
            <a:r>
              <a:rPr lang="en-GB" sz="2300" b="1" dirty="0" smtClean="0"/>
              <a:t>:</a:t>
            </a:r>
          </a:p>
          <a:p>
            <a:pPr marL="0" indent="0">
              <a:spcBef>
                <a:spcPts val="1131"/>
              </a:spcBef>
              <a:buNone/>
            </a:pPr>
            <a:r>
              <a:rPr lang="en-GB" sz="2300" dirty="0" smtClean="0"/>
              <a:t>What would the ACT value for new systems be?</a:t>
            </a:r>
          </a:p>
        </p:txBody>
      </p:sp>
      <p:sp>
        <p:nvSpPr>
          <p:cNvPr id="4" name="Slide Number Placeholder 3"/>
          <p:cNvSpPr>
            <a:spLocks noGrp="1"/>
          </p:cNvSpPr>
          <p:nvPr>
            <p:ph type="sldNum" sz="quarter" idx="4"/>
          </p:nvPr>
        </p:nvSpPr>
        <p:spPr/>
        <p:txBody>
          <a:bodyPr/>
          <a:lstStyle/>
          <a:p>
            <a:r>
              <a:rPr lang="en-GB" smtClean="0"/>
              <a:t>Faculty of ICT</a:t>
            </a:r>
            <a:endParaRPr lang="en-GB" dirty="0"/>
          </a:p>
        </p:txBody>
      </p:sp>
      <p:sp>
        <p:nvSpPr>
          <p:cNvPr id="5" name="Footer Placeholder 4"/>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smtClean="0"/>
              <a:t>Modularity</a:t>
            </a:r>
            <a:endParaRPr lang="en-US" dirty="0" smtClean="0"/>
          </a:p>
        </p:txBody>
      </p:sp>
      <p:sp>
        <p:nvSpPr>
          <p:cNvPr id="27651" name="Rectangle 3"/>
          <p:cNvSpPr>
            <a:spLocks noGrp="1" noChangeArrowheads="1"/>
          </p:cNvSpPr>
          <p:nvPr>
            <p:ph type="body" idx="1"/>
          </p:nvPr>
        </p:nvSpPr>
        <p:spPr>
          <a:xfrm>
            <a:off x="495765" y="1285860"/>
            <a:ext cx="8914470" cy="4581240"/>
          </a:xfrm>
        </p:spPr>
        <p:txBody>
          <a:bodyPr/>
          <a:lstStyle/>
          <a:p>
            <a:pPr marL="0" indent="0" algn="ctr">
              <a:lnSpc>
                <a:spcPct val="90000"/>
              </a:lnSpc>
              <a:buNone/>
              <a:defRPr/>
            </a:pPr>
            <a:r>
              <a:rPr lang="en-GB" sz="2300" dirty="0" smtClean="0"/>
              <a:t>Definition: “One of a set of separate parts which, when combined, form a complete whole” </a:t>
            </a:r>
            <a:r>
              <a:rPr lang="en-GB" sz="1700" i="1" dirty="0" smtClean="0"/>
              <a:t>(Cambridge on-line dictionary)</a:t>
            </a:r>
            <a:endParaRPr lang="en-GB" sz="1700" dirty="0" smtClean="0"/>
          </a:p>
          <a:p>
            <a:pPr marL="0" indent="0" algn="ctr">
              <a:lnSpc>
                <a:spcPct val="90000"/>
              </a:lnSpc>
              <a:buNone/>
              <a:defRPr/>
            </a:pPr>
            <a:r>
              <a:rPr lang="en-GB" sz="3000" dirty="0" smtClean="0">
                <a:solidFill>
                  <a:srgbClr val="C00000"/>
                </a:solidFill>
              </a:rPr>
              <a:t>In many classifications, this is a recurring factor influencing system maintenance.</a:t>
            </a:r>
          </a:p>
          <a:p>
            <a:pPr marL="0" indent="0" algn="just">
              <a:lnSpc>
                <a:spcPct val="90000"/>
              </a:lnSpc>
              <a:buNone/>
              <a:defRPr/>
            </a:pPr>
            <a:endParaRPr lang="en-GB" sz="900" b="1" dirty="0" smtClean="0">
              <a:solidFill>
                <a:srgbClr val="C00000"/>
              </a:solidFill>
            </a:endParaRPr>
          </a:p>
          <a:p>
            <a:pPr marL="0" indent="0" algn="ctr">
              <a:lnSpc>
                <a:spcPct val="90000"/>
              </a:lnSpc>
              <a:buNone/>
              <a:defRPr/>
            </a:pPr>
            <a:r>
              <a:rPr lang="en-GB" sz="3000" dirty="0" smtClean="0"/>
              <a:t>Modularity influences system complexity which directly effects system maintainability</a:t>
            </a:r>
          </a:p>
          <a:p>
            <a:pPr marL="0" indent="0" algn="ctr">
              <a:lnSpc>
                <a:spcPct val="90000"/>
              </a:lnSpc>
              <a:buNone/>
              <a:defRPr/>
            </a:pPr>
            <a:endParaRPr lang="en-GB" sz="1300" dirty="0" smtClean="0"/>
          </a:p>
          <a:p>
            <a:pPr marL="0" indent="0">
              <a:lnSpc>
                <a:spcPct val="90000"/>
              </a:lnSpc>
              <a:buNone/>
              <a:defRPr/>
            </a:pPr>
            <a:r>
              <a:rPr lang="en-GB" sz="2300" dirty="0" smtClean="0"/>
              <a:t>The metrics used to measure system complexity are:</a:t>
            </a:r>
          </a:p>
          <a:p>
            <a:pPr marL="251365" indent="-251365">
              <a:lnSpc>
                <a:spcPct val="90000"/>
              </a:lnSpc>
              <a:defRPr/>
            </a:pPr>
            <a:r>
              <a:rPr lang="en-GB" sz="2300" dirty="0" smtClean="0"/>
              <a:t>Coupling (defined as the 5 levels of coupling)</a:t>
            </a:r>
          </a:p>
          <a:p>
            <a:pPr marL="251365" indent="-251365">
              <a:lnSpc>
                <a:spcPct val="90000"/>
              </a:lnSpc>
              <a:defRPr/>
            </a:pPr>
            <a:r>
              <a:rPr lang="en-GB" sz="2300" dirty="0" smtClean="0"/>
              <a:t>Cohesion (defined as the 7 levels of cohesion)</a:t>
            </a:r>
          </a:p>
        </p:txBody>
      </p:sp>
      <p:sp>
        <p:nvSpPr>
          <p:cNvPr id="4" name="Slide Number Placeholder 3"/>
          <p:cNvSpPr>
            <a:spLocks noGrp="1"/>
          </p:cNvSpPr>
          <p:nvPr>
            <p:ph type="sldNum" sz="quarter" idx="4"/>
          </p:nvPr>
        </p:nvSpPr>
        <p:spPr/>
        <p:txBody>
          <a:bodyPr/>
          <a:lstStyle/>
          <a:p>
            <a:r>
              <a:rPr lang="en-GB" smtClean="0"/>
              <a:t>Faculty of ICT</a:t>
            </a:r>
            <a:endParaRPr lang="en-GB" dirty="0"/>
          </a:p>
        </p:txBody>
      </p:sp>
      <p:sp>
        <p:nvSpPr>
          <p:cNvPr id="5" name="Footer Placeholder 4"/>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Coupling</a:t>
            </a:r>
            <a:endParaRPr lang="en-US" dirty="0"/>
          </a:p>
        </p:txBody>
      </p:sp>
      <p:sp>
        <p:nvSpPr>
          <p:cNvPr id="3" name="Content Placeholder 2"/>
          <p:cNvSpPr>
            <a:spLocks noGrp="1"/>
          </p:cNvSpPr>
          <p:nvPr>
            <p:ph idx="1"/>
          </p:nvPr>
        </p:nvSpPr>
        <p:spPr>
          <a:xfrm>
            <a:off x="769955" y="980728"/>
            <a:ext cx="8421804" cy="5112567"/>
          </a:xfrm>
        </p:spPr>
        <p:txBody>
          <a:bodyPr/>
          <a:lstStyle/>
          <a:p>
            <a:pPr marL="457200" indent="-457200">
              <a:buFont typeface="+mj-lt"/>
              <a:buAutoNum type="arabicPeriod"/>
            </a:pPr>
            <a:r>
              <a:rPr lang="en-US" dirty="0" smtClean="0"/>
              <a:t>Content Coupling  (Highest form of coupling)</a:t>
            </a:r>
          </a:p>
          <a:p>
            <a:pPr marL="0" lvl="2" indent="0">
              <a:buNone/>
            </a:pPr>
            <a:r>
              <a:rPr lang="en-US" dirty="0" smtClean="0"/>
              <a:t>Occurs when one modifies or depends on data within another module.  E.g. accessing a property of a class directly.</a:t>
            </a:r>
          </a:p>
          <a:p>
            <a:pPr marL="457200" indent="-457200">
              <a:buFont typeface="+mj-lt"/>
              <a:buAutoNum type="arabicPeriod"/>
            </a:pPr>
            <a:r>
              <a:rPr lang="en-US" dirty="0" smtClean="0"/>
              <a:t>Common Coupling</a:t>
            </a:r>
          </a:p>
          <a:p>
            <a:pPr marL="0" lvl="2" indent="0">
              <a:buNone/>
            </a:pPr>
            <a:r>
              <a:rPr lang="en-US" dirty="0"/>
              <a:t>Occurs when </a:t>
            </a:r>
            <a:r>
              <a:rPr lang="en-US" dirty="0" smtClean="0"/>
              <a:t>two modules share the same global data.  </a:t>
            </a:r>
            <a:r>
              <a:rPr lang="en-US" smtClean="0"/>
              <a:t>Changing it affects </a:t>
            </a:r>
            <a:r>
              <a:rPr lang="en-US" dirty="0" smtClean="0"/>
              <a:t>all modules using it.</a:t>
            </a:r>
          </a:p>
          <a:p>
            <a:pPr marL="457200" indent="-457200">
              <a:buFont typeface="+mj-lt"/>
              <a:buAutoNum type="arabicPeriod"/>
            </a:pPr>
            <a:r>
              <a:rPr lang="en-US" dirty="0" smtClean="0"/>
              <a:t>Control Coupling</a:t>
            </a:r>
          </a:p>
          <a:p>
            <a:pPr marL="0" lvl="2" indent="0">
              <a:buNone/>
            </a:pPr>
            <a:r>
              <a:rPr lang="en-US" dirty="0" smtClean="0"/>
              <a:t>One module controls the </a:t>
            </a:r>
            <a:r>
              <a:rPr lang="en-US" dirty="0" err="1" smtClean="0"/>
              <a:t>behaviour</a:t>
            </a:r>
            <a:r>
              <a:rPr lang="en-US" dirty="0" smtClean="0"/>
              <a:t> of another.  </a:t>
            </a:r>
          </a:p>
          <a:p>
            <a:pPr marL="457200" indent="-457200">
              <a:buFont typeface="+mj-lt"/>
              <a:buAutoNum type="arabicPeriod"/>
            </a:pPr>
            <a:r>
              <a:rPr lang="en-US" dirty="0" smtClean="0"/>
              <a:t>Stamp Coupling</a:t>
            </a:r>
          </a:p>
          <a:p>
            <a:pPr marL="0" lvl="2" indent="0">
              <a:buNone/>
            </a:pPr>
            <a:r>
              <a:rPr lang="en-US" dirty="0" smtClean="0"/>
              <a:t>Modules share whole data structures when they only use parts of them</a:t>
            </a:r>
          </a:p>
          <a:p>
            <a:pPr marL="457200" indent="-457200">
              <a:buFont typeface="+mj-lt"/>
              <a:buAutoNum type="arabicPeriod"/>
            </a:pPr>
            <a:r>
              <a:rPr lang="en-US" dirty="0" smtClean="0"/>
              <a:t>Data Coupling  (Lowest form of coupling)</a:t>
            </a:r>
          </a:p>
          <a:p>
            <a:pPr marL="0" lvl="2" indent="0">
              <a:buNone/>
            </a:pPr>
            <a:r>
              <a:rPr lang="en-US" dirty="0" smtClean="0"/>
              <a:t>Modules share only required data</a:t>
            </a:r>
            <a:endParaRPr lang="en-US" dirty="0"/>
          </a:p>
        </p:txBody>
      </p:sp>
      <p:sp>
        <p:nvSpPr>
          <p:cNvPr id="4" name="Footer Placeholder 3"/>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
        <p:nvSpPr>
          <p:cNvPr id="5" name="Slide Number Placeholder 4"/>
          <p:cNvSpPr>
            <a:spLocks noGrp="1"/>
          </p:cNvSpPr>
          <p:nvPr>
            <p:ph type="sldNum" sz="quarter" idx="4"/>
          </p:nvPr>
        </p:nvSpPr>
        <p:spPr/>
        <p:txBody>
          <a:bodyPr/>
          <a:lstStyle/>
          <a:p>
            <a:r>
              <a:rPr lang="en-GB" smtClean="0"/>
              <a:t>Faculty of ICT</a:t>
            </a:r>
            <a:endParaRPr lang="en-GB" dirty="0"/>
          </a:p>
        </p:txBody>
      </p:sp>
    </p:spTree>
    <p:extLst>
      <p:ext uri="{BB962C8B-B14F-4D97-AF65-F5344CB8AC3E}">
        <p14:creationId xmlns:p14="http://schemas.microsoft.com/office/powerpoint/2010/main" val="205443224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GB" sz="3200" dirty="0" smtClean="0"/>
              <a:t>Session Aims</a:t>
            </a:r>
          </a:p>
        </p:txBody>
      </p:sp>
      <p:sp>
        <p:nvSpPr>
          <p:cNvPr id="3" name="Content Placeholder 2"/>
          <p:cNvSpPr>
            <a:spLocks noGrp="1"/>
          </p:cNvSpPr>
          <p:nvPr>
            <p:ph idx="1"/>
          </p:nvPr>
        </p:nvSpPr>
        <p:spPr>
          <a:xfrm>
            <a:off x="491118" y="1285860"/>
            <a:ext cx="8993482" cy="4517063"/>
          </a:xfrm>
        </p:spPr>
        <p:txBody>
          <a:bodyPr/>
          <a:lstStyle/>
          <a:p>
            <a:pPr marL="0" indent="0" algn="just">
              <a:lnSpc>
                <a:spcPts val="2828"/>
              </a:lnSpc>
              <a:spcBef>
                <a:spcPts val="0"/>
              </a:spcBef>
              <a:buNone/>
              <a:defRPr/>
            </a:pPr>
            <a:r>
              <a:rPr lang="en-GB" dirty="0" smtClean="0">
                <a:solidFill>
                  <a:srgbClr val="C00000"/>
                </a:solidFill>
              </a:rPr>
              <a:t>The main aim of this session is to outline the maintenance process in software engineering, to explain its various parts, to provide a scientific framework for system evolution, and to present a form of measurement of the maintenance effort. To end, two methods used for project activity scheduling will be explained.</a:t>
            </a:r>
          </a:p>
          <a:p>
            <a:pPr marL="176554" indent="-176554" algn="just">
              <a:spcBef>
                <a:spcPts val="1131"/>
              </a:spcBef>
              <a:defRPr/>
            </a:pPr>
            <a:r>
              <a:rPr lang="en-GB" sz="2300" dirty="0" smtClean="0"/>
              <a:t>Introduce the ideas behind system maintenance in terms of overall system development</a:t>
            </a:r>
          </a:p>
          <a:p>
            <a:pPr marL="176554" indent="-176554" algn="just">
              <a:spcBef>
                <a:spcPts val="1131"/>
              </a:spcBef>
              <a:defRPr/>
            </a:pPr>
            <a:r>
              <a:rPr lang="en-GB" sz="2300" dirty="0" smtClean="0"/>
              <a:t>Lehman’s Laws of system evolution</a:t>
            </a:r>
          </a:p>
          <a:p>
            <a:pPr marL="176554" indent="-176554" algn="just">
              <a:spcBef>
                <a:spcPts val="1131"/>
              </a:spcBef>
              <a:defRPr/>
            </a:pPr>
            <a:r>
              <a:rPr lang="en-GB" sz="2300" dirty="0" smtClean="0"/>
              <a:t>Maintenance measurement</a:t>
            </a:r>
          </a:p>
          <a:p>
            <a:pPr marL="176554" indent="-176554" algn="just">
              <a:spcBef>
                <a:spcPts val="1131"/>
              </a:spcBef>
              <a:defRPr/>
            </a:pPr>
            <a:r>
              <a:rPr lang="en-GB" sz="2300" dirty="0" smtClean="0"/>
              <a:t>Activity scheduling methods</a:t>
            </a:r>
          </a:p>
        </p:txBody>
      </p:sp>
      <p:sp>
        <p:nvSpPr>
          <p:cNvPr id="4" name="Slide Number Placeholder 3"/>
          <p:cNvSpPr>
            <a:spLocks noGrp="1"/>
          </p:cNvSpPr>
          <p:nvPr>
            <p:ph type="sldNum" sz="quarter" idx="4"/>
          </p:nvPr>
        </p:nvSpPr>
        <p:spPr/>
        <p:txBody>
          <a:bodyPr/>
          <a:lstStyle/>
          <a:p>
            <a:r>
              <a:rPr lang="en-GB" smtClean="0"/>
              <a:t>Faculty of ICT</a:t>
            </a:r>
            <a:endParaRPr lang="en-GB" dirty="0"/>
          </a:p>
        </p:txBody>
      </p:sp>
      <p:sp>
        <p:nvSpPr>
          <p:cNvPr id="5" name="Footer Placeholder 4"/>
          <p:cNvSpPr>
            <a:spLocks noGrp="1"/>
          </p:cNvSpPr>
          <p:nvPr>
            <p:ph type="ftr" sz="quarter" idx="3"/>
          </p:nvPr>
        </p:nvSpPr>
        <p:spPr/>
        <p:txBody>
          <a:bodyPr/>
          <a:lstStyle/>
          <a:p>
            <a:r>
              <a:rPr lang="en-GB" dirty="0" smtClean="0"/>
              <a:t>Ernest </a:t>
            </a:r>
            <a:r>
              <a:rPr lang="en-GB" dirty="0" err="1" smtClean="0"/>
              <a:t>Cachia</a:t>
            </a:r>
            <a:endParaRPr lang="en-GB" dirty="0" smtClean="0"/>
          </a:p>
          <a:p>
            <a:r>
              <a:rPr lang="en-GB" dirty="0" smtClean="0"/>
              <a:t>Department of Computer Science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Coupling</a:t>
            </a:r>
            <a:endParaRPr lang="en-US" dirty="0"/>
          </a:p>
        </p:txBody>
      </p:sp>
      <p:sp>
        <p:nvSpPr>
          <p:cNvPr id="4" name="Footer Placeholder 3"/>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
        <p:nvSpPr>
          <p:cNvPr id="5" name="Slide Number Placeholder 4"/>
          <p:cNvSpPr>
            <a:spLocks noGrp="1"/>
          </p:cNvSpPr>
          <p:nvPr>
            <p:ph type="sldNum" sz="quarter" idx="4"/>
          </p:nvPr>
        </p:nvSpPr>
        <p:spPr/>
        <p:txBody>
          <a:bodyPr/>
          <a:lstStyle/>
          <a:p>
            <a:r>
              <a:rPr lang="en-GB" smtClean="0"/>
              <a:t>Faculty of ICT</a:t>
            </a:r>
            <a:endParaRPr lang="en-GB" dirty="0"/>
          </a:p>
        </p:txBody>
      </p:sp>
      <p:pic>
        <p:nvPicPr>
          <p:cNvPr id="8" name="Picture 7"/>
          <p:cNvPicPr>
            <a:picLocks noChangeAspect="1"/>
          </p:cNvPicPr>
          <p:nvPr/>
        </p:nvPicPr>
        <p:blipFill>
          <a:blip r:embed="rId2"/>
          <a:stretch>
            <a:fillRect/>
          </a:stretch>
        </p:blipFill>
        <p:spPr>
          <a:xfrm>
            <a:off x="1496616" y="836712"/>
            <a:ext cx="6552728" cy="4914546"/>
          </a:xfrm>
          <a:prstGeom prst="rect">
            <a:avLst/>
          </a:prstGeom>
        </p:spPr>
      </p:pic>
      <p:sp>
        <p:nvSpPr>
          <p:cNvPr id="9" name="TextBox 8"/>
          <p:cNvSpPr txBox="1"/>
          <p:nvPr/>
        </p:nvSpPr>
        <p:spPr>
          <a:xfrm>
            <a:off x="1352600" y="5733256"/>
            <a:ext cx="6962764" cy="338554"/>
          </a:xfrm>
          <a:prstGeom prst="rect">
            <a:avLst/>
          </a:prstGeom>
          <a:noFill/>
        </p:spPr>
        <p:txBody>
          <a:bodyPr wrap="none" rtlCol="0">
            <a:spAutoFit/>
          </a:bodyPr>
          <a:lstStyle/>
          <a:p>
            <a:r>
              <a:rPr lang="en-US" sz="1600" dirty="0">
                <a:solidFill>
                  <a:srgbClr val="000000"/>
                </a:solidFill>
              </a:rPr>
              <a:t>http://</a:t>
            </a:r>
            <a:r>
              <a:rPr lang="en-US" sz="1600" dirty="0" err="1">
                <a:solidFill>
                  <a:srgbClr val="000000"/>
                </a:solidFill>
              </a:rPr>
              <a:t>upload.wikimedia.org</a:t>
            </a:r>
            <a:r>
              <a:rPr lang="en-US" sz="1600" dirty="0">
                <a:solidFill>
                  <a:srgbClr val="000000"/>
                </a:solidFill>
              </a:rPr>
              <a:t>/</a:t>
            </a:r>
            <a:r>
              <a:rPr lang="en-US" sz="1600" dirty="0" err="1">
                <a:solidFill>
                  <a:srgbClr val="000000"/>
                </a:solidFill>
              </a:rPr>
              <a:t>wikipedia</a:t>
            </a:r>
            <a:r>
              <a:rPr lang="en-US" sz="1600" dirty="0">
                <a:solidFill>
                  <a:srgbClr val="000000"/>
                </a:solidFill>
              </a:rPr>
              <a:t>/commons/9/9c/Coupling_sketches_cropped_1.svg</a:t>
            </a:r>
          </a:p>
        </p:txBody>
      </p:sp>
    </p:spTree>
    <p:extLst>
      <p:ext uri="{BB962C8B-B14F-4D97-AF65-F5344CB8AC3E}">
        <p14:creationId xmlns:p14="http://schemas.microsoft.com/office/powerpoint/2010/main" val="337811569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Cohesion</a:t>
            </a:r>
            <a:endParaRPr lang="en-US" dirty="0"/>
          </a:p>
        </p:txBody>
      </p:sp>
      <p:sp>
        <p:nvSpPr>
          <p:cNvPr id="3" name="Content Placeholder 2"/>
          <p:cNvSpPr>
            <a:spLocks noGrp="1"/>
          </p:cNvSpPr>
          <p:nvPr>
            <p:ph idx="1"/>
          </p:nvPr>
        </p:nvSpPr>
        <p:spPr>
          <a:xfrm>
            <a:off x="769955" y="980728"/>
            <a:ext cx="8421804" cy="5112567"/>
          </a:xfrm>
        </p:spPr>
        <p:txBody>
          <a:bodyPr/>
          <a:lstStyle/>
          <a:p>
            <a:pPr marL="457200" indent="-457200">
              <a:buFont typeface="+mj-lt"/>
              <a:buAutoNum type="arabicPeriod"/>
            </a:pPr>
            <a:r>
              <a:rPr lang="en-US" sz="2000" dirty="0" smtClean="0"/>
              <a:t>Coincidental Cohesion (Lowest form of cohesion)</a:t>
            </a:r>
          </a:p>
          <a:p>
            <a:pPr marL="0" lvl="2" indent="0">
              <a:buNone/>
            </a:pPr>
            <a:r>
              <a:rPr lang="en-US" sz="1800" dirty="0" smtClean="0"/>
              <a:t>Methods groups arbitrarily.</a:t>
            </a:r>
          </a:p>
          <a:p>
            <a:pPr marL="457200" indent="-457200">
              <a:buFont typeface="+mj-lt"/>
              <a:buAutoNum type="arabicPeriod"/>
            </a:pPr>
            <a:r>
              <a:rPr lang="en-US" sz="2000" dirty="0" smtClean="0"/>
              <a:t>Logical Cohesion</a:t>
            </a:r>
          </a:p>
          <a:p>
            <a:pPr marL="0" lvl="2" indent="0">
              <a:buNone/>
            </a:pPr>
            <a:r>
              <a:rPr lang="en-US" sz="1800" dirty="0" smtClean="0"/>
              <a:t>Methods grouped because they are </a:t>
            </a:r>
            <a:r>
              <a:rPr lang="en-US" sz="1800" dirty="0" err="1" smtClean="0"/>
              <a:t>categorised</a:t>
            </a:r>
            <a:r>
              <a:rPr lang="en-US" sz="1800" dirty="0" smtClean="0"/>
              <a:t> as doing the same class of tasks.</a:t>
            </a:r>
          </a:p>
          <a:p>
            <a:pPr marL="457200" indent="-457200">
              <a:buFont typeface="+mj-lt"/>
              <a:buAutoNum type="arabicPeriod"/>
            </a:pPr>
            <a:r>
              <a:rPr lang="en-US" sz="2000" dirty="0" smtClean="0"/>
              <a:t>Temporal Cohesion</a:t>
            </a:r>
          </a:p>
          <a:p>
            <a:pPr marL="0" lvl="2" indent="0">
              <a:buNone/>
            </a:pPr>
            <a:r>
              <a:rPr lang="en-US" sz="1800" dirty="0" smtClean="0"/>
              <a:t>Methods grouped by when they are accessed (e.g. exception handlers)</a:t>
            </a:r>
          </a:p>
          <a:p>
            <a:pPr marL="457200" indent="-457200">
              <a:buFont typeface="+mj-lt"/>
              <a:buAutoNum type="arabicPeriod"/>
            </a:pPr>
            <a:r>
              <a:rPr lang="en-US" sz="2000" dirty="0" smtClean="0"/>
              <a:t>Procedural Cohesion</a:t>
            </a:r>
          </a:p>
          <a:p>
            <a:pPr marL="0" lvl="2" indent="0">
              <a:buNone/>
            </a:pPr>
            <a:r>
              <a:rPr lang="en-US" sz="1800" dirty="0" smtClean="0"/>
              <a:t>Methods grouped because they form part of a sequence of execution</a:t>
            </a:r>
          </a:p>
          <a:p>
            <a:pPr marL="457200" indent="-457200">
              <a:buFont typeface="+mj-lt"/>
              <a:buAutoNum type="arabicPeriod"/>
            </a:pPr>
            <a:r>
              <a:rPr lang="en-US" sz="2000" dirty="0" smtClean="0"/>
              <a:t>Communicational Cohesion</a:t>
            </a:r>
          </a:p>
          <a:p>
            <a:pPr marL="0" lvl="2" indent="0">
              <a:buNone/>
            </a:pPr>
            <a:r>
              <a:rPr lang="en-US" sz="1800" dirty="0" smtClean="0"/>
              <a:t>Methods are grouped because they operate on the same data</a:t>
            </a:r>
          </a:p>
          <a:p>
            <a:pPr marL="457200" indent="-457200">
              <a:buFont typeface="+mj-lt"/>
              <a:buAutoNum type="arabicPeriod"/>
            </a:pPr>
            <a:r>
              <a:rPr lang="en-US" sz="2000" dirty="0" smtClean="0"/>
              <a:t>Sequential Cohesion</a:t>
            </a:r>
            <a:endParaRPr lang="en-US" sz="2000" dirty="0"/>
          </a:p>
          <a:p>
            <a:pPr marL="0" lvl="2" indent="0">
              <a:buNone/>
            </a:pPr>
            <a:r>
              <a:rPr lang="en-US" sz="1800" dirty="0"/>
              <a:t>Methods are grouped because </a:t>
            </a:r>
            <a:r>
              <a:rPr lang="en-US" sz="1800" dirty="0" smtClean="0"/>
              <a:t>the output of one is used as input to another</a:t>
            </a:r>
          </a:p>
          <a:p>
            <a:pPr marL="457200" indent="-457200">
              <a:buFont typeface="+mj-lt"/>
              <a:buAutoNum type="arabicPeriod"/>
            </a:pPr>
            <a:r>
              <a:rPr lang="en-US" sz="2000" dirty="0" smtClean="0"/>
              <a:t>Functional Cohesion (Highest form of cohesion)</a:t>
            </a:r>
            <a:endParaRPr lang="en-US" sz="2000" dirty="0"/>
          </a:p>
          <a:p>
            <a:pPr marL="0" lvl="2" indent="0">
              <a:buNone/>
            </a:pPr>
            <a:r>
              <a:rPr lang="en-US" sz="1800" dirty="0" smtClean="0"/>
              <a:t>Methods are grouped because they all contribute to a single well-defined task </a:t>
            </a:r>
            <a:endParaRPr lang="en-US" sz="1800" dirty="0"/>
          </a:p>
          <a:p>
            <a:pPr marL="0" lvl="2" indent="0">
              <a:buNone/>
            </a:pPr>
            <a:endParaRPr lang="en-US" sz="1800" dirty="0"/>
          </a:p>
          <a:p>
            <a:pPr marL="0" lvl="2" indent="0">
              <a:buNone/>
            </a:pPr>
            <a:endParaRPr lang="en-US" sz="1800" dirty="0"/>
          </a:p>
        </p:txBody>
      </p:sp>
      <p:sp>
        <p:nvSpPr>
          <p:cNvPr id="4" name="Footer Placeholder 3"/>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
        <p:nvSpPr>
          <p:cNvPr id="5" name="Slide Number Placeholder 4"/>
          <p:cNvSpPr>
            <a:spLocks noGrp="1"/>
          </p:cNvSpPr>
          <p:nvPr>
            <p:ph type="sldNum" sz="quarter" idx="4"/>
          </p:nvPr>
        </p:nvSpPr>
        <p:spPr/>
        <p:txBody>
          <a:bodyPr/>
          <a:lstStyle/>
          <a:p>
            <a:r>
              <a:rPr lang="en-GB" smtClean="0"/>
              <a:t>Faculty of ICT</a:t>
            </a:r>
            <a:endParaRPr lang="en-GB" dirty="0"/>
          </a:p>
        </p:txBody>
      </p:sp>
    </p:spTree>
    <p:extLst>
      <p:ext uri="{BB962C8B-B14F-4D97-AF65-F5344CB8AC3E}">
        <p14:creationId xmlns:p14="http://schemas.microsoft.com/office/powerpoint/2010/main" val="64468445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sz="3200" dirty="0" smtClean="0"/>
              <a:t>Project Scheduling</a:t>
            </a:r>
          </a:p>
        </p:txBody>
      </p:sp>
      <p:sp>
        <p:nvSpPr>
          <p:cNvPr id="6" name="Content Placeholder 5"/>
          <p:cNvSpPr>
            <a:spLocks noGrp="1"/>
          </p:cNvSpPr>
          <p:nvPr>
            <p:ph idx="1"/>
          </p:nvPr>
        </p:nvSpPr>
        <p:spPr>
          <a:xfrm>
            <a:off x="738158" y="1428736"/>
            <a:ext cx="8421804" cy="4095729"/>
          </a:xfrm>
        </p:spPr>
        <p:txBody>
          <a:bodyPr/>
          <a:lstStyle/>
          <a:p>
            <a:pPr marL="0" indent="0" algn="just">
              <a:buNone/>
            </a:pPr>
            <a:r>
              <a:rPr lang="en-GB" sz="2300" dirty="0" smtClean="0"/>
              <a:t>Definition: “A list of planned activities or things to be done showing the times or dates when they are intended to happen or be done” </a:t>
            </a:r>
            <a:r>
              <a:rPr lang="en-GB" sz="1700" i="1" dirty="0" smtClean="0"/>
              <a:t>(Cambridge on-line dictionary)</a:t>
            </a:r>
          </a:p>
          <a:p>
            <a:pPr marL="0" indent="0" algn="just">
              <a:buNone/>
            </a:pPr>
            <a:r>
              <a:rPr lang="en-GB" dirty="0" smtClean="0"/>
              <a:t>A software project is made up of activities, and these must happen according to plan – i.e. scheduled.</a:t>
            </a:r>
          </a:p>
          <a:p>
            <a:pPr marL="0" indent="0" algn="just">
              <a:buNone/>
            </a:pPr>
            <a:r>
              <a:rPr lang="en-GB" dirty="0" smtClean="0">
                <a:solidFill>
                  <a:srgbClr val="C00000"/>
                </a:solidFill>
              </a:rPr>
              <a:t>Schedulable components:</a:t>
            </a:r>
          </a:p>
          <a:p>
            <a:r>
              <a:rPr lang="en-GB" sz="2300" dirty="0" smtClean="0"/>
              <a:t>Activities</a:t>
            </a:r>
          </a:p>
          <a:p>
            <a:pPr>
              <a:spcBef>
                <a:spcPts val="0"/>
              </a:spcBef>
            </a:pPr>
            <a:r>
              <a:rPr lang="en-GB" sz="2300" dirty="0" smtClean="0"/>
              <a:t>Resources (including the human variety)</a:t>
            </a:r>
          </a:p>
          <a:p>
            <a:pPr>
              <a:spcBef>
                <a:spcPts val="0"/>
              </a:spcBef>
            </a:pPr>
            <a:r>
              <a:rPr lang="en-GB" sz="2300" dirty="0" smtClean="0"/>
              <a:t>Time (durations and deadlines)</a:t>
            </a:r>
          </a:p>
          <a:p>
            <a:pPr>
              <a:spcBef>
                <a:spcPts val="0"/>
              </a:spcBef>
            </a:pPr>
            <a:r>
              <a:rPr lang="en-GB" sz="2300" dirty="0" smtClean="0"/>
              <a:t>Products (intermediate and final)</a:t>
            </a:r>
          </a:p>
        </p:txBody>
      </p:sp>
      <p:sp>
        <p:nvSpPr>
          <p:cNvPr id="4" name="Slide Number Placeholder 3"/>
          <p:cNvSpPr>
            <a:spLocks noGrp="1"/>
          </p:cNvSpPr>
          <p:nvPr>
            <p:ph type="sldNum" sz="quarter" idx="4"/>
          </p:nvPr>
        </p:nvSpPr>
        <p:spPr/>
        <p:txBody>
          <a:bodyPr/>
          <a:lstStyle/>
          <a:p>
            <a:r>
              <a:rPr lang="en-GB" smtClean="0"/>
              <a:t>Faculty of ICT</a:t>
            </a:r>
            <a:endParaRPr lang="en-GB" dirty="0"/>
          </a:p>
        </p:txBody>
      </p:sp>
      <p:sp>
        <p:nvSpPr>
          <p:cNvPr id="5" name="Footer Placeholder 4"/>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dirty="0" smtClean="0"/>
              <a:t>Activity On Arrow Diagrams</a:t>
            </a:r>
            <a:endParaRPr lang="en-US" dirty="0" smtClean="0"/>
          </a:p>
        </p:txBody>
      </p:sp>
      <p:sp>
        <p:nvSpPr>
          <p:cNvPr id="4" name="Content Placeholder 3"/>
          <p:cNvSpPr>
            <a:spLocks noGrp="1"/>
          </p:cNvSpPr>
          <p:nvPr>
            <p:ph idx="1"/>
          </p:nvPr>
        </p:nvSpPr>
        <p:spPr>
          <a:xfrm>
            <a:off x="595282" y="1285860"/>
            <a:ext cx="8714676" cy="4555398"/>
          </a:xfrm>
        </p:spPr>
        <p:txBody>
          <a:bodyPr/>
          <a:lstStyle/>
          <a:p>
            <a:pPr marL="0" indent="0">
              <a:buNone/>
            </a:pPr>
            <a:r>
              <a:rPr lang="en-GB" dirty="0" smtClean="0"/>
              <a:t>We need to be able to clearly model activities to be able to schedule them. One approach is to use an Activity On Arrow (AOA) style diagram.</a:t>
            </a:r>
          </a:p>
          <a:p>
            <a:pPr marL="0" indent="0">
              <a:buNone/>
            </a:pPr>
            <a:r>
              <a:rPr lang="en-GB" dirty="0" smtClean="0"/>
              <a:t>A prime example of such (AOA) diagrams is the Project Evaluation and Review Technique (or PERT) chart.</a:t>
            </a:r>
          </a:p>
          <a:p>
            <a:r>
              <a:rPr lang="en-GB" dirty="0" smtClean="0"/>
              <a:t>Diagram components (symbols)</a:t>
            </a:r>
          </a:p>
          <a:p>
            <a:pPr marL="625475" lvl="1" indent="-284163"/>
            <a:r>
              <a:rPr lang="en-GB" dirty="0" smtClean="0">
                <a:solidFill>
                  <a:srgbClr val="000000"/>
                </a:solidFill>
              </a:rPr>
              <a:t>Nodes (drawn as circles)</a:t>
            </a:r>
          </a:p>
          <a:p>
            <a:pPr marL="625475" lvl="1" indent="-284163"/>
            <a:r>
              <a:rPr lang="en-GB" dirty="0" smtClean="0">
                <a:solidFill>
                  <a:srgbClr val="000000"/>
                </a:solidFill>
              </a:rPr>
              <a:t>Links (drawn as directed arcs)</a:t>
            </a:r>
          </a:p>
          <a:p>
            <a:r>
              <a:rPr lang="en-GB" dirty="0" smtClean="0"/>
              <a:t>Symbol meanings</a:t>
            </a:r>
          </a:p>
          <a:p>
            <a:pPr marL="625475" lvl="1" indent="-284163"/>
            <a:r>
              <a:rPr lang="en-GB" dirty="0" smtClean="0">
                <a:solidFill>
                  <a:srgbClr val="000000"/>
                </a:solidFill>
              </a:rPr>
              <a:t>Nodes: Start/Stop events (points)</a:t>
            </a:r>
          </a:p>
          <a:p>
            <a:pPr marL="625475" lvl="1" indent="-284163"/>
            <a:r>
              <a:rPr lang="en-GB" dirty="0" smtClean="0">
                <a:solidFill>
                  <a:srgbClr val="000000"/>
                </a:solidFill>
              </a:rPr>
              <a:t>Links: Activities</a:t>
            </a:r>
          </a:p>
        </p:txBody>
      </p:sp>
      <p:sp>
        <p:nvSpPr>
          <p:cNvPr id="5" name="Slide Number Placeholder 4"/>
          <p:cNvSpPr>
            <a:spLocks noGrp="1"/>
          </p:cNvSpPr>
          <p:nvPr>
            <p:ph type="sldNum" sz="quarter" idx="4"/>
          </p:nvPr>
        </p:nvSpPr>
        <p:spPr/>
        <p:txBody>
          <a:bodyPr/>
          <a:lstStyle/>
          <a:p>
            <a:r>
              <a:rPr lang="en-GB" smtClean="0"/>
              <a:t>Faculty of ICT</a:t>
            </a:r>
            <a:endParaRPr lang="en-GB" dirty="0"/>
          </a:p>
        </p:txBody>
      </p:sp>
      <p:sp>
        <p:nvSpPr>
          <p:cNvPr id="6" name="Footer Placeholder 5"/>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689331" y="71414"/>
            <a:ext cx="6692825" cy="582056"/>
          </a:xfrm>
        </p:spPr>
        <p:txBody>
          <a:bodyPr/>
          <a:lstStyle/>
          <a:p>
            <a:r>
              <a:rPr lang="en-GB" dirty="0" smtClean="0"/>
              <a:t>AOA Chart Construction Rules</a:t>
            </a:r>
            <a:endParaRPr lang="en-US" dirty="0" smtClean="0"/>
          </a:p>
        </p:txBody>
      </p:sp>
      <p:sp>
        <p:nvSpPr>
          <p:cNvPr id="21507" name="Rectangle 3"/>
          <p:cNvSpPr>
            <a:spLocks noGrp="1" noChangeArrowheads="1"/>
          </p:cNvSpPr>
          <p:nvPr>
            <p:ph type="body" idx="1"/>
          </p:nvPr>
        </p:nvSpPr>
        <p:spPr>
          <a:xfrm>
            <a:off x="952472" y="1428736"/>
            <a:ext cx="7947729" cy="4286280"/>
          </a:xfrm>
        </p:spPr>
        <p:txBody>
          <a:bodyPr/>
          <a:lstStyle/>
          <a:p>
            <a:pPr>
              <a:spcBef>
                <a:spcPts val="1200"/>
              </a:spcBef>
            </a:pPr>
            <a:r>
              <a:rPr lang="en-GB" dirty="0" smtClean="0"/>
              <a:t>Must contain only one start and one end node</a:t>
            </a:r>
          </a:p>
          <a:p>
            <a:pPr>
              <a:spcBef>
                <a:spcPts val="1200"/>
              </a:spcBef>
            </a:pPr>
            <a:r>
              <a:rPr lang="en-GB" dirty="0" smtClean="0"/>
              <a:t>A link has duration (optionally shown)</a:t>
            </a:r>
          </a:p>
          <a:p>
            <a:pPr>
              <a:spcBef>
                <a:spcPts val="1200"/>
              </a:spcBef>
            </a:pPr>
            <a:r>
              <a:rPr lang="en-GB" dirty="0" smtClean="0"/>
              <a:t>A node has no duration (simply start/stop point)</a:t>
            </a:r>
          </a:p>
          <a:p>
            <a:pPr>
              <a:spcBef>
                <a:spcPts val="1200"/>
              </a:spcBef>
            </a:pPr>
            <a:r>
              <a:rPr lang="en-GB" dirty="0" smtClean="0"/>
              <a:t>Time flows from left to right</a:t>
            </a:r>
          </a:p>
          <a:p>
            <a:pPr>
              <a:spcBef>
                <a:spcPts val="1200"/>
              </a:spcBef>
            </a:pPr>
            <a:r>
              <a:rPr lang="en-GB" dirty="0" smtClean="0"/>
              <a:t>Nodes are numbered sequentially</a:t>
            </a:r>
          </a:p>
          <a:p>
            <a:pPr>
              <a:spcBef>
                <a:spcPts val="1200"/>
              </a:spcBef>
            </a:pPr>
            <a:r>
              <a:rPr lang="en-GB" dirty="0" smtClean="0"/>
              <a:t>Loops are not allowed (by concept)</a:t>
            </a:r>
          </a:p>
          <a:p>
            <a:pPr>
              <a:spcBef>
                <a:spcPts val="1200"/>
              </a:spcBef>
            </a:pPr>
            <a:r>
              <a:rPr lang="en-GB" dirty="0" smtClean="0"/>
              <a:t>“Dangles” are not allowed (except in the case of the one and only end node)</a:t>
            </a:r>
            <a:endParaRPr lang="en-GB" dirty="0"/>
          </a:p>
        </p:txBody>
      </p:sp>
      <p:sp>
        <p:nvSpPr>
          <p:cNvPr id="4" name="Slide Number Placeholder 3"/>
          <p:cNvSpPr>
            <a:spLocks noGrp="1"/>
          </p:cNvSpPr>
          <p:nvPr>
            <p:ph type="sldNum" sz="quarter" idx="4"/>
          </p:nvPr>
        </p:nvSpPr>
        <p:spPr/>
        <p:txBody>
          <a:bodyPr/>
          <a:lstStyle/>
          <a:p>
            <a:r>
              <a:rPr lang="en-GB" smtClean="0"/>
              <a:t>Faculty of ICT</a:t>
            </a:r>
            <a:endParaRPr lang="en-GB" dirty="0"/>
          </a:p>
        </p:txBody>
      </p:sp>
      <p:sp>
        <p:nvSpPr>
          <p:cNvPr id="5" name="Footer Placeholder 4"/>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746457" y="85100"/>
            <a:ext cx="6564261" cy="557818"/>
          </a:xfrm>
        </p:spPr>
        <p:txBody>
          <a:bodyPr/>
          <a:lstStyle/>
          <a:p>
            <a:r>
              <a:rPr lang="en-GB" sz="3200" dirty="0" smtClean="0"/>
              <a:t>AOA Chart Example </a:t>
            </a:r>
            <a:r>
              <a:rPr lang="en-GB" sz="1900" b="0" i="1" dirty="0" smtClean="0"/>
              <a:t>(1/3)</a:t>
            </a:r>
            <a:endParaRPr lang="en-US" b="0" dirty="0" smtClean="0"/>
          </a:p>
        </p:txBody>
      </p:sp>
      <p:sp>
        <p:nvSpPr>
          <p:cNvPr id="5" name="Oval 4"/>
          <p:cNvSpPr>
            <a:spLocks noChangeArrowheads="1"/>
          </p:cNvSpPr>
          <p:nvPr/>
        </p:nvSpPr>
        <p:spPr bwMode="auto">
          <a:xfrm>
            <a:off x="1862388" y="1756729"/>
            <a:ext cx="492666" cy="451973"/>
          </a:xfrm>
          <a:prstGeom prst="ellipse">
            <a:avLst/>
          </a:prstGeom>
          <a:solidFill>
            <a:schemeClr val="accent1"/>
          </a:solidFill>
          <a:ln w="9525">
            <a:solidFill>
              <a:schemeClr val="tx1"/>
            </a:solidFill>
            <a:round/>
            <a:headEnd/>
            <a:tailEnd/>
          </a:ln>
          <a:effectLst/>
        </p:spPr>
        <p:txBody>
          <a:bodyPr wrap="none" lIns="86182" tIns="43091" rIns="86182" bIns="43091" anchor="ctr"/>
          <a:lstStyle/>
          <a:p>
            <a:pPr algn="ctr"/>
            <a:r>
              <a:rPr lang="en-GB" sz="1900" dirty="0">
                <a:solidFill>
                  <a:srgbClr val="000000"/>
                </a:solidFill>
              </a:rPr>
              <a:t>1</a:t>
            </a:r>
          </a:p>
        </p:txBody>
      </p:sp>
      <p:sp>
        <p:nvSpPr>
          <p:cNvPr id="6" name="Oval 5"/>
          <p:cNvSpPr>
            <a:spLocks noChangeArrowheads="1"/>
          </p:cNvSpPr>
          <p:nvPr/>
        </p:nvSpPr>
        <p:spPr bwMode="auto">
          <a:xfrm>
            <a:off x="3267572" y="1756729"/>
            <a:ext cx="492666" cy="451973"/>
          </a:xfrm>
          <a:prstGeom prst="ellipse">
            <a:avLst/>
          </a:prstGeom>
          <a:solidFill>
            <a:schemeClr val="accent1"/>
          </a:solidFill>
          <a:ln w="9525">
            <a:solidFill>
              <a:schemeClr val="tx1"/>
            </a:solidFill>
            <a:round/>
            <a:headEnd/>
            <a:tailEnd/>
          </a:ln>
          <a:effectLst/>
        </p:spPr>
        <p:txBody>
          <a:bodyPr wrap="none" lIns="86182" tIns="43091" rIns="86182" bIns="43091" anchor="ctr"/>
          <a:lstStyle/>
          <a:p>
            <a:pPr algn="ctr"/>
            <a:r>
              <a:rPr lang="en-GB" sz="1900" dirty="0">
                <a:solidFill>
                  <a:srgbClr val="000000"/>
                </a:solidFill>
              </a:rPr>
              <a:t>2</a:t>
            </a:r>
          </a:p>
        </p:txBody>
      </p:sp>
      <p:sp>
        <p:nvSpPr>
          <p:cNvPr id="7" name="Oval 6"/>
          <p:cNvSpPr>
            <a:spLocks noChangeArrowheads="1"/>
          </p:cNvSpPr>
          <p:nvPr/>
        </p:nvSpPr>
        <p:spPr bwMode="auto">
          <a:xfrm>
            <a:off x="4533321" y="1756729"/>
            <a:ext cx="492666" cy="451973"/>
          </a:xfrm>
          <a:prstGeom prst="ellipse">
            <a:avLst/>
          </a:prstGeom>
          <a:solidFill>
            <a:schemeClr val="accent1"/>
          </a:solidFill>
          <a:ln w="9525">
            <a:solidFill>
              <a:schemeClr val="tx1"/>
            </a:solidFill>
            <a:round/>
            <a:headEnd/>
            <a:tailEnd/>
          </a:ln>
          <a:effectLst/>
        </p:spPr>
        <p:txBody>
          <a:bodyPr wrap="none" lIns="86182" tIns="43091" rIns="86182" bIns="43091" anchor="ctr"/>
          <a:lstStyle/>
          <a:p>
            <a:pPr algn="ctr"/>
            <a:r>
              <a:rPr lang="en-GB" sz="1900" dirty="0">
                <a:solidFill>
                  <a:srgbClr val="000000"/>
                </a:solidFill>
              </a:rPr>
              <a:t>3</a:t>
            </a:r>
          </a:p>
        </p:txBody>
      </p:sp>
      <p:sp>
        <p:nvSpPr>
          <p:cNvPr id="8" name="Oval 7"/>
          <p:cNvSpPr>
            <a:spLocks noChangeArrowheads="1"/>
          </p:cNvSpPr>
          <p:nvPr/>
        </p:nvSpPr>
        <p:spPr bwMode="auto">
          <a:xfrm>
            <a:off x="4531772" y="2791845"/>
            <a:ext cx="492666" cy="451973"/>
          </a:xfrm>
          <a:prstGeom prst="ellipse">
            <a:avLst/>
          </a:prstGeom>
          <a:solidFill>
            <a:schemeClr val="accent1"/>
          </a:solidFill>
          <a:ln w="9525">
            <a:solidFill>
              <a:schemeClr val="tx1"/>
            </a:solidFill>
            <a:round/>
            <a:headEnd/>
            <a:tailEnd/>
          </a:ln>
          <a:effectLst/>
        </p:spPr>
        <p:txBody>
          <a:bodyPr wrap="none" lIns="86182" tIns="43091" rIns="86182" bIns="43091" anchor="ctr"/>
          <a:lstStyle/>
          <a:p>
            <a:pPr algn="ctr"/>
            <a:r>
              <a:rPr lang="en-GB" sz="1900" dirty="0">
                <a:solidFill>
                  <a:srgbClr val="000000"/>
                </a:solidFill>
              </a:rPr>
              <a:t>4</a:t>
            </a:r>
          </a:p>
        </p:txBody>
      </p:sp>
      <p:sp>
        <p:nvSpPr>
          <p:cNvPr id="9" name="Oval 8"/>
          <p:cNvSpPr>
            <a:spLocks noChangeArrowheads="1"/>
          </p:cNvSpPr>
          <p:nvPr/>
        </p:nvSpPr>
        <p:spPr bwMode="auto">
          <a:xfrm>
            <a:off x="5936955" y="1756729"/>
            <a:ext cx="492666" cy="451973"/>
          </a:xfrm>
          <a:prstGeom prst="ellipse">
            <a:avLst/>
          </a:prstGeom>
          <a:solidFill>
            <a:schemeClr val="accent1"/>
          </a:solidFill>
          <a:ln w="9525">
            <a:solidFill>
              <a:schemeClr val="tx1"/>
            </a:solidFill>
            <a:round/>
            <a:headEnd/>
            <a:tailEnd/>
          </a:ln>
          <a:effectLst/>
        </p:spPr>
        <p:txBody>
          <a:bodyPr wrap="none" lIns="86182" tIns="43091" rIns="86182" bIns="43091" anchor="ctr"/>
          <a:lstStyle/>
          <a:p>
            <a:pPr algn="ctr"/>
            <a:r>
              <a:rPr lang="en-GB" sz="1900" dirty="0">
                <a:solidFill>
                  <a:srgbClr val="000000"/>
                </a:solidFill>
              </a:rPr>
              <a:t>5</a:t>
            </a:r>
          </a:p>
        </p:txBody>
      </p:sp>
      <p:sp>
        <p:nvSpPr>
          <p:cNvPr id="10" name="Oval 9"/>
          <p:cNvSpPr>
            <a:spLocks noChangeArrowheads="1"/>
          </p:cNvSpPr>
          <p:nvPr/>
        </p:nvSpPr>
        <p:spPr bwMode="auto">
          <a:xfrm>
            <a:off x="7202705" y="1756729"/>
            <a:ext cx="492666" cy="451973"/>
          </a:xfrm>
          <a:prstGeom prst="ellipse">
            <a:avLst/>
          </a:prstGeom>
          <a:solidFill>
            <a:schemeClr val="accent1"/>
          </a:solidFill>
          <a:ln w="9525">
            <a:solidFill>
              <a:schemeClr val="tx1"/>
            </a:solidFill>
            <a:round/>
            <a:headEnd/>
            <a:tailEnd/>
          </a:ln>
          <a:effectLst/>
        </p:spPr>
        <p:txBody>
          <a:bodyPr wrap="none" lIns="86182" tIns="43091" rIns="86182" bIns="43091" anchor="ctr"/>
          <a:lstStyle/>
          <a:p>
            <a:pPr algn="ctr"/>
            <a:r>
              <a:rPr lang="en-GB" sz="1900" dirty="0">
                <a:solidFill>
                  <a:srgbClr val="000000"/>
                </a:solidFill>
              </a:rPr>
              <a:t>6</a:t>
            </a:r>
          </a:p>
        </p:txBody>
      </p:sp>
      <p:cxnSp>
        <p:nvCxnSpPr>
          <p:cNvPr id="11" name="AutoShape 10"/>
          <p:cNvCxnSpPr>
            <a:cxnSpLocks noChangeShapeType="1"/>
            <a:stCxn id="5" idx="6"/>
            <a:endCxn id="6" idx="2"/>
          </p:cNvCxnSpPr>
          <p:nvPr/>
        </p:nvCxnSpPr>
        <p:spPr bwMode="auto">
          <a:xfrm>
            <a:off x="2355053" y="1983428"/>
            <a:ext cx="912518" cy="0"/>
          </a:xfrm>
          <a:prstGeom prst="straightConnector1">
            <a:avLst/>
          </a:prstGeom>
          <a:noFill/>
          <a:ln w="9525">
            <a:solidFill>
              <a:schemeClr val="tx1"/>
            </a:solidFill>
            <a:round/>
            <a:headEnd/>
            <a:tailEnd type="triangle" w="lg" len="lg"/>
          </a:ln>
          <a:effectLst/>
        </p:spPr>
      </p:cxnSp>
      <p:cxnSp>
        <p:nvCxnSpPr>
          <p:cNvPr id="12" name="AutoShape 11"/>
          <p:cNvCxnSpPr>
            <a:cxnSpLocks noChangeShapeType="1"/>
            <a:stCxn id="6" idx="6"/>
            <a:endCxn id="7" idx="2"/>
          </p:cNvCxnSpPr>
          <p:nvPr/>
        </p:nvCxnSpPr>
        <p:spPr bwMode="auto">
          <a:xfrm>
            <a:off x="3760237" y="1983428"/>
            <a:ext cx="773083" cy="0"/>
          </a:xfrm>
          <a:prstGeom prst="straightConnector1">
            <a:avLst/>
          </a:prstGeom>
          <a:noFill/>
          <a:ln w="9525">
            <a:solidFill>
              <a:schemeClr val="tx1"/>
            </a:solidFill>
            <a:round/>
            <a:headEnd/>
            <a:tailEnd type="triangle" w="lg" len="lg"/>
          </a:ln>
          <a:effectLst/>
        </p:spPr>
      </p:cxnSp>
      <p:cxnSp>
        <p:nvCxnSpPr>
          <p:cNvPr id="13" name="AutoShape 12"/>
          <p:cNvCxnSpPr>
            <a:cxnSpLocks noChangeShapeType="1"/>
            <a:stCxn id="6" idx="5"/>
            <a:endCxn id="8" idx="1"/>
          </p:cNvCxnSpPr>
          <p:nvPr/>
        </p:nvCxnSpPr>
        <p:spPr bwMode="auto">
          <a:xfrm>
            <a:off x="3687421" y="2143116"/>
            <a:ext cx="917165" cy="714315"/>
          </a:xfrm>
          <a:prstGeom prst="straightConnector1">
            <a:avLst/>
          </a:prstGeom>
          <a:noFill/>
          <a:ln w="9525">
            <a:solidFill>
              <a:schemeClr val="tx1"/>
            </a:solidFill>
            <a:round/>
            <a:headEnd/>
            <a:tailEnd type="triangle" w="lg" len="lg"/>
          </a:ln>
          <a:effectLst/>
        </p:spPr>
      </p:cxnSp>
      <p:cxnSp>
        <p:nvCxnSpPr>
          <p:cNvPr id="14" name="AutoShape 13"/>
          <p:cNvCxnSpPr>
            <a:cxnSpLocks noChangeShapeType="1"/>
            <a:stCxn id="8" idx="6"/>
            <a:endCxn id="10" idx="3"/>
          </p:cNvCxnSpPr>
          <p:nvPr/>
        </p:nvCxnSpPr>
        <p:spPr bwMode="auto">
          <a:xfrm flipV="1">
            <a:off x="5024438" y="2143116"/>
            <a:ext cx="2251081" cy="875429"/>
          </a:xfrm>
          <a:prstGeom prst="straightConnector1">
            <a:avLst/>
          </a:prstGeom>
          <a:noFill/>
          <a:ln w="9525">
            <a:solidFill>
              <a:schemeClr val="tx1"/>
            </a:solidFill>
            <a:round/>
            <a:headEnd/>
            <a:tailEnd type="triangle" w="lg" len="lg"/>
          </a:ln>
          <a:effectLst/>
        </p:spPr>
      </p:cxnSp>
      <p:cxnSp>
        <p:nvCxnSpPr>
          <p:cNvPr id="15" name="AutoShape 14"/>
          <p:cNvCxnSpPr>
            <a:cxnSpLocks noChangeShapeType="1"/>
            <a:stCxn id="7" idx="6"/>
            <a:endCxn id="9" idx="2"/>
          </p:cNvCxnSpPr>
          <p:nvPr/>
        </p:nvCxnSpPr>
        <p:spPr bwMode="auto">
          <a:xfrm>
            <a:off x="5025986" y="1983428"/>
            <a:ext cx="910968" cy="0"/>
          </a:xfrm>
          <a:prstGeom prst="straightConnector1">
            <a:avLst/>
          </a:prstGeom>
          <a:noFill/>
          <a:ln w="9525">
            <a:solidFill>
              <a:schemeClr val="tx1"/>
            </a:solidFill>
            <a:round/>
            <a:headEnd/>
            <a:tailEnd type="triangle" w="lg" len="lg"/>
          </a:ln>
          <a:effectLst/>
        </p:spPr>
      </p:cxnSp>
      <p:cxnSp>
        <p:nvCxnSpPr>
          <p:cNvPr id="16" name="AutoShape 15"/>
          <p:cNvCxnSpPr>
            <a:cxnSpLocks noChangeShapeType="1"/>
            <a:stCxn id="7" idx="0"/>
            <a:endCxn id="10" idx="0"/>
          </p:cNvCxnSpPr>
          <p:nvPr/>
        </p:nvCxnSpPr>
        <p:spPr bwMode="auto">
          <a:xfrm rot="5400000" flipV="1">
            <a:off x="6113632" y="422750"/>
            <a:ext cx="1426" cy="2669383"/>
          </a:xfrm>
          <a:prstGeom prst="bentConnector3">
            <a:avLst>
              <a:gd name="adj1" fmla="val -23300000"/>
            </a:avLst>
          </a:prstGeom>
          <a:noFill/>
          <a:ln w="9525">
            <a:solidFill>
              <a:schemeClr val="tx1"/>
            </a:solidFill>
            <a:miter lim="800000"/>
            <a:headEnd/>
            <a:tailEnd type="triangle" w="lg" len="lg"/>
          </a:ln>
          <a:effectLst/>
        </p:spPr>
      </p:cxnSp>
      <p:cxnSp>
        <p:nvCxnSpPr>
          <p:cNvPr id="17" name="AutoShape 16"/>
          <p:cNvCxnSpPr>
            <a:cxnSpLocks noChangeShapeType="1"/>
            <a:stCxn id="9" idx="6"/>
            <a:endCxn id="10" idx="2"/>
          </p:cNvCxnSpPr>
          <p:nvPr/>
        </p:nvCxnSpPr>
        <p:spPr bwMode="auto">
          <a:xfrm>
            <a:off x="6429621" y="1983428"/>
            <a:ext cx="773084" cy="0"/>
          </a:xfrm>
          <a:prstGeom prst="straightConnector1">
            <a:avLst/>
          </a:prstGeom>
          <a:noFill/>
          <a:ln w="9525">
            <a:solidFill>
              <a:schemeClr val="tx1"/>
            </a:solidFill>
            <a:round/>
            <a:headEnd/>
            <a:tailEnd type="triangle" w="lg" len="lg"/>
          </a:ln>
          <a:effectLst/>
        </p:spPr>
      </p:cxnSp>
      <p:cxnSp>
        <p:nvCxnSpPr>
          <p:cNvPr id="18" name="AutoShape 17"/>
          <p:cNvCxnSpPr>
            <a:cxnSpLocks noChangeShapeType="1"/>
            <a:stCxn id="5" idx="4"/>
            <a:endCxn id="8" idx="2"/>
          </p:cNvCxnSpPr>
          <p:nvPr/>
        </p:nvCxnSpPr>
        <p:spPr bwMode="auto">
          <a:xfrm rot="16200000" flipH="1">
            <a:off x="2915325" y="1402098"/>
            <a:ext cx="809843" cy="2423050"/>
          </a:xfrm>
          <a:prstGeom prst="bentConnector2">
            <a:avLst/>
          </a:prstGeom>
          <a:noFill/>
          <a:ln w="9525">
            <a:solidFill>
              <a:schemeClr val="tx1"/>
            </a:solidFill>
            <a:miter lim="800000"/>
            <a:headEnd/>
            <a:tailEnd type="triangle" w="lg" len="lg"/>
          </a:ln>
          <a:effectLst/>
        </p:spPr>
      </p:cxnSp>
      <p:sp>
        <p:nvSpPr>
          <p:cNvPr id="19" name="Text Box 18"/>
          <p:cNvSpPr txBox="1">
            <a:spLocks noChangeArrowheads="1"/>
          </p:cNvSpPr>
          <p:nvPr/>
        </p:nvSpPr>
        <p:spPr bwMode="auto">
          <a:xfrm>
            <a:off x="2635471" y="1692569"/>
            <a:ext cx="335951" cy="379411"/>
          </a:xfrm>
          <a:prstGeom prst="rect">
            <a:avLst/>
          </a:prstGeom>
          <a:noFill/>
          <a:ln w="9525">
            <a:noFill/>
            <a:miter lim="800000"/>
            <a:headEnd/>
            <a:tailEnd/>
          </a:ln>
          <a:effectLst/>
        </p:spPr>
        <p:txBody>
          <a:bodyPr wrap="none" lIns="86182" tIns="43091" rIns="86182" bIns="43091">
            <a:spAutoFit/>
          </a:bodyPr>
          <a:lstStyle/>
          <a:p>
            <a:r>
              <a:rPr lang="en-GB" sz="1900" dirty="0">
                <a:solidFill>
                  <a:srgbClr val="000000"/>
                </a:solidFill>
              </a:rPr>
              <a:t>A</a:t>
            </a:r>
          </a:p>
        </p:txBody>
      </p:sp>
      <p:sp>
        <p:nvSpPr>
          <p:cNvPr id="20" name="Text Box 19"/>
          <p:cNvSpPr txBox="1">
            <a:spLocks noChangeArrowheads="1"/>
          </p:cNvSpPr>
          <p:nvPr/>
        </p:nvSpPr>
        <p:spPr bwMode="auto">
          <a:xfrm>
            <a:off x="3056871" y="2727685"/>
            <a:ext cx="335951" cy="379411"/>
          </a:xfrm>
          <a:prstGeom prst="rect">
            <a:avLst/>
          </a:prstGeom>
          <a:noFill/>
          <a:ln w="9525">
            <a:noFill/>
            <a:miter lim="800000"/>
            <a:headEnd/>
            <a:tailEnd/>
          </a:ln>
          <a:effectLst/>
        </p:spPr>
        <p:txBody>
          <a:bodyPr wrap="none" lIns="86182" tIns="43091" rIns="86182" bIns="43091">
            <a:spAutoFit/>
          </a:bodyPr>
          <a:lstStyle/>
          <a:p>
            <a:r>
              <a:rPr lang="en-GB" sz="1900" dirty="0">
                <a:solidFill>
                  <a:srgbClr val="000000"/>
                </a:solidFill>
              </a:rPr>
              <a:t>B</a:t>
            </a:r>
          </a:p>
        </p:txBody>
      </p:sp>
      <p:sp>
        <p:nvSpPr>
          <p:cNvPr id="21" name="Text Box 20"/>
          <p:cNvSpPr txBox="1">
            <a:spLocks noChangeArrowheads="1"/>
          </p:cNvSpPr>
          <p:nvPr/>
        </p:nvSpPr>
        <p:spPr bwMode="auto">
          <a:xfrm>
            <a:off x="3969387" y="1692569"/>
            <a:ext cx="350378" cy="379411"/>
          </a:xfrm>
          <a:prstGeom prst="rect">
            <a:avLst/>
          </a:prstGeom>
          <a:noFill/>
          <a:ln w="9525">
            <a:noFill/>
            <a:miter lim="800000"/>
            <a:headEnd/>
            <a:tailEnd/>
          </a:ln>
          <a:effectLst/>
        </p:spPr>
        <p:txBody>
          <a:bodyPr wrap="none" lIns="86182" tIns="43091" rIns="86182" bIns="43091">
            <a:spAutoFit/>
          </a:bodyPr>
          <a:lstStyle/>
          <a:p>
            <a:r>
              <a:rPr lang="en-GB" sz="1900" dirty="0">
                <a:solidFill>
                  <a:srgbClr val="000000"/>
                </a:solidFill>
              </a:rPr>
              <a:t>C</a:t>
            </a:r>
          </a:p>
        </p:txBody>
      </p:sp>
      <p:sp>
        <p:nvSpPr>
          <p:cNvPr id="22" name="Text Box 21"/>
          <p:cNvSpPr txBox="1">
            <a:spLocks noChangeArrowheads="1"/>
          </p:cNvSpPr>
          <p:nvPr/>
        </p:nvSpPr>
        <p:spPr bwMode="auto">
          <a:xfrm>
            <a:off x="4110371" y="2274287"/>
            <a:ext cx="350378" cy="379411"/>
          </a:xfrm>
          <a:prstGeom prst="rect">
            <a:avLst/>
          </a:prstGeom>
          <a:noFill/>
          <a:ln w="9525">
            <a:noFill/>
            <a:miter lim="800000"/>
            <a:headEnd/>
            <a:tailEnd/>
          </a:ln>
          <a:effectLst/>
        </p:spPr>
        <p:txBody>
          <a:bodyPr wrap="none" lIns="86182" tIns="43091" rIns="86182" bIns="43091">
            <a:spAutoFit/>
          </a:bodyPr>
          <a:lstStyle/>
          <a:p>
            <a:r>
              <a:rPr lang="en-GB" sz="1900" dirty="0">
                <a:solidFill>
                  <a:srgbClr val="000000"/>
                </a:solidFill>
              </a:rPr>
              <a:t>D</a:t>
            </a:r>
          </a:p>
        </p:txBody>
      </p:sp>
      <p:sp>
        <p:nvSpPr>
          <p:cNvPr id="23" name="Text Box 22"/>
          <p:cNvSpPr txBox="1">
            <a:spLocks noChangeArrowheads="1"/>
          </p:cNvSpPr>
          <p:nvPr/>
        </p:nvSpPr>
        <p:spPr bwMode="auto">
          <a:xfrm>
            <a:off x="5235137" y="1692569"/>
            <a:ext cx="323127" cy="379411"/>
          </a:xfrm>
          <a:prstGeom prst="rect">
            <a:avLst/>
          </a:prstGeom>
          <a:noFill/>
          <a:ln w="9525">
            <a:noFill/>
            <a:miter lim="800000"/>
            <a:headEnd/>
            <a:tailEnd/>
          </a:ln>
          <a:effectLst/>
        </p:spPr>
        <p:txBody>
          <a:bodyPr wrap="none" lIns="86182" tIns="43091" rIns="86182" bIns="43091">
            <a:spAutoFit/>
          </a:bodyPr>
          <a:lstStyle/>
          <a:p>
            <a:r>
              <a:rPr lang="en-GB" sz="1900" dirty="0">
                <a:solidFill>
                  <a:srgbClr val="000000"/>
                </a:solidFill>
              </a:rPr>
              <a:t>F</a:t>
            </a:r>
          </a:p>
        </p:txBody>
      </p:sp>
      <p:sp>
        <p:nvSpPr>
          <p:cNvPr id="24" name="Text Box 23"/>
          <p:cNvSpPr txBox="1">
            <a:spLocks noChangeArrowheads="1"/>
          </p:cNvSpPr>
          <p:nvPr/>
        </p:nvSpPr>
        <p:spPr bwMode="auto">
          <a:xfrm>
            <a:off x="5235138" y="1110851"/>
            <a:ext cx="335951" cy="379411"/>
          </a:xfrm>
          <a:prstGeom prst="rect">
            <a:avLst/>
          </a:prstGeom>
          <a:noFill/>
          <a:ln w="9525">
            <a:noFill/>
            <a:miter lim="800000"/>
            <a:headEnd/>
            <a:tailEnd/>
          </a:ln>
          <a:effectLst/>
        </p:spPr>
        <p:txBody>
          <a:bodyPr wrap="none" lIns="86182" tIns="43091" rIns="86182" bIns="43091">
            <a:spAutoFit/>
          </a:bodyPr>
          <a:lstStyle/>
          <a:p>
            <a:r>
              <a:rPr lang="en-GB" sz="1900" dirty="0">
                <a:solidFill>
                  <a:srgbClr val="000000"/>
                </a:solidFill>
              </a:rPr>
              <a:t>E</a:t>
            </a:r>
          </a:p>
        </p:txBody>
      </p:sp>
      <p:sp>
        <p:nvSpPr>
          <p:cNvPr id="25" name="Text Box 24"/>
          <p:cNvSpPr txBox="1">
            <a:spLocks noChangeArrowheads="1"/>
          </p:cNvSpPr>
          <p:nvPr/>
        </p:nvSpPr>
        <p:spPr bwMode="auto">
          <a:xfrm>
            <a:off x="5656538" y="2404033"/>
            <a:ext cx="363202" cy="379411"/>
          </a:xfrm>
          <a:prstGeom prst="rect">
            <a:avLst/>
          </a:prstGeom>
          <a:noFill/>
          <a:ln w="9525">
            <a:noFill/>
            <a:miter lim="800000"/>
            <a:headEnd/>
            <a:tailEnd/>
          </a:ln>
          <a:effectLst/>
        </p:spPr>
        <p:txBody>
          <a:bodyPr wrap="none" lIns="86182" tIns="43091" rIns="86182" bIns="43091">
            <a:spAutoFit/>
          </a:bodyPr>
          <a:lstStyle/>
          <a:p>
            <a:r>
              <a:rPr lang="en-GB" sz="1900" dirty="0">
                <a:solidFill>
                  <a:srgbClr val="000000"/>
                </a:solidFill>
              </a:rPr>
              <a:t>G</a:t>
            </a:r>
          </a:p>
        </p:txBody>
      </p:sp>
      <p:sp>
        <p:nvSpPr>
          <p:cNvPr id="26" name="Text Box 25"/>
          <p:cNvSpPr txBox="1">
            <a:spLocks noChangeArrowheads="1"/>
          </p:cNvSpPr>
          <p:nvPr/>
        </p:nvSpPr>
        <p:spPr bwMode="auto">
          <a:xfrm>
            <a:off x="6640320" y="1692569"/>
            <a:ext cx="350378" cy="379411"/>
          </a:xfrm>
          <a:prstGeom prst="rect">
            <a:avLst/>
          </a:prstGeom>
          <a:noFill/>
          <a:ln w="9525">
            <a:noFill/>
            <a:miter lim="800000"/>
            <a:headEnd/>
            <a:tailEnd/>
          </a:ln>
          <a:effectLst/>
        </p:spPr>
        <p:txBody>
          <a:bodyPr wrap="none" lIns="86182" tIns="43091" rIns="86182" bIns="43091">
            <a:spAutoFit/>
          </a:bodyPr>
          <a:lstStyle/>
          <a:p>
            <a:r>
              <a:rPr lang="en-GB" sz="1900" dirty="0">
                <a:solidFill>
                  <a:srgbClr val="000000"/>
                </a:solidFill>
              </a:rPr>
              <a:t>H</a:t>
            </a:r>
          </a:p>
        </p:txBody>
      </p:sp>
      <p:sp>
        <p:nvSpPr>
          <p:cNvPr id="27" name="Text Box 26"/>
          <p:cNvSpPr txBox="1">
            <a:spLocks noChangeArrowheads="1"/>
          </p:cNvSpPr>
          <p:nvPr/>
        </p:nvSpPr>
        <p:spPr bwMode="auto">
          <a:xfrm>
            <a:off x="452406" y="3500438"/>
            <a:ext cx="8993546" cy="2500330"/>
          </a:xfrm>
          <a:prstGeom prst="rect">
            <a:avLst/>
          </a:prstGeom>
          <a:noFill/>
          <a:ln w="9525">
            <a:noFill/>
            <a:miter lim="800000"/>
            <a:headEnd/>
            <a:tailEnd/>
          </a:ln>
          <a:effectLst/>
        </p:spPr>
        <p:txBody>
          <a:bodyPr lIns="86182" tIns="43091" rIns="86182" bIns="43091"/>
          <a:lstStyle/>
          <a:p>
            <a:pPr algn="just"/>
            <a:r>
              <a:rPr lang="en-GB" sz="2300" i="0" u="sng" dirty="0">
                <a:solidFill>
                  <a:srgbClr val="000000"/>
                </a:solidFill>
              </a:rPr>
              <a:t>Explanation</a:t>
            </a:r>
            <a:r>
              <a:rPr lang="en-GB" sz="2300" i="0" dirty="0">
                <a:solidFill>
                  <a:srgbClr val="000000"/>
                </a:solidFill>
              </a:rPr>
              <a:t>:</a:t>
            </a:r>
          </a:p>
          <a:p>
            <a:pPr algn="just"/>
            <a:r>
              <a:rPr lang="en-GB" sz="2300" i="0" dirty="0">
                <a:solidFill>
                  <a:srgbClr val="000000"/>
                </a:solidFill>
              </a:rPr>
              <a:t>The above project (or part of) consists of eight activities (“A”~“H”). The duration of each activity is not indicated. The project starts at node one and ends at node six. The derived duration of activity “A” is the time difference between node two and node one; the derived duration of activity “B” is the time difference between node four and node </a:t>
            </a:r>
            <a:r>
              <a:rPr lang="en-GB" sz="2300" i="0" dirty="0" smtClean="0">
                <a:solidFill>
                  <a:srgbClr val="000000"/>
                </a:solidFill>
              </a:rPr>
              <a:t>one; </a:t>
            </a:r>
            <a:r>
              <a:rPr lang="en-GB" sz="2300" i="0" dirty="0">
                <a:solidFill>
                  <a:srgbClr val="000000"/>
                </a:solidFill>
              </a:rPr>
              <a:t>and so on.</a:t>
            </a:r>
          </a:p>
        </p:txBody>
      </p:sp>
      <p:sp>
        <p:nvSpPr>
          <p:cNvPr id="28" name="Slide Number Placeholder 27"/>
          <p:cNvSpPr>
            <a:spLocks noGrp="1"/>
          </p:cNvSpPr>
          <p:nvPr>
            <p:ph type="sldNum" sz="quarter" idx="4"/>
          </p:nvPr>
        </p:nvSpPr>
        <p:spPr/>
        <p:txBody>
          <a:bodyPr/>
          <a:lstStyle/>
          <a:p>
            <a:r>
              <a:rPr lang="en-GB" smtClean="0"/>
              <a:t>Faculty of ICT</a:t>
            </a:r>
            <a:endParaRPr lang="en-GB" dirty="0"/>
          </a:p>
        </p:txBody>
      </p:sp>
      <p:sp>
        <p:nvSpPr>
          <p:cNvPr id="29" name="Footer Placeholder 28"/>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689306" y="149558"/>
            <a:ext cx="6692850" cy="564798"/>
          </a:xfrm>
        </p:spPr>
        <p:txBody>
          <a:bodyPr/>
          <a:lstStyle/>
          <a:p>
            <a:r>
              <a:rPr lang="en-GB" sz="3200" dirty="0" smtClean="0"/>
              <a:t>AOA Chart Example </a:t>
            </a:r>
            <a:r>
              <a:rPr lang="en-GB" sz="1900" b="0" i="1" dirty="0" smtClean="0"/>
              <a:t>(2/3)</a:t>
            </a:r>
            <a:endParaRPr lang="en-US" sz="1900" b="0" dirty="0" smtClean="0"/>
          </a:p>
        </p:txBody>
      </p:sp>
      <p:sp>
        <p:nvSpPr>
          <p:cNvPr id="6" name="Oval 5"/>
          <p:cNvSpPr>
            <a:spLocks noChangeArrowheads="1"/>
          </p:cNvSpPr>
          <p:nvPr/>
        </p:nvSpPr>
        <p:spPr bwMode="auto">
          <a:xfrm>
            <a:off x="2990770" y="1529351"/>
            <a:ext cx="492666" cy="451973"/>
          </a:xfrm>
          <a:prstGeom prst="ellipse">
            <a:avLst/>
          </a:prstGeom>
          <a:solidFill>
            <a:schemeClr val="accent1"/>
          </a:solidFill>
          <a:ln w="9525">
            <a:solidFill>
              <a:schemeClr val="tx1"/>
            </a:solidFill>
            <a:round/>
            <a:headEnd/>
            <a:tailEnd/>
          </a:ln>
          <a:effectLst/>
        </p:spPr>
        <p:txBody>
          <a:bodyPr wrap="none" lIns="86182" tIns="43091" rIns="86182" bIns="43091" anchor="ctr"/>
          <a:lstStyle/>
          <a:p>
            <a:pPr algn="ctr"/>
            <a:r>
              <a:rPr lang="en-GB" sz="1900" dirty="0">
                <a:solidFill>
                  <a:srgbClr val="000000"/>
                </a:solidFill>
              </a:rPr>
              <a:t>1</a:t>
            </a:r>
          </a:p>
        </p:txBody>
      </p:sp>
      <p:sp>
        <p:nvSpPr>
          <p:cNvPr id="7" name="Oval 6"/>
          <p:cNvSpPr>
            <a:spLocks noChangeArrowheads="1"/>
          </p:cNvSpPr>
          <p:nvPr/>
        </p:nvSpPr>
        <p:spPr bwMode="auto">
          <a:xfrm>
            <a:off x="4817353" y="2176655"/>
            <a:ext cx="492666" cy="451973"/>
          </a:xfrm>
          <a:prstGeom prst="ellipse">
            <a:avLst/>
          </a:prstGeom>
          <a:solidFill>
            <a:schemeClr val="accent1"/>
          </a:solidFill>
          <a:ln w="9525">
            <a:solidFill>
              <a:schemeClr val="tx1"/>
            </a:solidFill>
            <a:round/>
            <a:headEnd/>
            <a:tailEnd/>
          </a:ln>
          <a:effectLst/>
        </p:spPr>
        <p:txBody>
          <a:bodyPr wrap="none" lIns="86182" tIns="43091" rIns="86182" bIns="43091" anchor="ctr"/>
          <a:lstStyle/>
          <a:p>
            <a:pPr algn="ctr"/>
            <a:r>
              <a:rPr lang="en-GB" sz="1900" dirty="0">
                <a:solidFill>
                  <a:srgbClr val="000000"/>
                </a:solidFill>
              </a:rPr>
              <a:t>3</a:t>
            </a:r>
          </a:p>
        </p:txBody>
      </p:sp>
      <p:sp>
        <p:nvSpPr>
          <p:cNvPr id="8" name="Oval 7"/>
          <p:cNvSpPr>
            <a:spLocks noChangeArrowheads="1"/>
          </p:cNvSpPr>
          <p:nvPr/>
        </p:nvSpPr>
        <p:spPr bwMode="auto">
          <a:xfrm>
            <a:off x="2990770" y="2888120"/>
            <a:ext cx="492666" cy="451972"/>
          </a:xfrm>
          <a:prstGeom prst="ellipse">
            <a:avLst/>
          </a:prstGeom>
          <a:solidFill>
            <a:schemeClr val="accent1"/>
          </a:solidFill>
          <a:ln w="9525">
            <a:solidFill>
              <a:schemeClr val="tx1"/>
            </a:solidFill>
            <a:round/>
            <a:headEnd/>
            <a:tailEnd/>
          </a:ln>
          <a:effectLst/>
        </p:spPr>
        <p:txBody>
          <a:bodyPr wrap="none" lIns="86182" tIns="43091" rIns="86182" bIns="43091" anchor="ctr"/>
          <a:lstStyle/>
          <a:p>
            <a:pPr algn="ctr"/>
            <a:r>
              <a:rPr lang="en-GB" sz="1900" dirty="0">
                <a:solidFill>
                  <a:srgbClr val="000000"/>
                </a:solidFill>
              </a:rPr>
              <a:t>2</a:t>
            </a:r>
          </a:p>
        </p:txBody>
      </p:sp>
      <p:sp>
        <p:nvSpPr>
          <p:cNvPr id="9" name="Oval 8"/>
          <p:cNvSpPr>
            <a:spLocks noChangeArrowheads="1"/>
          </p:cNvSpPr>
          <p:nvPr/>
        </p:nvSpPr>
        <p:spPr bwMode="auto">
          <a:xfrm>
            <a:off x="6856185" y="1529351"/>
            <a:ext cx="492666" cy="451973"/>
          </a:xfrm>
          <a:prstGeom prst="ellipse">
            <a:avLst/>
          </a:prstGeom>
          <a:solidFill>
            <a:schemeClr val="accent1"/>
          </a:solidFill>
          <a:ln w="9525">
            <a:solidFill>
              <a:schemeClr val="tx1"/>
            </a:solidFill>
            <a:round/>
            <a:headEnd/>
            <a:tailEnd/>
          </a:ln>
          <a:effectLst/>
        </p:spPr>
        <p:txBody>
          <a:bodyPr wrap="none" lIns="86182" tIns="43091" rIns="86182" bIns="43091" anchor="ctr"/>
          <a:lstStyle/>
          <a:p>
            <a:pPr algn="ctr"/>
            <a:r>
              <a:rPr lang="en-GB" sz="1900" dirty="0">
                <a:solidFill>
                  <a:srgbClr val="000000"/>
                </a:solidFill>
              </a:rPr>
              <a:t>4</a:t>
            </a:r>
          </a:p>
        </p:txBody>
      </p:sp>
      <p:sp>
        <p:nvSpPr>
          <p:cNvPr id="10" name="Oval 9"/>
          <p:cNvSpPr>
            <a:spLocks noChangeArrowheads="1"/>
          </p:cNvSpPr>
          <p:nvPr/>
        </p:nvSpPr>
        <p:spPr bwMode="auto">
          <a:xfrm>
            <a:off x="6854637" y="2888120"/>
            <a:ext cx="492666" cy="451972"/>
          </a:xfrm>
          <a:prstGeom prst="ellipse">
            <a:avLst/>
          </a:prstGeom>
          <a:solidFill>
            <a:schemeClr val="accent1"/>
          </a:solidFill>
          <a:ln w="9525">
            <a:solidFill>
              <a:schemeClr val="tx1"/>
            </a:solidFill>
            <a:round/>
            <a:headEnd/>
            <a:tailEnd/>
          </a:ln>
          <a:effectLst/>
        </p:spPr>
        <p:txBody>
          <a:bodyPr wrap="none" lIns="86182" tIns="43091" rIns="86182" bIns="43091" anchor="ctr"/>
          <a:lstStyle/>
          <a:p>
            <a:pPr algn="ctr"/>
            <a:r>
              <a:rPr lang="en-GB" sz="1900" dirty="0">
                <a:solidFill>
                  <a:srgbClr val="000000"/>
                </a:solidFill>
              </a:rPr>
              <a:t>5</a:t>
            </a:r>
          </a:p>
        </p:txBody>
      </p:sp>
      <p:cxnSp>
        <p:nvCxnSpPr>
          <p:cNvPr id="11" name="AutoShape 11"/>
          <p:cNvCxnSpPr>
            <a:cxnSpLocks noChangeShapeType="1"/>
            <a:stCxn id="6" idx="6"/>
            <a:endCxn id="7" idx="1"/>
          </p:cNvCxnSpPr>
          <p:nvPr/>
        </p:nvCxnSpPr>
        <p:spPr bwMode="auto">
          <a:xfrm>
            <a:off x="3483435" y="1756051"/>
            <a:ext cx="1406733" cy="486190"/>
          </a:xfrm>
          <a:prstGeom prst="bentConnector2">
            <a:avLst/>
          </a:prstGeom>
          <a:noFill/>
          <a:ln w="9525">
            <a:solidFill>
              <a:schemeClr val="tx1"/>
            </a:solidFill>
            <a:miter lim="800000"/>
            <a:headEnd/>
            <a:tailEnd type="triangle" w="lg" len="lg"/>
          </a:ln>
          <a:effectLst/>
        </p:spPr>
      </p:cxnSp>
      <p:cxnSp>
        <p:nvCxnSpPr>
          <p:cNvPr id="12" name="AutoShape 13"/>
          <p:cNvCxnSpPr>
            <a:cxnSpLocks noChangeShapeType="1"/>
            <a:stCxn id="8" idx="6"/>
            <a:endCxn id="7" idx="3"/>
          </p:cNvCxnSpPr>
          <p:nvPr/>
        </p:nvCxnSpPr>
        <p:spPr bwMode="auto">
          <a:xfrm flipV="1">
            <a:off x="3483435" y="2563042"/>
            <a:ext cx="1406733" cy="551776"/>
          </a:xfrm>
          <a:prstGeom prst="bentConnector2">
            <a:avLst/>
          </a:prstGeom>
          <a:noFill/>
          <a:ln w="9525">
            <a:solidFill>
              <a:schemeClr val="tx1"/>
            </a:solidFill>
            <a:miter lim="800000"/>
            <a:headEnd/>
            <a:tailEnd type="triangle" w="lg" len="lg"/>
          </a:ln>
          <a:effectLst/>
        </p:spPr>
      </p:cxnSp>
      <p:cxnSp>
        <p:nvCxnSpPr>
          <p:cNvPr id="13" name="AutoShape 14"/>
          <p:cNvCxnSpPr>
            <a:cxnSpLocks noChangeShapeType="1"/>
            <a:stCxn id="7" idx="7"/>
            <a:endCxn id="9" idx="2"/>
          </p:cNvCxnSpPr>
          <p:nvPr/>
        </p:nvCxnSpPr>
        <p:spPr bwMode="auto">
          <a:xfrm rot="16200000">
            <a:off x="5803600" y="1189655"/>
            <a:ext cx="486190" cy="1618981"/>
          </a:xfrm>
          <a:prstGeom prst="bentConnector2">
            <a:avLst/>
          </a:prstGeom>
          <a:noFill/>
          <a:ln w="9525">
            <a:solidFill>
              <a:schemeClr val="tx1"/>
            </a:solidFill>
            <a:miter lim="800000"/>
            <a:headEnd/>
            <a:tailEnd type="triangle" w="lg" len="lg"/>
          </a:ln>
          <a:effectLst/>
        </p:spPr>
      </p:cxnSp>
      <p:cxnSp>
        <p:nvCxnSpPr>
          <p:cNvPr id="14" name="AutoShape 15"/>
          <p:cNvCxnSpPr>
            <a:cxnSpLocks noChangeShapeType="1"/>
            <a:stCxn id="7" idx="5"/>
            <a:endCxn id="10" idx="2"/>
          </p:cNvCxnSpPr>
          <p:nvPr/>
        </p:nvCxnSpPr>
        <p:spPr bwMode="auto">
          <a:xfrm rot="16200000" flipH="1">
            <a:off x="5770032" y="2030213"/>
            <a:ext cx="551776" cy="1617433"/>
          </a:xfrm>
          <a:prstGeom prst="bentConnector2">
            <a:avLst/>
          </a:prstGeom>
          <a:noFill/>
          <a:ln w="9525">
            <a:solidFill>
              <a:schemeClr val="tx1"/>
            </a:solidFill>
            <a:miter lim="800000"/>
            <a:headEnd/>
            <a:tailEnd type="triangle" w="lg" len="lg"/>
          </a:ln>
          <a:effectLst/>
        </p:spPr>
      </p:cxnSp>
      <p:sp>
        <p:nvSpPr>
          <p:cNvPr id="15" name="Text Box 20"/>
          <p:cNvSpPr txBox="1">
            <a:spLocks noChangeArrowheads="1"/>
          </p:cNvSpPr>
          <p:nvPr/>
        </p:nvSpPr>
        <p:spPr bwMode="auto">
          <a:xfrm>
            <a:off x="3635252" y="1152935"/>
            <a:ext cx="1030051" cy="671799"/>
          </a:xfrm>
          <a:prstGeom prst="rect">
            <a:avLst/>
          </a:prstGeom>
          <a:noFill/>
          <a:ln w="9525">
            <a:noFill/>
            <a:miter lim="800000"/>
            <a:headEnd/>
            <a:tailEnd/>
          </a:ln>
          <a:effectLst/>
        </p:spPr>
        <p:txBody>
          <a:bodyPr wrap="none" lIns="86182" tIns="43091" rIns="86182" bIns="43091">
            <a:spAutoFit/>
          </a:bodyPr>
          <a:lstStyle/>
          <a:p>
            <a:r>
              <a:rPr lang="en-GB" sz="1900" dirty="0">
                <a:solidFill>
                  <a:srgbClr val="000000"/>
                </a:solidFill>
              </a:rPr>
              <a:t>Read</a:t>
            </a:r>
          </a:p>
          <a:p>
            <a:r>
              <a:rPr lang="en-GB" sz="1900" dirty="0">
                <a:solidFill>
                  <a:srgbClr val="000000"/>
                </a:solidFill>
              </a:rPr>
              <a:t>sources</a:t>
            </a:r>
          </a:p>
        </p:txBody>
      </p:sp>
      <p:sp>
        <p:nvSpPr>
          <p:cNvPr id="16" name="Text Box 21"/>
          <p:cNvSpPr txBox="1">
            <a:spLocks noChangeArrowheads="1"/>
          </p:cNvSpPr>
          <p:nvPr/>
        </p:nvSpPr>
        <p:spPr bwMode="auto">
          <a:xfrm>
            <a:off x="3426100" y="2500306"/>
            <a:ext cx="1299355" cy="687188"/>
          </a:xfrm>
          <a:prstGeom prst="rect">
            <a:avLst/>
          </a:prstGeom>
          <a:noFill/>
          <a:ln w="9525">
            <a:noFill/>
            <a:miter lim="800000"/>
            <a:headEnd/>
            <a:tailEnd/>
          </a:ln>
          <a:effectLst/>
        </p:spPr>
        <p:txBody>
          <a:bodyPr wrap="none" lIns="86182" tIns="43091" rIns="86182" bIns="43091">
            <a:spAutoFit/>
          </a:bodyPr>
          <a:lstStyle/>
          <a:p>
            <a:r>
              <a:rPr lang="en-GB" sz="1900" dirty="0">
                <a:solidFill>
                  <a:srgbClr val="000000"/>
                </a:solidFill>
              </a:rPr>
              <a:t>Start word</a:t>
            </a:r>
          </a:p>
          <a:p>
            <a:r>
              <a:rPr lang="en-GB" sz="1900" dirty="0">
                <a:solidFill>
                  <a:srgbClr val="000000"/>
                </a:solidFill>
              </a:rPr>
              <a:t>processor</a:t>
            </a:r>
          </a:p>
        </p:txBody>
      </p:sp>
      <p:sp>
        <p:nvSpPr>
          <p:cNvPr id="17" name="Text Box 26"/>
          <p:cNvSpPr txBox="1">
            <a:spLocks noChangeArrowheads="1"/>
          </p:cNvSpPr>
          <p:nvPr/>
        </p:nvSpPr>
        <p:spPr bwMode="auto">
          <a:xfrm>
            <a:off x="5308470" y="1152935"/>
            <a:ext cx="1706070" cy="687188"/>
          </a:xfrm>
          <a:prstGeom prst="rect">
            <a:avLst/>
          </a:prstGeom>
          <a:noFill/>
          <a:ln w="9525">
            <a:noFill/>
            <a:miter lim="800000"/>
            <a:headEnd/>
            <a:tailEnd/>
          </a:ln>
          <a:effectLst/>
        </p:spPr>
        <p:txBody>
          <a:bodyPr wrap="none" lIns="86182" tIns="43091" rIns="86182" bIns="43091">
            <a:spAutoFit/>
          </a:bodyPr>
          <a:lstStyle/>
          <a:p>
            <a:r>
              <a:rPr lang="en-GB" sz="1900" dirty="0">
                <a:solidFill>
                  <a:srgbClr val="000000"/>
                </a:solidFill>
              </a:rPr>
              <a:t>Type personal</a:t>
            </a:r>
          </a:p>
          <a:p>
            <a:r>
              <a:rPr lang="en-GB" sz="1900" dirty="0">
                <a:solidFill>
                  <a:srgbClr val="000000"/>
                </a:solidFill>
              </a:rPr>
              <a:t>notes</a:t>
            </a:r>
          </a:p>
        </p:txBody>
      </p:sp>
      <p:sp>
        <p:nvSpPr>
          <p:cNvPr id="18" name="Text Box 27"/>
          <p:cNvSpPr txBox="1">
            <a:spLocks noChangeArrowheads="1"/>
          </p:cNvSpPr>
          <p:nvPr/>
        </p:nvSpPr>
        <p:spPr bwMode="auto">
          <a:xfrm>
            <a:off x="5238752" y="2500306"/>
            <a:ext cx="1677216" cy="671799"/>
          </a:xfrm>
          <a:prstGeom prst="rect">
            <a:avLst/>
          </a:prstGeom>
          <a:noFill/>
          <a:ln w="9525">
            <a:noFill/>
            <a:miter lim="800000"/>
            <a:headEnd/>
            <a:tailEnd/>
          </a:ln>
          <a:effectLst/>
        </p:spPr>
        <p:txBody>
          <a:bodyPr wrap="none" lIns="86182" tIns="43091" rIns="86182" bIns="43091">
            <a:spAutoFit/>
          </a:bodyPr>
          <a:lstStyle/>
          <a:p>
            <a:r>
              <a:rPr lang="en-GB" sz="1900" dirty="0">
                <a:solidFill>
                  <a:srgbClr val="000000"/>
                </a:solidFill>
              </a:rPr>
              <a:t>Write some</a:t>
            </a:r>
          </a:p>
          <a:p>
            <a:r>
              <a:rPr lang="en-GB" sz="1900" dirty="0">
                <a:solidFill>
                  <a:srgbClr val="000000"/>
                </a:solidFill>
              </a:rPr>
              <a:t>rev. questions</a:t>
            </a:r>
          </a:p>
        </p:txBody>
      </p:sp>
      <p:sp>
        <p:nvSpPr>
          <p:cNvPr id="19" name="Text Box 28"/>
          <p:cNvSpPr txBox="1">
            <a:spLocks noChangeArrowheads="1"/>
          </p:cNvSpPr>
          <p:nvPr/>
        </p:nvSpPr>
        <p:spPr bwMode="auto">
          <a:xfrm>
            <a:off x="2076703" y="2240815"/>
            <a:ext cx="847308" cy="320934"/>
          </a:xfrm>
          <a:prstGeom prst="rect">
            <a:avLst/>
          </a:prstGeom>
          <a:noFill/>
          <a:ln w="9525">
            <a:noFill/>
            <a:miter lim="800000"/>
            <a:headEnd/>
            <a:tailEnd/>
          </a:ln>
          <a:effectLst/>
        </p:spPr>
        <p:txBody>
          <a:bodyPr wrap="none" lIns="86182" tIns="43091" rIns="86182" bIns="43091">
            <a:spAutoFit/>
          </a:bodyPr>
          <a:lstStyle/>
          <a:p>
            <a:pPr>
              <a:lnSpc>
                <a:spcPct val="40000"/>
              </a:lnSpc>
            </a:pPr>
            <a:r>
              <a:rPr lang="en-GB" sz="3800" b="1" i="0" dirty="0">
                <a:solidFill>
                  <a:srgbClr val="000000"/>
                </a:solidFill>
              </a:rPr>
              <a:t>. . .</a:t>
            </a:r>
          </a:p>
        </p:txBody>
      </p:sp>
      <p:sp>
        <p:nvSpPr>
          <p:cNvPr id="20" name="Text Box 29"/>
          <p:cNvSpPr txBox="1">
            <a:spLocks noChangeArrowheads="1"/>
          </p:cNvSpPr>
          <p:nvPr/>
        </p:nvSpPr>
        <p:spPr bwMode="auto">
          <a:xfrm>
            <a:off x="7347302" y="2240815"/>
            <a:ext cx="847308" cy="320934"/>
          </a:xfrm>
          <a:prstGeom prst="rect">
            <a:avLst/>
          </a:prstGeom>
          <a:noFill/>
          <a:ln w="9525">
            <a:noFill/>
            <a:miter lim="800000"/>
            <a:headEnd/>
            <a:tailEnd/>
          </a:ln>
          <a:effectLst/>
        </p:spPr>
        <p:txBody>
          <a:bodyPr wrap="none" lIns="86182" tIns="43091" rIns="86182" bIns="43091">
            <a:spAutoFit/>
          </a:bodyPr>
          <a:lstStyle/>
          <a:p>
            <a:pPr>
              <a:lnSpc>
                <a:spcPct val="40000"/>
              </a:lnSpc>
            </a:pPr>
            <a:r>
              <a:rPr lang="en-GB" sz="3800" b="1" i="0" dirty="0">
                <a:solidFill>
                  <a:srgbClr val="000000"/>
                </a:solidFill>
              </a:rPr>
              <a:t>. . .</a:t>
            </a:r>
          </a:p>
        </p:txBody>
      </p:sp>
      <p:sp>
        <p:nvSpPr>
          <p:cNvPr id="21" name="Text Box 30"/>
          <p:cNvSpPr txBox="1">
            <a:spLocks noChangeArrowheads="1"/>
          </p:cNvSpPr>
          <p:nvPr/>
        </p:nvSpPr>
        <p:spPr bwMode="auto">
          <a:xfrm>
            <a:off x="380968" y="3500438"/>
            <a:ext cx="9132981" cy="2571768"/>
          </a:xfrm>
          <a:prstGeom prst="rect">
            <a:avLst/>
          </a:prstGeom>
          <a:noFill/>
          <a:ln w="9525">
            <a:noFill/>
            <a:miter lim="800000"/>
            <a:headEnd/>
            <a:tailEnd/>
          </a:ln>
          <a:effectLst/>
        </p:spPr>
        <p:txBody>
          <a:bodyPr lIns="86182" tIns="43091" rIns="86182" bIns="43091"/>
          <a:lstStyle/>
          <a:p>
            <a:pPr algn="just"/>
            <a:r>
              <a:rPr lang="en-GB" sz="2300" i="0" u="sng" dirty="0">
                <a:solidFill>
                  <a:srgbClr val="000000"/>
                </a:solidFill>
              </a:rPr>
              <a:t>Explanation</a:t>
            </a:r>
            <a:r>
              <a:rPr lang="en-GB" sz="2300" i="0" dirty="0">
                <a:solidFill>
                  <a:srgbClr val="000000"/>
                </a:solidFill>
              </a:rPr>
              <a:t>:</a:t>
            </a:r>
          </a:p>
          <a:p>
            <a:pPr algn="just"/>
            <a:r>
              <a:rPr lang="en-GB" sz="2300" i="0" dirty="0">
                <a:solidFill>
                  <a:srgbClr val="000000"/>
                </a:solidFill>
              </a:rPr>
              <a:t>There are four activities in all. A student reads from various sources and starts a word-processor to then type in some personal notes and furthermore, manually writes some questions on paper to remember to ask the lecturer. IN PRACTICE reading and writing questions can proceed separately from starting the word processor to type in some personal notes. THEREFORE…</a:t>
            </a:r>
          </a:p>
        </p:txBody>
      </p:sp>
      <p:sp>
        <p:nvSpPr>
          <p:cNvPr id="22" name="Slide Number Placeholder 21"/>
          <p:cNvSpPr>
            <a:spLocks noGrp="1"/>
          </p:cNvSpPr>
          <p:nvPr>
            <p:ph type="sldNum" sz="quarter" idx="4"/>
          </p:nvPr>
        </p:nvSpPr>
        <p:spPr/>
        <p:txBody>
          <a:bodyPr/>
          <a:lstStyle/>
          <a:p>
            <a:r>
              <a:rPr lang="en-GB" smtClean="0"/>
              <a:t>Faculty of ICT</a:t>
            </a:r>
            <a:endParaRPr lang="en-GB" dirty="0"/>
          </a:p>
        </p:txBody>
      </p:sp>
      <p:sp>
        <p:nvSpPr>
          <p:cNvPr id="23" name="Footer Placeholder 22"/>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7487" y="71414"/>
            <a:ext cx="6367479" cy="579375"/>
          </a:xfrm>
        </p:spPr>
        <p:txBody>
          <a:bodyPr/>
          <a:lstStyle/>
          <a:p>
            <a:r>
              <a:rPr lang="en-GB" sz="3800" dirty="0" smtClean="0"/>
              <a:t>AOA Chart Example</a:t>
            </a:r>
            <a:r>
              <a:rPr lang="en-GB" sz="3400" dirty="0" smtClean="0"/>
              <a:t> </a:t>
            </a:r>
            <a:r>
              <a:rPr lang="en-GB" sz="1700" b="0" i="1" dirty="0" smtClean="0"/>
              <a:t>(3/3)</a:t>
            </a:r>
            <a:endParaRPr lang="en-GB" b="0" dirty="0"/>
          </a:p>
        </p:txBody>
      </p:sp>
      <p:sp>
        <p:nvSpPr>
          <p:cNvPr id="5" name="Oval 4"/>
          <p:cNvSpPr>
            <a:spLocks noChangeArrowheads="1"/>
          </p:cNvSpPr>
          <p:nvPr/>
        </p:nvSpPr>
        <p:spPr bwMode="auto">
          <a:xfrm>
            <a:off x="2621368" y="1647876"/>
            <a:ext cx="492666" cy="451973"/>
          </a:xfrm>
          <a:prstGeom prst="ellipse">
            <a:avLst/>
          </a:prstGeom>
          <a:solidFill>
            <a:schemeClr val="accent1"/>
          </a:solidFill>
          <a:ln w="9525">
            <a:solidFill>
              <a:schemeClr val="tx1"/>
            </a:solidFill>
            <a:round/>
            <a:headEnd/>
            <a:tailEnd/>
          </a:ln>
          <a:effectLst/>
        </p:spPr>
        <p:txBody>
          <a:bodyPr wrap="none" lIns="86182" tIns="43091" rIns="86182" bIns="43091" anchor="ctr"/>
          <a:lstStyle/>
          <a:p>
            <a:pPr algn="ctr"/>
            <a:r>
              <a:rPr lang="en-GB" sz="1900" dirty="0">
                <a:solidFill>
                  <a:srgbClr val="000000"/>
                </a:solidFill>
              </a:rPr>
              <a:t>1</a:t>
            </a:r>
          </a:p>
        </p:txBody>
      </p:sp>
      <p:sp>
        <p:nvSpPr>
          <p:cNvPr id="6" name="Oval 5"/>
          <p:cNvSpPr>
            <a:spLocks noChangeArrowheads="1"/>
          </p:cNvSpPr>
          <p:nvPr/>
        </p:nvSpPr>
        <p:spPr bwMode="auto">
          <a:xfrm>
            <a:off x="4447951" y="1646451"/>
            <a:ext cx="492666" cy="451972"/>
          </a:xfrm>
          <a:prstGeom prst="ellipse">
            <a:avLst/>
          </a:prstGeom>
          <a:solidFill>
            <a:schemeClr val="accent1"/>
          </a:solidFill>
          <a:ln w="9525">
            <a:solidFill>
              <a:schemeClr val="tx1"/>
            </a:solidFill>
            <a:round/>
            <a:headEnd/>
            <a:tailEnd/>
          </a:ln>
          <a:effectLst/>
        </p:spPr>
        <p:txBody>
          <a:bodyPr wrap="none" lIns="86182" tIns="43091" rIns="86182" bIns="43091" anchor="ctr"/>
          <a:lstStyle/>
          <a:p>
            <a:pPr algn="ctr"/>
            <a:r>
              <a:rPr lang="en-GB" sz="1900" dirty="0">
                <a:solidFill>
                  <a:srgbClr val="000000"/>
                </a:solidFill>
              </a:rPr>
              <a:t>3</a:t>
            </a:r>
          </a:p>
        </p:txBody>
      </p:sp>
      <p:sp>
        <p:nvSpPr>
          <p:cNvPr id="7" name="Oval 6"/>
          <p:cNvSpPr>
            <a:spLocks noChangeArrowheads="1"/>
          </p:cNvSpPr>
          <p:nvPr/>
        </p:nvSpPr>
        <p:spPr bwMode="auto">
          <a:xfrm>
            <a:off x="2621368" y="3006645"/>
            <a:ext cx="492666" cy="451972"/>
          </a:xfrm>
          <a:prstGeom prst="ellipse">
            <a:avLst/>
          </a:prstGeom>
          <a:solidFill>
            <a:schemeClr val="accent1"/>
          </a:solidFill>
          <a:ln w="9525">
            <a:solidFill>
              <a:schemeClr val="tx1"/>
            </a:solidFill>
            <a:round/>
            <a:headEnd/>
            <a:tailEnd/>
          </a:ln>
          <a:effectLst/>
        </p:spPr>
        <p:txBody>
          <a:bodyPr wrap="none" lIns="86182" tIns="43091" rIns="86182" bIns="43091" anchor="ctr"/>
          <a:lstStyle/>
          <a:p>
            <a:pPr algn="ctr"/>
            <a:r>
              <a:rPr lang="en-GB" sz="1900" dirty="0">
                <a:solidFill>
                  <a:srgbClr val="000000"/>
                </a:solidFill>
              </a:rPr>
              <a:t>2</a:t>
            </a:r>
          </a:p>
        </p:txBody>
      </p:sp>
      <p:sp>
        <p:nvSpPr>
          <p:cNvPr id="8" name="Oval 7"/>
          <p:cNvSpPr>
            <a:spLocks noChangeArrowheads="1"/>
          </p:cNvSpPr>
          <p:nvPr/>
        </p:nvSpPr>
        <p:spPr bwMode="auto">
          <a:xfrm>
            <a:off x="6486784" y="1647876"/>
            <a:ext cx="492666" cy="451973"/>
          </a:xfrm>
          <a:prstGeom prst="ellipse">
            <a:avLst/>
          </a:prstGeom>
          <a:solidFill>
            <a:schemeClr val="accent1"/>
          </a:solidFill>
          <a:ln w="9525">
            <a:solidFill>
              <a:schemeClr val="tx1"/>
            </a:solidFill>
            <a:round/>
            <a:headEnd/>
            <a:tailEnd/>
          </a:ln>
          <a:effectLst/>
        </p:spPr>
        <p:txBody>
          <a:bodyPr wrap="none" lIns="86182" tIns="43091" rIns="86182" bIns="43091" anchor="ctr"/>
          <a:lstStyle/>
          <a:p>
            <a:pPr algn="ctr"/>
            <a:r>
              <a:rPr lang="en-GB" sz="1900" dirty="0" smtClean="0">
                <a:solidFill>
                  <a:srgbClr val="000000"/>
                </a:solidFill>
              </a:rPr>
              <a:t>5</a:t>
            </a:r>
            <a:endParaRPr lang="en-GB" sz="1900" dirty="0">
              <a:solidFill>
                <a:srgbClr val="000000"/>
              </a:solidFill>
            </a:endParaRPr>
          </a:p>
        </p:txBody>
      </p:sp>
      <p:sp>
        <p:nvSpPr>
          <p:cNvPr id="9" name="Oval 8"/>
          <p:cNvSpPr>
            <a:spLocks noChangeArrowheads="1"/>
          </p:cNvSpPr>
          <p:nvPr/>
        </p:nvSpPr>
        <p:spPr bwMode="auto">
          <a:xfrm>
            <a:off x="6485235" y="3005218"/>
            <a:ext cx="492666" cy="451973"/>
          </a:xfrm>
          <a:prstGeom prst="ellipse">
            <a:avLst/>
          </a:prstGeom>
          <a:solidFill>
            <a:schemeClr val="accent1"/>
          </a:solidFill>
          <a:ln w="9525">
            <a:solidFill>
              <a:schemeClr val="tx1"/>
            </a:solidFill>
            <a:round/>
            <a:headEnd/>
            <a:tailEnd/>
          </a:ln>
          <a:effectLst/>
        </p:spPr>
        <p:txBody>
          <a:bodyPr wrap="none" lIns="86182" tIns="43091" rIns="86182" bIns="43091" anchor="ctr"/>
          <a:lstStyle/>
          <a:p>
            <a:pPr algn="ctr"/>
            <a:r>
              <a:rPr lang="en-GB" sz="1900" dirty="0" smtClean="0">
                <a:solidFill>
                  <a:srgbClr val="000000"/>
                </a:solidFill>
              </a:rPr>
              <a:t>4</a:t>
            </a:r>
            <a:endParaRPr lang="en-GB" sz="1900" dirty="0">
              <a:solidFill>
                <a:srgbClr val="000000"/>
              </a:solidFill>
            </a:endParaRPr>
          </a:p>
        </p:txBody>
      </p:sp>
      <p:cxnSp>
        <p:nvCxnSpPr>
          <p:cNvPr id="10" name="AutoShape 9"/>
          <p:cNvCxnSpPr>
            <a:cxnSpLocks noChangeShapeType="1"/>
            <a:stCxn id="5" idx="6"/>
            <a:endCxn id="6" idx="2"/>
          </p:cNvCxnSpPr>
          <p:nvPr/>
        </p:nvCxnSpPr>
        <p:spPr bwMode="auto">
          <a:xfrm flipV="1">
            <a:off x="3114034" y="1872437"/>
            <a:ext cx="1333917" cy="1425"/>
          </a:xfrm>
          <a:prstGeom prst="straightConnector1">
            <a:avLst/>
          </a:prstGeom>
          <a:noFill/>
          <a:ln w="9525">
            <a:solidFill>
              <a:schemeClr val="tx1"/>
            </a:solidFill>
            <a:round/>
            <a:headEnd/>
            <a:tailEnd type="triangle" w="lg" len="lg"/>
          </a:ln>
          <a:effectLst/>
        </p:spPr>
      </p:cxnSp>
      <p:cxnSp>
        <p:nvCxnSpPr>
          <p:cNvPr id="11" name="AutoShape 10"/>
          <p:cNvCxnSpPr>
            <a:cxnSpLocks noChangeShapeType="1"/>
            <a:stCxn id="7" idx="6"/>
            <a:endCxn id="20" idx="2"/>
          </p:cNvCxnSpPr>
          <p:nvPr/>
        </p:nvCxnSpPr>
        <p:spPr bwMode="auto">
          <a:xfrm flipV="1">
            <a:off x="3114034" y="3231918"/>
            <a:ext cx="1333917" cy="1425"/>
          </a:xfrm>
          <a:prstGeom prst="straightConnector1">
            <a:avLst/>
          </a:prstGeom>
          <a:noFill/>
          <a:ln w="9525">
            <a:solidFill>
              <a:schemeClr val="tx1"/>
            </a:solidFill>
            <a:round/>
            <a:headEnd/>
            <a:tailEnd type="triangle" w="lg" len="lg"/>
          </a:ln>
          <a:effectLst/>
        </p:spPr>
      </p:cxnSp>
      <p:cxnSp>
        <p:nvCxnSpPr>
          <p:cNvPr id="12" name="AutoShape 11"/>
          <p:cNvCxnSpPr>
            <a:cxnSpLocks noChangeShapeType="1"/>
            <a:stCxn id="6" idx="6"/>
            <a:endCxn id="8" idx="2"/>
          </p:cNvCxnSpPr>
          <p:nvPr/>
        </p:nvCxnSpPr>
        <p:spPr bwMode="auto">
          <a:xfrm>
            <a:off x="4940617" y="1873149"/>
            <a:ext cx="1546166" cy="1426"/>
          </a:xfrm>
          <a:prstGeom prst="straightConnector1">
            <a:avLst/>
          </a:prstGeom>
          <a:noFill/>
          <a:ln w="9525">
            <a:solidFill>
              <a:schemeClr val="tx1"/>
            </a:solidFill>
            <a:round/>
            <a:headEnd/>
            <a:tailEnd type="triangle" w="lg" len="lg"/>
          </a:ln>
          <a:effectLst/>
        </p:spPr>
      </p:cxnSp>
      <p:cxnSp>
        <p:nvCxnSpPr>
          <p:cNvPr id="13" name="AutoShape 12"/>
          <p:cNvCxnSpPr>
            <a:cxnSpLocks noChangeShapeType="1"/>
            <a:stCxn id="20" idx="6"/>
            <a:endCxn id="9" idx="2"/>
          </p:cNvCxnSpPr>
          <p:nvPr/>
        </p:nvCxnSpPr>
        <p:spPr bwMode="auto">
          <a:xfrm>
            <a:off x="4940617" y="3231917"/>
            <a:ext cx="1544618" cy="0"/>
          </a:xfrm>
          <a:prstGeom prst="straightConnector1">
            <a:avLst/>
          </a:prstGeom>
          <a:noFill/>
          <a:ln w="9525">
            <a:solidFill>
              <a:schemeClr val="tx1"/>
            </a:solidFill>
            <a:round/>
            <a:headEnd/>
            <a:tailEnd type="triangle" w="lg" len="lg"/>
          </a:ln>
          <a:effectLst/>
        </p:spPr>
      </p:cxnSp>
      <p:sp>
        <p:nvSpPr>
          <p:cNvPr id="14" name="Text Box 13"/>
          <p:cNvSpPr txBox="1">
            <a:spLocks noChangeArrowheads="1"/>
          </p:cNvSpPr>
          <p:nvPr/>
        </p:nvSpPr>
        <p:spPr bwMode="auto">
          <a:xfrm>
            <a:off x="3140347" y="1214422"/>
            <a:ext cx="1030051" cy="671799"/>
          </a:xfrm>
          <a:prstGeom prst="rect">
            <a:avLst/>
          </a:prstGeom>
          <a:noFill/>
          <a:ln w="9525">
            <a:noFill/>
            <a:miter lim="800000"/>
            <a:headEnd/>
            <a:tailEnd/>
          </a:ln>
          <a:effectLst/>
        </p:spPr>
        <p:txBody>
          <a:bodyPr wrap="none" lIns="86182" tIns="43091" rIns="86182" bIns="43091">
            <a:spAutoFit/>
          </a:bodyPr>
          <a:lstStyle/>
          <a:p>
            <a:r>
              <a:rPr lang="en-GB" sz="1900" dirty="0">
                <a:solidFill>
                  <a:srgbClr val="000000"/>
                </a:solidFill>
              </a:rPr>
              <a:t>Read</a:t>
            </a:r>
          </a:p>
          <a:p>
            <a:r>
              <a:rPr lang="en-GB" sz="1900" dirty="0">
                <a:solidFill>
                  <a:srgbClr val="000000"/>
                </a:solidFill>
              </a:rPr>
              <a:t>sources</a:t>
            </a:r>
          </a:p>
        </p:txBody>
      </p:sp>
      <p:sp>
        <p:nvSpPr>
          <p:cNvPr id="15" name="Text Box 14"/>
          <p:cNvSpPr txBox="1">
            <a:spLocks noChangeArrowheads="1"/>
          </p:cNvSpPr>
          <p:nvPr/>
        </p:nvSpPr>
        <p:spPr bwMode="auto">
          <a:xfrm>
            <a:off x="3140348" y="2561793"/>
            <a:ext cx="1299355" cy="687188"/>
          </a:xfrm>
          <a:prstGeom prst="rect">
            <a:avLst/>
          </a:prstGeom>
          <a:noFill/>
          <a:ln w="9525">
            <a:noFill/>
            <a:miter lim="800000"/>
            <a:headEnd/>
            <a:tailEnd/>
          </a:ln>
          <a:effectLst/>
        </p:spPr>
        <p:txBody>
          <a:bodyPr wrap="none" lIns="86182" tIns="43091" rIns="86182" bIns="43091">
            <a:spAutoFit/>
          </a:bodyPr>
          <a:lstStyle/>
          <a:p>
            <a:r>
              <a:rPr lang="en-GB" sz="1900" dirty="0">
                <a:solidFill>
                  <a:srgbClr val="000000"/>
                </a:solidFill>
              </a:rPr>
              <a:t>Start word</a:t>
            </a:r>
          </a:p>
          <a:p>
            <a:r>
              <a:rPr lang="en-GB" sz="1900" dirty="0">
                <a:solidFill>
                  <a:srgbClr val="000000"/>
                </a:solidFill>
              </a:rPr>
              <a:t>processor</a:t>
            </a:r>
          </a:p>
        </p:txBody>
      </p:sp>
      <p:sp>
        <p:nvSpPr>
          <p:cNvPr id="16" name="Text Box 15"/>
          <p:cNvSpPr txBox="1">
            <a:spLocks noChangeArrowheads="1"/>
          </p:cNvSpPr>
          <p:nvPr/>
        </p:nvSpPr>
        <p:spPr bwMode="auto">
          <a:xfrm>
            <a:off x="4953000" y="1214422"/>
            <a:ext cx="1412592" cy="671799"/>
          </a:xfrm>
          <a:prstGeom prst="rect">
            <a:avLst/>
          </a:prstGeom>
          <a:noFill/>
          <a:ln w="9525">
            <a:noFill/>
            <a:miter lim="800000"/>
            <a:headEnd/>
            <a:tailEnd/>
          </a:ln>
          <a:effectLst/>
        </p:spPr>
        <p:txBody>
          <a:bodyPr wrap="none" lIns="86182" tIns="43091" rIns="86182" bIns="43091">
            <a:spAutoFit/>
          </a:bodyPr>
          <a:lstStyle/>
          <a:p>
            <a:r>
              <a:rPr lang="en-GB" sz="1900" dirty="0">
                <a:solidFill>
                  <a:srgbClr val="000000"/>
                </a:solidFill>
              </a:rPr>
              <a:t>Write some</a:t>
            </a:r>
          </a:p>
          <a:p>
            <a:r>
              <a:rPr lang="en-GB" sz="1900" dirty="0">
                <a:solidFill>
                  <a:srgbClr val="000000"/>
                </a:solidFill>
              </a:rPr>
              <a:t>rev. questions</a:t>
            </a:r>
          </a:p>
        </p:txBody>
      </p:sp>
      <p:sp>
        <p:nvSpPr>
          <p:cNvPr id="17" name="Text Box 16"/>
          <p:cNvSpPr txBox="1">
            <a:spLocks noChangeArrowheads="1"/>
          </p:cNvSpPr>
          <p:nvPr/>
        </p:nvSpPr>
        <p:spPr bwMode="auto">
          <a:xfrm>
            <a:off x="4883282" y="2561793"/>
            <a:ext cx="1479098" cy="671799"/>
          </a:xfrm>
          <a:prstGeom prst="rect">
            <a:avLst/>
          </a:prstGeom>
          <a:noFill/>
          <a:ln w="9525">
            <a:noFill/>
            <a:miter lim="800000"/>
            <a:headEnd/>
            <a:tailEnd/>
          </a:ln>
          <a:effectLst/>
        </p:spPr>
        <p:txBody>
          <a:bodyPr wrap="none" lIns="86182" tIns="43091" rIns="86182" bIns="43091">
            <a:spAutoFit/>
          </a:bodyPr>
          <a:lstStyle/>
          <a:p>
            <a:r>
              <a:rPr lang="en-GB" sz="1900" dirty="0" smtClean="0">
                <a:solidFill>
                  <a:srgbClr val="000000"/>
                </a:solidFill>
              </a:rPr>
              <a:t>Type personal</a:t>
            </a:r>
          </a:p>
          <a:p>
            <a:r>
              <a:rPr lang="en-GB" sz="1900" dirty="0" smtClean="0">
                <a:solidFill>
                  <a:srgbClr val="000000"/>
                </a:solidFill>
              </a:rPr>
              <a:t>notes</a:t>
            </a:r>
            <a:endParaRPr lang="en-GB" sz="1900" dirty="0">
              <a:solidFill>
                <a:srgbClr val="000000"/>
              </a:solidFill>
            </a:endParaRPr>
          </a:p>
        </p:txBody>
      </p:sp>
      <p:sp>
        <p:nvSpPr>
          <p:cNvPr id="18" name="Text Box 17"/>
          <p:cNvSpPr txBox="1">
            <a:spLocks noChangeArrowheads="1"/>
          </p:cNvSpPr>
          <p:nvPr/>
        </p:nvSpPr>
        <p:spPr bwMode="auto">
          <a:xfrm>
            <a:off x="1707302" y="2359340"/>
            <a:ext cx="847308" cy="320934"/>
          </a:xfrm>
          <a:prstGeom prst="rect">
            <a:avLst/>
          </a:prstGeom>
          <a:noFill/>
          <a:ln w="9525">
            <a:noFill/>
            <a:miter lim="800000"/>
            <a:headEnd/>
            <a:tailEnd/>
          </a:ln>
          <a:effectLst/>
        </p:spPr>
        <p:txBody>
          <a:bodyPr wrap="none" lIns="86182" tIns="43091" rIns="86182" bIns="43091">
            <a:spAutoFit/>
          </a:bodyPr>
          <a:lstStyle/>
          <a:p>
            <a:pPr>
              <a:lnSpc>
                <a:spcPct val="40000"/>
              </a:lnSpc>
            </a:pPr>
            <a:r>
              <a:rPr lang="en-GB" sz="3800" b="1" i="0" dirty="0">
                <a:solidFill>
                  <a:srgbClr val="000000"/>
                </a:solidFill>
              </a:rPr>
              <a:t>. . .</a:t>
            </a:r>
          </a:p>
        </p:txBody>
      </p:sp>
      <p:sp>
        <p:nvSpPr>
          <p:cNvPr id="19" name="Text Box 18"/>
          <p:cNvSpPr txBox="1">
            <a:spLocks noChangeArrowheads="1"/>
          </p:cNvSpPr>
          <p:nvPr/>
        </p:nvSpPr>
        <p:spPr bwMode="auto">
          <a:xfrm>
            <a:off x="6977901" y="2359340"/>
            <a:ext cx="847308" cy="320934"/>
          </a:xfrm>
          <a:prstGeom prst="rect">
            <a:avLst/>
          </a:prstGeom>
          <a:noFill/>
          <a:ln w="9525">
            <a:noFill/>
            <a:miter lim="800000"/>
            <a:headEnd/>
            <a:tailEnd/>
          </a:ln>
          <a:effectLst/>
        </p:spPr>
        <p:txBody>
          <a:bodyPr wrap="none" lIns="86182" tIns="43091" rIns="86182" bIns="43091">
            <a:spAutoFit/>
          </a:bodyPr>
          <a:lstStyle/>
          <a:p>
            <a:pPr>
              <a:lnSpc>
                <a:spcPct val="40000"/>
              </a:lnSpc>
            </a:pPr>
            <a:r>
              <a:rPr lang="en-GB" sz="3800" b="1" i="0" dirty="0">
                <a:solidFill>
                  <a:srgbClr val="000000"/>
                </a:solidFill>
              </a:rPr>
              <a:t>. . .</a:t>
            </a:r>
          </a:p>
        </p:txBody>
      </p:sp>
      <p:sp>
        <p:nvSpPr>
          <p:cNvPr id="20" name="Oval 19"/>
          <p:cNvSpPr>
            <a:spLocks noChangeArrowheads="1"/>
          </p:cNvSpPr>
          <p:nvPr/>
        </p:nvSpPr>
        <p:spPr bwMode="auto">
          <a:xfrm>
            <a:off x="4447951" y="3005218"/>
            <a:ext cx="492666" cy="451973"/>
          </a:xfrm>
          <a:prstGeom prst="ellipse">
            <a:avLst/>
          </a:prstGeom>
          <a:solidFill>
            <a:schemeClr val="accent1"/>
          </a:solidFill>
          <a:ln w="9525">
            <a:solidFill>
              <a:schemeClr val="tx1"/>
            </a:solidFill>
            <a:round/>
            <a:headEnd/>
            <a:tailEnd/>
          </a:ln>
          <a:effectLst/>
        </p:spPr>
        <p:txBody>
          <a:bodyPr wrap="none" lIns="86182" tIns="43091" rIns="86182" bIns="43091" anchor="ctr"/>
          <a:lstStyle/>
          <a:p>
            <a:pPr algn="ctr"/>
            <a:r>
              <a:rPr lang="en-GB" sz="1900" dirty="0">
                <a:solidFill>
                  <a:srgbClr val="000000"/>
                </a:solidFill>
              </a:rPr>
              <a:t>3a</a:t>
            </a:r>
          </a:p>
        </p:txBody>
      </p:sp>
      <p:cxnSp>
        <p:nvCxnSpPr>
          <p:cNvPr id="21" name="AutoShape 20"/>
          <p:cNvCxnSpPr>
            <a:cxnSpLocks noChangeShapeType="1"/>
            <a:stCxn id="6" idx="4"/>
            <a:endCxn id="20" idx="0"/>
          </p:cNvCxnSpPr>
          <p:nvPr/>
        </p:nvCxnSpPr>
        <p:spPr bwMode="auto">
          <a:xfrm>
            <a:off x="4694284" y="2098422"/>
            <a:ext cx="0" cy="906796"/>
          </a:xfrm>
          <a:prstGeom prst="straightConnector1">
            <a:avLst/>
          </a:prstGeom>
          <a:noFill/>
          <a:ln w="9525">
            <a:solidFill>
              <a:schemeClr val="tx1"/>
            </a:solidFill>
            <a:prstDash val="lgDash"/>
            <a:round/>
            <a:headEnd/>
            <a:tailEnd type="triangle" w="lg" len="lg"/>
          </a:ln>
          <a:effectLst/>
        </p:spPr>
      </p:cxnSp>
      <p:sp>
        <p:nvSpPr>
          <p:cNvPr id="22" name="AutoShape 21"/>
          <p:cNvSpPr>
            <a:spLocks/>
          </p:cNvSpPr>
          <p:nvPr/>
        </p:nvSpPr>
        <p:spPr bwMode="auto">
          <a:xfrm>
            <a:off x="6556500" y="3652522"/>
            <a:ext cx="892377" cy="547499"/>
          </a:xfrm>
          <a:prstGeom prst="borderCallout3">
            <a:avLst>
              <a:gd name="adj1" fmla="val 18750"/>
              <a:gd name="adj2" fmla="val 108333"/>
              <a:gd name="adj3" fmla="val 18750"/>
              <a:gd name="adj4" fmla="val 167708"/>
              <a:gd name="adj5" fmla="val -156849"/>
              <a:gd name="adj6" fmla="val 167708"/>
              <a:gd name="adj7" fmla="val -240838"/>
              <a:gd name="adj8" fmla="val -210984"/>
            </a:avLst>
          </a:prstGeom>
          <a:solidFill>
            <a:schemeClr val="accent1"/>
          </a:solidFill>
          <a:ln w="9525">
            <a:solidFill>
              <a:schemeClr val="tx1"/>
            </a:solidFill>
            <a:prstDash val="dash"/>
            <a:miter lim="800000"/>
            <a:headEnd/>
            <a:tailEnd/>
          </a:ln>
          <a:effectLst/>
        </p:spPr>
        <p:txBody>
          <a:bodyPr lIns="16965" tIns="10179" rIns="16965" bIns="10179"/>
          <a:lstStyle/>
          <a:p>
            <a:pPr algn="ctr"/>
            <a:r>
              <a:rPr lang="en-GB" sz="1900" dirty="0">
                <a:solidFill>
                  <a:srgbClr val="000000"/>
                </a:solidFill>
              </a:rPr>
              <a:t>Dummy link</a:t>
            </a:r>
          </a:p>
        </p:txBody>
      </p:sp>
      <p:sp>
        <p:nvSpPr>
          <p:cNvPr id="23" name="Text Box 22"/>
          <p:cNvSpPr txBox="1">
            <a:spLocks noChangeArrowheads="1"/>
          </p:cNvSpPr>
          <p:nvPr/>
        </p:nvSpPr>
        <p:spPr bwMode="auto">
          <a:xfrm>
            <a:off x="630521" y="4786322"/>
            <a:ext cx="8362932" cy="958156"/>
          </a:xfrm>
          <a:prstGeom prst="rect">
            <a:avLst/>
          </a:prstGeom>
          <a:noFill/>
          <a:ln w="9525">
            <a:noFill/>
            <a:miter lim="800000"/>
            <a:headEnd/>
            <a:tailEnd/>
          </a:ln>
          <a:effectLst/>
        </p:spPr>
        <p:txBody>
          <a:bodyPr lIns="86182" tIns="43091" rIns="86182" bIns="43091"/>
          <a:lstStyle/>
          <a:p>
            <a:pPr algn="just"/>
            <a:r>
              <a:rPr lang="en-GB" sz="2300" i="0" dirty="0">
                <a:solidFill>
                  <a:srgbClr val="000000"/>
                </a:solidFill>
              </a:rPr>
              <a:t>Please note, that a dummy link has zero duration time and uses absolutely no resources.</a:t>
            </a:r>
          </a:p>
        </p:txBody>
      </p:sp>
      <p:sp>
        <p:nvSpPr>
          <p:cNvPr id="24" name="Slide Number Placeholder 23"/>
          <p:cNvSpPr>
            <a:spLocks noGrp="1"/>
          </p:cNvSpPr>
          <p:nvPr>
            <p:ph type="sldNum" sz="quarter" idx="4"/>
          </p:nvPr>
        </p:nvSpPr>
        <p:spPr/>
        <p:txBody>
          <a:bodyPr/>
          <a:lstStyle/>
          <a:p>
            <a:r>
              <a:rPr lang="en-GB" smtClean="0"/>
              <a:t>Faculty of ICT</a:t>
            </a:r>
            <a:endParaRPr lang="en-GB" dirty="0"/>
          </a:p>
        </p:txBody>
      </p:sp>
      <p:sp>
        <p:nvSpPr>
          <p:cNvPr id="25" name="Footer Placeholder 24"/>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sz="3200" dirty="0" smtClean="0"/>
              <a:t>PERT Chart Nodes</a:t>
            </a:r>
          </a:p>
        </p:txBody>
      </p:sp>
      <p:sp>
        <p:nvSpPr>
          <p:cNvPr id="12" name="Oval 11"/>
          <p:cNvSpPr>
            <a:spLocks noChangeArrowheads="1"/>
          </p:cNvSpPr>
          <p:nvPr/>
        </p:nvSpPr>
        <p:spPr bwMode="auto">
          <a:xfrm>
            <a:off x="1676282" y="1824986"/>
            <a:ext cx="1967566" cy="1745154"/>
          </a:xfrm>
          <a:prstGeom prst="ellipse">
            <a:avLst/>
          </a:prstGeom>
          <a:solidFill>
            <a:schemeClr val="accent1"/>
          </a:solidFill>
          <a:ln w="9525">
            <a:solidFill>
              <a:schemeClr val="tx1"/>
            </a:solidFill>
            <a:round/>
            <a:headEnd/>
            <a:tailEnd/>
          </a:ln>
          <a:effectLst/>
        </p:spPr>
        <p:txBody>
          <a:bodyPr wrap="none" lIns="86182" tIns="43091" rIns="86182" bIns="43091" anchor="ctr"/>
          <a:lstStyle/>
          <a:p>
            <a:endParaRPr lang="en-GB" sz="1900" i="0" dirty="0">
              <a:solidFill>
                <a:srgbClr val="000000"/>
              </a:solidFill>
            </a:endParaRPr>
          </a:p>
        </p:txBody>
      </p:sp>
      <p:cxnSp>
        <p:nvCxnSpPr>
          <p:cNvPr id="13" name="AutoShape 12"/>
          <p:cNvCxnSpPr>
            <a:cxnSpLocks noChangeShapeType="1"/>
            <a:stCxn id="12" idx="2"/>
            <a:endCxn id="12" idx="6"/>
          </p:cNvCxnSpPr>
          <p:nvPr/>
        </p:nvCxnSpPr>
        <p:spPr bwMode="auto">
          <a:xfrm>
            <a:off x="1676282" y="2697563"/>
            <a:ext cx="1967566" cy="0"/>
          </a:xfrm>
          <a:prstGeom prst="straightConnector1">
            <a:avLst/>
          </a:prstGeom>
          <a:noFill/>
          <a:ln w="9525">
            <a:solidFill>
              <a:schemeClr val="tx1"/>
            </a:solidFill>
            <a:round/>
            <a:headEnd/>
            <a:tailEnd/>
          </a:ln>
          <a:effectLst/>
        </p:spPr>
      </p:cxnSp>
      <p:sp>
        <p:nvSpPr>
          <p:cNvPr id="14" name="Text Box 17"/>
          <p:cNvSpPr txBox="1">
            <a:spLocks noChangeArrowheads="1"/>
          </p:cNvSpPr>
          <p:nvPr/>
        </p:nvSpPr>
        <p:spPr bwMode="auto">
          <a:xfrm>
            <a:off x="2094586" y="2017468"/>
            <a:ext cx="1055699" cy="687188"/>
          </a:xfrm>
          <a:prstGeom prst="rect">
            <a:avLst/>
          </a:prstGeom>
          <a:noFill/>
          <a:ln w="9525">
            <a:noFill/>
            <a:miter lim="800000"/>
            <a:headEnd/>
            <a:tailEnd/>
          </a:ln>
          <a:effectLst/>
        </p:spPr>
        <p:txBody>
          <a:bodyPr wrap="none" lIns="86182" tIns="43091" rIns="86182" bIns="43091">
            <a:spAutoFit/>
          </a:bodyPr>
          <a:lstStyle/>
          <a:p>
            <a:pPr algn="ctr"/>
            <a:r>
              <a:rPr lang="en-GB" sz="1900" b="1" i="0" dirty="0">
                <a:solidFill>
                  <a:srgbClr val="000000"/>
                </a:solidFill>
              </a:rPr>
              <a:t>Earliest</a:t>
            </a:r>
          </a:p>
          <a:p>
            <a:pPr algn="ctr"/>
            <a:r>
              <a:rPr lang="en-GB" sz="1900" b="1" i="0" dirty="0">
                <a:solidFill>
                  <a:srgbClr val="000000"/>
                </a:solidFill>
              </a:rPr>
              <a:t>date</a:t>
            </a:r>
          </a:p>
        </p:txBody>
      </p:sp>
      <p:sp>
        <p:nvSpPr>
          <p:cNvPr id="15" name="Text Box 18"/>
          <p:cNvSpPr txBox="1">
            <a:spLocks noChangeArrowheads="1"/>
          </p:cNvSpPr>
          <p:nvPr/>
        </p:nvSpPr>
        <p:spPr bwMode="auto">
          <a:xfrm>
            <a:off x="2164303" y="2787394"/>
            <a:ext cx="895399" cy="687188"/>
          </a:xfrm>
          <a:prstGeom prst="rect">
            <a:avLst/>
          </a:prstGeom>
          <a:noFill/>
          <a:ln w="9525">
            <a:noFill/>
            <a:miter lim="800000"/>
            <a:headEnd/>
            <a:tailEnd/>
          </a:ln>
          <a:effectLst/>
        </p:spPr>
        <p:txBody>
          <a:bodyPr wrap="none" lIns="86182" tIns="43091" rIns="86182" bIns="43091">
            <a:spAutoFit/>
          </a:bodyPr>
          <a:lstStyle/>
          <a:p>
            <a:pPr algn="ctr"/>
            <a:r>
              <a:rPr lang="en-GB" sz="1900" b="1" i="0" dirty="0">
                <a:solidFill>
                  <a:srgbClr val="000000"/>
                </a:solidFill>
              </a:rPr>
              <a:t>Latest</a:t>
            </a:r>
          </a:p>
          <a:p>
            <a:pPr algn="ctr"/>
            <a:r>
              <a:rPr lang="en-GB" sz="1900" b="1" i="0" dirty="0">
                <a:solidFill>
                  <a:srgbClr val="000000"/>
                </a:solidFill>
              </a:rPr>
              <a:t>date</a:t>
            </a:r>
          </a:p>
        </p:txBody>
      </p:sp>
      <p:cxnSp>
        <p:nvCxnSpPr>
          <p:cNvPr id="17" name="Straight Arrow Connector 16"/>
          <p:cNvCxnSpPr/>
          <p:nvPr/>
        </p:nvCxnSpPr>
        <p:spPr bwMode="auto">
          <a:xfrm>
            <a:off x="1188259" y="4840531"/>
            <a:ext cx="3485871" cy="1426"/>
          </a:xfrm>
          <a:prstGeom prst="straightConnector1">
            <a:avLst/>
          </a:prstGeom>
          <a:noFill/>
          <a:ln w="19050" cap="flat" cmpd="sng" algn="ctr">
            <a:solidFill>
              <a:srgbClr val="000000"/>
            </a:solidFill>
            <a:prstDash val="solid"/>
            <a:round/>
            <a:headEnd type="none" w="med" len="med"/>
            <a:tailEnd type="triangle" w="lg" len="lg"/>
          </a:ln>
          <a:effectLst/>
        </p:spPr>
      </p:cxnSp>
      <p:sp>
        <p:nvSpPr>
          <p:cNvPr id="18" name="TextBox 17"/>
          <p:cNvSpPr txBox="1"/>
          <p:nvPr/>
        </p:nvSpPr>
        <p:spPr>
          <a:xfrm>
            <a:off x="4604412" y="2530752"/>
            <a:ext cx="4025038" cy="440967"/>
          </a:xfrm>
          <a:prstGeom prst="rect">
            <a:avLst/>
          </a:prstGeom>
          <a:noFill/>
        </p:spPr>
        <p:txBody>
          <a:bodyPr wrap="none" lIns="86182" tIns="43091" rIns="86182" bIns="43091" rtlCol="0">
            <a:spAutoFit/>
          </a:bodyPr>
          <a:lstStyle/>
          <a:p>
            <a:r>
              <a:rPr lang="en-GB" sz="2300" i="0" dirty="0" smtClean="0">
                <a:solidFill>
                  <a:srgbClr val="C00000"/>
                </a:solidFill>
              </a:rPr>
              <a:t>PERT Chart (milestone) node</a:t>
            </a:r>
            <a:endParaRPr lang="en-GB" sz="2300" i="0" dirty="0">
              <a:solidFill>
                <a:srgbClr val="C00000"/>
              </a:solidFill>
            </a:endParaRPr>
          </a:p>
        </p:txBody>
      </p:sp>
      <p:sp>
        <p:nvSpPr>
          <p:cNvPr id="19" name="TextBox 18"/>
          <p:cNvSpPr txBox="1"/>
          <p:nvPr/>
        </p:nvSpPr>
        <p:spPr>
          <a:xfrm>
            <a:off x="1397412" y="4455568"/>
            <a:ext cx="2913580" cy="379411"/>
          </a:xfrm>
          <a:prstGeom prst="rect">
            <a:avLst/>
          </a:prstGeom>
          <a:noFill/>
        </p:spPr>
        <p:txBody>
          <a:bodyPr wrap="none" lIns="86182" tIns="43091" rIns="86182" bIns="43091" rtlCol="0">
            <a:spAutoFit/>
          </a:bodyPr>
          <a:lstStyle/>
          <a:p>
            <a:r>
              <a:rPr lang="en-GB" sz="1900" b="1" i="0" dirty="0" smtClean="0">
                <a:solidFill>
                  <a:srgbClr val="000000"/>
                </a:solidFill>
              </a:rPr>
              <a:t>Activity ID and duration</a:t>
            </a:r>
            <a:endParaRPr lang="en-GB" sz="1900" b="1" i="0" dirty="0">
              <a:solidFill>
                <a:srgbClr val="000000"/>
              </a:solidFill>
            </a:endParaRPr>
          </a:p>
        </p:txBody>
      </p:sp>
      <p:sp>
        <p:nvSpPr>
          <p:cNvPr id="20" name="TextBox 19"/>
          <p:cNvSpPr txBox="1"/>
          <p:nvPr/>
        </p:nvSpPr>
        <p:spPr>
          <a:xfrm>
            <a:off x="5092435" y="4648050"/>
            <a:ext cx="2734620" cy="440967"/>
          </a:xfrm>
          <a:prstGeom prst="rect">
            <a:avLst/>
          </a:prstGeom>
          <a:noFill/>
        </p:spPr>
        <p:txBody>
          <a:bodyPr wrap="none" lIns="86182" tIns="43091" rIns="86182" bIns="43091" rtlCol="0">
            <a:spAutoFit/>
          </a:bodyPr>
          <a:lstStyle/>
          <a:p>
            <a:r>
              <a:rPr lang="en-GB" sz="2300" i="0" dirty="0" smtClean="0">
                <a:solidFill>
                  <a:srgbClr val="C00000"/>
                </a:solidFill>
              </a:rPr>
              <a:t>PERT Chart activity</a:t>
            </a:r>
            <a:endParaRPr lang="en-GB" sz="2300" i="0" dirty="0">
              <a:solidFill>
                <a:srgbClr val="C00000"/>
              </a:solidFill>
            </a:endParaRPr>
          </a:p>
        </p:txBody>
      </p:sp>
      <p:sp>
        <p:nvSpPr>
          <p:cNvPr id="11" name="Slide Number Placeholder 10"/>
          <p:cNvSpPr>
            <a:spLocks noGrp="1"/>
          </p:cNvSpPr>
          <p:nvPr>
            <p:ph type="sldNum" sz="quarter" idx="4"/>
          </p:nvPr>
        </p:nvSpPr>
        <p:spPr/>
        <p:txBody>
          <a:bodyPr/>
          <a:lstStyle/>
          <a:p>
            <a:r>
              <a:rPr lang="en-GB" smtClean="0"/>
              <a:t>Faculty of ICT</a:t>
            </a:r>
            <a:endParaRPr lang="en-GB" dirty="0"/>
          </a:p>
        </p:txBody>
      </p:sp>
      <p:sp>
        <p:nvSpPr>
          <p:cNvPr id="16" name="Footer Placeholder 15"/>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dirty="0" smtClean="0"/>
              <a:t>PERT Chart Example </a:t>
            </a:r>
            <a:r>
              <a:rPr lang="en-GB" sz="1900" i="1" dirty="0" smtClean="0"/>
              <a:t>(1/2)</a:t>
            </a:r>
            <a:endParaRPr lang="en-GB" sz="1900" dirty="0" smtClean="0"/>
          </a:p>
        </p:txBody>
      </p:sp>
      <p:graphicFrame>
        <p:nvGraphicFramePr>
          <p:cNvPr id="58" name="Table 57"/>
          <p:cNvGraphicFramePr>
            <a:graphicFrameLocks noGrp="1"/>
          </p:cNvGraphicFramePr>
          <p:nvPr/>
        </p:nvGraphicFramePr>
        <p:xfrm>
          <a:off x="1595414" y="2214554"/>
          <a:ext cx="6603999" cy="2331434"/>
        </p:xfrm>
        <a:graphic>
          <a:graphicData uri="http://schemas.openxmlformats.org/drawingml/2006/table">
            <a:tbl>
              <a:tblPr firstRow="1" bandRow="1">
                <a:tableStyleId>{073A0DAA-6AF3-43AB-8588-CEC1D06C72B9}</a:tableStyleId>
              </a:tblPr>
              <a:tblGrid>
                <a:gridCol w="2201333"/>
                <a:gridCol w="2201333"/>
                <a:gridCol w="2201333"/>
              </a:tblGrid>
              <a:tr h="333062">
                <a:tc>
                  <a:txBody>
                    <a:bodyPr/>
                    <a:lstStyle/>
                    <a:p>
                      <a:r>
                        <a:rPr lang="en-GB" sz="1500" dirty="0" smtClean="0"/>
                        <a:t>Activity</a:t>
                      </a:r>
                      <a:endParaRPr lang="en-GB" sz="1500" dirty="0"/>
                    </a:p>
                  </a:txBody>
                  <a:tcPr marL="89238" marR="89238" marT="41062" marB="41062"/>
                </a:tc>
                <a:tc>
                  <a:txBody>
                    <a:bodyPr/>
                    <a:lstStyle/>
                    <a:p>
                      <a:r>
                        <a:rPr lang="en-GB" sz="1500" dirty="0" smtClean="0"/>
                        <a:t>Duration (units)</a:t>
                      </a:r>
                      <a:endParaRPr lang="en-GB" sz="1500" dirty="0"/>
                    </a:p>
                  </a:txBody>
                  <a:tcPr marL="89238" marR="89238" marT="41062" marB="41062"/>
                </a:tc>
                <a:tc>
                  <a:txBody>
                    <a:bodyPr/>
                    <a:lstStyle/>
                    <a:p>
                      <a:r>
                        <a:rPr lang="en-GB" sz="1500" dirty="0" smtClean="0"/>
                        <a:t>Dependencies</a:t>
                      </a:r>
                      <a:endParaRPr lang="en-GB" sz="1500" dirty="0"/>
                    </a:p>
                  </a:txBody>
                  <a:tcPr marL="89238" marR="89238" marT="41062" marB="41062"/>
                </a:tc>
              </a:tr>
              <a:tr h="333062">
                <a:tc>
                  <a:txBody>
                    <a:bodyPr/>
                    <a:lstStyle/>
                    <a:p>
                      <a:r>
                        <a:rPr lang="en-GB" sz="1500" dirty="0" smtClean="0"/>
                        <a:t>Task </a:t>
                      </a:r>
                      <a:r>
                        <a:rPr lang="en-GB" sz="1500" baseline="0" dirty="0" smtClean="0"/>
                        <a:t>1</a:t>
                      </a:r>
                      <a:endParaRPr lang="en-GB" sz="1500" dirty="0"/>
                    </a:p>
                  </a:txBody>
                  <a:tcPr marL="89238" marR="89238" marT="41062" marB="41062"/>
                </a:tc>
                <a:tc>
                  <a:txBody>
                    <a:bodyPr/>
                    <a:lstStyle/>
                    <a:p>
                      <a:r>
                        <a:rPr lang="en-GB" sz="1500" dirty="0" smtClean="0"/>
                        <a:t>10</a:t>
                      </a:r>
                      <a:endParaRPr lang="en-GB" sz="1500" dirty="0"/>
                    </a:p>
                  </a:txBody>
                  <a:tcPr marL="89238" marR="89238" marT="41062" marB="41062"/>
                </a:tc>
                <a:tc>
                  <a:txBody>
                    <a:bodyPr/>
                    <a:lstStyle/>
                    <a:p>
                      <a:endParaRPr lang="en-GB" sz="1500"/>
                    </a:p>
                  </a:txBody>
                  <a:tcPr marL="89238" marR="89238" marT="41062" marB="41062"/>
                </a:tc>
              </a:tr>
              <a:tr h="333062">
                <a:tc>
                  <a:txBody>
                    <a:bodyPr/>
                    <a:lstStyle/>
                    <a:p>
                      <a:r>
                        <a:rPr lang="en-GB" sz="1500" dirty="0" smtClean="0"/>
                        <a:t>Task 2</a:t>
                      </a:r>
                      <a:endParaRPr lang="en-GB" sz="1500" dirty="0"/>
                    </a:p>
                  </a:txBody>
                  <a:tcPr marL="89238" marR="89238" marT="41062" marB="41062"/>
                </a:tc>
                <a:tc>
                  <a:txBody>
                    <a:bodyPr/>
                    <a:lstStyle/>
                    <a:p>
                      <a:r>
                        <a:rPr lang="en-GB" sz="1500" dirty="0" smtClean="0"/>
                        <a:t>12</a:t>
                      </a:r>
                      <a:endParaRPr lang="en-GB" sz="1500" dirty="0"/>
                    </a:p>
                  </a:txBody>
                  <a:tcPr marL="89238" marR="89238" marT="41062" marB="41062"/>
                </a:tc>
                <a:tc>
                  <a:txBody>
                    <a:bodyPr/>
                    <a:lstStyle/>
                    <a:p>
                      <a:endParaRPr lang="en-GB" sz="1500"/>
                    </a:p>
                  </a:txBody>
                  <a:tcPr marL="89238" marR="89238" marT="41062" marB="41062"/>
                </a:tc>
              </a:tr>
              <a:tr h="333062">
                <a:tc>
                  <a:txBody>
                    <a:bodyPr/>
                    <a:lstStyle/>
                    <a:p>
                      <a:r>
                        <a:rPr lang="en-GB" sz="1500" dirty="0" smtClean="0"/>
                        <a:t>Task 3</a:t>
                      </a:r>
                      <a:endParaRPr lang="en-GB" sz="1500" dirty="0"/>
                    </a:p>
                  </a:txBody>
                  <a:tcPr marL="89238" marR="89238" marT="41062" marB="41062"/>
                </a:tc>
                <a:tc>
                  <a:txBody>
                    <a:bodyPr/>
                    <a:lstStyle/>
                    <a:p>
                      <a:r>
                        <a:rPr lang="en-GB" sz="1500" dirty="0" smtClean="0"/>
                        <a:t>17</a:t>
                      </a:r>
                      <a:endParaRPr lang="en-GB" sz="1500" dirty="0"/>
                    </a:p>
                  </a:txBody>
                  <a:tcPr marL="89238" marR="89238" marT="41062" marB="41062"/>
                </a:tc>
                <a:tc>
                  <a:txBody>
                    <a:bodyPr/>
                    <a:lstStyle/>
                    <a:p>
                      <a:r>
                        <a:rPr lang="en-GB" sz="1500" dirty="0" smtClean="0"/>
                        <a:t>Task 2</a:t>
                      </a:r>
                      <a:endParaRPr lang="en-GB" sz="1500" dirty="0"/>
                    </a:p>
                  </a:txBody>
                  <a:tcPr marL="89238" marR="89238" marT="41062" marB="41062"/>
                </a:tc>
              </a:tr>
              <a:tr h="333062">
                <a:tc>
                  <a:txBody>
                    <a:bodyPr/>
                    <a:lstStyle/>
                    <a:p>
                      <a:r>
                        <a:rPr lang="en-GB" sz="1500" dirty="0" smtClean="0"/>
                        <a:t>Task 4</a:t>
                      </a:r>
                      <a:endParaRPr lang="en-GB" sz="1500" dirty="0"/>
                    </a:p>
                  </a:txBody>
                  <a:tcPr marL="89238" marR="89238" marT="41062" marB="41062"/>
                </a:tc>
                <a:tc>
                  <a:txBody>
                    <a:bodyPr/>
                    <a:lstStyle/>
                    <a:p>
                      <a:r>
                        <a:rPr lang="en-GB" sz="1500" dirty="0" smtClean="0"/>
                        <a:t>25</a:t>
                      </a:r>
                      <a:endParaRPr lang="en-GB" sz="1500" dirty="0"/>
                    </a:p>
                  </a:txBody>
                  <a:tcPr marL="89238" marR="89238" marT="41062" marB="41062"/>
                </a:tc>
                <a:tc>
                  <a:txBody>
                    <a:bodyPr/>
                    <a:lstStyle/>
                    <a:p>
                      <a:r>
                        <a:rPr lang="en-GB" sz="1500" dirty="0" smtClean="0"/>
                        <a:t>Tasks 1</a:t>
                      </a:r>
                      <a:r>
                        <a:rPr lang="en-GB" sz="1500" baseline="0" dirty="0" smtClean="0"/>
                        <a:t> &amp; 3</a:t>
                      </a:r>
                      <a:endParaRPr lang="en-GB" sz="1500" dirty="0"/>
                    </a:p>
                  </a:txBody>
                  <a:tcPr marL="89238" marR="89238" marT="41062" marB="41062"/>
                </a:tc>
              </a:tr>
              <a:tr h="333062">
                <a:tc>
                  <a:txBody>
                    <a:bodyPr/>
                    <a:lstStyle/>
                    <a:p>
                      <a:r>
                        <a:rPr lang="en-GB" sz="1500" dirty="0" smtClean="0"/>
                        <a:t>Task 5</a:t>
                      </a:r>
                      <a:endParaRPr lang="en-GB" sz="1500" dirty="0"/>
                    </a:p>
                  </a:txBody>
                  <a:tcPr marL="89238" marR="89238" marT="41062" marB="41062"/>
                </a:tc>
                <a:tc>
                  <a:txBody>
                    <a:bodyPr/>
                    <a:lstStyle/>
                    <a:p>
                      <a:r>
                        <a:rPr lang="en-GB" sz="1500" dirty="0" smtClean="0"/>
                        <a:t>35</a:t>
                      </a:r>
                      <a:endParaRPr lang="en-GB" sz="1500" dirty="0"/>
                    </a:p>
                  </a:txBody>
                  <a:tcPr marL="89238" marR="89238" marT="41062" marB="41062"/>
                </a:tc>
                <a:tc>
                  <a:txBody>
                    <a:bodyPr/>
                    <a:lstStyle/>
                    <a:p>
                      <a:r>
                        <a:rPr lang="en-GB" sz="1500" dirty="0" smtClean="0"/>
                        <a:t>Tasks 1 &amp; 3</a:t>
                      </a:r>
                      <a:endParaRPr lang="en-GB" sz="1500" dirty="0"/>
                    </a:p>
                  </a:txBody>
                  <a:tcPr marL="89238" marR="89238" marT="41062" marB="41062"/>
                </a:tc>
              </a:tr>
              <a:tr h="333062">
                <a:tc>
                  <a:txBody>
                    <a:bodyPr/>
                    <a:lstStyle/>
                    <a:p>
                      <a:r>
                        <a:rPr lang="en-GB" sz="1500" dirty="0" smtClean="0"/>
                        <a:t>Task 6</a:t>
                      </a:r>
                      <a:endParaRPr lang="en-GB" sz="1500" dirty="0"/>
                    </a:p>
                  </a:txBody>
                  <a:tcPr marL="89238" marR="89238" marT="41062" marB="41062"/>
                </a:tc>
                <a:tc>
                  <a:txBody>
                    <a:bodyPr/>
                    <a:lstStyle/>
                    <a:p>
                      <a:r>
                        <a:rPr lang="en-GB" sz="1500" dirty="0" smtClean="0"/>
                        <a:t>18</a:t>
                      </a:r>
                      <a:endParaRPr lang="en-GB" sz="1500" dirty="0"/>
                    </a:p>
                  </a:txBody>
                  <a:tcPr marL="89238" marR="89238" marT="41062" marB="41062"/>
                </a:tc>
                <a:tc>
                  <a:txBody>
                    <a:bodyPr/>
                    <a:lstStyle/>
                    <a:p>
                      <a:r>
                        <a:rPr lang="en-GB" sz="1500" dirty="0" smtClean="0"/>
                        <a:t>Tasks 4 &amp; 5</a:t>
                      </a:r>
                      <a:endParaRPr lang="en-GB" sz="1500" dirty="0"/>
                    </a:p>
                  </a:txBody>
                  <a:tcPr marL="89238" marR="89238" marT="41062" marB="41062"/>
                </a:tc>
              </a:tr>
            </a:tbl>
          </a:graphicData>
        </a:graphic>
      </p:graphicFrame>
      <p:sp>
        <p:nvSpPr>
          <p:cNvPr id="59" name="TextBox 58"/>
          <p:cNvSpPr txBox="1"/>
          <p:nvPr/>
        </p:nvSpPr>
        <p:spPr>
          <a:xfrm>
            <a:off x="1665132" y="1252146"/>
            <a:ext cx="6719109" cy="794910"/>
          </a:xfrm>
          <a:prstGeom prst="rect">
            <a:avLst/>
          </a:prstGeom>
          <a:noFill/>
        </p:spPr>
        <p:txBody>
          <a:bodyPr wrap="none" lIns="86182" tIns="43091" rIns="86182" bIns="43091" rtlCol="0">
            <a:spAutoFit/>
          </a:bodyPr>
          <a:lstStyle/>
          <a:p>
            <a:r>
              <a:rPr lang="en-GB" sz="2300" i="0" dirty="0" smtClean="0">
                <a:solidFill>
                  <a:srgbClr val="000000"/>
                </a:solidFill>
              </a:rPr>
              <a:t>Let us take the table below, representing various</a:t>
            </a:r>
          </a:p>
          <a:p>
            <a:r>
              <a:rPr lang="en-GB" sz="2300" i="0" dirty="0" smtClean="0">
                <a:solidFill>
                  <a:srgbClr val="000000"/>
                </a:solidFill>
              </a:rPr>
              <a:t>activities in a hypothetical project, as an example. </a:t>
            </a:r>
            <a:endParaRPr lang="en-GB" sz="2300" i="0" dirty="0">
              <a:solidFill>
                <a:srgbClr val="000000"/>
              </a:solidFill>
            </a:endParaRPr>
          </a:p>
        </p:txBody>
      </p:sp>
      <p:sp>
        <p:nvSpPr>
          <p:cNvPr id="60" name="TextBox 59"/>
          <p:cNvSpPr txBox="1"/>
          <p:nvPr/>
        </p:nvSpPr>
        <p:spPr>
          <a:xfrm>
            <a:off x="1525697" y="4780976"/>
            <a:ext cx="6595998" cy="810299"/>
          </a:xfrm>
          <a:prstGeom prst="rect">
            <a:avLst/>
          </a:prstGeom>
          <a:noFill/>
        </p:spPr>
        <p:txBody>
          <a:bodyPr wrap="none" lIns="86182" tIns="43091" rIns="86182" bIns="43091" rtlCol="0">
            <a:spAutoFit/>
          </a:bodyPr>
          <a:lstStyle/>
          <a:p>
            <a:r>
              <a:rPr lang="en-GB" sz="2300" i="0" dirty="0" smtClean="0">
                <a:solidFill>
                  <a:srgbClr val="000000"/>
                </a:solidFill>
              </a:rPr>
              <a:t>A PERT chart model of this sequence of activities</a:t>
            </a:r>
          </a:p>
          <a:p>
            <a:r>
              <a:rPr lang="en-GB" sz="2300" i="0" dirty="0" smtClean="0">
                <a:solidFill>
                  <a:srgbClr val="000000"/>
                </a:solidFill>
              </a:rPr>
              <a:t>is shown on the next slide. </a:t>
            </a:r>
            <a:endParaRPr lang="en-GB" sz="2300" i="0" dirty="0">
              <a:solidFill>
                <a:srgbClr val="000000"/>
              </a:solidFill>
            </a:endParaRPr>
          </a:p>
        </p:txBody>
      </p:sp>
      <p:sp>
        <p:nvSpPr>
          <p:cNvPr id="6" name="Slide Number Placeholder 5"/>
          <p:cNvSpPr>
            <a:spLocks noGrp="1"/>
          </p:cNvSpPr>
          <p:nvPr>
            <p:ph type="sldNum" sz="quarter" idx="4"/>
          </p:nvPr>
        </p:nvSpPr>
        <p:spPr/>
        <p:txBody>
          <a:bodyPr/>
          <a:lstStyle/>
          <a:p>
            <a:r>
              <a:rPr lang="en-GB" smtClean="0"/>
              <a:t>Faculty of ICT</a:t>
            </a:r>
            <a:endParaRPr lang="en-GB" dirty="0"/>
          </a:p>
        </p:txBody>
      </p:sp>
      <p:sp>
        <p:nvSpPr>
          <p:cNvPr id="7" name="Footer Placeholder 6"/>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GB" sz="3200" dirty="0" smtClean="0"/>
              <a:t>Session Contents</a:t>
            </a:r>
          </a:p>
        </p:txBody>
      </p:sp>
      <p:sp>
        <p:nvSpPr>
          <p:cNvPr id="5123" name="Content Placeholder 2"/>
          <p:cNvSpPr>
            <a:spLocks noGrp="1"/>
          </p:cNvSpPr>
          <p:nvPr>
            <p:ph idx="1"/>
          </p:nvPr>
        </p:nvSpPr>
        <p:spPr>
          <a:xfrm>
            <a:off x="1467155" y="2402439"/>
            <a:ext cx="7706044" cy="3143844"/>
          </a:xfrm>
        </p:spPr>
        <p:txBody>
          <a:bodyPr/>
          <a:lstStyle/>
          <a:p>
            <a:r>
              <a:rPr lang="en-GB" dirty="0" smtClean="0"/>
              <a:t>Maintenance and system evolution</a:t>
            </a:r>
          </a:p>
          <a:p>
            <a:r>
              <a:rPr lang="en-GB" dirty="0" smtClean="0"/>
              <a:t>Maintenance metrics</a:t>
            </a:r>
          </a:p>
          <a:p>
            <a:r>
              <a:rPr lang="en-GB" dirty="0" smtClean="0"/>
              <a:t>System Complexity metrics</a:t>
            </a:r>
          </a:p>
          <a:p>
            <a:r>
              <a:rPr lang="en-GB" dirty="0" smtClean="0"/>
              <a:t>Scheduling models</a:t>
            </a:r>
          </a:p>
          <a:p>
            <a:pPr>
              <a:buFontTx/>
              <a:buNone/>
            </a:pPr>
            <a:endParaRPr lang="en-GB" dirty="0" smtClean="0"/>
          </a:p>
        </p:txBody>
      </p:sp>
      <p:sp>
        <p:nvSpPr>
          <p:cNvPr id="4" name="Slide Number Placeholder 3"/>
          <p:cNvSpPr>
            <a:spLocks noGrp="1"/>
          </p:cNvSpPr>
          <p:nvPr>
            <p:ph type="sldNum" sz="quarter" idx="4"/>
          </p:nvPr>
        </p:nvSpPr>
        <p:spPr/>
        <p:txBody>
          <a:bodyPr/>
          <a:lstStyle/>
          <a:p>
            <a:r>
              <a:rPr lang="en-GB" smtClean="0"/>
              <a:t>Faculty of ICT</a:t>
            </a:r>
            <a:endParaRPr lang="en-GB" dirty="0"/>
          </a:p>
        </p:txBody>
      </p:sp>
      <p:sp>
        <p:nvSpPr>
          <p:cNvPr id="5" name="Footer Placeholder 4"/>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dirty="0" smtClean="0"/>
              <a:t>PERT Chart Example </a:t>
            </a:r>
            <a:r>
              <a:rPr lang="en-GB" sz="1900" i="1" dirty="0" smtClean="0"/>
              <a:t>(2/2)</a:t>
            </a:r>
            <a:endParaRPr lang="en-GB" dirty="0" smtClean="0"/>
          </a:p>
        </p:txBody>
      </p:sp>
      <p:grpSp>
        <p:nvGrpSpPr>
          <p:cNvPr id="2" name="Group 14"/>
          <p:cNvGrpSpPr/>
          <p:nvPr/>
        </p:nvGrpSpPr>
        <p:grpSpPr>
          <a:xfrm>
            <a:off x="595282" y="2285992"/>
            <a:ext cx="1045761" cy="898247"/>
            <a:chOff x="431767" y="3246433"/>
            <a:chExt cx="1071570" cy="1000132"/>
          </a:xfrm>
        </p:grpSpPr>
        <p:sp>
          <p:nvSpPr>
            <p:cNvPr id="7" name="Oval 6"/>
            <p:cNvSpPr/>
            <p:nvPr/>
          </p:nvSpPr>
          <p:spPr bwMode="auto">
            <a:xfrm>
              <a:off x="431767" y="3246433"/>
              <a:ext cx="1071570" cy="1000132"/>
            </a:xfrm>
            <a:prstGeom prst="ellipse">
              <a:avLst/>
            </a:prstGeom>
            <a:solidFill>
              <a:srgbClr val="FFDC97"/>
            </a:solidFill>
            <a:ln w="9525" cap="flat" cmpd="sng" algn="ctr">
              <a:solidFill>
                <a:srgbClr val="000000"/>
              </a:solidFill>
              <a:prstDash val="solid"/>
              <a:round/>
              <a:headEnd type="none" w="med" len="med"/>
              <a:tailEnd type="none" w="med" len="med"/>
            </a:ln>
            <a:effectLst/>
          </p:spPr>
          <p:txBody>
            <a:bodyPr vert="horz" wrap="square" lIns="97186" tIns="48593" rIns="97186" bIns="48593" numCol="1" rtlCol="0" anchor="t" anchorCtr="0" compatLnSpc="1">
              <a:prstTxWarp prst="textNoShape">
                <a:avLst/>
              </a:prstTxWarp>
              <a:noAutofit/>
            </a:bodyPr>
            <a:lstStyle/>
            <a:p>
              <a:pPr algn="ctr" defTabSz="915686"/>
              <a:r>
                <a:rPr lang="en-GB" sz="1900" i="0" dirty="0" smtClean="0">
                  <a:solidFill>
                    <a:srgbClr val="000000"/>
                  </a:solidFill>
                </a:rPr>
                <a:t>0</a:t>
              </a:r>
            </a:p>
            <a:p>
              <a:pPr algn="ctr" defTabSz="915686"/>
              <a:r>
                <a:rPr lang="en-GB" sz="1900" i="0" dirty="0" smtClean="0">
                  <a:solidFill>
                    <a:srgbClr val="000000"/>
                  </a:solidFill>
                </a:rPr>
                <a:t>0</a:t>
              </a:r>
            </a:p>
          </p:txBody>
        </p:sp>
        <p:cxnSp>
          <p:nvCxnSpPr>
            <p:cNvPr id="9" name="Straight Connector 8"/>
            <p:cNvCxnSpPr>
              <a:stCxn id="7" idx="2"/>
              <a:endCxn id="7" idx="6"/>
            </p:cNvCxnSpPr>
            <p:nvPr/>
          </p:nvCxnSpPr>
          <p:spPr bwMode="auto">
            <a:xfrm rot="10800000" flipH="1">
              <a:off x="431767" y="3746499"/>
              <a:ext cx="1071570" cy="1588"/>
            </a:xfrm>
            <a:prstGeom prst="line">
              <a:avLst/>
            </a:prstGeom>
            <a:noFill/>
            <a:ln w="9525" cap="flat" cmpd="sng" algn="ctr">
              <a:solidFill>
                <a:srgbClr val="000000"/>
              </a:solidFill>
              <a:prstDash val="solid"/>
              <a:round/>
              <a:headEnd type="none" w="med" len="med"/>
              <a:tailEnd type="none" w="med" len="med"/>
            </a:ln>
            <a:effectLst/>
          </p:spPr>
        </p:cxnSp>
      </p:grpSp>
      <p:grpSp>
        <p:nvGrpSpPr>
          <p:cNvPr id="3" name="Group 15"/>
          <p:cNvGrpSpPr/>
          <p:nvPr/>
        </p:nvGrpSpPr>
        <p:grpSpPr>
          <a:xfrm>
            <a:off x="2965674" y="1195262"/>
            <a:ext cx="1045761" cy="898247"/>
            <a:chOff x="431767" y="3246433"/>
            <a:chExt cx="1071570" cy="1000132"/>
          </a:xfrm>
        </p:grpSpPr>
        <p:sp>
          <p:nvSpPr>
            <p:cNvPr id="17" name="Oval 16"/>
            <p:cNvSpPr/>
            <p:nvPr/>
          </p:nvSpPr>
          <p:spPr bwMode="auto">
            <a:xfrm>
              <a:off x="431767" y="3246433"/>
              <a:ext cx="1071570" cy="1000132"/>
            </a:xfrm>
            <a:prstGeom prst="ellipse">
              <a:avLst/>
            </a:prstGeom>
            <a:solidFill>
              <a:srgbClr val="FFDC97"/>
            </a:solidFill>
            <a:ln w="9525" cap="flat" cmpd="sng" algn="ctr">
              <a:solidFill>
                <a:srgbClr val="000000"/>
              </a:solidFill>
              <a:prstDash val="solid"/>
              <a:round/>
              <a:headEnd type="none" w="med" len="med"/>
              <a:tailEnd type="none" w="med" len="med"/>
            </a:ln>
            <a:effectLst/>
          </p:spPr>
          <p:txBody>
            <a:bodyPr vert="horz" wrap="square" lIns="97186" tIns="48593" rIns="97186" bIns="48593" numCol="1" rtlCol="0" anchor="t" anchorCtr="0" compatLnSpc="1">
              <a:prstTxWarp prst="textNoShape">
                <a:avLst/>
              </a:prstTxWarp>
              <a:noAutofit/>
            </a:bodyPr>
            <a:lstStyle/>
            <a:p>
              <a:pPr algn="ctr" defTabSz="915686"/>
              <a:endParaRPr lang="en-GB" sz="1900" i="0" dirty="0" smtClean="0">
                <a:solidFill>
                  <a:srgbClr val="000000"/>
                </a:solidFill>
              </a:endParaRPr>
            </a:p>
            <a:p>
              <a:pPr algn="ctr" defTabSz="915686"/>
              <a:endParaRPr lang="en-GB" sz="1900" i="0" dirty="0" smtClean="0">
                <a:solidFill>
                  <a:srgbClr val="000000"/>
                </a:solidFill>
              </a:endParaRPr>
            </a:p>
          </p:txBody>
        </p:sp>
        <p:cxnSp>
          <p:nvCxnSpPr>
            <p:cNvPr id="18" name="Straight Connector 17"/>
            <p:cNvCxnSpPr>
              <a:stCxn id="17" idx="2"/>
              <a:endCxn id="17" idx="6"/>
            </p:cNvCxnSpPr>
            <p:nvPr/>
          </p:nvCxnSpPr>
          <p:spPr bwMode="auto">
            <a:xfrm rot="10800000" flipH="1">
              <a:off x="431767" y="3746499"/>
              <a:ext cx="1071570" cy="1588"/>
            </a:xfrm>
            <a:prstGeom prst="line">
              <a:avLst/>
            </a:prstGeom>
            <a:noFill/>
            <a:ln w="9525" cap="flat" cmpd="sng" algn="ctr">
              <a:solidFill>
                <a:srgbClr val="000000"/>
              </a:solidFill>
              <a:prstDash val="solid"/>
              <a:round/>
              <a:headEnd type="none" w="med" len="med"/>
              <a:tailEnd type="none" w="med" len="med"/>
            </a:ln>
            <a:effectLst/>
          </p:spPr>
        </p:cxnSp>
      </p:grpSp>
      <p:cxnSp>
        <p:nvCxnSpPr>
          <p:cNvPr id="20" name="Straight Arrow Connector 19"/>
          <p:cNvCxnSpPr/>
          <p:nvPr/>
        </p:nvCxnSpPr>
        <p:spPr bwMode="auto">
          <a:xfrm rot="5400000" flipH="1" flipV="1">
            <a:off x="1840209" y="1292072"/>
            <a:ext cx="773151" cy="1477779"/>
          </a:xfrm>
          <a:prstGeom prst="straightConnector1">
            <a:avLst/>
          </a:prstGeom>
          <a:noFill/>
          <a:ln w="19050" cap="flat" cmpd="sng" algn="ctr">
            <a:solidFill>
              <a:srgbClr val="000000"/>
            </a:solidFill>
            <a:prstDash val="solid"/>
            <a:round/>
            <a:headEnd type="none" w="med" len="med"/>
            <a:tailEnd type="triangle" w="lg" len="lg"/>
          </a:ln>
          <a:effectLst/>
        </p:spPr>
      </p:cxnSp>
      <p:sp>
        <p:nvSpPr>
          <p:cNvPr id="21" name="TextBox 20"/>
          <p:cNvSpPr txBox="1"/>
          <p:nvPr/>
        </p:nvSpPr>
        <p:spPr>
          <a:xfrm rot="19833709">
            <a:off x="1383463" y="1739031"/>
            <a:ext cx="1382968" cy="379411"/>
          </a:xfrm>
          <a:prstGeom prst="rect">
            <a:avLst/>
          </a:prstGeom>
          <a:noFill/>
        </p:spPr>
        <p:txBody>
          <a:bodyPr wrap="none" lIns="86182" tIns="43091" rIns="86182" bIns="43091" rtlCol="0">
            <a:spAutoFit/>
          </a:bodyPr>
          <a:lstStyle/>
          <a:p>
            <a:r>
              <a:rPr lang="en-GB" sz="1900" i="0" dirty="0" smtClean="0">
                <a:solidFill>
                  <a:srgbClr val="000000"/>
                </a:solidFill>
              </a:rPr>
              <a:t>Task 1 (10)</a:t>
            </a:r>
            <a:endParaRPr lang="en-GB" sz="1900" i="0" dirty="0">
              <a:solidFill>
                <a:srgbClr val="000000"/>
              </a:solidFill>
            </a:endParaRPr>
          </a:p>
        </p:txBody>
      </p:sp>
      <p:cxnSp>
        <p:nvCxnSpPr>
          <p:cNvPr id="22" name="Straight Arrow Connector 21"/>
          <p:cNvCxnSpPr/>
          <p:nvPr/>
        </p:nvCxnSpPr>
        <p:spPr bwMode="auto">
          <a:xfrm rot="16200000" flipH="1">
            <a:off x="1808129" y="2732459"/>
            <a:ext cx="837311" cy="1477779"/>
          </a:xfrm>
          <a:prstGeom prst="straightConnector1">
            <a:avLst/>
          </a:prstGeom>
          <a:noFill/>
          <a:ln w="19050" cap="flat" cmpd="sng" algn="ctr">
            <a:solidFill>
              <a:srgbClr val="000000"/>
            </a:solidFill>
            <a:prstDash val="solid"/>
            <a:round/>
            <a:headEnd type="none" w="med" len="med"/>
            <a:tailEnd type="triangle" w="lg" len="lg"/>
          </a:ln>
          <a:effectLst/>
        </p:spPr>
      </p:cxnSp>
      <p:grpSp>
        <p:nvGrpSpPr>
          <p:cNvPr id="4" name="Group 23"/>
          <p:cNvGrpSpPr/>
          <p:nvPr/>
        </p:nvGrpSpPr>
        <p:grpSpPr>
          <a:xfrm>
            <a:off x="2965674" y="3440881"/>
            <a:ext cx="1045761" cy="898247"/>
            <a:chOff x="431767" y="3246433"/>
            <a:chExt cx="1071570" cy="1000132"/>
          </a:xfrm>
        </p:grpSpPr>
        <p:sp>
          <p:nvSpPr>
            <p:cNvPr id="25" name="Oval 24"/>
            <p:cNvSpPr/>
            <p:nvPr/>
          </p:nvSpPr>
          <p:spPr bwMode="auto">
            <a:xfrm>
              <a:off x="431767" y="3246433"/>
              <a:ext cx="1071570" cy="1000132"/>
            </a:xfrm>
            <a:prstGeom prst="ellipse">
              <a:avLst/>
            </a:prstGeom>
            <a:solidFill>
              <a:srgbClr val="FFDC97"/>
            </a:solidFill>
            <a:ln w="9525" cap="flat" cmpd="sng" algn="ctr">
              <a:solidFill>
                <a:srgbClr val="000000"/>
              </a:solidFill>
              <a:prstDash val="solid"/>
              <a:round/>
              <a:headEnd type="none" w="med" len="med"/>
              <a:tailEnd type="none" w="med" len="med"/>
            </a:ln>
            <a:effectLst/>
          </p:spPr>
          <p:txBody>
            <a:bodyPr vert="horz" wrap="square" lIns="97186" tIns="48593" rIns="97186" bIns="48593" numCol="1" rtlCol="0" anchor="t" anchorCtr="0" compatLnSpc="1">
              <a:prstTxWarp prst="textNoShape">
                <a:avLst/>
              </a:prstTxWarp>
              <a:noAutofit/>
            </a:bodyPr>
            <a:lstStyle/>
            <a:p>
              <a:pPr algn="ctr" defTabSz="915686"/>
              <a:endParaRPr lang="en-GB" sz="1900" i="0" dirty="0" smtClean="0">
                <a:solidFill>
                  <a:srgbClr val="000000"/>
                </a:solidFill>
              </a:endParaRPr>
            </a:p>
            <a:p>
              <a:pPr algn="ctr" defTabSz="915686"/>
              <a:endParaRPr lang="en-GB" sz="1900" i="0" dirty="0" smtClean="0">
                <a:solidFill>
                  <a:srgbClr val="000000"/>
                </a:solidFill>
              </a:endParaRPr>
            </a:p>
          </p:txBody>
        </p:sp>
        <p:cxnSp>
          <p:nvCxnSpPr>
            <p:cNvPr id="26" name="Straight Connector 25"/>
            <p:cNvCxnSpPr>
              <a:stCxn id="25" idx="2"/>
              <a:endCxn id="25" idx="6"/>
            </p:cNvCxnSpPr>
            <p:nvPr/>
          </p:nvCxnSpPr>
          <p:spPr bwMode="auto">
            <a:xfrm rot="10800000" flipH="1">
              <a:off x="431767" y="3746499"/>
              <a:ext cx="1071570" cy="1588"/>
            </a:xfrm>
            <a:prstGeom prst="line">
              <a:avLst/>
            </a:prstGeom>
            <a:noFill/>
            <a:ln w="9525" cap="flat" cmpd="sng" algn="ctr">
              <a:solidFill>
                <a:srgbClr val="000000"/>
              </a:solidFill>
              <a:prstDash val="solid"/>
              <a:round/>
              <a:headEnd type="none" w="med" len="med"/>
              <a:tailEnd type="none" w="med" len="med"/>
            </a:ln>
            <a:effectLst/>
          </p:spPr>
        </p:cxnSp>
      </p:grpSp>
      <p:sp>
        <p:nvSpPr>
          <p:cNvPr id="28" name="TextBox 27"/>
          <p:cNvSpPr txBox="1"/>
          <p:nvPr/>
        </p:nvSpPr>
        <p:spPr>
          <a:xfrm rot="1883449">
            <a:off x="1586134" y="3102458"/>
            <a:ext cx="1382968" cy="379411"/>
          </a:xfrm>
          <a:prstGeom prst="rect">
            <a:avLst/>
          </a:prstGeom>
          <a:noFill/>
        </p:spPr>
        <p:txBody>
          <a:bodyPr wrap="none" lIns="86182" tIns="43091" rIns="86182" bIns="43091" rtlCol="0">
            <a:spAutoFit/>
          </a:bodyPr>
          <a:lstStyle/>
          <a:p>
            <a:r>
              <a:rPr lang="en-GB" sz="1900" i="0" dirty="0" smtClean="0">
                <a:solidFill>
                  <a:srgbClr val="000000"/>
                </a:solidFill>
              </a:rPr>
              <a:t>Task 2 (12)</a:t>
            </a:r>
            <a:endParaRPr lang="en-GB" sz="1900" i="0" dirty="0">
              <a:solidFill>
                <a:srgbClr val="000000"/>
              </a:solidFill>
            </a:endParaRPr>
          </a:p>
        </p:txBody>
      </p:sp>
      <p:grpSp>
        <p:nvGrpSpPr>
          <p:cNvPr id="5" name="Group 28"/>
          <p:cNvGrpSpPr/>
          <p:nvPr/>
        </p:nvGrpSpPr>
        <p:grpSpPr>
          <a:xfrm>
            <a:off x="5266348" y="3440881"/>
            <a:ext cx="1045761" cy="898247"/>
            <a:chOff x="431767" y="3246433"/>
            <a:chExt cx="1071570" cy="1000132"/>
          </a:xfrm>
        </p:grpSpPr>
        <p:sp>
          <p:nvSpPr>
            <p:cNvPr id="30" name="Oval 29"/>
            <p:cNvSpPr/>
            <p:nvPr/>
          </p:nvSpPr>
          <p:spPr bwMode="auto">
            <a:xfrm>
              <a:off x="431767" y="3246433"/>
              <a:ext cx="1071570" cy="1000132"/>
            </a:xfrm>
            <a:prstGeom prst="ellipse">
              <a:avLst/>
            </a:prstGeom>
            <a:solidFill>
              <a:srgbClr val="FFDC97"/>
            </a:solidFill>
            <a:ln w="9525" cap="flat" cmpd="sng" algn="ctr">
              <a:solidFill>
                <a:srgbClr val="000000"/>
              </a:solidFill>
              <a:prstDash val="solid"/>
              <a:round/>
              <a:headEnd type="none" w="med" len="med"/>
              <a:tailEnd type="none" w="med" len="med"/>
            </a:ln>
            <a:effectLst/>
          </p:spPr>
          <p:txBody>
            <a:bodyPr vert="horz" wrap="square" lIns="97186" tIns="48593" rIns="97186" bIns="48593" numCol="1" rtlCol="0" anchor="t" anchorCtr="0" compatLnSpc="1">
              <a:prstTxWarp prst="textNoShape">
                <a:avLst/>
              </a:prstTxWarp>
              <a:noAutofit/>
            </a:bodyPr>
            <a:lstStyle/>
            <a:p>
              <a:pPr algn="ctr" defTabSz="915686"/>
              <a:endParaRPr lang="en-GB" sz="1900" i="0" dirty="0" smtClean="0">
                <a:solidFill>
                  <a:srgbClr val="000000"/>
                </a:solidFill>
              </a:endParaRPr>
            </a:p>
          </p:txBody>
        </p:sp>
        <p:cxnSp>
          <p:nvCxnSpPr>
            <p:cNvPr id="31" name="Straight Connector 30"/>
            <p:cNvCxnSpPr>
              <a:stCxn id="30" idx="2"/>
              <a:endCxn id="30" idx="6"/>
            </p:cNvCxnSpPr>
            <p:nvPr/>
          </p:nvCxnSpPr>
          <p:spPr bwMode="auto">
            <a:xfrm rot="10800000" flipH="1">
              <a:off x="431767" y="3746499"/>
              <a:ext cx="1071570" cy="1588"/>
            </a:xfrm>
            <a:prstGeom prst="line">
              <a:avLst/>
            </a:prstGeom>
            <a:noFill/>
            <a:ln w="9525" cap="flat" cmpd="sng" algn="ctr">
              <a:solidFill>
                <a:srgbClr val="000000"/>
              </a:solidFill>
              <a:prstDash val="solid"/>
              <a:round/>
              <a:headEnd type="none" w="med" len="med"/>
              <a:tailEnd type="none" w="med" len="med"/>
            </a:ln>
            <a:effectLst/>
          </p:spPr>
        </p:cxnSp>
      </p:grpSp>
      <p:cxnSp>
        <p:nvCxnSpPr>
          <p:cNvPr id="32" name="Straight Arrow Connector 31"/>
          <p:cNvCxnSpPr/>
          <p:nvPr/>
        </p:nvCxnSpPr>
        <p:spPr bwMode="auto">
          <a:xfrm>
            <a:off x="4011435" y="3890005"/>
            <a:ext cx="1254913" cy="1426"/>
          </a:xfrm>
          <a:prstGeom prst="straightConnector1">
            <a:avLst/>
          </a:prstGeom>
          <a:noFill/>
          <a:ln w="19050" cap="flat" cmpd="sng" algn="ctr">
            <a:solidFill>
              <a:srgbClr val="000000"/>
            </a:solidFill>
            <a:prstDash val="solid"/>
            <a:round/>
            <a:headEnd type="none" w="med" len="med"/>
            <a:tailEnd type="triangle" w="lg" len="lg"/>
          </a:ln>
          <a:effectLst/>
        </p:spPr>
      </p:cxnSp>
      <p:sp>
        <p:nvSpPr>
          <p:cNvPr id="35" name="TextBox 34"/>
          <p:cNvSpPr txBox="1"/>
          <p:nvPr/>
        </p:nvSpPr>
        <p:spPr>
          <a:xfrm>
            <a:off x="3941717" y="3505042"/>
            <a:ext cx="1382968" cy="379411"/>
          </a:xfrm>
          <a:prstGeom prst="rect">
            <a:avLst/>
          </a:prstGeom>
          <a:noFill/>
        </p:spPr>
        <p:txBody>
          <a:bodyPr wrap="none" lIns="86182" tIns="43091" rIns="86182" bIns="43091" rtlCol="0">
            <a:spAutoFit/>
          </a:bodyPr>
          <a:lstStyle/>
          <a:p>
            <a:r>
              <a:rPr lang="en-GB" sz="1900" i="0" dirty="0" smtClean="0">
                <a:solidFill>
                  <a:srgbClr val="000000"/>
                </a:solidFill>
              </a:rPr>
              <a:t>Task 3 (17)</a:t>
            </a:r>
            <a:endParaRPr lang="en-GB" sz="1900" i="0" dirty="0">
              <a:solidFill>
                <a:srgbClr val="000000"/>
              </a:solidFill>
            </a:endParaRPr>
          </a:p>
        </p:txBody>
      </p:sp>
      <p:cxnSp>
        <p:nvCxnSpPr>
          <p:cNvPr id="36" name="Straight Arrow Connector 35"/>
          <p:cNvCxnSpPr/>
          <p:nvPr/>
        </p:nvCxnSpPr>
        <p:spPr bwMode="auto">
          <a:xfrm rot="16200000" flipH="1">
            <a:off x="3833661" y="1986590"/>
            <a:ext cx="1610462" cy="1561210"/>
          </a:xfrm>
          <a:prstGeom prst="straightConnector1">
            <a:avLst/>
          </a:prstGeom>
          <a:noFill/>
          <a:ln w="19050" cap="flat" cmpd="sng" algn="ctr">
            <a:solidFill>
              <a:srgbClr val="000000"/>
            </a:solidFill>
            <a:prstDash val="dash"/>
            <a:round/>
            <a:headEnd type="none" w="med" len="med"/>
            <a:tailEnd type="triangle" w="lg" len="lg"/>
          </a:ln>
          <a:effectLst/>
        </p:spPr>
      </p:cxnSp>
      <p:grpSp>
        <p:nvGrpSpPr>
          <p:cNvPr id="6" name="Group 39"/>
          <p:cNvGrpSpPr/>
          <p:nvPr/>
        </p:nvGrpSpPr>
        <p:grpSpPr>
          <a:xfrm>
            <a:off x="5266348" y="1195262"/>
            <a:ext cx="1045761" cy="898247"/>
            <a:chOff x="431767" y="3246433"/>
            <a:chExt cx="1071570" cy="1000132"/>
          </a:xfrm>
        </p:grpSpPr>
        <p:sp>
          <p:nvSpPr>
            <p:cNvPr id="41" name="Oval 40"/>
            <p:cNvSpPr/>
            <p:nvPr/>
          </p:nvSpPr>
          <p:spPr bwMode="auto">
            <a:xfrm>
              <a:off x="431767" y="3246433"/>
              <a:ext cx="1071570" cy="1000132"/>
            </a:xfrm>
            <a:prstGeom prst="ellipse">
              <a:avLst/>
            </a:prstGeom>
            <a:solidFill>
              <a:srgbClr val="FFDC97"/>
            </a:solidFill>
            <a:ln w="9525" cap="flat" cmpd="sng" algn="ctr">
              <a:solidFill>
                <a:srgbClr val="000000"/>
              </a:solidFill>
              <a:prstDash val="solid"/>
              <a:round/>
              <a:headEnd type="none" w="med" len="med"/>
              <a:tailEnd type="none" w="med" len="med"/>
            </a:ln>
            <a:effectLst/>
          </p:spPr>
          <p:txBody>
            <a:bodyPr vert="horz" wrap="square" lIns="97186" tIns="48593" rIns="97186" bIns="48593" numCol="1" rtlCol="0" anchor="t" anchorCtr="0" compatLnSpc="1">
              <a:prstTxWarp prst="textNoShape">
                <a:avLst/>
              </a:prstTxWarp>
              <a:noAutofit/>
            </a:bodyPr>
            <a:lstStyle/>
            <a:p>
              <a:pPr algn="ctr" defTabSz="915686"/>
              <a:endParaRPr lang="en-GB" sz="1900" i="0" dirty="0" smtClean="0">
                <a:solidFill>
                  <a:srgbClr val="000000"/>
                </a:solidFill>
              </a:endParaRPr>
            </a:p>
          </p:txBody>
        </p:sp>
        <p:cxnSp>
          <p:nvCxnSpPr>
            <p:cNvPr id="42" name="Straight Connector 41"/>
            <p:cNvCxnSpPr>
              <a:stCxn id="41" idx="2"/>
              <a:endCxn id="41" idx="6"/>
            </p:cNvCxnSpPr>
            <p:nvPr/>
          </p:nvCxnSpPr>
          <p:spPr bwMode="auto">
            <a:xfrm rot="10800000" flipH="1">
              <a:off x="431767" y="3746499"/>
              <a:ext cx="1071570" cy="1588"/>
            </a:xfrm>
            <a:prstGeom prst="line">
              <a:avLst/>
            </a:prstGeom>
            <a:noFill/>
            <a:ln w="9525" cap="flat" cmpd="sng" algn="ctr">
              <a:solidFill>
                <a:srgbClr val="000000"/>
              </a:solidFill>
              <a:prstDash val="solid"/>
              <a:round/>
              <a:headEnd type="none" w="med" len="med"/>
              <a:tailEnd type="none" w="med" len="med"/>
            </a:ln>
            <a:effectLst/>
          </p:spPr>
        </p:cxnSp>
      </p:grpSp>
      <p:cxnSp>
        <p:nvCxnSpPr>
          <p:cNvPr id="43" name="Straight Arrow Connector 42"/>
          <p:cNvCxnSpPr/>
          <p:nvPr/>
        </p:nvCxnSpPr>
        <p:spPr bwMode="auto">
          <a:xfrm rot="5400000" flipH="1" flipV="1">
            <a:off x="5115543" y="2767133"/>
            <a:ext cx="1347371" cy="1550"/>
          </a:xfrm>
          <a:prstGeom prst="straightConnector1">
            <a:avLst/>
          </a:prstGeom>
          <a:noFill/>
          <a:ln w="19050" cap="flat" cmpd="sng" algn="ctr">
            <a:solidFill>
              <a:srgbClr val="000000"/>
            </a:solidFill>
            <a:prstDash val="solid"/>
            <a:round/>
            <a:headEnd type="none" w="med" len="med"/>
            <a:tailEnd type="triangle" w="lg" len="lg"/>
          </a:ln>
          <a:effectLst/>
        </p:spPr>
      </p:cxnSp>
      <p:sp>
        <p:nvSpPr>
          <p:cNvPr id="46" name="TextBox 45"/>
          <p:cNvSpPr txBox="1"/>
          <p:nvPr/>
        </p:nvSpPr>
        <p:spPr>
          <a:xfrm rot="16200000">
            <a:off x="4909536" y="2619776"/>
            <a:ext cx="1382968" cy="379411"/>
          </a:xfrm>
          <a:prstGeom prst="rect">
            <a:avLst/>
          </a:prstGeom>
          <a:noFill/>
        </p:spPr>
        <p:txBody>
          <a:bodyPr wrap="none" lIns="86182" tIns="43091" rIns="86182" bIns="43091" rtlCol="0">
            <a:spAutoFit/>
          </a:bodyPr>
          <a:lstStyle/>
          <a:p>
            <a:r>
              <a:rPr lang="en-GB" sz="1900" i="0" dirty="0" smtClean="0">
                <a:solidFill>
                  <a:srgbClr val="000000"/>
                </a:solidFill>
              </a:rPr>
              <a:t>Task 4 (25)</a:t>
            </a:r>
            <a:endParaRPr lang="en-GB" sz="1900" i="0" dirty="0">
              <a:solidFill>
                <a:srgbClr val="000000"/>
              </a:solidFill>
            </a:endParaRPr>
          </a:p>
        </p:txBody>
      </p:sp>
      <p:sp>
        <p:nvSpPr>
          <p:cNvPr id="47" name="TextBox 46"/>
          <p:cNvSpPr txBox="1"/>
          <p:nvPr/>
        </p:nvSpPr>
        <p:spPr>
          <a:xfrm>
            <a:off x="6242392" y="3505042"/>
            <a:ext cx="1382968" cy="379411"/>
          </a:xfrm>
          <a:prstGeom prst="rect">
            <a:avLst/>
          </a:prstGeom>
          <a:noFill/>
        </p:spPr>
        <p:txBody>
          <a:bodyPr wrap="none" lIns="86182" tIns="43091" rIns="86182" bIns="43091" rtlCol="0">
            <a:spAutoFit/>
          </a:bodyPr>
          <a:lstStyle/>
          <a:p>
            <a:r>
              <a:rPr lang="en-GB" sz="1900" i="0" dirty="0" smtClean="0">
                <a:solidFill>
                  <a:srgbClr val="000000"/>
                </a:solidFill>
              </a:rPr>
              <a:t>Task 5 (35)</a:t>
            </a:r>
            <a:endParaRPr lang="en-GB" sz="1900" i="0" dirty="0">
              <a:solidFill>
                <a:srgbClr val="000000"/>
              </a:solidFill>
            </a:endParaRPr>
          </a:p>
        </p:txBody>
      </p:sp>
      <p:cxnSp>
        <p:nvCxnSpPr>
          <p:cNvPr id="48" name="Straight Arrow Connector 47"/>
          <p:cNvCxnSpPr/>
          <p:nvPr/>
        </p:nvCxnSpPr>
        <p:spPr bwMode="auto">
          <a:xfrm>
            <a:off x="6312110" y="3890005"/>
            <a:ext cx="1254913" cy="1426"/>
          </a:xfrm>
          <a:prstGeom prst="straightConnector1">
            <a:avLst/>
          </a:prstGeom>
          <a:noFill/>
          <a:ln w="19050" cap="flat" cmpd="sng" algn="ctr">
            <a:solidFill>
              <a:srgbClr val="000000"/>
            </a:solidFill>
            <a:prstDash val="solid"/>
            <a:round/>
            <a:headEnd type="none" w="med" len="med"/>
            <a:tailEnd type="triangle" w="lg" len="lg"/>
          </a:ln>
          <a:effectLst/>
        </p:spPr>
      </p:cxnSp>
      <p:grpSp>
        <p:nvGrpSpPr>
          <p:cNvPr id="8" name="Group 50"/>
          <p:cNvGrpSpPr/>
          <p:nvPr/>
        </p:nvGrpSpPr>
        <p:grpSpPr>
          <a:xfrm>
            <a:off x="7567023" y="3440881"/>
            <a:ext cx="1045761" cy="898247"/>
            <a:chOff x="431767" y="3246433"/>
            <a:chExt cx="1071570" cy="1000132"/>
          </a:xfrm>
        </p:grpSpPr>
        <p:sp>
          <p:nvSpPr>
            <p:cNvPr id="52" name="Oval 51"/>
            <p:cNvSpPr/>
            <p:nvPr/>
          </p:nvSpPr>
          <p:spPr bwMode="auto">
            <a:xfrm>
              <a:off x="431767" y="3246433"/>
              <a:ext cx="1071570" cy="1000132"/>
            </a:xfrm>
            <a:prstGeom prst="ellipse">
              <a:avLst/>
            </a:prstGeom>
            <a:solidFill>
              <a:srgbClr val="FFDC97"/>
            </a:solidFill>
            <a:ln w="9525" cap="flat" cmpd="sng" algn="ctr">
              <a:solidFill>
                <a:srgbClr val="000000"/>
              </a:solidFill>
              <a:prstDash val="solid"/>
              <a:round/>
              <a:headEnd type="none" w="med" len="med"/>
              <a:tailEnd type="none" w="med" len="med"/>
            </a:ln>
            <a:effectLst/>
          </p:spPr>
          <p:txBody>
            <a:bodyPr vert="horz" wrap="square" lIns="97186" tIns="48593" rIns="97186" bIns="48593" numCol="1" rtlCol="0" anchor="t" anchorCtr="0" compatLnSpc="1">
              <a:prstTxWarp prst="textNoShape">
                <a:avLst/>
              </a:prstTxWarp>
              <a:noAutofit/>
            </a:bodyPr>
            <a:lstStyle/>
            <a:p>
              <a:pPr algn="ctr" defTabSz="915686"/>
              <a:endParaRPr lang="en-GB" sz="1900" i="0" dirty="0" smtClean="0">
                <a:solidFill>
                  <a:srgbClr val="000000"/>
                </a:solidFill>
              </a:endParaRPr>
            </a:p>
          </p:txBody>
        </p:sp>
        <p:cxnSp>
          <p:nvCxnSpPr>
            <p:cNvPr id="53" name="Straight Connector 52"/>
            <p:cNvCxnSpPr>
              <a:stCxn id="52" idx="2"/>
              <a:endCxn id="52" idx="6"/>
            </p:cNvCxnSpPr>
            <p:nvPr/>
          </p:nvCxnSpPr>
          <p:spPr bwMode="auto">
            <a:xfrm rot="10800000" flipH="1">
              <a:off x="431767" y="3746499"/>
              <a:ext cx="1071570" cy="1588"/>
            </a:xfrm>
            <a:prstGeom prst="line">
              <a:avLst/>
            </a:prstGeom>
            <a:noFill/>
            <a:ln w="9525" cap="flat" cmpd="sng" algn="ctr">
              <a:solidFill>
                <a:srgbClr val="000000"/>
              </a:solidFill>
              <a:prstDash val="solid"/>
              <a:round/>
              <a:headEnd type="none" w="med" len="med"/>
              <a:tailEnd type="none" w="med" len="med"/>
            </a:ln>
            <a:effectLst/>
          </p:spPr>
        </p:cxnSp>
      </p:grpSp>
      <p:cxnSp>
        <p:nvCxnSpPr>
          <p:cNvPr id="55" name="Straight Arrow Connector 54"/>
          <p:cNvCxnSpPr/>
          <p:nvPr/>
        </p:nvCxnSpPr>
        <p:spPr bwMode="auto">
          <a:xfrm rot="16200000" flipH="1">
            <a:off x="6134335" y="1986590"/>
            <a:ext cx="1610462" cy="1561210"/>
          </a:xfrm>
          <a:prstGeom prst="straightConnector1">
            <a:avLst/>
          </a:prstGeom>
          <a:noFill/>
          <a:ln w="19050" cap="flat" cmpd="sng" algn="ctr">
            <a:solidFill>
              <a:srgbClr val="000000"/>
            </a:solidFill>
            <a:prstDash val="dash"/>
            <a:round/>
            <a:headEnd type="none" w="med" len="med"/>
            <a:tailEnd type="triangle" w="lg" len="lg"/>
          </a:ln>
          <a:effectLst/>
        </p:spPr>
      </p:cxnSp>
      <p:grpSp>
        <p:nvGrpSpPr>
          <p:cNvPr id="10" name="Group 57"/>
          <p:cNvGrpSpPr/>
          <p:nvPr/>
        </p:nvGrpSpPr>
        <p:grpSpPr>
          <a:xfrm>
            <a:off x="8124762" y="1195262"/>
            <a:ext cx="1045761" cy="898247"/>
            <a:chOff x="431767" y="3246433"/>
            <a:chExt cx="1071570" cy="1000132"/>
          </a:xfrm>
        </p:grpSpPr>
        <p:sp>
          <p:nvSpPr>
            <p:cNvPr id="59" name="Oval 58"/>
            <p:cNvSpPr/>
            <p:nvPr/>
          </p:nvSpPr>
          <p:spPr bwMode="auto">
            <a:xfrm>
              <a:off x="431767" y="3246433"/>
              <a:ext cx="1071570" cy="1000132"/>
            </a:xfrm>
            <a:prstGeom prst="ellipse">
              <a:avLst/>
            </a:prstGeom>
            <a:solidFill>
              <a:srgbClr val="FFDC97"/>
            </a:solidFill>
            <a:ln w="9525" cap="flat" cmpd="sng" algn="ctr">
              <a:solidFill>
                <a:srgbClr val="000000"/>
              </a:solidFill>
              <a:prstDash val="solid"/>
              <a:round/>
              <a:headEnd type="none" w="med" len="med"/>
              <a:tailEnd type="none" w="med" len="med"/>
            </a:ln>
            <a:effectLst/>
          </p:spPr>
          <p:txBody>
            <a:bodyPr vert="horz" wrap="square" lIns="97186" tIns="48593" rIns="97186" bIns="48593" numCol="1" rtlCol="0" anchor="t" anchorCtr="0" compatLnSpc="1">
              <a:prstTxWarp prst="textNoShape">
                <a:avLst/>
              </a:prstTxWarp>
              <a:noAutofit/>
            </a:bodyPr>
            <a:lstStyle/>
            <a:p>
              <a:pPr algn="ctr" defTabSz="915686"/>
              <a:endParaRPr lang="en-GB" sz="1900" i="0" dirty="0" smtClean="0">
                <a:solidFill>
                  <a:srgbClr val="000000"/>
                </a:solidFill>
              </a:endParaRPr>
            </a:p>
          </p:txBody>
        </p:sp>
        <p:cxnSp>
          <p:nvCxnSpPr>
            <p:cNvPr id="60" name="Straight Connector 59"/>
            <p:cNvCxnSpPr>
              <a:stCxn id="59" idx="2"/>
              <a:endCxn id="59" idx="6"/>
            </p:cNvCxnSpPr>
            <p:nvPr/>
          </p:nvCxnSpPr>
          <p:spPr bwMode="auto">
            <a:xfrm rot="10800000" flipH="1">
              <a:off x="431767" y="3746499"/>
              <a:ext cx="1071570" cy="1588"/>
            </a:xfrm>
            <a:prstGeom prst="line">
              <a:avLst/>
            </a:prstGeom>
            <a:noFill/>
            <a:ln w="9525" cap="flat" cmpd="sng" algn="ctr">
              <a:solidFill>
                <a:srgbClr val="000000"/>
              </a:solidFill>
              <a:prstDash val="solid"/>
              <a:round/>
              <a:headEnd type="none" w="med" len="med"/>
              <a:tailEnd type="none" w="med" len="med"/>
            </a:ln>
            <a:effectLst/>
          </p:spPr>
        </p:cxnSp>
      </p:grpSp>
      <p:cxnSp>
        <p:nvCxnSpPr>
          <p:cNvPr id="61" name="Straight Arrow Connector 60"/>
          <p:cNvCxnSpPr/>
          <p:nvPr/>
        </p:nvCxnSpPr>
        <p:spPr bwMode="auto">
          <a:xfrm rot="5400000" flipH="1" flipV="1">
            <a:off x="7695088" y="2488326"/>
            <a:ext cx="1347371" cy="557739"/>
          </a:xfrm>
          <a:prstGeom prst="straightConnector1">
            <a:avLst/>
          </a:prstGeom>
          <a:noFill/>
          <a:ln w="19050" cap="flat" cmpd="sng" algn="ctr">
            <a:solidFill>
              <a:srgbClr val="000000"/>
            </a:solidFill>
            <a:prstDash val="solid"/>
            <a:round/>
            <a:headEnd type="none" w="med" len="med"/>
            <a:tailEnd type="triangle" w="lg" len="lg"/>
          </a:ln>
          <a:effectLst/>
        </p:spPr>
      </p:cxnSp>
      <p:sp>
        <p:nvSpPr>
          <p:cNvPr id="66" name="TextBox 65"/>
          <p:cNvSpPr txBox="1"/>
          <p:nvPr/>
        </p:nvSpPr>
        <p:spPr>
          <a:xfrm rot="17408020">
            <a:off x="7518595" y="2508957"/>
            <a:ext cx="1382968" cy="379411"/>
          </a:xfrm>
          <a:prstGeom prst="rect">
            <a:avLst/>
          </a:prstGeom>
          <a:noFill/>
        </p:spPr>
        <p:txBody>
          <a:bodyPr wrap="none" lIns="86182" tIns="43091" rIns="86182" bIns="43091" rtlCol="0">
            <a:spAutoFit/>
          </a:bodyPr>
          <a:lstStyle/>
          <a:p>
            <a:r>
              <a:rPr lang="en-GB" sz="1900" i="0" dirty="0" smtClean="0">
                <a:solidFill>
                  <a:srgbClr val="000000"/>
                </a:solidFill>
              </a:rPr>
              <a:t>Task 6 (18)</a:t>
            </a:r>
            <a:endParaRPr lang="en-GB" sz="1900" i="0" dirty="0">
              <a:solidFill>
                <a:srgbClr val="000000"/>
              </a:solidFill>
            </a:endParaRPr>
          </a:p>
        </p:txBody>
      </p:sp>
      <p:sp>
        <p:nvSpPr>
          <p:cNvPr id="67" name="TextBox 66"/>
          <p:cNvSpPr txBox="1"/>
          <p:nvPr/>
        </p:nvSpPr>
        <p:spPr>
          <a:xfrm>
            <a:off x="523844" y="4714884"/>
            <a:ext cx="9057889" cy="1179630"/>
          </a:xfrm>
          <a:prstGeom prst="rect">
            <a:avLst/>
          </a:prstGeom>
          <a:noFill/>
        </p:spPr>
        <p:txBody>
          <a:bodyPr wrap="none" lIns="86182" tIns="43091" rIns="86182" bIns="43091" rtlCol="0">
            <a:spAutoFit/>
          </a:bodyPr>
          <a:lstStyle/>
          <a:p>
            <a:r>
              <a:rPr lang="en-GB" sz="2300" i="0" dirty="0" smtClean="0">
                <a:solidFill>
                  <a:srgbClr val="000000"/>
                </a:solidFill>
              </a:rPr>
              <a:t>The “critical path” is the one that contains activities that would cause</a:t>
            </a:r>
          </a:p>
          <a:p>
            <a:r>
              <a:rPr lang="en-GB" sz="2300" i="0" dirty="0" smtClean="0">
                <a:solidFill>
                  <a:srgbClr val="000000"/>
                </a:solidFill>
              </a:rPr>
              <a:t>project delay on the whole had they to be delayed themselves.</a:t>
            </a:r>
          </a:p>
          <a:p>
            <a:r>
              <a:rPr lang="en-GB" sz="2300" b="1" i="0" dirty="0" smtClean="0">
                <a:solidFill>
                  <a:srgbClr val="000000"/>
                </a:solidFill>
              </a:rPr>
              <a:t>In this example: Tasks 2, 3, 5, and 6. </a:t>
            </a:r>
            <a:endParaRPr lang="en-GB" sz="2300" b="1" i="0" dirty="0">
              <a:solidFill>
                <a:srgbClr val="000000"/>
              </a:solidFill>
            </a:endParaRPr>
          </a:p>
        </p:txBody>
      </p:sp>
      <p:sp>
        <p:nvSpPr>
          <p:cNvPr id="39" name="Slide Number Placeholder 38"/>
          <p:cNvSpPr>
            <a:spLocks noGrp="1"/>
          </p:cNvSpPr>
          <p:nvPr>
            <p:ph type="sldNum" sz="quarter" idx="4"/>
          </p:nvPr>
        </p:nvSpPr>
        <p:spPr/>
        <p:txBody>
          <a:bodyPr/>
          <a:lstStyle/>
          <a:p>
            <a:r>
              <a:rPr lang="en-GB" smtClean="0"/>
              <a:t>Faculty of ICT</a:t>
            </a:r>
            <a:endParaRPr lang="en-GB" dirty="0"/>
          </a:p>
        </p:txBody>
      </p:sp>
      <p:sp>
        <p:nvSpPr>
          <p:cNvPr id="40" name="Footer Placeholder 39"/>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
        <p:nvSpPr>
          <p:cNvPr id="44" name="TextBox 43"/>
          <p:cNvSpPr txBox="1"/>
          <p:nvPr/>
        </p:nvSpPr>
        <p:spPr>
          <a:xfrm>
            <a:off x="3224808" y="1268760"/>
            <a:ext cx="504056" cy="384721"/>
          </a:xfrm>
          <a:prstGeom prst="rect">
            <a:avLst/>
          </a:prstGeom>
          <a:noFill/>
        </p:spPr>
        <p:txBody>
          <a:bodyPr wrap="square" rtlCol="0">
            <a:spAutoFit/>
          </a:bodyPr>
          <a:lstStyle/>
          <a:p>
            <a:r>
              <a:rPr lang="en-US" sz="1900" i="0" dirty="0" smtClean="0">
                <a:solidFill>
                  <a:srgbClr val="000000"/>
                </a:solidFill>
              </a:rPr>
              <a:t>10</a:t>
            </a:r>
            <a:endParaRPr lang="en-US" sz="1900" i="0" dirty="0">
              <a:solidFill>
                <a:srgbClr val="000000"/>
              </a:solidFill>
            </a:endParaRPr>
          </a:p>
        </p:txBody>
      </p:sp>
      <p:sp>
        <p:nvSpPr>
          <p:cNvPr id="45" name="TextBox 44"/>
          <p:cNvSpPr txBox="1"/>
          <p:nvPr/>
        </p:nvSpPr>
        <p:spPr>
          <a:xfrm>
            <a:off x="3224808" y="1628800"/>
            <a:ext cx="504056" cy="384721"/>
          </a:xfrm>
          <a:prstGeom prst="rect">
            <a:avLst/>
          </a:prstGeom>
          <a:noFill/>
        </p:spPr>
        <p:txBody>
          <a:bodyPr wrap="square" rtlCol="0">
            <a:spAutoFit/>
          </a:bodyPr>
          <a:lstStyle/>
          <a:p>
            <a:r>
              <a:rPr lang="en-US" sz="1900" i="0" dirty="0" smtClean="0">
                <a:solidFill>
                  <a:srgbClr val="000000"/>
                </a:solidFill>
              </a:rPr>
              <a:t>29</a:t>
            </a:r>
            <a:endParaRPr lang="en-US" sz="1900" i="0" dirty="0">
              <a:solidFill>
                <a:srgbClr val="000000"/>
              </a:solidFill>
            </a:endParaRPr>
          </a:p>
        </p:txBody>
      </p:sp>
      <p:sp>
        <p:nvSpPr>
          <p:cNvPr id="49" name="TextBox 48"/>
          <p:cNvSpPr txBox="1"/>
          <p:nvPr/>
        </p:nvSpPr>
        <p:spPr>
          <a:xfrm>
            <a:off x="3224808" y="3476327"/>
            <a:ext cx="504056" cy="384721"/>
          </a:xfrm>
          <a:prstGeom prst="rect">
            <a:avLst/>
          </a:prstGeom>
          <a:noFill/>
        </p:spPr>
        <p:txBody>
          <a:bodyPr wrap="square" rtlCol="0">
            <a:spAutoFit/>
          </a:bodyPr>
          <a:lstStyle/>
          <a:p>
            <a:r>
              <a:rPr lang="en-US" sz="1900" i="0" dirty="0" smtClean="0">
                <a:solidFill>
                  <a:srgbClr val="000000"/>
                </a:solidFill>
              </a:rPr>
              <a:t>12</a:t>
            </a:r>
            <a:endParaRPr lang="en-US" sz="1900" i="0" dirty="0">
              <a:solidFill>
                <a:srgbClr val="000000"/>
              </a:solidFill>
            </a:endParaRPr>
          </a:p>
        </p:txBody>
      </p:sp>
      <p:sp>
        <p:nvSpPr>
          <p:cNvPr id="54" name="TextBox 53"/>
          <p:cNvSpPr txBox="1"/>
          <p:nvPr/>
        </p:nvSpPr>
        <p:spPr>
          <a:xfrm>
            <a:off x="8409384" y="1628800"/>
            <a:ext cx="504056" cy="384721"/>
          </a:xfrm>
          <a:prstGeom prst="rect">
            <a:avLst/>
          </a:prstGeom>
          <a:noFill/>
        </p:spPr>
        <p:txBody>
          <a:bodyPr wrap="square" rtlCol="0">
            <a:spAutoFit/>
          </a:bodyPr>
          <a:lstStyle/>
          <a:p>
            <a:r>
              <a:rPr lang="en-US" sz="1900" i="0" dirty="0" smtClean="0">
                <a:solidFill>
                  <a:srgbClr val="000000"/>
                </a:solidFill>
              </a:rPr>
              <a:t>82</a:t>
            </a:r>
            <a:endParaRPr lang="en-US" sz="1900" i="0" dirty="0">
              <a:solidFill>
                <a:srgbClr val="000000"/>
              </a:solidFill>
            </a:endParaRPr>
          </a:p>
        </p:txBody>
      </p:sp>
      <p:sp>
        <p:nvSpPr>
          <p:cNvPr id="56" name="TextBox 55"/>
          <p:cNvSpPr txBox="1"/>
          <p:nvPr/>
        </p:nvSpPr>
        <p:spPr>
          <a:xfrm>
            <a:off x="3224808" y="3861048"/>
            <a:ext cx="504056" cy="384721"/>
          </a:xfrm>
          <a:prstGeom prst="rect">
            <a:avLst/>
          </a:prstGeom>
          <a:noFill/>
        </p:spPr>
        <p:txBody>
          <a:bodyPr wrap="square" rtlCol="0">
            <a:spAutoFit/>
          </a:bodyPr>
          <a:lstStyle/>
          <a:p>
            <a:r>
              <a:rPr lang="en-US" sz="1900" i="0" dirty="0" smtClean="0">
                <a:solidFill>
                  <a:srgbClr val="000000"/>
                </a:solidFill>
              </a:rPr>
              <a:t>12</a:t>
            </a:r>
            <a:endParaRPr lang="en-US" sz="1900" i="0" dirty="0">
              <a:solidFill>
                <a:srgbClr val="000000"/>
              </a:solidFill>
            </a:endParaRPr>
          </a:p>
        </p:txBody>
      </p:sp>
      <p:sp>
        <p:nvSpPr>
          <p:cNvPr id="57" name="TextBox 56"/>
          <p:cNvSpPr txBox="1"/>
          <p:nvPr/>
        </p:nvSpPr>
        <p:spPr>
          <a:xfrm>
            <a:off x="5529064" y="3501008"/>
            <a:ext cx="504056" cy="384721"/>
          </a:xfrm>
          <a:prstGeom prst="rect">
            <a:avLst/>
          </a:prstGeom>
          <a:noFill/>
        </p:spPr>
        <p:txBody>
          <a:bodyPr wrap="square" rtlCol="0">
            <a:spAutoFit/>
          </a:bodyPr>
          <a:lstStyle/>
          <a:p>
            <a:r>
              <a:rPr lang="en-US" sz="1900" i="0" dirty="0" smtClean="0">
                <a:solidFill>
                  <a:srgbClr val="000000"/>
                </a:solidFill>
              </a:rPr>
              <a:t>29</a:t>
            </a:r>
            <a:endParaRPr lang="en-US" sz="1900" i="0" dirty="0">
              <a:solidFill>
                <a:srgbClr val="000000"/>
              </a:solidFill>
            </a:endParaRPr>
          </a:p>
        </p:txBody>
      </p:sp>
      <p:sp>
        <p:nvSpPr>
          <p:cNvPr id="58" name="TextBox 57"/>
          <p:cNvSpPr txBox="1"/>
          <p:nvPr/>
        </p:nvSpPr>
        <p:spPr>
          <a:xfrm>
            <a:off x="5529064" y="3861048"/>
            <a:ext cx="504056" cy="384721"/>
          </a:xfrm>
          <a:prstGeom prst="rect">
            <a:avLst/>
          </a:prstGeom>
          <a:noFill/>
        </p:spPr>
        <p:txBody>
          <a:bodyPr wrap="square" rtlCol="0">
            <a:spAutoFit/>
          </a:bodyPr>
          <a:lstStyle/>
          <a:p>
            <a:r>
              <a:rPr lang="en-US" sz="1900" i="0" dirty="0" smtClean="0">
                <a:solidFill>
                  <a:srgbClr val="000000"/>
                </a:solidFill>
              </a:rPr>
              <a:t>29</a:t>
            </a:r>
            <a:endParaRPr lang="en-US" sz="1900" i="0" dirty="0">
              <a:solidFill>
                <a:srgbClr val="000000"/>
              </a:solidFill>
            </a:endParaRPr>
          </a:p>
        </p:txBody>
      </p:sp>
      <p:sp>
        <p:nvSpPr>
          <p:cNvPr id="62" name="TextBox 61"/>
          <p:cNvSpPr txBox="1"/>
          <p:nvPr/>
        </p:nvSpPr>
        <p:spPr>
          <a:xfrm>
            <a:off x="5529064" y="1244079"/>
            <a:ext cx="504056" cy="384721"/>
          </a:xfrm>
          <a:prstGeom prst="rect">
            <a:avLst/>
          </a:prstGeom>
          <a:noFill/>
        </p:spPr>
        <p:txBody>
          <a:bodyPr wrap="square" rtlCol="0">
            <a:spAutoFit/>
          </a:bodyPr>
          <a:lstStyle/>
          <a:p>
            <a:r>
              <a:rPr lang="en-US" sz="1900" i="0" dirty="0" smtClean="0">
                <a:solidFill>
                  <a:srgbClr val="000000"/>
                </a:solidFill>
              </a:rPr>
              <a:t>54</a:t>
            </a:r>
            <a:endParaRPr lang="en-US" sz="1900" i="0" dirty="0">
              <a:solidFill>
                <a:srgbClr val="000000"/>
              </a:solidFill>
            </a:endParaRPr>
          </a:p>
        </p:txBody>
      </p:sp>
      <p:sp>
        <p:nvSpPr>
          <p:cNvPr id="63" name="TextBox 62"/>
          <p:cNvSpPr txBox="1"/>
          <p:nvPr/>
        </p:nvSpPr>
        <p:spPr>
          <a:xfrm>
            <a:off x="5529064" y="1628800"/>
            <a:ext cx="504056" cy="384721"/>
          </a:xfrm>
          <a:prstGeom prst="rect">
            <a:avLst/>
          </a:prstGeom>
          <a:noFill/>
        </p:spPr>
        <p:txBody>
          <a:bodyPr wrap="square" rtlCol="0">
            <a:spAutoFit/>
          </a:bodyPr>
          <a:lstStyle/>
          <a:p>
            <a:r>
              <a:rPr lang="en-US" sz="1900" i="0" dirty="0" smtClean="0">
                <a:solidFill>
                  <a:srgbClr val="000000"/>
                </a:solidFill>
              </a:rPr>
              <a:t>64</a:t>
            </a:r>
            <a:endParaRPr lang="en-US" sz="1900" i="0" dirty="0">
              <a:solidFill>
                <a:srgbClr val="000000"/>
              </a:solidFill>
            </a:endParaRPr>
          </a:p>
        </p:txBody>
      </p:sp>
      <p:sp>
        <p:nvSpPr>
          <p:cNvPr id="64" name="TextBox 63"/>
          <p:cNvSpPr txBox="1"/>
          <p:nvPr/>
        </p:nvSpPr>
        <p:spPr>
          <a:xfrm>
            <a:off x="7833320" y="3429000"/>
            <a:ext cx="504056" cy="384721"/>
          </a:xfrm>
          <a:prstGeom prst="rect">
            <a:avLst/>
          </a:prstGeom>
          <a:noFill/>
        </p:spPr>
        <p:txBody>
          <a:bodyPr wrap="square" rtlCol="0">
            <a:spAutoFit/>
          </a:bodyPr>
          <a:lstStyle/>
          <a:p>
            <a:r>
              <a:rPr lang="en-US" sz="1900" i="0" dirty="0" smtClean="0">
                <a:solidFill>
                  <a:srgbClr val="000000"/>
                </a:solidFill>
              </a:rPr>
              <a:t>64</a:t>
            </a:r>
            <a:endParaRPr lang="en-US" sz="1900" i="0" dirty="0">
              <a:solidFill>
                <a:srgbClr val="000000"/>
              </a:solidFill>
            </a:endParaRPr>
          </a:p>
        </p:txBody>
      </p:sp>
      <p:sp>
        <p:nvSpPr>
          <p:cNvPr id="65" name="TextBox 64"/>
          <p:cNvSpPr txBox="1"/>
          <p:nvPr/>
        </p:nvSpPr>
        <p:spPr>
          <a:xfrm>
            <a:off x="7833320" y="3861048"/>
            <a:ext cx="504056" cy="384721"/>
          </a:xfrm>
          <a:prstGeom prst="rect">
            <a:avLst/>
          </a:prstGeom>
          <a:noFill/>
        </p:spPr>
        <p:txBody>
          <a:bodyPr wrap="square" rtlCol="0">
            <a:spAutoFit/>
          </a:bodyPr>
          <a:lstStyle/>
          <a:p>
            <a:r>
              <a:rPr lang="en-US" sz="1900" i="0" dirty="0" smtClean="0">
                <a:solidFill>
                  <a:srgbClr val="000000"/>
                </a:solidFill>
              </a:rPr>
              <a:t>64</a:t>
            </a:r>
            <a:endParaRPr lang="en-US" sz="1900" i="0" dirty="0">
              <a:solidFill>
                <a:srgbClr val="000000"/>
              </a:solidFill>
            </a:endParaRPr>
          </a:p>
        </p:txBody>
      </p:sp>
      <p:sp>
        <p:nvSpPr>
          <p:cNvPr id="68" name="TextBox 67"/>
          <p:cNvSpPr txBox="1"/>
          <p:nvPr/>
        </p:nvSpPr>
        <p:spPr>
          <a:xfrm>
            <a:off x="8409384" y="1268760"/>
            <a:ext cx="504056" cy="384721"/>
          </a:xfrm>
          <a:prstGeom prst="rect">
            <a:avLst/>
          </a:prstGeom>
          <a:noFill/>
        </p:spPr>
        <p:txBody>
          <a:bodyPr wrap="square" rtlCol="0">
            <a:spAutoFit/>
          </a:bodyPr>
          <a:lstStyle/>
          <a:p>
            <a:r>
              <a:rPr lang="en-US" sz="1900" i="0" dirty="0">
                <a:solidFill>
                  <a:srgbClr val="000000"/>
                </a:solidFill>
              </a:rPr>
              <a:t>8</a:t>
            </a:r>
            <a:r>
              <a:rPr lang="en-US" sz="1900" i="0" dirty="0" smtClean="0">
                <a:solidFill>
                  <a:srgbClr val="000000"/>
                </a:solidFill>
              </a:rPr>
              <a:t>2</a:t>
            </a:r>
            <a:endParaRPr lang="en-US" sz="1900" i="0" dirty="0">
              <a:solidFill>
                <a:srgbClr val="000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5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6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6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5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8" grpId="0"/>
      <p:bldP spid="35" grpId="0"/>
      <p:bldP spid="46" grpId="0"/>
      <p:bldP spid="47" grpId="0"/>
      <p:bldP spid="66" grpId="0"/>
      <p:bldP spid="67" grpId="0"/>
      <p:bldP spid="44" grpId="0"/>
      <p:bldP spid="45" grpId="0"/>
      <p:bldP spid="49" grpId="0"/>
      <p:bldP spid="54" grpId="0"/>
      <p:bldP spid="56" grpId="0"/>
      <p:bldP spid="57" grpId="0"/>
      <p:bldP spid="58" grpId="0"/>
      <p:bldP spid="62" grpId="0"/>
      <p:bldP spid="63" grpId="0"/>
      <p:bldP spid="64" grpId="0"/>
      <p:bldP spid="65" grpId="0"/>
      <p:bldP spid="6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GB" dirty="0" smtClean="0"/>
              <a:t>Gantt Chart Example</a:t>
            </a:r>
          </a:p>
        </p:txBody>
      </p:sp>
      <p:sp>
        <p:nvSpPr>
          <p:cNvPr id="5" name="Rectangle 182"/>
          <p:cNvSpPr>
            <a:spLocks noChangeArrowheads="1"/>
          </p:cNvSpPr>
          <p:nvPr/>
        </p:nvSpPr>
        <p:spPr bwMode="auto">
          <a:xfrm>
            <a:off x="3165483" y="3332028"/>
            <a:ext cx="1476450" cy="259492"/>
          </a:xfrm>
          <a:prstGeom prst="rect">
            <a:avLst/>
          </a:prstGeom>
          <a:solidFill>
            <a:schemeClr val="accent1"/>
          </a:solidFill>
          <a:ln w="9525">
            <a:solidFill>
              <a:schemeClr val="tx1"/>
            </a:solidFill>
            <a:miter lim="800000"/>
            <a:headEnd/>
            <a:tailEnd/>
          </a:ln>
          <a:effectLst/>
        </p:spPr>
        <p:txBody>
          <a:bodyPr wrap="none" lIns="86182" tIns="43091" rIns="86182" bIns="43091" anchor="ctr"/>
          <a:lstStyle/>
          <a:p>
            <a:endParaRPr lang="en-GB" sz="1900" i="0" dirty="0">
              <a:solidFill>
                <a:srgbClr val="000000"/>
              </a:solidFill>
            </a:endParaRPr>
          </a:p>
        </p:txBody>
      </p:sp>
      <p:sp>
        <p:nvSpPr>
          <p:cNvPr id="6" name="Rectangle 180"/>
          <p:cNvSpPr>
            <a:spLocks noChangeArrowheads="1"/>
          </p:cNvSpPr>
          <p:nvPr/>
        </p:nvSpPr>
        <p:spPr bwMode="auto">
          <a:xfrm>
            <a:off x="8166530" y="3423277"/>
            <a:ext cx="976044" cy="749962"/>
          </a:xfrm>
          <a:prstGeom prst="rect">
            <a:avLst/>
          </a:prstGeom>
          <a:solidFill>
            <a:srgbClr val="FFCCFF"/>
          </a:solidFill>
          <a:ln w="9525">
            <a:noFill/>
            <a:miter lim="800000"/>
            <a:headEnd/>
            <a:tailEnd/>
          </a:ln>
          <a:effectLst/>
        </p:spPr>
        <p:txBody>
          <a:bodyPr wrap="none" lIns="86182" tIns="43091" rIns="86182" bIns="43091" anchor="ctr"/>
          <a:lstStyle/>
          <a:p>
            <a:pPr algn="ctr"/>
            <a:endParaRPr lang="en-US" sz="1900" i="0" dirty="0">
              <a:solidFill>
                <a:srgbClr val="000000"/>
              </a:solidFill>
            </a:endParaRPr>
          </a:p>
        </p:txBody>
      </p:sp>
      <p:sp>
        <p:nvSpPr>
          <p:cNvPr id="7" name="Rectangle 173"/>
          <p:cNvSpPr>
            <a:spLocks noChangeArrowheads="1"/>
          </p:cNvSpPr>
          <p:nvPr/>
        </p:nvSpPr>
        <p:spPr bwMode="auto">
          <a:xfrm>
            <a:off x="2578272" y="4629485"/>
            <a:ext cx="1673218" cy="256642"/>
          </a:xfrm>
          <a:prstGeom prst="rect">
            <a:avLst/>
          </a:prstGeom>
          <a:solidFill>
            <a:srgbClr val="00CC66"/>
          </a:solidFill>
          <a:ln w="9525">
            <a:solidFill>
              <a:schemeClr val="tx1"/>
            </a:solidFill>
            <a:miter lim="800000"/>
            <a:headEnd/>
            <a:tailEnd/>
          </a:ln>
          <a:effectLst/>
        </p:spPr>
        <p:txBody>
          <a:bodyPr wrap="none" lIns="86182" tIns="43091" rIns="86182" bIns="43091" anchor="ctr"/>
          <a:lstStyle/>
          <a:p>
            <a:endParaRPr lang="en-GB" sz="1900" i="0" dirty="0">
              <a:solidFill>
                <a:srgbClr val="000000"/>
              </a:solidFill>
            </a:endParaRPr>
          </a:p>
        </p:txBody>
      </p:sp>
      <p:sp>
        <p:nvSpPr>
          <p:cNvPr id="9" name="Rectangle 171"/>
          <p:cNvSpPr>
            <a:spLocks noChangeArrowheads="1"/>
          </p:cNvSpPr>
          <p:nvPr/>
        </p:nvSpPr>
        <p:spPr bwMode="auto">
          <a:xfrm>
            <a:off x="1741664" y="4116201"/>
            <a:ext cx="836609" cy="256642"/>
          </a:xfrm>
          <a:prstGeom prst="rect">
            <a:avLst/>
          </a:prstGeom>
          <a:solidFill>
            <a:srgbClr val="00CC66"/>
          </a:solidFill>
          <a:ln w="9525">
            <a:solidFill>
              <a:schemeClr val="tx1"/>
            </a:solidFill>
            <a:miter lim="800000"/>
            <a:headEnd/>
            <a:tailEnd/>
          </a:ln>
          <a:effectLst/>
        </p:spPr>
        <p:txBody>
          <a:bodyPr wrap="none" lIns="86182" tIns="43091" rIns="86182" bIns="43091" anchor="ctr"/>
          <a:lstStyle/>
          <a:p>
            <a:endParaRPr lang="en-GB" sz="1900" i="0" dirty="0">
              <a:solidFill>
                <a:srgbClr val="000000"/>
              </a:solidFill>
            </a:endParaRPr>
          </a:p>
        </p:txBody>
      </p:sp>
      <p:sp>
        <p:nvSpPr>
          <p:cNvPr id="10" name="Rectangle 170"/>
          <p:cNvSpPr>
            <a:spLocks noChangeArrowheads="1"/>
          </p:cNvSpPr>
          <p:nvPr/>
        </p:nvSpPr>
        <p:spPr bwMode="auto">
          <a:xfrm>
            <a:off x="5133051" y="3849586"/>
            <a:ext cx="1019416" cy="259492"/>
          </a:xfrm>
          <a:prstGeom prst="rect">
            <a:avLst/>
          </a:prstGeom>
          <a:solidFill>
            <a:schemeClr val="accent1"/>
          </a:solidFill>
          <a:ln w="9525">
            <a:solidFill>
              <a:schemeClr val="tx1"/>
            </a:solidFill>
            <a:miter lim="800000"/>
            <a:headEnd/>
            <a:tailEnd/>
          </a:ln>
          <a:effectLst/>
        </p:spPr>
        <p:txBody>
          <a:bodyPr wrap="none" lIns="86182" tIns="43091" rIns="86182" bIns="43091" anchor="ctr"/>
          <a:lstStyle/>
          <a:p>
            <a:endParaRPr lang="en-GB" sz="1900" i="0" dirty="0">
              <a:solidFill>
                <a:srgbClr val="000000"/>
              </a:solidFill>
            </a:endParaRPr>
          </a:p>
        </p:txBody>
      </p:sp>
      <p:sp>
        <p:nvSpPr>
          <p:cNvPr id="11" name="Rectangle 169"/>
          <p:cNvSpPr>
            <a:spLocks noChangeArrowheads="1"/>
          </p:cNvSpPr>
          <p:nvPr/>
        </p:nvSpPr>
        <p:spPr bwMode="auto">
          <a:xfrm>
            <a:off x="1183925" y="3859559"/>
            <a:ext cx="557739" cy="256642"/>
          </a:xfrm>
          <a:prstGeom prst="rect">
            <a:avLst/>
          </a:prstGeom>
          <a:solidFill>
            <a:srgbClr val="00CC66"/>
          </a:solidFill>
          <a:ln w="9525">
            <a:solidFill>
              <a:schemeClr val="tx1"/>
            </a:solidFill>
            <a:miter lim="800000"/>
            <a:headEnd/>
            <a:tailEnd/>
          </a:ln>
          <a:effectLst/>
        </p:spPr>
        <p:txBody>
          <a:bodyPr wrap="none" lIns="86182" tIns="43091" rIns="86182" bIns="43091" anchor="ctr"/>
          <a:lstStyle/>
          <a:p>
            <a:endParaRPr lang="en-GB" sz="1900" i="0" dirty="0">
              <a:solidFill>
                <a:srgbClr val="000000"/>
              </a:solidFill>
            </a:endParaRPr>
          </a:p>
        </p:txBody>
      </p:sp>
      <p:sp>
        <p:nvSpPr>
          <p:cNvPr id="12" name="Rectangle 168"/>
          <p:cNvSpPr>
            <a:spLocks noChangeArrowheads="1"/>
          </p:cNvSpPr>
          <p:nvPr/>
        </p:nvSpPr>
        <p:spPr bwMode="auto">
          <a:xfrm>
            <a:off x="5625717" y="3591520"/>
            <a:ext cx="983784" cy="258066"/>
          </a:xfrm>
          <a:prstGeom prst="rect">
            <a:avLst/>
          </a:prstGeom>
          <a:solidFill>
            <a:schemeClr val="accent1"/>
          </a:solidFill>
          <a:ln w="9525">
            <a:solidFill>
              <a:schemeClr val="tx1"/>
            </a:solidFill>
            <a:miter lim="800000"/>
            <a:headEnd/>
            <a:tailEnd/>
          </a:ln>
          <a:effectLst/>
        </p:spPr>
        <p:txBody>
          <a:bodyPr wrap="none" lIns="86182" tIns="43091" rIns="86182" bIns="43091" anchor="ctr"/>
          <a:lstStyle/>
          <a:p>
            <a:endParaRPr lang="en-GB" sz="1900" i="0" dirty="0">
              <a:solidFill>
                <a:srgbClr val="000000"/>
              </a:solidFill>
            </a:endParaRPr>
          </a:p>
        </p:txBody>
      </p:sp>
      <p:sp>
        <p:nvSpPr>
          <p:cNvPr id="15" name="Rectangle 165"/>
          <p:cNvSpPr>
            <a:spLocks noChangeArrowheads="1"/>
          </p:cNvSpPr>
          <p:nvPr/>
        </p:nvSpPr>
        <p:spPr bwMode="auto">
          <a:xfrm>
            <a:off x="2578273" y="4372843"/>
            <a:ext cx="1254913" cy="259492"/>
          </a:xfrm>
          <a:prstGeom prst="rect">
            <a:avLst/>
          </a:prstGeom>
          <a:solidFill>
            <a:srgbClr val="00CC66"/>
          </a:solidFill>
          <a:ln w="9525">
            <a:solidFill>
              <a:schemeClr val="tx1"/>
            </a:solidFill>
            <a:miter lim="800000"/>
            <a:headEnd/>
            <a:tailEnd/>
          </a:ln>
          <a:effectLst/>
        </p:spPr>
        <p:txBody>
          <a:bodyPr wrap="none" lIns="86182" tIns="43091" rIns="86182" bIns="43091" anchor="ctr"/>
          <a:lstStyle/>
          <a:p>
            <a:endParaRPr lang="en-GB" sz="1900" i="0" dirty="0">
              <a:solidFill>
                <a:srgbClr val="000000"/>
              </a:solidFill>
            </a:endParaRPr>
          </a:p>
        </p:txBody>
      </p:sp>
      <p:sp>
        <p:nvSpPr>
          <p:cNvPr id="17" name="Line 70"/>
          <p:cNvSpPr>
            <a:spLocks noChangeShapeType="1"/>
          </p:cNvSpPr>
          <p:nvPr/>
        </p:nvSpPr>
        <p:spPr bwMode="auto">
          <a:xfrm>
            <a:off x="1162284" y="3009802"/>
            <a:ext cx="0" cy="2198552"/>
          </a:xfrm>
          <a:prstGeom prst="line">
            <a:avLst/>
          </a:prstGeom>
          <a:noFill/>
          <a:ln w="9525">
            <a:solidFill>
              <a:schemeClr val="tx1"/>
            </a:solidFill>
            <a:round/>
            <a:headEnd/>
            <a:tailEnd/>
          </a:ln>
          <a:effectLst/>
        </p:spPr>
        <p:txBody>
          <a:bodyPr lIns="86182" tIns="43091" rIns="86182" bIns="43091"/>
          <a:lstStyle/>
          <a:p>
            <a:endParaRPr lang="en-GB" sz="1900" i="0" dirty="0">
              <a:solidFill>
                <a:srgbClr val="000000"/>
              </a:solidFill>
            </a:endParaRPr>
          </a:p>
        </p:txBody>
      </p:sp>
      <p:sp>
        <p:nvSpPr>
          <p:cNvPr id="18" name="Line 72"/>
          <p:cNvSpPr>
            <a:spLocks noChangeShapeType="1"/>
          </p:cNvSpPr>
          <p:nvPr/>
        </p:nvSpPr>
        <p:spPr bwMode="auto">
          <a:xfrm>
            <a:off x="1162285" y="5208354"/>
            <a:ext cx="7098732" cy="0"/>
          </a:xfrm>
          <a:prstGeom prst="line">
            <a:avLst/>
          </a:prstGeom>
          <a:noFill/>
          <a:ln w="9525">
            <a:solidFill>
              <a:schemeClr val="tx1"/>
            </a:solidFill>
            <a:round/>
            <a:headEnd/>
            <a:tailEnd type="triangle" w="lg" len="lg"/>
          </a:ln>
          <a:effectLst/>
        </p:spPr>
        <p:txBody>
          <a:bodyPr lIns="86182" tIns="43091" rIns="86182" bIns="43091"/>
          <a:lstStyle/>
          <a:p>
            <a:endParaRPr lang="en-GB" sz="1900" i="0" dirty="0">
              <a:solidFill>
                <a:srgbClr val="000000"/>
              </a:solidFill>
            </a:endParaRPr>
          </a:p>
        </p:txBody>
      </p:sp>
      <p:sp>
        <p:nvSpPr>
          <p:cNvPr id="19" name="Text Box 73"/>
          <p:cNvSpPr txBox="1">
            <a:spLocks noChangeArrowheads="1"/>
          </p:cNvSpPr>
          <p:nvPr/>
        </p:nvSpPr>
        <p:spPr bwMode="auto">
          <a:xfrm>
            <a:off x="8225383" y="5014448"/>
            <a:ext cx="1056626" cy="600164"/>
          </a:xfrm>
          <a:prstGeom prst="rect">
            <a:avLst/>
          </a:prstGeom>
          <a:noFill/>
          <a:ln w="9525">
            <a:noFill/>
            <a:miter lim="800000"/>
            <a:headEnd/>
            <a:tailEnd/>
          </a:ln>
          <a:effectLst/>
        </p:spPr>
        <p:txBody>
          <a:bodyPr wrap="square" lIns="0" tIns="0" rIns="0" bIns="0">
            <a:spAutoFit/>
          </a:bodyPr>
          <a:lstStyle/>
          <a:p>
            <a:r>
              <a:rPr lang="en-GB" sz="1900" b="1" i="0" dirty="0">
                <a:solidFill>
                  <a:srgbClr val="000000"/>
                </a:solidFill>
              </a:rPr>
              <a:t>Time</a:t>
            </a:r>
          </a:p>
          <a:p>
            <a:r>
              <a:rPr lang="en-GB" sz="1900" b="1" i="0" dirty="0" smtClean="0">
                <a:solidFill>
                  <a:srgbClr val="000000"/>
                </a:solidFill>
              </a:rPr>
              <a:t>(units)</a:t>
            </a:r>
            <a:endParaRPr lang="en-GB" sz="1900" b="1" i="0" dirty="0">
              <a:solidFill>
                <a:srgbClr val="000000"/>
              </a:solidFill>
            </a:endParaRPr>
          </a:p>
        </p:txBody>
      </p:sp>
      <p:sp>
        <p:nvSpPr>
          <p:cNvPr id="22" name="Text Box 76"/>
          <p:cNvSpPr txBox="1">
            <a:spLocks noChangeArrowheads="1"/>
          </p:cNvSpPr>
          <p:nvPr/>
        </p:nvSpPr>
        <p:spPr bwMode="auto">
          <a:xfrm>
            <a:off x="881867" y="3527360"/>
            <a:ext cx="310303" cy="379411"/>
          </a:xfrm>
          <a:prstGeom prst="rect">
            <a:avLst/>
          </a:prstGeom>
          <a:noFill/>
          <a:ln w="9525">
            <a:noFill/>
            <a:miter lim="800000"/>
            <a:headEnd/>
            <a:tailEnd/>
          </a:ln>
          <a:effectLst/>
        </p:spPr>
        <p:txBody>
          <a:bodyPr wrap="none" lIns="86182" tIns="43091" rIns="86182" bIns="43091">
            <a:spAutoFit/>
          </a:bodyPr>
          <a:lstStyle/>
          <a:p>
            <a:r>
              <a:rPr lang="en-GB" sz="1900" i="0" dirty="0" smtClean="0">
                <a:solidFill>
                  <a:srgbClr val="000000"/>
                </a:solidFill>
              </a:rPr>
              <a:t>1</a:t>
            </a:r>
            <a:endParaRPr lang="en-GB" sz="1900" i="0" dirty="0">
              <a:solidFill>
                <a:srgbClr val="000000"/>
              </a:solidFill>
            </a:endParaRPr>
          </a:p>
        </p:txBody>
      </p:sp>
      <p:sp>
        <p:nvSpPr>
          <p:cNvPr id="23" name="Text Box 77"/>
          <p:cNvSpPr txBox="1">
            <a:spLocks noChangeArrowheads="1"/>
          </p:cNvSpPr>
          <p:nvPr/>
        </p:nvSpPr>
        <p:spPr bwMode="auto">
          <a:xfrm>
            <a:off x="881867" y="3785426"/>
            <a:ext cx="310303" cy="379411"/>
          </a:xfrm>
          <a:prstGeom prst="rect">
            <a:avLst/>
          </a:prstGeom>
          <a:noFill/>
          <a:ln w="9525">
            <a:noFill/>
            <a:miter lim="800000"/>
            <a:headEnd/>
            <a:tailEnd/>
          </a:ln>
          <a:effectLst/>
        </p:spPr>
        <p:txBody>
          <a:bodyPr wrap="none" lIns="86182" tIns="43091" rIns="86182" bIns="43091">
            <a:spAutoFit/>
          </a:bodyPr>
          <a:lstStyle/>
          <a:p>
            <a:r>
              <a:rPr lang="en-GB" sz="1900" i="0" dirty="0" smtClean="0">
                <a:solidFill>
                  <a:srgbClr val="000000"/>
                </a:solidFill>
              </a:rPr>
              <a:t>2</a:t>
            </a:r>
            <a:endParaRPr lang="en-GB" sz="1900" i="0" dirty="0">
              <a:solidFill>
                <a:srgbClr val="000000"/>
              </a:solidFill>
            </a:endParaRPr>
          </a:p>
        </p:txBody>
      </p:sp>
      <p:sp>
        <p:nvSpPr>
          <p:cNvPr id="24" name="Text Box 78"/>
          <p:cNvSpPr txBox="1">
            <a:spLocks noChangeArrowheads="1"/>
          </p:cNvSpPr>
          <p:nvPr/>
        </p:nvSpPr>
        <p:spPr bwMode="auto">
          <a:xfrm>
            <a:off x="881867" y="4109078"/>
            <a:ext cx="310303" cy="379411"/>
          </a:xfrm>
          <a:prstGeom prst="rect">
            <a:avLst/>
          </a:prstGeom>
          <a:noFill/>
          <a:ln w="9525">
            <a:noFill/>
            <a:miter lim="800000"/>
            <a:headEnd/>
            <a:tailEnd/>
          </a:ln>
          <a:effectLst/>
        </p:spPr>
        <p:txBody>
          <a:bodyPr wrap="none" lIns="86182" tIns="43091" rIns="86182" bIns="43091">
            <a:spAutoFit/>
          </a:bodyPr>
          <a:lstStyle/>
          <a:p>
            <a:r>
              <a:rPr lang="en-GB" sz="1900" i="0" dirty="0" smtClean="0">
                <a:solidFill>
                  <a:srgbClr val="000000"/>
                </a:solidFill>
              </a:rPr>
              <a:t>3</a:t>
            </a:r>
            <a:endParaRPr lang="en-GB" sz="1900" i="0" dirty="0">
              <a:solidFill>
                <a:srgbClr val="000000"/>
              </a:solidFill>
            </a:endParaRPr>
          </a:p>
        </p:txBody>
      </p:sp>
      <p:sp>
        <p:nvSpPr>
          <p:cNvPr id="25" name="Text Box 79"/>
          <p:cNvSpPr txBox="1">
            <a:spLocks noChangeArrowheads="1"/>
          </p:cNvSpPr>
          <p:nvPr/>
        </p:nvSpPr>
        <p:spPr bwMode="auto">
          <a:xfrm>
            <a:off x="881867" y="4367144"/>
            <a:ext cx="310303" cy="379411"/>
          </a:xfrm>
          <a:prstGeom prst="rect">
            <a:avLst/>
          </a:prstGeom>
          <a:noFill/>
          <a:ln w="9525">
            <a:noFill/>
            <a:miter lim="800000"/>
            <a:headEnd/>
            <a:tailEnd/>
          </a:ln>
          <a:effectLst/>
        </p:spPr>
        <p:txBody>
          <a:bodyPr wrap="none" lIns="86182" tIns="43091" rIns="86182" bIns="43091">
            <a:spAutoFit/>
          </a:bodyPr>
          <a:lstStyle/>
          <a:p>
            <a:r>
              <a:rPr lang="en-GB" sz="1900" i="0" dirty="0" smtClean="0">
                <a:solidFill>
                  <a:srgbClr val="000000"/>
                </a:solidFill>
              </a:rPr>
              <a:t>4</a:t>
            </a:r>
            <a:endParaRPr lang="en-GB" sz="1900" i="0" dirty="0">
              <a:solidFill>
                <a:srgbClr val="000000"/>
              </a:solidFill>
            </a:endParaRPr>
          </a:p>
        </p:txBody>
      </p:sp>
      <p:sp>
        <p:nvSpPr>
          <p:cNvPr id="26" name="Text Box 80"/>
          <p:cNvSpPr txBox="1">
            <a:spLocks noChangeArrowheads="1"/>
          </p:cNvSpPr>
          <p:nvPr/>
        </p:nvSpPr>
        <p:spPr bwMode="auto">
          <a:xfrm>
            <a:off x="881867" y="4626636"/>
            <a:ext cx="310303" cy="379411"/>
          </a:xfrm>
          <a:prstGeom prst="rect">
            <a:avLst/>
          </a:prstGeom>
          <a:noFill/>
          <a:ln w="9525">
            <a:noFill/>
            <a:miter lim="800000"/>
            <a:headEnd/>
            <a:tailEnd/>
          </a:ln>
          <a:effectLst/>
        </p:spPr>
        <p:txBody>
          <a:bodyPr wrap="none" lIns="86182" tIns="43091" rIns="86182" bIns="43091">
            <a:spAutoFit/>
          </a:bodyPr>
          <a:lstStyle/>
          <a:p>
            <a:r>
              <a:rPr lang="en-GB" sz="1900" i="0" dirty="0" smtClean="0">
                <a:solidFill>
                  <a:srgbClr val="000000"/>
                </a:solidFill>
              </a:rPr>
              <a:t>5</a:t>
            </a:r>
            <a:endParaRPr lang="en-GB" sz="1900" i="0" dirty="0">
              <a:solidFill>
                <a:srgbClr val="000000"/>
              </a:solidFill>
            </a:endParaRPr>
          </a:p>
        </p:txBody>
      </p:sp>
      <p:sp>
        <p:nvSpPr>
          <p:cNvPr id="27" name="Text Box 81"/>
          <p:cNvSpPr txBox="1">
            <a:spLocks noChangeArrowheads="1"/>
          </p:cNvSpPr>
          <p:nvPr/>
        </p:nvSpPr>
        <p:spPr bwMode="auto">
          <a:xfrm>
            <a:off x="881867" y="4884702"/>
            <a:ext cx="310303" cy="379411"/>
          </a:xfrm>
          <a:prstGeom prst="rect">
            <a:avLst/>
          </a:prstGeom>
          <a:noFill/>
          <a:ln w="9525">
            <a:noFill/>
            <a:miter lim="800000"/>
            <a:headEnd/>
            <a:tailEnd/>
          </a:ln>
          <a:effectLst/>
        </p:spPr>
        <p:txBody>
          <a:bodyPr wrap="none" lIns="86182" tIns="43091" rIns="86182" bIns="43091">
            <a:spAutoFit/>
          </a:bodyPr>
          <a:lstStyle/>
          <a:p>
            <a:r>
              <a:rPr lang="en-GB" sz="1900" i="0" dirty="0" smtClean="0">
                <a:solidFill>
                  <a:srgbClr val="000000"/>
                </a:solidFill>
              </a:rPr>
              <a:t>6</a:t>
            </a:r>
            <a:endParaRPr lang="en-GB" sz="1900" i="0" dirty="0">
              <a:solidFill>
                <a:srgbClr val="000000"/>
              </a:solidFill>
            </a:endParaRPr>
          </a:p>
        </p:txBody>
      </p:sp>
      <p:sp>
        <p:nvSpPr>
          <p:cNvPr id="28" name="Line 82"/>
          <p:cNvSpPr>
            <a:spLocks noChangeShapeType="1"/>
          </p:cNvSpPr>
          <p:nvPr/>
        </p:nvSpPr>
        <p:spPr bwMode="auto">
          <a:xfrm>
            <a:off x="1162285" y="3332028"/>
            <a:ext cx="6747048" cy="0"/>
          </a:xfrm>
          <a:prstGeom prst="line">
            <a:avLst/>
          </a:prstGeom>
          <a:noFill/>
          <a:ln w="9525">
            <a:solidFill>
              <a:schemeClr val="tx1"/>
            </a:solidFill>
            <a:round/>
            <a:headEnd/>
            <a:tailEnd/>
          </a:ln>
          <a:effectLst/>
        </p:spPr>
        <p:txBody>
          <a:bodyPr lIns="86182" tIns="43091" rIns="86182" bIns="43091"/>
          <a:lstStyle/>
          <a:p>
            <a:endParaRPr lang="en-GB" sz="1900" i="0" dirty="0">
              <a:solidFill>
                <a:srgbClr val="000000"/>
              </a:solidFill>
            </a:endParaRPr>
          </a:p>
        </p:txBody>
      </p:sp>
      <p:sp>
        <p:nvSpPr>
          <p:cNvPr id="29" name="Line 83"/>
          <p:cNvSpPr>
            <a:spLocks noChangeShapeType="1"/>
          </p:cNvSpPr>
          <p:nvPr/>
        </p:nvSpPr>
        <p:spPr bwMode="auto">
          <a:xfrm>
            <a:off x="1162285" y="3591520"/>
            <a:ext cx="6747048" cy="0"/>
          </a:xfrm>
          <a:prstGeom prst="line">
            <a:avLst/>
          </a:prstGeom>
          <a:noFill/>
          <a:ln w="9525">
            <a:solidFill>
              <a:schemeClr val="tx1"/>
            </a:solidFill>
            <a:round/>
            <a:headEnd/>
            <a:tailEnd/>
          </a:ln>
          <a:effectLst/>
        </p:spPr>
        <p:txBody>
          <a:bodyPr lIns="86182" tIns="43091" rIns="86182" bIns="43091"/>
          <a:lstStyle/>
          <a:p>
            <a:endParaRPr lang="en-GB" sz="1900" i="0" dirty="0">
              <a:solidFill>
                <a:srgbClr val="000000"/>
              </a:solidFill>
            </a:endParaRPr>
          </a:p>
        </p:txBody>
      </p:sp>
      <p:sp>
        <p:nvSpPr>
          <p:cNvPr id="30" name="Line 84"/>
          <p:cNvSpPr>
            <a:spLocks noChangeShapeType="1"/>
          </p:cNvSpPr>
          <p:nvPr/>
        </p:nvSpPr>
        <p:spPr bwMode="auto">
          <a:xfrm>
            <a:off x="1162285" y="3849586"/>
            <a:ext cx="6747048" cy="0"/>
          </a:xfrm>
          <a:prstGeom prst="line">
            <a:avLst/>
          </a:prstGeom>
          <a:noFill/>
          <a:ln w="9525">
            <a:solidFill>
              <a:schemeClr val="tx1"/>
            </a:solidFill>
            <a:round/>
            <a:headEnd/>
            <a:tailEnd/>
          </a:ln>
          <a:effectLst/>
        </p:spPr>
        <p:txBody>
          <a:bodyPr lIns="86182" tIns="43091" rIns="86182" bIns="43091"/>
          <a:lstStyle/>
          <a:p>
            <a:endParaRPr lang="en-GB" sz="1900" i="0" dirty="0">
              <a:solidFill>
                <a:srgbClr val="000000"/>
              </a:solidFill>
            </a:endParaRPr>
          </a:p>
        </p:txBody>
      </p:sp>
      <p:sp>
        <p:nvSpPr>
          <p:cNvPr id="31" name="Line 85"/>
          <p:cNvSpPr>
            <a:spLocks noChangeShapeType="1"/>
          </p:cNvSpPr>
          <p:nvPr/>
        </p:nvSpPr>
        <p:spPr bwMode="auto">
          <a:xfrm>
            <a:off x="1162285" y="4109077"/>
            <a:ext cx="6747048" cy="0"/>
          </a:xfrm>
          <a:prstGeom prst="line">
            <a:avLst/>
          </a:prstGeom>
          <a:noFill/>
          <a:ln w="9525">
            <a:solidFill>
              <a:schemeClr val="tx1"/>
            </a:solidFill>
            <a:round/>
            <a:headEnd/>
            <a:tailEnd/>
          </a:ln>
          <a:effectLst/>
        </p:spPr>
        <p:txBody>
          <a:bodyPr lIns="86182" tIns="43091" rIns="86182" bIns="43091"/>
          <a:lstStyle/>
          <a:p>
            <a:endParaRPr lang="en-GB" sz="1900" i="0" dirty="0">
              <a:solidFill>
                <a:srgbClr val="000000"/>
              </a:solidFill>
            </a:endParaRPr>
          </a:p>
        </p:txBody>
      </p:sp>
      <p:sp>
        <p:nvSpPr>
          <p:cNvPr id="32" name="Line 86"/>
          <p:cNvSpPr>
            <a:spLocks noChangeShapeType="1"/>
          </p:cNvSpPr>
          <p:nvPr/>
        </p:nvSpPr>
        <p:spPr bwMode="auto">
          <a:xfrm>
            <a:off x="1162285" y="4367144"/>
            <a:ext cx="6747048" cy="0"/>
          </a:xfrm>
          <a:prstGeom prst="line">
            <a:avLst/>
          </a:prstGeom>
          <a:noFill/>
          <a:ln w="9525">
            <a:solidFill>
              <a:schemeClr val="tx1"/>
            </a:solidFill>
            <a:round/>
            <a:headEnd/>
            <a:tailEnd/>
          </a:ln>
          <a:effectLst/>
        </p:spPr>
        <p:txBody>
          <a:bodyPr lIns="86182" tIns="43091" rIns="86182" bIns="43091"/>
          <a:lstStyle/>
          <a:p>
            <a:endParaRPr lang="en-GB" sz="1900" i="0" dirty="0">
              <a:solidFill>
                <a:srgbClr val="000000"/>
              </a:solidFill>
            </a:endParaRPr>
          </a:p>
        </p:txBody>
      </p:sp>
      <p:sp>
        <p:nvSpPr>
          <p:cNvPr id="33" name="Line 87"/>
          <p:cNvSpPr>
            <a:spLocks noChangeShapeType="1"/>
          </p:cNvSpPr>
          <p:nvPr/>
        </p:nvSpPr>
        <p:spPr bwMode="auto">
          <a:xfrm>
            <a:off x="1162285" y="4626636"/>
            <a:ext cx="6747048" cy="0"/>
          </a:xfrm>
          <a:prstGeom prst="line">
            <a:avLst/>
          </a:prstGeom>
          <a:noFill/>
          <a:ln w="9525">
            <a:solidFill>
              <a:schemeClr val="tx1"/>
            </a:solidFill>
            <a:round/>
            <a:headEnd/>
            <a:tailEnd/>
          </a:ln>
          <a:effectLst/>
        </p:spPr>
        <p:txBody>
          <a:bodyPr lIns="86182" tIns="43091" rIns="86182" bIns="43091"/>
          <a:lstStyle/>
          <a:p>
            <a:endParaRPr lang="en-GB" sz="1900" i="0" dirty="0">
              <a:solidFill>
                <a:srgbClr val="000000"/>
              </a:solidFill>
            </a:endParaRPr>
          </a:p>
        </p:txBody>
      </p:sp>
      <p:sp>
        <p:nvSpPr>
          <p:cNvPr id="34" name="Line 88"/>
          <p:cNvSpPr>
            <a:spLocks noChangeShapeType="1"/>
          </p:cNvSpPr>
          <p:nvPr/>
        </p:nvSpPr>
        <p:spPr bwMode="auto">
          <a:xfrm>
            <a:off x="1162285" y="4884702"/>
            <a:ext cx="6747048" cy="0"/>
          </a:xfrm>
          <a:prstGeom prst="line">
            <a:avLst/>
          </a:prstGeom>
          <a:noFill/>
          <a:ln w="9525">
            <a:solidFill>
              <a:schemeClr val="tx1"/>
            </a:solidFill>
            <a:round/>
            <a:headEnd/>
            <a:tailEnd/>
          </a:ln>
          <a:effectLst/>
        </p:spPr>
        <p:txBody>
          <a:bodyPr lIns="86182" tIns="43091" rIns="86182" bIns="43091"/>
          <a:lstStyle/>
          <a:p>
            <a:endParaRPr lang="en-GB" sz="1900" i="0" dirty="0">
              <a:solidFill>
                <a:srgbClr val="000000"/>
              </a:solidFill>
            </a:endParaRPr>
          </a:p>
        </p:txBody>
      </p:sp>
      <p:sp>
        <p:nvSpPr>
          <p:cNvPr id="35" name="Text Box 89"/>
          <p:cNvSpPr txBox="1">
            <a:spLocks noChangeArrowheads="1"/>
          </p:cNvSpPr>
          <p:nvPr/>
        </p:nvSpPr>
        <p:spPr bwMode="auto">
          <a:xfrm>
            <a:off x="565817" y="2686150"/>
            <a:ext cx="1057302" cy="379411"/>
          </a:xfrm>
          <a:prstGeom prst="rect">
            <a:avLst/>
          </a:prstGeom>
          <a:noFill/>
          <a:ln w="9525">
            <a:noFill/>
            <a:miter lim="800000"/>
            <a:headEnd/>
            <a:tailEnd/>
          </a:ln>
          <a:effectLst/>
        </p:spPr>
        <p:txBody>
          <a:bodyPr wrap="none" lIns="86182" tIns="43091" rIns="86182" bIns="43091">
            <a:spAutoFit/>
          </a:bodyPr>
          <a:lstStyle/>
          <a:p>
            <a:r>
              <a:rPr lang="en-GB" sz="1900" b="1" i="0" dirty="0">
                <a:solidFill>
                  <a:srgbClr val="000000"/>
                </a:solidFill>
              </a:rPr>
              <a:t>Activity</a:t>
            </a:r>
          </a:p>
        </p:txBody>
      </p:sp>
      <p:sp>
        <p:nvSpPr>
          <p:cNvPr id="36" name="Line 90"/>
          <p:cNvSpPr>
            <a:spLocks noChangeShapeType="1"/>
          </p:cNvSpPr>
          <p:nvPr/>
        </p:nvSpPr>
        <p:spPr bwMode="auto">
          <a:xfrm>
            <a:off x="1654951" y="5111401"/>
            <a:ext cx="0" cy="193906"/>
          </a:xfrm>
          <a:prstGeom prst="line">
            <a:avLst/>
          </a:prstGeom>
          <a:noFill/>
          <a:ln w="9525">
            <a:solidFill>
              <a:schemeClr val="tx1"/>
            </a:solidFill>
            <a:round/>
            <a:headEnd/>
            <a:tailEnd/>
          </a:ln>
          <a:effectLst/>
        </p:spPr>
        <p:txBody>
          <a:bodyPr lIns="86182" tIns="43091" rIns="86182" bIns="43091"/>
          <a:lstStyle/>
          <a:p>
            <a:endParaRPr lang="en-GB" sz="1900" i="0" dirty="0">
              <a:solidFill>
                <a:srgbClr val="000000"/>
              </a:solidFill>
            </a:endParaRPr>
          </a:p>
        </p:txBody>
      </p:sp>
      <p:sp>
        <p:nvSpPr>
          <p:cNvPr id="37" name="Text Box 147"/>
          <p:cNvSpPr txBox="1">
            <a:spLocks noChangeArrowheads="1"/>
          </p:cNvSpPr>
          <p:nvPr/>
        </p:nvSpPr>
        <p:spPr bwMode="auto">
          <a:xfrm>
            <a:off x="1583685" y="5272514"/>
            <a:ext cx="272510" cy="292388"/>
          </a:xfrm>
          <a:prstGeom prst="rect">
            <a:avLst/>
          </a:prstGeom>
          <a:noFill/>
          <a:ln w="9525">
            <a:noFill/>
            <a:miter lim="800000"/>
            <a:headEnd/>
            <a:tailEnd/>
          </a:ln>
          <a:effectLst/>
        </p:spPr>
        <p:txBody>
          <a:bodyPr wrap="none" lIns="0" tIns="0" rIns="0" bIns="0">
            <a:spAutoFit/>
          </a:bodyPr>
          <a:lstStyle/>
          <a:p>
            <a:r>
              <a:rPr lang="en-GB" sz="1900" i="0" dirty="0" smtClean="0">
                <a:solidFill>
                  <a:srgbClr val="000000"/>
                </a:solidFill>
              </a:rPr>
              <a:t>10</a:t>
            </a:r>
            <a:endParaRPr lang="en-GB" sz="1900" i="0" dirty="0">
              <a:solidFill>
                <a:srgbClr val="000000"/>
              </a:solidFill>
            </a:endParaRPr>
          </a:p>
        </p:txBody>
      </p:sp>
      <p:sp>
        <p:nvSpPr>
          <p:cNvPr id="38" name="Text Box 148"/>
          <p:cNvSpPr txBox="1">
            <a:spLocks noChangeArrowheads="1"/>
          </p:cNvSpPr>
          <p:nvPr/>
        </p:nvSpPr>
        <p:spPr bwMode="auto">
          <a:xfrm>
            <a:off x="1128200" y="5272514"/>
            <a:ext cx="136256" cy="292388"/>
          </a:xfrm>
          <a:prstGeom prst="rect">
            <a:avLst/>
          </a:prstGeom>
          <a:noFill/>
          <a:ln w="9525">
            <a:noFill/>
            <a:miter lim="800000"/>
            <a:headEnd/>
            <a:tailEnd/>
          </a:ln>
          <a:effectLst/>
        </p:spPr>
        <p:txBody>
          <a:bodyPr wrap="none" lIns="0" tIns="0" rIns="0" bIns="0">
            <a:spAutoFit/>
          </a:bodyPr>
          <a:lstStyle/>
          <a:p>
            <a:r>
              <a:rPr lang="en-GB" sz="1900" i="0" dirty="0">
                <a:solidFill>
                  <a:srgbClr val="000000"/>
                </a:solidFill>
              </a:rPr>
              <a:t>0</a:t>
            </a:r>
          </a:p>
        </p:txBody>
      </p:sp>
      <p:sp>
        <p:nvSpPr>
          <p:cNvPr id="39" name="Text Box 149"/>
          <p:cNvSpPr txBox="1">
            <a:spLocks noChangeArrowheads="1"/>
          </p:cNvSpPr>
          <p:nvPr/>
        </p:nvSpPr>
        <p:spPr bwMode="auto">
          <a:xfrm>
            <a:off x="2569017" y="5272514"/>
            <a:ext cx="272510" cy="292388"/>
          </a:xfrm>
          <a:prstGeom prst="rect">
            <a:avLst/>
          </a:prstGeom>
          <a:noFill/>
          <a:ln w="9525">
            <a:noFill/>
            <a:miter lim="800000"/>
            <a:headEnd/>
            <a:tailEnd/>
          </a:ln>
          <a:effectLst/>
        </p:spPr>
        <p:txBody>
          <a:bodyPr wrap="none" lIns="0" tIns="0" rIns="0" bIns="0">
            <a:spAutoFit/>
          </a:bodyPr>
          <a:lstStyle/>
          <a:p>
            <a:r>
              <a:rPr lang="en-GB" sz="1900" i="0" dirty="0" smtClean="0">
                <a:solidFill>
                  <a:srgbClr val="000000"/>
                </a:solidFill>
              </a:rPr>
              <a:t>30</a:t>
            </a:r>
            <a:endParaRPr lang="en-GB" sz="1900" i="0" dirty="0">
              <a:solidFill>
                <a:srgbClr val="000000"/>
              </a:solidFill>
            </a:endParaRPr>
          </a:p>
        </p:txBody>
      </p:sp>
      <p:sp>
        <p:nvSpPr>
          <p:cNvPr id="40" name="Text Box 150"/>
          <p:cNvSpPr txBox="1">
            <a:spLocks noChangeArrowheads="1"/>
          </p:cNvSpPr>
          <p:nvPr/>
        </p:nvSpPr>
        <p:spPr bwMode="auto">
          <a:xfrm>
            <a:off x="2096491" y="5286772"/>
            <a:ext cx="272510" cy="292388"/>
          </a:xfrm>
          <a:prstGeom prst="rect">
            <a:avLst/>
          </a:prstGeom>
          <a:noFill/>
          <a:ln w="9525">
            <a:noFill/>
            <a:miter lim="800000"/>
            <a:headEnd/>
            <a:tailEnd/>
          </a:ln>
          <a:effectLst/>
        </p:spPr>
        <p:txBody>
          <a:bodyPr wrap="none" lIns="0" tIns="0" rIns="0" bIns="0">
            <a:spAutoFit/>
          </a:bodyPr>
          <a:lstStyle/>
          <a:p>
            <a:r>
              <a:rPr lang="en-GB" sz="1900" i="0" dirty="0" smtClean="0">
                <a:solidFill>
                  <a:srgbClr val="000000"/>
                </a:solidFill>
              </a:rPr>
              <a:t>20</a:t>
            </a:r>
            <a:endParaRPr lang="en-GB" sz="1900" i="0" dirty="0">
              <a:solidFill>
                <a:srgbClr val="000000"/>
              </a:solidFill>
            </a:endParaRPr>
          </a:p>
        </p:txBody>
      </p:sp>
      <p:sp>
        <p:nvSpPr>
          <p:cNvPr id="41" name="Text Box 151"/>
          <p:cNvSpPr txBox="1">
            <a:spLocks noChangeArrowheads="1"/>
          </p:cNvSpPr>
          <p:nvPr/>
        </p:nvSpPr>
        <p:spPr bwMode="auto">
          <a:xfrm>
            <a:off x="3552800" y="5272514"/>
            <a:ext cx="272510" cy="292388"/>
          </a:xfrm>
          <a:prstGeom prst="rect">
            <a:avLst/>
          </a:prstGeom>
          <a:noFill/>
          <a:ln w="9525">
            <a:noFill/>
            <a:miter lim="800000"/>
            <a:headEnd/>
            <a:tailEnd/>
          </a:ln>
          <a:effectLst/>
        </p:spPr>
        <p:txBody>
          <a:bodyPr wrap="none" lIns="0" tIns="0" rIns="0" bIns="0">
            <a:spAutoFit/>
          </a:bodyPr>
          <a:lstStyle/>
          <a:p>
            <a:r>
              <a:rPr lang="en-GB" sz="1900" i="0" dirty="0" smtClean="0">
                <a:solidFill>
                  <a:srgbClr val="000000"/>
                </a:solidFill>
              </a:rPr>
              <a:t>50</a:t>
            </a:r>
            <a:endParaRPr lang="en-GB" sz="1900" i="0" dirty="0">
              <a:solidFill>
                <a:srgbClr val="000000"/>
              </a:solidFill>
            </a:endParaRPr>
          </a:p>
        </p:txBody>
      </p:sp>
      <p:sp>
        <p:nvSpPr>
          <p:cNvPr id="42" name="Text Box 152"/>
          <p:cNvSpPr txBox="1">
            <a:spLocks noChangeArrowheads="1"/>
          </p:cNvSpPr>
          <p:nvPr/>
        </p:nvSpPr>
        <p:spPr bwMode="auto">
          <a:xfrm>
            <a:off x="3095767" y="5272514"/>
            <a:ext cx="272510" cy="292388"/>
          </a:xfrm>
          <a:prstGeom prst="rect">
            <a:avLst/>
          </a:prstGeom>
          <a:noFill/>
          <a:ln w="9525">
            <a:noFill/>
            <a:miter lim="800000"/>
            <a:headEnd/>
            <a:tailEnd/>
          </a:ln>
          <a:effectLst/>
        </p:spPr>
        <p:txBody>
          <a:bodyPr wrap="none" lIns="0" tIns="0" rIns="0" bIns="0">
            <a:spAutoFit/>
          </a:bodyPr>
          <a:lstStyle/>
          <a:p>
            <a:r>
              <a:rPr lang="en-GB" sz="1900" i="0" dirty="0" smtClean="0">
                <a:solidFill>
                  <a:srgbClr val="000000"/>
                </a:solidFill>
              </a:rPr>
              <a:t>40</a:t>
            </a:r>
            <a:endParaRPr lang="en-GB" sz="1900" i="0" dirty="0">
              <a:solidFill>
                <a:srgbClr val="000000"/>
              </a:solidFill>
            </a:endParaRPr>
          </a:p>
        </p:txBody>
      </p:sp>
      <p:sp>
        <p:nvSpPr>
          <p:cNvPr id="43" name="Text Box 153"/>
          <p:cNvSpPr txBox="1">
            <a:spLocks noChangeArrowheads="1"/>
          </p:cNvSpPr>
          <p:nvPr/>
        </p:nvSpPr>
        <p:spPr bwMode="auto">
          <a:xfrm>
            <a:off x="4570668" y="5272514"/>
            <a:ext cx="272510" cy="292388"/>
          </a:xfrm>
          <a:prstGeom prst="rect">
            <a:avLst/>
          </a:prstGeom>
          <a:noFill/>
          <a:ln w="9525">
            <a:noFill/>
            <a:miter lim="800000"/>
            <a:headEnd/>
            <a:tailEnd/>
          </a:ln>
          <a:effectLst/>
        </p:spPr>
        <p:txBody>
          <a:bodyPr wrap="none" lIns="0" tIns="0" rIns="0" bIns="0">
            <a:spAutoFit/>
          </a:bodyPr>
          <a:lstStyle/>
          <a:p>
            <a:r>
              <a:rPr lang="en-GB" sz="1900" i="0" dirty="0" smtClean="0">
                <a:solidFill>
                  <a:srgbClr val="000000"/>
                </a:solidFill>
              </a:rPr>
              <a:t>70</a:t>
            </a:r>
            <a:endParaRPr lang="en-GB" sz="1900" i="0" dirty="0">
              <a:solidFill>
                <a:srgbClr val="000000"/>
              </a:solidFill>
            </a:endParaRPr>
          </a:p>
        </p:txBody>
      </p:sp>
      <p:sp>
        <p:nvSpPr>
          <p:cNvPr id="44" name="Text Box 154"/>
          <p:cNvSpPr txBox="1">
            <a:spLocks noChangeArrowheads="1"/>
          </p:cNvSpPr>
          <p:nvPr/>
        </p:nvSpPr>
        <p:spPr bwMode="auto">
          <a:xfrm>
            <a:off x="4043917" y="5272514"/>
            <a:ext cx="272510" cy="292388"/>
          </a:xfrm>
          <a:prstGeom prst="rect">
            <a:avLst/>
          </a:prstGeom>
          <a:noFill/>
          <a:ln w="9525">
            <a:noFill/>
            <a:miter lim="800000"/>
            <a:headEnd/>
            <a:tailEnd/>
          </a:ln>
          <a:effectLst/>
        </p:spPr>
        <p:txBody>
          <a:bodyPr wrap="none" lIns="0" tIns="0" rIns="0" bIns="0">
            <a:spAutoFit/>
          </a:bodyPr>
          <a:lstStyle/>
          <a:p>
            <a:r>
              <a:rPr lang="en-GB" sz="1900" i="0" dirty="0" smtClean="0">
                <a:solidFill>
                  <a:srgbClr val="000000"/>
                </a:solidFill>
              </a:rPr>
              <a:t>60</a:t>
            </a:r>
            <a:endParaRPr lang="en-GB" sz="1900" i="0" dirty="0">
              <a:solidFill>
                <a:srgbClr val="000000"/>
              </a:solidFill>
            </a:endParaRPr>
          </a:p>
        </p:txBody>
      </p:sp>
      <p:sp>
        <p:nvSpPr>
          <p:cNvPr id="45" name="Text Box 155"/>
          <p:cNvSpPr txBox="1">
            <a:spLocks noChangeArrowheads="1"/>
          </p:cNvSpPr>
          <p:nvPr/>
        </p:nvSpPr>
        <p:spPr bwMode="auto">
          <a:xfrm>
            <a:off x="5063334" y="5272514"/>
            <a:ext cx="272510" cy="292388"/>
          </a:xfrm>
          <a:prstGeom prst="rect">
            <a:avLst/>
          </a:prstGeom>
          <a:noFill/>
          <a:ln w="9525">
            <a:noFill/>
            <a:miter lim="800000"/>
            <a:headEnd/>
            <a:tailEnd/>
          </a:ln>
          <a:effectLst/>
        </p:spPr>
        <p:txBody>
          <a:bodyPr wrap="none" lIns="0" tIns="0" rIns="0" bIns="0">
            <a:spAutoFit/>
          </a:bodyPr>
          <a:lstStyle/>
          <a:p>
            <a:r>
              <a:rPr lang="en-GB" sz="1900" i="0" dirty="0" smtClean="0">
                <a:solidFill>
                  <a:srgbClr val="000000"/>
                </a:solidFill>
              </a:rPr>
              <a:t>80</a:t>
            </a:r>
            <a:endParaRPr lang="en-GB" sz="1900" i="0" dirty="0">
              <a:solidFill>
                <a:srgbClr val="000000"/>
              </a:solidFill>
            </a:endParaRPr>
          </a:p>
        </p:txBody>
      </p:sp>
      <p:sp>
        <p:nvSpPr>
          <p:cNvPr id="47" name="Text Box 157"/>
          <p:cNvSpPr txBox="1">
            <a:spLocks noChangeArrowheads="1"/>
          </p:cNvSpPr>
          <p:nvPr/>
        </p:nvSpPr>
        <p:spPr bwMode="auto">
          <a:xfrm>
            <a:off x="5590084" y="5272514"/>
            <a:ext cx="272510" cy="292388"/>
          </a:xfrm>
          <a:prstGeom prst="rect">
            <a:avLst/>
          </a:prstGeom>
          <a:noFill/>
          <a:ln w="9525">
            <a:noFill/>
            <a:miter lim="800000"/>
            <a:headEnd/>
            <a:tailEnd/>
          </a:ln>
          <a:effectLst/>
        </p:spPr>
        <p:txBody>
          <a:bodyPr wrap="none" lIns="0" tIns="0" rIns="0" bIns="0">
            <a:spAutoFit/>
          </a:bodyPr>
          <a:lstStyle/>
          <a:p>
            <a:r>
              <a:rPr lang="en-GB" sz="1900" i="0" dirty="0" smtClean="0">
                <a:solidFill>
                  <a:srgbClr val="000000"/>
                </a:solidFill>
              </a:rPr>
              <a:t>90</a:t>
            </a:r>
            <a:endParaRPr lang="en-GB" sz="1900" i="0" dirty="0">
              <a:solidFill>
                <a:srgbClr val="000000"/>
              </a:solidFill>
            </a:endParaRPr>
          </a:p>
        </p:txBody>
      </p:sp>
      <p:sp>
        <p:nvSpPr>
          <p:cNvPr id="51" name="Rectangle 163"/>
          <p:cNvSpPr>
            <a:spLocks noChangeArrowheads="1"/>
          </p:cNvSpPr>
          <p:nvPr/>
        </p:nvSpPr>
        <p:spPr bwMode="auto">
          <a:xfrm>
            <a:off x="1183925" y="3602916"/>
            <a:ext cx="488022" cy="256642"/>
          </a:xfrm>
          <a:prstGeom prst="rect">
            <a:avLst/>
          </a:prstGeom>
          <a:solidFill>
            <a:srgbClr val="00CC66"/>
          </a:solidFill>
          <a:ln w="9525">
            <a:solidFill>
              <a:schemeClr val="tx1"/>
            </a:solidFill>
            <a:miter lim="800000"/>
            <a:headEnd/>
            <a:tailEnd/>
          </a:ln>
          <a:effectLst/>
        </p:spPr>
        <p:txBody>
          <a:bodyPr wrap="none" lIns="86182" tIns="43091" rIns="86182" bIns="43091" anchor="ctr"/>
          <a:lstStyle/>
          <a:p>
            <a:endParaRPr lang="en-GB" sz="1900" i="0" dirty="0">
              <a:solidFill>
                <a:srgbClr val="000000"/>
              </a:solidFill>
            </a:endParaRPr>
          </a:p>
        </p:txBody>
      </p:sp>
      <p:sp>
        <p:nvSpPr>
          <p:cNvPr id="52" name="Line 91"/>
          <p:cNvSpPr>
            <a:spLocks noChangeShapeType="1"/>
          </p:cNvSpPr>
          <p:nvPr/>
        </p:nvSpPr>
        <p:spPr bwMode="auto">
          <a:xfrm>
            <a:off x="1654951" y="3041169"/>
            <a:ext cx="0" cy="2264138"/>
          </a:xfrm>
          <a:prstGeom prst="line">
            <a:avLst/>
          </a:prstGeom>
          <a:noFill/>
          <a:ln w="9525">
            <a:solidFill>
              <a:schemeClr val="tx1"/>
            </a:solidFill>
            <a:prstDash val="dash"/>
            <a:round/>
            <a:headEnd/>
            <a:tailEnd/>
          </a:ln>
          <a:effectLst/>
        </p:spPr>
        <p:txBody>
          <a:bodyPr lIns="86182" tIns="43091" rIns="86182" bIns="43091"/>
          <a:lstStyle/>
          <a:p>
            <a:endParaRPr lang="en-GB" sz="1900" i="0" dirty="0">
              <a:solidFill>
                <a:srgbClr val="000000"/>
              </a:solidFill>
            </a:endParaRPr>
          </a:p>
        </p:txBody>
      </p:sp>
      <p:sp>
        <p:nvSpPr>
          <p:cNvPr id="53" name="Line 92"/>
          <p:cNvSpPr>
            <a:spLocks noChangeShapeType="1"/>
          </p:cNvSpPr>
          <p:nvPr/>
        </p:nvSpPr>
        <p:spPr bwMode="auto">
          <a:xfrm>
            <a:off x="2146067" y="3041169"/>
            <a:ext cx="0" cy="2264138"/>
          </a:xfrm>
          <a:prstGeom prst="line">
            <a:avLst/>
          </a:prstGeom>
          <a:noFill/>
          <a:ln w="9525">
            <a:solidFill>
              <a:schemeClr val="tx1"/>
            </a:solidFill>
            <a:prstDash val="dash"/>
            <a:round/>
            <a:headEnd/>
            <a:tailEnd/>
          </a:ln>
          <a:effectLst/>
        </p:spPr>
        <p:txBody>
          <a:bodyPr lIns="86182" tIns="43091" rIns="86182" bIns="43091"/>
          <a:lstStyle/>
          <a:p>
            <a:endParaRPr lang="en-GB" sz="1900" i="0" dirty="0">
              <a:solidFill>
                <a:srgbClr val="000000"/>
              </a:solidFill>
            </a:endParaRPr>
          </a:p>
        </p:txBody>
      </p:sp>
      <p:sp>
        <p:nvSpPr>
          <p:cNvPr id="54" name="Line 93"/>
          <p:cNvSpPr>
            <a:spLocks noChangeShapeType="1"/>
          </p:cNvSpPr>
          <p:nvPr/>
        </p:nvSpPr>
        <p:spPr bwMode="auto">
          <a:xfrm>
            <a:off x="2638733" y="3073961"/>
            <a:ext cx="0" cy="2231346"/>
          </a:xfrm>
          <a:prstGeom prst="line">
            <a:avLst/>
          </a:prstGeom>
          <a:noFill/>
          <a:ln w="9525">
            <a:solidFill>
              <a:schemeClr val="tx1"/>
            </a:solidFill>
            <a:prstDash val="dash"/>
            <a:round/>
            <a:headEnd/>
            <a:tailEnd/>
          </a:ln>
          <a:effectLst/>
        </p:spPr>
        <p:txBody>
          <a:bodyPr lIns="86182" tIns="43091" rIns="86182" bIns="43091"/>
          <a:lstStyle/>
          <a:p>
            <a:endParaRPr lang="en-GB" sz="1900" i="0" dirty="0">
              <a:solidFill>
                <a:srgbClr val="000000"/>
              </a:solidFill>
            </a:endParaRPr>
          </a:p>
        </p:txBody>
      </p:sp>
      <p:sp>
        <p:nvSpPr>
          <p:cNvPr id="55" name="Line 94"/>
          <p:cNvSpPr>
            <a:spLocks noChangeShapeType="1"/>
          </p:cNvSpPr>
          <p:nvPr/>
        </p:nvSpPr>
        <p:spPr bwMode="auto">
          <a:xfrm>
            <a:off x="3165483" y="3073961"/>
            <a:ext cx="0" cy="2231346"/>
          </a:xfrm>
          <a:prstGeom prst="line">
            <a:avLst/>
          </a:prstGeom>
          <a:noFill/>
          <a:ln w="9525">
            <a:solidFill>
              <a:schemeClr val="tx1"/>
            </a:solidFill>
            <a:prstDash val="dash"/>
            <a:round/>
            <a:headEnd/>
            <a:tailEnd/>
          </a:ln>
          <a:effectLst/>
        </p:spPr>
        <p:txBody>
          <a:bodyPr lIns="86182" tIns="43091" rIns="86182" bIns="43091"/>
          <a:lstStyle/>
          <a:p>
            <a:endParaRPr lang="en-GB" sz="1900" i="0" dirty="0">
              <a:solidFill>
                <a:srgbClr val="000000"/>
              </a:solidFill>
            </a:endParaRPr>
          </a:p>
        </p:txBody>
      </p:sp>
      <p:sp>
        <p:nvSpPr>
          <p:cNvPr id="56" name="Line 95"/>
          <p:cNvSpPr>
            <a:spLocks noChangeShapeType="1"/>
          </p:cNvSpPr>
          <p:nvPr/>
        </p:nvSpPr>
        <p:spPr bwMode="auto">
          <a:xfrm>
            <a:off x="3658150" y="3073961"/>
            <a:ext cx="0" cy="2231346"/>
          </a:xfrm>
          <a:prstGeom prst="line">
            <a:avLst/>
          </a:prstGeom>
          <a:noFill/>
          <a:ln w="9525">
            <a:solidFill>
              <a:schemeClr val="tx1"/>
            </a:solidFill>
            <a:prstDash val="dash"/>
            <a:round/>
            <a:headEnd/>
            <a:tailEnd/>
          </a:ln>
          <a:effectLst/>
        </p:spPr>
        <p:txBody>
          <a:bodyPr lIns="86182" tIns="43091" rIns="86182" bIns="43091"/>
          <a:lstStyle/>
          <a:p>
            <a:endParaRPr lang="en-GB" sz="1900" i="0" dirty="0">
              <a:solidFill>
                <a:srgbClr val="000000"/>
              </a:solidFill>
            </a:endParaRPr>
          </a:p>
        </p:txBody>
      </p:sp>
      <p:sp>
        <p:nvSpPr>
          <p:cNvPr id="57" name="Line 96"/>
          <p:cNvSpPr>
            <a:spLocks noChangeShapeType="1"/>
          </p:cNvSpPr>
          <p:nvPr/>
        </p:nvSpPr>
        <p:spPr bwMode="auto">
          <a:xfrm>
            <a:off x="4113634" y="3073961"/>
            <a:ext cx="0" cy="2231346"/>
          </a:xfrm>
          <a:prstGeom prst="line">
            <a:avLst/>
          </a:prstGeom>
          <a:noFill/>
          <a:ln w="9525">
            <a:solidFill>
              <a:schemeClr val="tx1"/>
            </a:solidFill>
            <a:prstDash val="dash"/>
            <a:round/>
            <a:headEnd/>
            <a:tailEnd/>
          </a:ln>
          <a:effectLst/>
        </p:spPr>
        <p:txBody>
          <a:bodyPr lIns="86182" tIns="43091" rIns="86182" bIns="43091"/>
          <a:lstStyle/>
          <a:p>
            <a:endParaRPr lang="en-GB" sz="1900" i="0" dirty="0">
              <a:solidFill>
                <a:srgbClr val="000000"/>
              </a:solidFill>
            </a:endParaRPr>
          </a:p>
        </p:txBody>
      </p:sp>
      <p:sp>
        <p:nvSpPr>
          <p:cNvPr id="58" name="Line 97"/>
          <p:cNvSpPr>
            <a:spLocks noChangeShapeType="1"/>
          </p:cNvSpPr>
          <p:nvPr/>
        </p:nvSpPr>
        <p:spPr bwMode="auto">
          <a:xfrm>
            <a:off x="4641933" y="3073961"/>
            <a:ext cx="0" cy="2231346"/>
          </a:xfrm>
          <a:prstGeom prst="line">
            <a:avLst/>
          </a:prstGeom>
          <a:noFill/>
          <a:ln w="9525">
            <a:solidFill>
              <a:schemeClr val="tx1"/>
            </a:solidFill>
            <a:prstDash val="dash"/>
            <a:round/>
            <a:headEnd/>
            <a:tailEnd/>
          </a:ln>
          <a:effectLst/>
        </p:spPr>
        <p:txBody>
          <a:bodyPr lIns="86182" tIns="43091" rIns="86182" bIns="43091"/>
          <a:lstStyle/>
          <a:p>
            <a:endParaRPr lang="en-GB" sz="1900" i="0" dirty="0">
              <a:solidFill>
                <a:srgbClr val="000000"/>
              </a:solidFill>
            </a:endParaRPr>
          </a:p>
        </p:txBody>
      </p:sp>
      <p:sp>
        <p:nvSpPr>
          <p:cNvPr id="59" name="Line 98"/>
          <p:cNvSpPr>
            <a:spLocks noChangeShapeType="1"/>
          </p:cNvSpPr>
          <p:nvPr/>
        </p:nvSpPr>
        <p:spPr bwMode="auto">
          <a:xfrm>
            <a:off x="5133050" y="3073961"/>
            <a:ext cx="0" cy="2231346"/>
          </a:xfrm>
          <a:prstGeom prst="line">
            <a:avLst/>
          </a:prstGeom>
          <a:noFill/>
          <a:ln w="9525">
            <a:solidFill>
              <a:schemeClr val="tx1"/>
            </a:solidFill>
            <a:prstDash val="dash"/>
            <a:round/>
            <a:headEnd/>
            <a:tailEnd/>
          </a:ln>
          <a:effectLst/>
        </p:spPr>
        <p:txBody>
          <a:bodyPr lIns="86182" tIns="43091" rIns="86182" bIns="43091"/>
          <a:lstStyle/>
          <a:p>
            <a:endParaRPr lang="en-GB" sz="1900" i="0" dirty="0">
              <a:solidFill>
                <a:srgbClr val="000000"/>
              </a:solidFill>
            </a:endParaRPr>
          </a:p>
        </p:txBody>
      </p:sp>
      <p:sp>
        <p:nvSpPr>
          <p:cNvPr id="60" name="Line 99"/>
          <p:cNvSpPr>
            <a:spLocks noChangeShapeType="1"/>
          </p:cNvSpPr>
          <p:nvPr/>
        </p:nvSpPr>
        <p:spPr bwMode="auto">
          <a:xfrm>
            <a:off x="5625716" y="3073961"/>
            <a:ext cx="0" cy="2231346"/>
          </a:xfrm>
          <a:prstGeom prst="line">
            <a:avLst/>
          </a:prstGeom>
          <a:noFill/>
          <a:ln w="9525">
            <a:solidFill>
              <a:schemeClr val="tx1"/>
            </a:solidFill>
            <a:prstDash val="dash"/>
            <a:round/>
            <a:headEnd/>
            <a:tailEnd/>
          </a:ln>
          <a:effectLst/>
        </p:spPr>
        <p:txBody>
          <a:bodyPr lIns="86182" tIns="43091" rIns="86182" bIns="43091"/>
          <a:lstStyle/>
          <a:p>
            <a:endParaRPr lang="en-GB" sz="1900" i="0" dirty="0">
              <a:solidFill>
                <a:srgbClr val="000000"/>
              </a:solidFill>
            </a:endParaRPr>
          </a:p>
        </p:txBody>
      </p:sp>
      <p:sp>
        <p:nvSpPr>
          <p:cNvPr id="61" name="Line 100"/>
          <p:cNvSpPr>
            <a:spLocks noChangeShapeType="1"/>
          </p:cNvSpPr>
          <p:nvPr/>
        </p:nvSpPr>
        <p:spPr bwMode="auto">
          <a:xfrm>
            <a:off x="6152466" y="3073961"/>
            <a:ext cx="0" cy="2231346"/>
          </a:xfrm>
          <a:prstGeom prst="line">
            <a:avLst/>
          </a:prstGeom>
          <a:noFill/>
          <a:ln w="9525">
            <a:solidFill>
              <a:schemeClr val="tx1"/>
            </a:solidFill>
            <a:prstDash val="dash"/>
            <a:round/>
            <a:headEnd/>
            <a:tailEnd/>
          </a:ln>
          <a:effectLst/>
        </p:spPr>
        <p:txBody>
          <a:bodyPr lIns="86182" tIns="43091" rIns="86182" bIns="43091"/>
          <a:lstStyle/>
          <a:p>
            <a:endParaRPr lang="en-GB" sz="1900" i="0" dirty="0">
              <a:solidFill>
                <a:srgbClr val="000000"/>
              </a:solidFill>
            </a:endParaRPr>
          </a:p>
        </p:txBody>
      </p:sp>
      <p:sp>
        <p:nvSpPr>
          <p:cNvPr id="62" name="Line 101"/>
          <p:cNvSpPr>
            <a:spLocks noChangeShapeType="1"/>
          </p:cNvSpPr>
          <p:nvPr/>
        </p:nvSpPr>
        <p:spPr bwMode="auto">
          <a:xfrm>
            <a:off x="6609500" y="3041169"/>
            <a:ext cx="0" cy="2264138"/>
          </a:xfrm>
          <a:prstGeom prst="line">
            <a:avLst/>
          </a:prstGeom>
          <a:noFill/>
          <a:ln w="9525">
            <a:solidFill>
              <a:schemeClr val="tx1"/>
            </a:solidFill>
            <a:prstDash val="dash"/>
            <a:round/>
            <a:headEnd/>
            <a:tailEnd/>
          </a:ln>
          <a:effectLst/>
        </p:spPr>
        <p:txBody>
          <a:bodyPr lIns="86182" tIns="43091" rIns="86182" bIns="43091"/>
          <a:lstStyle/>
          <a:p>
            <a:endParaRPr lang="en-GB" sz="1900" i="0" dirty="0">
              <a:solidFill>
                <a:srgbClr val="000000"/>
              </a:solidFill>
            </a:endParaRPr>
          </a:p>
        </p:txBody>
      </p:sp>
      <p:sp>
        <p:nvSpPr>
          <p:cNvPr id="63" name="Line 102"/>
          <p:cNvSpPr>
            <a:spLocks noChangeShapeType="1"/>
          </p:cNvSpPr>
          <p:nvPr/>
        </p:nvSpPr>
        <p:spPr bwMode="auto">
          <a:xfrm>
            <a:off x="7100616" y="3041169"/>
            <a:ext cx="0" cy="2264138"/>
          </a:xfrm>
          <a:prstGeom prst="line">
            <a:avLst/>
          </a:prstGeom>
          <a:noFill/>
          <a:ln w="9525">
            <a:solidFill>
              <a:schemeClr val="tx1"/>
            </a:solidFill>
            <a:prstDash val="dash"/>
            <a:round/>
            <a:headEnd/>
            <a:tailEnd/>
          </a:ln>
          <a:effectLst/>
        </p:spPr>
        <p:txBody>
          <a:bodyPr lIns="86182" tIns="43091" rIns="86182" bIns="43091"/>
          <a:lstStyle/>
          <a:p>
            <a:endParaRPr lang="en-GB" sz="1900" i="0" dirty="0">
              <a:solidFill>
                <a:srgbClr val="000000"/>
              </a:solidFill>
            </a:endParaRPr>
          </a:p>
        </p:txBody>
      </p:sp>
      <p:sp>
        <p:nvSpPr>
          <p:cNvPr id="64" name="Line 160"/>
          <p:cNvSpPr>
            <a:spLocks noChangeShapeType="1"/>
          </p:cNvSpPr>
          <p:nvPr/>
        </p:nvSpPr>
        <p:spPr bwMode="auto">
          <a:xfrm>
            <a:off x="7663000" y="3041169"/>
            <a:ext cx="0" cy="2264138"/>
          </a:xfrm>
          <a:prstGeom prst="line">
            <a:avLst/>
          </a:prstGeom>
          <a:noFill/>
          <a:ln w="9525">
            <a:solidFill>
              <a:schemeClr val="tx1"/>
            </a:solidFill>
            <a:prstDash val="dash"/>
            <a:round/>
            <a:headEnd/>
            <a:tailEnd/>
          </a:ln>
          <a:effectLst/>
        </p:spPr>
        <p:txBody>
          <a:bodyPr lIns="86182" tIns="43091" rIns="86182" bIns="43091"/>
          <a:lstStyle/>
          <a:p>
            <a:endParaRPr lang="en-GB" sz="1900" i="0" dirty="0">
              <a:solidFill>
                <a:srgbClr val="000000"/>
              </a:solidFill>
            </a:endParaRPr>
          </a:p>
        </p:txBody>
      </p:sp>
      <p:sp>
        <p:nvSpPr>
          <p:cNvPr id="66" name="Line 175"/>
          <p:cNvSpPr>
            <a:spLocks noChangeShapeType="1"/>
          </p:cNvSpPr>
          <p:nvPr/>
        </p:nvSpPr>
        <p:spPr bwMode="auto">
          <a:xfrm>
            <a:off x="1532511" y="3987879"/>
            <a:ext cx="457033" cy="258067"/>
          </a:xfrm>
          <a:prstGeom prst="line">
            <a:avLst/>
          </a:prstGeom>
          <a:noFill/>
          <a:ln w="28575">
            <a:solidFill>
              <a:srgbClr val="FF3300"/>
            </a:solidFill>
            <a:round/>
            <a:headEnd/>
            <a:tailEnd/>
          </a:ln>
          <a:effectLst/>
        </p:spPr>
        <p:txBody>
          <a:bodyPr lIns="86182" tIns="43091" rIns="86182" bIns="43091"/>
          <a:lstStyle/>
          <a:p>
            <a:endParaRPr lang="en-GB" sz="1900" i="0" dirty="0">
              <a:solidFill>
                <a:srgbClr val="000000"/>
              </a:solidFill>
            </a:endParaRPr>
          </a:p>
        </p:txBody>
      </p:sp>
      <p:sp>
        <p:nvSpPr>
          <p:cNvPr id="68" name="Oval 177"/>
          <p:cNvSpPr>
            <a:spLocks noChangeArrowheads="1"/>
          </p:cNvSpPr>
          <p:nvPr/>
        </p:nvSpPr>
        <p:spPr bwMode="auto">
          <a:xfrm>
            <a:off x="1114207" y="3923719"/>
            <a:ext cx="139434" cy="129745"/>
          </a:xfrm>
          <a:prstGeom prst="ellipse">
            <a:avLst/>
          </a:prstGeom>
          <a:solidFill>
            <a:srgbClr val="FF3300"/>
          </a:solidFill>
          <a:ln w="9525">
            <a:noFill/>
            <a:round/>
            <a:headEnd/>
            <a:tailEnd/>
          </a:ln>
          <a:effectLst/>
        </p:spPr>
        <p:txBody>
          <a:bodyPr wrap="none" lIns="86182" tIns="43091" rIns="86182" bIns="43091" anchor="ctr"/>
          <a:lstStyle/>
          <a:p>
            <a:endParaRPr lang="en-GB" sz="1900" i="0" dirty="0">
              <a:solidFill>
                <a:srgbClr val="000000"/>
              </a:solidFill>
            </a:endParaRPr>
          </a:p>
        </p:txBody>
      </p:sp>
      <p:sp>
        <p:nvSpPr>
          <p:cNvPr id="69" name="Line 178"/>
          <p:cNvSpPr>
            <a:spLocks noChangeShapeType="1"/>
          </p:cNvSpPr>
          <p:nvPr/>
        </p:nvSpPr>
        <p:spPr bwMode="auto">
          <a:xfrm>
            <a:off x="8236248" y="4064882"/>
            <a:ext cx="632100" cy="0"/>
          </a:xfrm>
          <a:prstGeom prst="line">
            <a:avLst/>
          </a:prstGeom>
          <a:noFill/>
          <a:ln w="28575">
            <a:solidFill>
              <a:srgbClr val="FF3300"/>
            </a:solidFill>
            <a:round/>
            <a:headEnd/>
            <a:tailEnd type="triangle" w="lg" len="lg"/>
          </a:ln>
          <a:effectLst/>
        </p:spPr>
        <p:txBody>
          <a:bodyPr lIns="86182" tIns="43091" rIns="86182" bIns="43091"/>
          <a:lstStyle/>
          <a:p>
            <a:endParaRPr lang="en-GB" sz="1900" i="0" dirty="0">
              <a:solidFill>
                <a:srgbClr val="000000"/>
              </a:solidFill>
            </a:endParaRPr>
          </a:p>
        </p:txBody>
      </p:sp>
      <p:sp>
        <p:nvSpPr>
          <p:cNvPr id="70" name="Text Box 179"/>
          <p:cNvSpPr txBox="1">
            <a:spLocks noChangeArrowheads="1"/>
          </p:cNvSpPr>
          <p:nvPr/>
        </p:nvSpPr>
        <p:spPr bwMode="auto">
          <a:xfrm>
            <a:off x="8166531" y="3423277"/>
            <a:ext cx="946771" cy="687188"/>
          </a:xfrm>
          <a:prstGeom prst="rect">
            <a:avLst/>
          </a:prstGeom>
          <a:noFill/>
          <a:ln w="9525">
            <a:noFill/>
            <a:miter lim="800000"/>
            <a:headEnd/>
            <a:tailEnd/>
          </a:ln>
          <a:effectLst/>
        </p:spPr>
        <p:txBody>
          <a:bodyPr wrap="square" lIns="86182" tIns="43091" rIns="86182" bIns="43091">
            <a:spAutoFit/>
          </a:bodyPr>
          <a:lstStyle/>
          <a:p>
            <a:r>
              <a:rPr lang="en-GB" sz="1900" i="0" dirty="0">
                <a:solidFill>
                  <a:srgbClr val="000000"/>
                </a:solidFill>
              </a:rPr>
              <a:t>Critical</a:t>
            </a:r>
          </a:p>
          <a:p>
            <a:r>
              <a:rPr lang="en-GB" sz="1900" i="0" dirty="0">
                <a:solidFill>
                  <a:srgbClr val="000000"/>
                </a:solidFill>
              </a:rPr>
              <a:t>path</a:t>
            </a:r>
          </a:p>
        </p:txBody>
      </p:sp>
      <p:sp>
        <p:nvSpPr>
          <p:cNvPr id="71" name="TextBox 70"/>
          <p:cNvSpPr txBox="1"/>
          <p:nvPr/>
        </p:nvSpPr>
        <p:spPr>
          <a:xfrm>
            <a:off x="695903" y="1293138"/>
            <a:ext cx="6748604" cy="1179630"/>
          </a:xfrm>
          <a:prstGeom prst="rect">
            <a:avLst/>
          </a:prstGeom>
          <a:noFill/>
        </p:spPr>
        <p:txBody>
          <a:bodyPr wrap="none" lIns="86182" tIns="43091" rIns="86182" bIns="43091" rtlCol="0">
            <a:spAutoFit/>
          </a:bodyPr>
          <a:lstStyle/>
          <a:p>
            <a:r>
              <a:rPr lang="en-GB" sz="2300" i="0" dirty="0" smtClean="0">
                <a:solidFill>
                  <a:srgbClr val="000000"/>
                </a:solidFill>
              </a:rPr>
              <a:t>Gantt charts are a form of bar chart published by</a:t>
            </a:r>
          </a:p>
          <a:p>
            <a:r>
              <a:rPr lang="en-GB" sz="2300" i="0" dirty="0" smtClean="0">
                <a:solidFill>
                  <a:srgbClr val="000000"/>
                </a:solidFill>
              </a:rPr>
              <a:t>Henry Laurence Gantt (an American mechanical</a:t>
            </a:r>
          </a:p>
          <a:p>
            <a:r>
              <a:rPr lang="en-GB" sz="2300" i="0" dirty="0" smtClean="0">
                <a:solidFill>
                  <a:srgbClr val="000000"/>
                </a:solidFill>
              </a:rPr>
              <a:t>engineer) in 1910.</a:t>
            </a:r>
            <a:endParaRPr lang="en-GB" sz="2300" i="0" dirty="0">
              <a:solidFill>
                <a:srgbClr val="000000"/>
              </a:solidFill>
            </a:endParaRPr>
          </a:p>
        </p:txBody>
      </p:sp>
      <p:pic>
        <p:nvPicPr>
          <p:cNvPr id="72" name="Picture 71" descr="Henry_Laurence_Gantt.jpg"/>
          <p:cNvPicPr>
            <a:picLocks noChangeAspect="1"/>
          </p:cNvPicPr>
          <p:nvPr/>
        </p:nvPicPr>
        <p:blipFill>
          <a:blip r:embed="rId3"/>
          <a:stretch>
            <a:fillRect/>
          </a:stretch>
        </p:blipFill>
        <p:spPr>
          <a:xfrm>
            <a:off x="7667644" y="1357298"/>
            <a:ext cx="1394348" cy="1508455"/>
          </a:xfrm>
          <a:prstGeom prst="rect">
            <a:avLst/>
          </a:prstGeom>
        </p:spPr>
      </p:pic>
      <p:sp>
        <p:nvSpPr>
          <p:cNvPr id="73" name="Rectangle 173"/>
          <p:cNvSpPr>
            <a:spLocks noChangeArrowheads="1"/>
          </p:cNvSpPr>
          <p:nvPr/>
        </p:nvSpPr>
        <p:spPr bwMode="auto">
          <a:xfrm>
            <a:off x="4251490" y="4886127"/>
            <a:ext cx="976044" cy="256642"/>
          </a:xfrm>
          <a:prstGeom prst="rect">
            <a:avLst/>
          </a:prstGeom>
          <a:solidFill>
            <a:srgbClr val="00CC66"/>
          </a:solidFill>
          <a:ln w="9525">
            <a:solidFill>
              <a:schemeClr val="tx1"/>
            </a:solidFill>
            <a:miter lim="800000"/>
            <a:headEnd/>
            <a:tailEnd/>
          </a:ln>
          <a:effectLst/>
        </p:spPr>
        <p:txBody>
          <a:bodyPr wrap="none" lIns="86182" tIns="43091" rIns="86182" bIns="43091" anchor="ctr"/>
          <a:lstStyle/>
          <a:p>
            <a:endParaRPr lang="en-GB" sz="1900" i="0" dirty="0">
              <a:solidFill>
                <a:srgbClr val="000000"/>
              </a:solidFill>
            </a:endParaRPr>
          </a:p>
        </p:txBody>
      </p:sp>
      <p:sp>
        <p:nvSpPr>
          <p:cNvPr id="74" name="Line 175"/>
          <p:cNvSpPr>
            <a:spLocks noChangeShapeType="1"/>
          </p:cNvSpPr>
          <p:nvPr/>
        </p:nvSpPr>
        <p:spPr bwMode="auto">
          <a:xfrm>
            <a:off x="2369120" y="4244522"/>
            <a:ext cx="488022" cy="513284"/>
          </a:xfrm>
          <a:prstGeom prst="line">
            <a:avLst/>
          </a:prstGeom>
          <a:noFill/>
          <a:ln w="28575">
            <a:solidFill>
              <a:srgbClr val="FF3300"/>
            </a:solidFill>
            <a:round/>
            <a:headEnd/>
            <a:tailEnd/>
          </a:ln>
          <a:effectLst/>
        </p:spPr>
        <p:txBody>
          <a:bodyPr lIns="86182" tIns="43091" rIns="86182" bIns="43091"/>
          <a:lstStyle/>
          <a:p>
            <a:endParaRPr lang="en-GB" sz="1900" i="0" dirty="0">
              <a:solidFill>
                <a:srgbClr val="000000"/>
              </a:solidFill>
            </a:endParaRPr>
          </a:p>
        </p:txBody>
      </p:sp>
      <p:sp>
        <p:nvSpPr>
          <p:cNvPr id="75" name="Line 175"/>
          <p:cNvSpPr>
            <a:spLocks noChangeShapeType="1"/>
          </p:cNvSpPr>
          <p:nvPr/>
        </p:nvSpPr>
        <p:spPr bwMode="auto">
          <a:xfrm>
            <a:off x="4042338" y="4757806"/>
            <a:ext cx="457033" cy="258067"/>
          </a:xfrm>
          <a:prstGeom prst="line">
            <a:avLst/>
          </a:prstGeom>
          <a:noFill/>
          <a:ln w="28575">
            <a:solidFill>
              <a:srgbClr val="FF3300"/>
            </a:solidFill>
            <a:round/>
            <a:headEnd/>
            <a:tailEnd/>
          </a:ln>
          <a:effectLst/>
        </p:spPr>
        <p:txBody>
          <a:bodyPr lIns="86182" tIns="43091" rIns="86182" bIns="43091"/>
          <a:lstStyle/>
          <a:p>
            <a:endParaRPr lang="en-GB" sz="1900" i="0" dirty="0">
              <a:solidFill>
                <a:srgbClr val="000000"/>
              </a:solidFill>
            </a:endParaRPr>
          </a:p>
        </p:txBody>
      </p:sp>
      <p:sp>
        <p:nvSpPr>
          <p:cNvPr id="67" name="Line 176"/>
          <p:cNvSpPr>
            <a:spLocks noChangeShapeType="1"/>
          </p:cNvSpPr>
          <p:nvPr/>
        </p:nvSpPr>
        <p:spPr bwMode="auto">
          <a:xfrm>
            <a:off x="4460643" y="5014448"/>
            <a:ext cx="1299834" cy="0"/>
          </a:xfrm>
          <a:prstGeom prst="line">
            <a:avLst/>
          </a:prstGeom>
          <a:noFill/>
          <a:ln w="28575">
            <a:solidFill>
              <a:srgbClr val="FF3300"/>
            </a:solidFill>
            <a:round/>
            <a:headEnd/>
            <a:tailEnd type="triangle" w="lg" len="lg"/>
          </a:ln>
          <a:effectLst/>
        </p:spPr>
        <p:txBody>
          <a:bodyPr lIns="86182" tIns="43091" rIns="86182" bIns="43091"/>
          <a:lstStyle/>
          <a:p>
            <a:endParaRPr lang="en-GB" sz="1900" i="0" dirty="0">
              <a:solidFill>
                <a:srgbClr val="000000"/>
              </a:solidFill>
            </a:endParaRPr>
          </a:p>
        </p:txBody>
      </p:sp>
      <p:cxnSp>
        <p:nvCxnSpPr>
          <p:cNvPr id="77" name="Straight Connector 76"/>
          <p:cNvCxnSpPr>
            <a:stCxn id="74" idx="1"/>
            <a:endCxn id="75" idx="0"/>
          </p:cNvCxnSpPr>
          <p:nvPr/>
        </p:nvCxnSpPr>
        <p:spPr bwMode="auto">
          <a:xfrm rot="5400000" flipH="1" flipV="1">
            <a:off x="3449802" y="4165208"/>
            <a:ext cx="1426" cy="1185196"/>
          </a:xfrm>
          <a:prstGeom prst="line">
            <a:avLst/>
          </a:prstGeom>
          <a:noFill/>
          <a:ln w="28575" cap="flat" cmpd="sng" algn="ctr">
            <a:solidFill>
              <a:schemeClr val="tx2"/>
            </a:solidFill>
            <a:prstDash val="solid"/>
            <a:round/>
            <a:headEnd type="none" w="med" len="med"/>
            <a:tailEnd type="none" w="med" len="med"/>
          </a:ln>
          <a:effectLst/>
        </p:spPr>
      </p:cxnSp>
      <p:cxnSp>
        <p:nvCxnSpPr>
          <p:cNvPr id="78" name="Straight Connector 77"/>
          <p:cNvCxnSpPr>
            <a:stCxn id="66" idx="1"/>
            <a:endCxn id="74" idx="0"/>
          </p:cNvCxnSpPr>
          <p:nvPr/>
        </p:nvCxnSpPr>
        <p:spPr bwMode="auto">
          <a:xfrm rot="5400000" flipH="1" flipV="1">
            <a:off x="2178620" y="4055446"/>
            <a:ext cx="1424" cy="379576"/>
          </a:xfrm>
          <a:prstGeom prst="line">
            <a:avLst/>
          </a:prstGeom>
          <a:noFill/>
          <a:ln w="28575" cap="flat" cmpd="sng" algn="ctr">
            <a:solidFill>
              <a:schemeClr val="tx2"/>
            </a:solidFill>
            <a:prstDash val="solid"/>
            <a:round/>
            <a:headEnd type="none" w="med" len="med"/>
            <a:tailEnd type="none" w="med" len="med"/>
          </a:ln>
          <a:effectLst/>
        </p:spPr>
      </p:cxnSp>
      <p:cxnSp>
        <p:nvCxnSpPr>
          <p:cNvPr id="82" name="Straight Connector 81"/>
          <p:cNvCxnSpPr>
            <a:stCxn id="68" idx="6"/>
            <a:endCxn id="66" idx="0"/>
          </p:cNvCxnSpPr>
          <p:nvPr/>
        </p:nvCxnSpPr>
        <p:spPr bwMode="auto">
          <a:xfrm flipV="1">
            <a:off x="1253641" y="3987880"/>
            <a:ext cx="278871" cy="712"/>
          </a:xfrm>
          <a:prstGeom prst="line">
            <a:avLst/>
          </a:prstGeom>
          <a:noFill/>
          <a:ln w="28575" cap="flat" cmpd="sng" algn="ctr">
            <a:solidFill>
              <a:schemeClr val="tx2"/>
            </a:solidFill>
            <a:prstDash val="solid"/>
            <a:round/>
            <a:headEnd type="none" w="med" len="med"/>
            <a:tailEnd type="none" w="med" len="med"/>
          </a:ln>
          <a:effectLst/>
        </p:spPr>
      </p:cxnSp>
      <p:sp>
        <p:nvSpPr>
          <p:cNvPr id="76" name="Slide Number Placeholder 75"/>
          <p:cNvSpPr>
            <a:spLocks noGrp="1"/>
          </p:cNvSpPr>
          <p:nvPr>
            <p:ph type="sldNum" sz="quarter" idx="4"/>
          </p:nvPr>
        </p:nvSpPr>
        <p:spPr/>
        <p:txBody>
          <a:bodyPr/>
          <a:lstStyle/>
          <a:p>
            <a:r>
              <a:rPr lang="en-GB" smtClean="0"/>
              <a:t>Faculty of ICT</a:t>
            </a:r>
            <a:endParaRPr lang="en-GB" dirty="0"/>
          </a:p>
        </p:txBody>
      </p:sp>
      <p:sp>
        <p:nvSpPr>
          <p:cNvPr id="79" name="Footer Placeholder 78"/>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687611" y="71414"/>
            <a:ext cx="6623107" cy="557818"/>
          </a:xfrm>
        </p:spPr>
        <p:txBody>
          <a:bodyPr/>
          <a:lstStyle/>
          <a:p>
            <a:r>
              <a:rPr lang="en-GB" dirty="0" smtClean="0"/>
              <a:t>Summary</a:t>
            </a:r>
          </a:p>
        </p:txBody>
      </p:sp>
      <p:sp>
        <p:nvSpPr>
          <p:cNvPr id="35843" name="Content Placeholder 2"/>
          <p:cNvSpPr>
            <a:spLocks noGrp="1"/>
          </p:cNvSpPr>
          <p:nvPr>
            <p:ph idx="1"/>
          </p:nvPr>
        </p:nvSpPr>
        <p:spPr>
          <a:xfrm>
            <a:off x="738159" y="1571612"/>
            <a:ext cx="8429684" cy="3831795"/>
          </a:xfrm>
        </p:spPr>
        <p:txBody>
          <a:bodyPr/>
          <a:lstStyle/>
          <a:p>
            <a:pPr marL="176554" indent="-176554" algn="just">
              <a:spcBef>
                <a:spcPts val="1131"/>
              </a:spcBef>
            </a:pPr>
            <a:r>
              <a:rPr lang="en-GB" sz="2300" dirty="0" smtClean="0"/>
              <a:t>An introduction to software system maintenance</a:t>
            </a:r>
          </a:p>
          <a:p>
            <a:pPr marL="176554" indent="-176554" algn="just">
              <a:spcBef>
                <a:spcPts val="1131"/>
              </a:spcBef>
            </a:pPr>
            <a:r>
              <a:rPr lang="en-GB" sz="2300" dirty="0" smtClean="0"/>
              <a:t>Types of maintenance</a:t>
            </a:r>
          </a:p>
          <a:p>
            <a:pPr marL="176554" indent="-176554" algn="just">
              <a:spcBef>
                <a:spcPts val="1131"/>
              </a:spcBef>
            </a:pPr>
            <a:r>
              <a:rPr lang="en-GB" sz="2300" dirty="0" smtClean="0"/>
              <a:t>Software evolution through two of Lehman’s Laws</a:t>
            </a:r>
          </a:p>
          <a:p>
            <a:pPr marL="176554" indent="-176554" algn="just">
              <a:spcBef>
                <a:spcPts val="1131"/>
              </a:spcBef>
            </a:pPr>
            <a:r>
              <a:rPr lang="en-GB" sz="2300" dirty="0" smtClean="0"/>
              <a:t>Maintenance measurement and regression testing</a:t>
            </a:r>
          </a:p>
          <a:p>
            <a:pPr marL="176554" indent="-176554" algn="just">
              <a:spcBef>
                <a:spcPts val="1131"/>
              </a:spcBef>
            </a:pPr>
            <a:r>
              <a:rPr lang="en-GB" sz="2300" dirty="0" smtClean="0"/>
              <a:t>Coupling and cohesion as complexity/maintainability metrics</a:t>
            </a:r>
          </a:p>
          <a:p>
            <a:pPr marL="176554" indent="-176554" algn="just">
              <a:spcBef>
                <a:spcPts val="1131"/>
              </a:spcBef>
            </a:pPr>
            <a:r>
              <a:rPr lang="en-GB" sz="2300" dirty="0" smtClean="0"/>
              <a:t>An introduction to scheduling</a:t>
            </a:r>
          </a:p>
          <a:p>
            <a:pPr marL="176554" indent="-176554" algn="just">
              <a:spcBef>
                <a:spcPts val="1131"/>
              </a:spcBef>
            </a:pPr>
            <a:r>
              <a:rPr lang="en-GB" sz="2300" dirty="0" smtClean="0"/>
              <a:t>Scheduling through PERT and Gantt charts</a:t>
            </a:r>
          </a:p>
        </p:txBody>
      </p:sp>
      <p:sp>
        <p:nvSpPr>
          <p:cNvPr id="4" name="Slide Number Placeholder 3"/>
          <p:cNvSpPr>
            <a:spLocks noGrp="1"/>
          </p:cNvSpPr>
          <p:nvPr>
            <p:ph type="sldNum" sz="quarter" idx="4"/>
          </p:nvPr>
        </p:nvSpPr>
        <p:spPr/>
        <p:txBody>
          <a:bodyPr/>
          <a:lstStyle/>
          <a:p>
            <a:r>
              <a:rPr lang="en-GB" smtClean="0"/>
              <a:t>Faculty of ICT</a:t>
            </a:r>
            <a:endParaRPr lang="en-GB" dirty="0"/>
          </a:p>
        </p:txBody>
      </p:sp>
      <p:sp>
        <p:nvSpPr>
          <p:cNvPr id="5" name="Footer Placeholder 4"/>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2657487" y="149559"/>
            <a:ext cx="6367479" cy="493359"/>
          </a:xfrm>
        </p:spPr>
        <p:txBody>
          <a:bodyPr/>
          <a:lstStyle/>
          <a:p>
            <a:r>
              <a:rPr lang="en-GB" dirty="0" smtClean="0"/>
              <a:t>Barry W. Boehm</a:t>
            </a:r>
          </a:p>
        </p:txBody>
      </p:sp>
      <p:sp>
        <p:nvSpPr>
          <p:cNvPr id="36867" name="TextBox 6"/>
          <p:cNvSpPr txBox="1">
            <a:spLocks noChangeArrowheads="1"/>
          </p:cNvSpPr>
          <p:nvPr/>
        </p:nvSpPr>
        <p:spPr bwMode="auto">
          <a:xfrm>
            <a:off x="238092" y="5715016"/>
            <a:ext cx="2338101" cy="333245"/>
          </a:xfrm>
          <a:prstGeom prst="rect">
            <a:avLst/>
          </a:prstGeom>
          <a:noFill/>
          <a:ln w="9525">
            <a:noFill/>
            <a:miter lim="800000"/>
            <a:headEnd/>
            <a:tailEnd/>
          </a:ln>
        </p:spPr>
        <p:txBody>
          <a:bodyPr wrap="none" lIns="86182" tIns="43091" rIns="86182" bIns="43091">
            <a:spAutoFit/>
          </a:bodyPr>
          <a:lstStyle/>
          <a:p>
            <a:r>
              <a:rPr lang="en-GB" sz="1600" i="0" dirty="0">
                <a:solidFill>
                  <a:srgbClr val="C00000"/>
                </a:solidFill>
                <a:hlinkClick r:id="rId3" action="ppaction://hlinksldjump"/>
              </a:rPr>
              <a:t>Back to originating slide</a:t>
            </a:r>
            <a:endParaRPr lang="en-GB" sz="1600" i="0" dirty="0">
              <a:solidFill>
                <a:srgbClr val="C00000"/>
              </a:solidFill>
            </a:endParaRPr>
          </a:p>
        </p:txBody>
      </p:sp>
      <p:sp>
        <p:nvSpPr>
          <p:cNvPr id="36897" name="TextBox 6"/>
          <p:cNvSpPr txBox="1">
            <a:spLocks noChangeArrowheads="1"/>
          </p:cNvSpPr>
          <p:nvPr/>
        </p:nvSpPr>
        <p:spPr bwMode="auto">
          <a:xfrm>
            <a:off x="2595546" y="1071546"/>
            <a:ext cx="7041458" cy="4298756"/>
          </a:xfrm>
          <a:prstGeom prst="rect">
            <a:avLst/>
          </a:prstGeom>
          <a:solidFill>
            <a:srgbClr val="FFDC97"/>
          </a:solidFill>
          <a:ln w="9525">
            <a:noFill/>
            <a:miter lim="800000"/>
            <a:headEnd/>
            <a:tailEnd/>
          </a:ln>
        </p:spPr>
        <p:txBody>
          <a:bodyPr lIns="86182" tIns="43091" rIns="86182" bIns="43091"/>
          <a:lstStyle/>
          <a:p>
            <a:pPr algn="just"/>
            <a:r>
              <a:rPr lang="en-GB" sz="1500" i="0" dirty="0" smtClean="0">
                <a:solidFill>
                  <a:srgbClr val="C00000"/>
                </a:solidFill>
              </a:rPr>
              <a:t>Dr. Barry Boehm served within the U.S. Department of </a:t>
            </a:r>
            <a:r>
              <a:rPr lang="en-GB" sz="1500" i="0" dirty="0" err="1" smtClean="0">
                <a:solidFill>
                  <a:srgbClr val="C00000"/>
                </a:solidFill>
              </a:rPr>
              <a:t>Defense</a:t>
            </a:r>
            <a:r>
              <a:rPr lang="en-GB" sz="1500" i="0" dirty="0" smtClean="0">
                <a:solidFill>
                  <a:srgbClr val="C00000"/>
                </a:solidFill>
              </a:rPr>
              <a:t> (</a:t>
            </a:r>
            <a:r>
              <a:rPr lang="en-GB" sz="1500" i="0" dirty="0" err="1" smtClean="0">
                <a:solidFill>
                  <a:srgbClr val="C00000"/>
                </a:solidFill>
              </a:rPr>
              <a:t>DoD</a:t>
            </a:r>
            <a:r>
              <a:rPr lang="en-GB" sz="1500" i="0" dirty="0" smtClean="0">
                <a:solidFill>
                  <a:srgbClr val="C00000"/>
                </a:solidFill>
              </a:rPr>
              <a:t>) from 1989 to 1992 as director of the DARPA Information Science and Technology Office and as director of the DDR&amp;E Software and Computer Technology Office. He worked at TRW from 1973 to 1989, culminating as chief scientist of the </a:t>
            </a:r>
            <a:r>
              <a:rPr lang="en-GB" sz="1500" i="0" dirty="0" err="1" smtClean="0">
                <a:solidFill>
                  <a:srgbClr val="C00000"/>
                </a:solidFill>
              </a:rPr>
              <a:t>Defense</a:t>
            </a:r>
            <a:r>
              <a:rPr lang="en-GB" sz="1500" i="0" dirty="0" smtClean="0">
                <a:solidFill>
                  <a:srgbClr val="C00000"/>
                </a:solidFill>
              </a:rPr>
              <a:t> Systems Group, and at the Rand Corporation from 1959 to 1973, culminating as head of the Information Sciences Department. He entered the software field at General Dynamics in 1955.</a:t>
            </a:r>
          </a:p>
          <a:p>
            <a:pPr algn="just"/>
            <a:r>
              <a:rPr lang="en-GB" sz="1500" i="0" dirty="0" smtClean="0">
                <a:solidFill>
                  <a:srgbClr val="C00000"/>
                </a:solidFill>
              </a:rPr>
              <a:t>His current research interests involve recasting software engineering into a value-based framework, including processes, methods, and tools for value-based software definition, architecting, development, validation, and evolution.  His contributions to the field include the Constructive Cost Model (COCOMO), the Spiral Model of the software process, and the Theory W (win-win) approach to software management and requirements determination.  He has received the ACM Distinguished Research Award in Software Engineering and the IEEE Harlan Mills Award, and an honorary ScD in Computer Science from the University of Massachusetts.   He is a Fellow of the primary professional societies in computing (ACM), aerospace (AIAA), electronics (IEEE), and systems engineering (INCOSE), and a member of the U.S. National Academy of Engineering.</a:t>
            </a:r>
            <a:endParaRPr lang="en-GB" sz="1500" i="0" dirty="0">
              <a:solidFill>
                <a:srgbClr val="C00000"/>
              </a:solidFill>
            </a:endParaRPr>
          </a:p>
        </p:txBody>
      </p:sp>
      <p:pic>
        <p:nvPicPr>
          <p:cNvPr id="7" name="Picture 6" descr="Boehm.jpg"/>
          <p:cNvPicPr>
            <a:picLocks noChangeAspect="1"/>
          </p:cNvPicPr>
          <p:nvPr/>
        </p:nvPicPr>
        <p:blipFill>
          <a:blip r:embed="rId4"/>
          <a:stretch>
            <a:fillRect/>
          </a:stretch>
        </p:blipFill>
        <p:spPr>
          <a:xfrm>
            <a:off x="262105" y="1071547"/>
            <a:ext cx="2066425" cy="1539853"/>
          </a:xfrm>
          <a:prstGeom prst="rect">
            <a:avLst/>
          </a:prstGeom>
        </p:spPr>
      </p:pic>
      <p:sp>
        <p:nvSpPr>
          <p:cNvPr id="6" name="Slide Number Placeholder 5"/>
          <p:cNvSpPr>
            <a:spLocks noGrp="1"/>
          </p:cNvSpPr>
          <p:nvPr>
            <p:ph type="sldNum" sz="quarter" idx="4"/>
          </p:nvPr>
        </p:nvSpPr>
        <p:spPr/>
        <p:txBody>
          <a:bodyPr/>
          <a:lstStyle/>
          <a:p>
            <a:r>
              <a:rPr lang="en-GB" smtClean="0"/>
              <a:t>Faculty of ICT</a:t>
            </a:r>
            <a:endParaRPr lang="en-GB" dirty="0"/>
          </a:p>
        </p:txBody>
      </p:sp>
      <p:sp>
        <p:nvSpPr>
          <p:cNvPr id="8" name="Footer Placeholder 7"/>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GB" dirty="0" smtClean="0"/>
              <a:t>Common Views on Maintenance</a:t>
            </a:r>
          </a:p>
        </p:txBody>
      </p:sp>
      <p:sp>
        <p:nvSpPr>
          <p:cNvPr id="6147" name="Content Placeholder 2"/>
          <p:cNvSpPr>
            <a:spLocks noGrp="1"/>
          </p:cNvSpPr>
          <p:nvPr>
            <p:ph idx="1"/>
          </p:nvPr>
        </p:nvSpPr>
        <p:spPr>
          <a:xfrm>
            <a:off x="769985" y="1696678"/>
            <a:ext cx="8421804" cy="3913766"/>
          </a:xfrm>
        </p:spPr>
        <p:txBody>
          <a:bodyPr/>
          <a:lstStyle/>
          <a:p>
            <a:pPr algn="just">
              <a:lnSpc>
                <a:spcPct val="90000"/>
              </a:lnSpc>
              <a:buFontTx/>
              <a:buNone/>
            </a:pPr>
            <a:r>
              <a:rPr lang="en-GB" sz="3000" dirty="0" smtClean="0">
                <a:solidFill>
                  <a:srgbClr val="C00000"/>
                </a:solidFill>
              </a:rPr>
              <a:t>Some basic </a:t>
            </a:r>
            <a:r>
              <a:rPr lang="en-GB" sz="3000" i="1" u="sng" dirty="0" smtClean="0">
                <a:solidFill>
                  <a:srgbClr val="C00000"/>
                </a:solidFill>
              </a:rPr>
              <a:t>mis</a:t>
            </a:r>
            <a:r>
              <a:rPr lang="en-GB" sz="3000" dirty="0" smtClean="0">
                <a:solidFill>
                  <a:srgbClr val="C00000"/>
                </a:solidFill>
              </a:rPr>
              <a:t>conceptions of maintenance:</a:t>
            </a:r>
          </a:p>
          <a:p>
            <a:pPr algn="just">
              <a:spcBef>
                <a:spcPts val="1131"/>
              </a:spcBef>
            </a:pPr>
            <a:r>
              <a:rPr lang="en-GB" dirty="0" smtClean="0"/>
              <a:t>Can be considered after solution delivery</a:t>
            </a:r>
          </a:p>
          <a:p>
            <a:pPr algn="just">
              <a:lnSpc>
                <a:spcPct val="90000"/>
              </a:lnSpc>
              <a:spcBef>
                <a:spcPts val="1131"/>
              </a:spcBef>
            </a:pPr>
            <a:r>
              <a:rPr lang="en-GB" dirty="0" smtClean="0"/>
              <a:t>Is something secondary to (and not as important as) development</a:t>
            </a:r>
          </a:p>
          <a:p>
            <a:pPr algn="just">
              <a:lnSpc>
                <a:spcPct val="90000"/>
              </a:lnSpc>
              <a:spcBef>
                <a:spcPts val="1131"/>
              </a:spcBef>
            </a:pPr>
            <a:r>
              <a:rPr lang="en-GB" dirty="0" smtClean="0"/>
              <a:t>Can be handled by less-competent developers</a:t>
            </a:r>
          </a:p>
          <a:p>
            <a:pPr algn="just">
              <a:lnSpc>
                <a:spcPct val="90000"/>
              </a:lnSpc>
              <a:spcBef>
                <a:spcPts val="1131"/>
              </a:spcBef>
            </a:pPr>
            <a:r>
              <a:rPr lang="en-GB" dirty="0" smtClean="0"/>
              <a:t>Not that important to clients</a:t>
            </a:r>
          </a:p>
          <a:p>
            <a:pPr algn="just">
              <a:lnSpc>
                <a:spcPct val="90000"/>
              </a:lnSpc>
              <a:spcBef>
                <a:spcPts val="1131"/>
              </a:spcBef>
            </a:pPr>
            <a:r>
              <a:rPr lang="en-GB" dirty="0" smtClean="0"/>
              <a:t>Not that costly</a:t>
            </a:r>
          </a:p>
          <a:p>
            <a:pPr algn="just">
              <a:lnSpc>
                <a:spcPct val="90000"/>
              </a:lnSpc>
              <a:spcBef>
                <a:spcPts val="1131"/>
              </a:spcBef>
            </a:pPr>
            <a:r>
              <a:rPr lang="en-GB" dirty="0" smtClean="0"/>
              <a:t>Might never be needed anyway</a:t>
            </a:r>
          </a:p>
        </p:txBody>
      </p:sp>
      <p:sp>
        <p:nvSpPr>
          <p:cNvPr id="4" name="Slide Number Placeholder 3"/>
          <p:cNvSpPr>
            <a:spLocks noGrp="1"/>
          </p:cNvSpPr>
          <p:nvPr>
            <p:ph type="sldNum" sz="quarter" idx="4"/>
          </p:nvPr>
        </p:nvSpPr>
        <p:spPr/>
        <p:txBody>
          <a:bodyPr/>
          <a:lstStyle/>
          <a:p>
            <a:r>
              <a:rPr lang="en-GB" smtClean="0"/>
              <a:t>Faculty of ICT</a:t>
            </a:r>
            <a:endParaRPr lang="en-GB" dirty="0"/>
          </a:p>
        </p:txBody>
      </p:sp>
      <p:sp>
        <p:nvSpPr>
          <p:cNvPr id="5" name="Footer Placeholder 4"/>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GB" sz="3200" dirty="0" smtClean="0"/>
              <a:t>The Truth Be Told…</a:t>
            </a:r>
          </a:p>
        </p:txBody>
      </p:sp>
      <p:sp>
        <p:nvSpPr>
          <p:cNvPr id="7171" name="Content Placeholder 2"/>
          <p:cNvSpPr>
            <a:spLocks noGrp="1"/>
          </p:cNvSpPr>
          <p:nvPr>
            <p:ph idx="1"/>
          </p:nvPr>
        </p:nvSpPr>
        <p:spPr>
          <a:xfrm>
            <a:off x="560803" y="1071546"/>
            <a:ext cx="8854110" cy="5072098"/>
          </a:xfrm>
        </p:spPr>
        <p:txBody>
          <a:bodyPr/>
          <a:lstStyle/>
          <a:p>
            <a:pPr marL="0" indent="0" algn="just">
              <a:lnSpc>
                <a:spcPct val="90000"/>
              </a:lnSpc>
              <a:buNone/>
            </a:pPr>
            <a:r>
              <a:rPr lang="en-GB" dirty="0" smtClean="0">
                <a:solidFill>
                  <a:srgbClr val="C00000"/>
                </a:solidFill>
              </a:rPr>
              <a:t>The truth about maintenance in the modern system development process:</a:t>
            </a:r>
          </a:p>
          <a:p>
            <a:pPr algn="just">
              <a:spcBef>
                <a:spcPts val="1131"/>
              </a:spcBef>
            </a:pPr>
            <a:r>
              <a:rPr lang="en-GB" sz="2500" dirty="0" smtClean="0"/>
              <a:t>Must be a driving factor in the way a solution is built</a:t>
            </a:r>
          </a:p>
          <a:p>
            <a:pPr algn="just">
              <a:lnSpc>
                <a:spcPct val="90000"/>
              </a:lnSpc>
              <a:spcBef>
                <a:spcPts val="1131"/>
              </a:spcBef>
            </a:pPr>
            <a:r>
              <a:rPr lang="en-GB" sz="2500" dirty="0" smtClean="0"/>
              <a:t>Is actually a mini development cycle in its own right</a:t>
            </a:r>
          </a:p>
          <a:p>
            <a:pPr algn="just">
              <a:lnSpc>
                <a:spcPct val="90000"/>
              </a:lnSpc>
              <a:spcBef>
                <a:spcPts val="1131"/>
              </a:spcBef>
            </a:pPr>
            <a:r>
              <a:rPr lang="en-GB" sz="2500" dirty="0" smtClean="0"/>
              <a:t>The people who build the solution should be the ones who maintain it</a:t>
            </a:r>
          </a:p>
          <a:p>
            <a:pPr algn="just">
              <a:lnSpc>
                <a:spcPct val="90000"/>
              </a:lnSpc>
              <a:spcBef>
                <a:spcPts val="1131"/>
              </a:spcBef>
            </a:pPr>
            <a:r>
              <a:rPr lang="en-GB" sz="2500" dirty="0" smtClean="0"/>
              <a:t>Is often the clinching issue of many software development contracts</a:t>
            </a:r>
          </a:p>
          <a:p>
            <a:pPr algn="just">
              <a:lnSpc>
                <a:spcPct val="90000"/>
              </a:lnSpc>
              <a:spcBef>
                <a:spcPts val="1131"/>
              </a:spcBef>
            </a:pPr>
            <a:r>
              <a:rPr lang="en-GB" sz="2500" dirty="0" smtClean="0"/>
              <a:t>Should not be costly – however, if neglected can be </a:t>
            </a:r>
            <a:r>
              <a:rPr lang="en-GB" sz="2500" i="1" dirty="0" smtClean="0"/>
              <a:t>even more costly</a:t>
            </a:r>
            <a:r>
              <a:rPr lang="en-GB" sz="2500" dirty="0" smtClean="0"/>
              <a:t> than the solution itself</a:t>
            </a:r>
          </a:p>
          <a:p>
            <a:pPr algn="just">
              <a:lnSpc>
                <a:spcPct val="90000"/>
              </a:lnSpc>
              <a:spcBef>
                <a:spcPts val="1131"/>
              </a:spcBef>
            </a:pPr>
            <a:r>
              <a:rPr lang="en-GB" sz="2500" dirty="0" smtClean="0"/>
              <a:t>Is critical for the continued usefulness, and survival, of the system</a:t>
            </a:r>
          </a:p>
        </p:txBody>
      </p:sp>
      <p:sp>
        <p:nvSpPr>
          <p:cNvPr id="4" name="Slide Number Placeholder 3"/>
          <p:cNvSpPr>
            <a:spLocks noGrp="1"/>
          </p:cNvSpPr>
          <p:nvPr>
            <p:ph type="sldNum" sz="quarter" idx="4"/>
          </p:nvPr>
        </p:nvSpPr>
        <p:spPr/>
        <p:txBody>
          <a:bodyPr/>
          <a:lstStyle/>
          <a:p>
            <a:r>
              <a:rPr lang="en-GB" smtClean="0"/>
              <a:t>Faculty of ICT</a:t>
            </a:r>
            <a:endParaRPr lang="en-GB" dirty="0"/>
          </a:p>
        </p:txBody>
      </p:sp>
      <p:sp>
        <p:nvSpPr>
          <p:cNvPr id="5" name="Footer Placeholder 4"/>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dirty="0" smtClean="0"/>
              <a:t>Maintenance in Development</a:t>
            </a:r>
          </a:p>
        </p:txBody>
      </p:sp>
      <p:graphicFrame>
        <p:nvGraphicFramePr>
          <p:cNvPr id="5" name="Content Placeholder 4"/>
          <p:cNvGraphicFramePr>
            <a:graphicFrameLocks noGrp="1"/>
          </p:cNvGraphicFramePr>
          <p:nvPr>
            <p:ph idx="1"/>
          </p:nvPr>
        </p:nvGraphicFramePr>
        <p:xfrm>
          <a:off x="212216" y="1440023"/>
          <a:ext cx="9414914" cy="4491237"/>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351651" y="5546297"/>
            <a:ext cx="7905331" cy="379411"/>
          </a:xfrm>
          <a:prstGeom prst="rect">
            <a:avLst/>
          </a:prstGeom>
          <a:noFill/>
        </p:spPr>
        <p:txBody>
          <a:bodyPr wrap="none" lIns="86182" tIns="43091" rIns="86182" bIns="43091" rtlCol="0">
            <a:spAutoFit/>
          </a:bodyPr>
          <a:lstStyle/>
          <a:p>
            <a:r>
              <a:rPr lang="en-GB" sz="1900" i="0" dirty="0" smtClean="0">
                <a:solidFill>
                  <a:srgbClr val="000000"/>
                </a:solidFill>
              </a:rPr>
              <a:t>All values in chart are approximated from various sources and rounded.</a:t>
            </a:r>
            <a:endParaRPr lang="en-GB" sz="1900" i="0" dirty="0">
              <a:solidFill>
                <a:srgbClr val="000000"/>
              </a:solidFill>
            </a:endParaRPr>
          </a:p>
        </p:txBody>
      </p:sp>
      <p:sp>
        <p:nvSpPr>
          <p:cNvPr id="7" name="Slide Number Placeholder 6"/>
          <p:cNvSpPr>
            <a:spLocks noGrp="1"/>
          </p:cNvSpPr>
          <p:nvPr>
            <p:ph type="sldNum" sz="quarter" idx="4"/>
          </p:nvPr>
        </p:nvSpPr>
        <p:spPr/>
        <p:txBody>
          <a:bodyPr/>
          <a:lstStyle/>
          <a:p>
            <a:r>
              <a:rPr lang="en-GB" smtClean="0"/>
              <a:t>Faculty of ICT</a:t>
            </a:r>
            <a:endParaRPr lang="en-GB" dirty="0"/>
          </a:p>
        </p:txBody>
      </p:sp>
      <p:sp>
        <p:nvSpPr>
          <p:cNvPr id="8" name="Footer Placeholder 7"/>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p:cNvSpPr>
          <p:nvPr>
            <p:ph type="title"/>
          </p:nvPr>
        </p:nvSpPr>
        <p:spPr>
          <a:xfrm>
            <a:off x="2666984" y="20001"/>
            <a:ext cx="7239016" cy="694355"/>
          </a:xfrm>
        </p:spPr>
        <p:txBody>
          <a:bodyPr/>
          <a:lstStyle/>
          <a:p>
            <a:r>
              <a:rPr lang="en-GB" sz="2800" dirty="0" smtClean="0"/>
              <a:t>Reasons for High Maintenance Costs </a:t>
            </a:r>
          </a:p>
        </p:txBody>
      </p:sp>
      <p:sp>
        <p:nvSpPr>
          <p:cNvPr id="9220" name="Content Placeholder 2"/>
          <p:cNvSpPr>
            <a:spLocks noGrp="1"/>
          </p:cNvSpPr>
          <p:nvPr>
            <p:ph idx="1"/>
          </p:nvPr>
        </p:nvSpPr>
        <p:spPr>
          <a:xfrm>
            <a:off x="491085" y="1500174"/>
            <a:ext cx="8854049" cy="3853642"/>
          </a:xfrm>
        </p:spPr>
        <p:txBody>
          <a:bodyPr/>
          <a:lstStyle/>
          <a:p>
            <a:pPr algn="just">
              <a:spcBef>
                <a:spcPts val="1200"/>
              </a:spcBef>
            </a:pPr>
            <a:r>
              <a:rPr lang="en-GB" dirty="0" smtClean="0"/>
              <a:t>Reputation as being “second class development” amongst software developers</a:t>
            </a:r>
          </a:p>
          <a:p>
            <a:pPr algn="just">
              <a:spcBef>
                <a:spcPts val="1200"/>
              </a:spcBef>
            </a:pPr>
            <a:r>
              <a:rPr lang="en-GB" dirty="0" smtClean="0"/>
              <a:t>The widespread presence of legacy systems</a:t>
            </a:r>
          </a:p>
          <a:p>
            <a:pPr algn="just">
              <a:spcBef>
                <a:spcPts val="1200"/>
              </a:spcBef>
            </a:pPr>
            <a:r>
              <a:rPr lang="en-GB" dirty="0" smtClean="0"/>
              <a:t>Innovation brings new errors with it</a:t>
            </a:r>
          </a:p>
          <a:p>
            <a:pPr algn="just">
              <a:spcBef>
                <a:spcPts val="1200"/>
              </a:spcBef>
            </a:pPr>
            <a:r>
              <a:rPr lang="en-GB" dirty="0" smtClean="0"/>
              <a:t>Gradual degradation of long-standing and often-maintained systems </a:t>
            </a:r>
            <a:r>
              <a:rPr lang="en-GB" sz="2300" i="1" dirty="0" smtClean="0"/>
              <a:t>(this will be better explained in the part dealing with Lehman’s Laws)</a:t>
            </a:r>
          </a:p>
          <a:p>
            <a:pPr algn="just">
              <a:spcBef>
                <a:spcPts val="1200"/>
              </a:spcBef>
            </a:pPr>
            <a:r>
              <a:rPr lang="en-GB" dirty="0" smtClean="0"/>
              <a:t>Inaccurate and un-matching documentation</a:t>
            </a:r>
          </a:p>
        </p:txBody>
      </p:sp>
      <p:sp>
        <p:nvSpPr>
          <p:cNvPr id="4" name="Slide Number Placeholder 3"/>
          <p:cNvSpPr>
            <a:spLocks noGrp="1"/>
          </p:cNvSpPr>
          <p:nvPr>
            <p:ph type="sldNum" sz="quarter" idx="4"/>
          </p:nvPr>
        </p:nvSpPr>
        <p:spPr/>
        <p:txBody>
          <a:bodyPr/>
          <a:lstStyle/>
          <a:p>
            <a:r>
              <a:rPr lang="en-GB" smtClean="0"/>
              <a:t>Faculty of ICT</a:t>
            </a:r>
            <a:endParaRPr lang="en-GB" dirty="0"/>
          </a:p>
        </p:txBody>
      </p:sp>
      <p:sp>
        <p:nvSpPr>
          <p:cNvPr id="5" name="Footer Placeholder 4"/>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2666984" y="201072"/>
            <a:ext cx="7239016" cy="513284"/>
          </a:xfrm>
        </p:spPr>
        <p:txBody>
          <a:bodyPr/>
          <a:lstStyle/>
          <a:p>
            <a:pPr>
              <a:lnSpc>
                <a:spcPts val="2600"/>
              </a:lnSpc>
            </a:pPr>
            <a:r>
              <a:rPr lang="en-GB" sz="2800" dirty="0" smtClean="0"/>
              <a:t>Highlighting the Importance of Maintenance</a:t>
            </a:r>
          </a:p>
        </p:txBody>
      </p:sp>
      <p:sp>
        <p:nvSpPr>
          <p:cNvPr id="37" name="Content Placeholder 36"/>
          <p:cNvSpPr>
            <a:spLocks noGrp="1"/>
          </p:cNvSpPr>
          <p:nvPr>
            <p:ph idx="1"/>
          </p:nvPr>
        </p:nvSpPr>
        <p:spPr>
          <a:xfrm>
            <a:off x="421368" y="1071546"/>
            <a:ext cx="9132980" cy="4923875"/>
          </a:xfrm>
        </p:spPr>
        <p:txBody>
          <a:bodyPr/>
          <a:lstStyle/>
          <a:p>
            <a:pPr marL="0" indent="0" algn="just">
              <a:buNone/>
            </a:pPr>
            <a:r>
              <a:rPr lang="en-GB" dirty="0" smtClean="0">
                <a:solidFill>
                  <a:srgbClr val="C00000"/>
                </a:solidFill>
                <a:hlinkClick r:id="rId3" action="ppaction://hlinksldjump"/>
              </a:rPr>
              <a:t>Barry Boehm</a:t>
            </a:r>
            <a:r>
              <a:rPr lang="en-GB" dirty="0" smtClean="0">
                <a:solidFill>
                  <a:srgbClr val="C00000"/>
                </a:solidFill>
              </a:rPr>
              <a:t> proposes the following stances </a:t>
            </a:r>
            <a:r>
              <a:rPr lang="en-GB" sz="1900" i="1" dirty="0" smtClean="0">
                <a:solidFill>
                  <a:srgbClr val="C00000"/>
                </a:solidFill>
              </a:rPr>
              <a:t>(with some personal adaptation)</a:t>
            </a:r>
            <a:r>
              <a:rPr lang="en-GB" dirty="0" smtClean="0">
                <a:solidFill>
                  <a:srgbClr val="C00000"/>
                </a:solidFill>
              </a:rPr>
              <a:t>:</a:t>
            </a:r>
          </a:p>
          <a:p>
            <a:pPr algn="just"/>
            <a:r>
              <a:rPr lang="en-GB" sz="2500" dirty="0" smtClean="0"/>
              <a:t>Link software maintenance rewards to organisational performance</a:t>
            </a:r>
          </a:p>
          <a:p>
            <a:pPr algn="just"/>
            <a:r>
              <a:rPr lang="en-GB" sz="2500" dirty="0" smtClean="0"/>
              <a:t>Make software members of operational teams take turns at maintenance – create no distinction of roles</a:t>
            </a:r>
          </a:p>
          <a:p>
            <a:pPr algn="just"/>
            <a:r>
              <a:rPr lang="en-GB" sz="2500" dirty="0" smtClean="0"/>
              <a:t>Allow adequate budget and a good degree of independence within teams handling maintenance</a:t>
            </a:r>
          </a:p>
          <a:p>
            <a:pPr algn="just"/>
            <a:r>
              <a:rPr lang="en-GB" sz="2500" dirty="0" smtClean="0"/>
              <a:t>Involve maintenance staff early in the software process and during all stages of development.</a:t>
            </a:r>
            <a:endParaRPr lang="en-GB" sz="2500" dirty="0"/>
          </a:p>
        </p:txBody>
      </p:sp>
      <p:sp>
        <p:nvSpPr>
          <p:cNvPr id="4" name="Slide Number Placeholder 3"/>
          <p:cNvSpPr>
            <a:spLocks noGrp="1"/>
          </p:cNvSpPr>
          <p:nvPr>
            <p:ph type="sldNum" sz="quarter" idx="4"/>
          </p:nvPr>
        </p:nvSpPr>
        <p:spPr/>
        <p:txBody>
          <a:bodyPr/>
          <a:lstStyle/>
          <a:p>
            <a:r>
              <a:rPr lang="en-GB" smtClean="0"/>
              <a:t>Faculty of ICT</a:t>
            </a:r>
            <a:endParaRPr lang="en-GB" dirty="0"/>
          </a:p>
        </p:txBody>
      </p:sp>
      <p:sp>
        <p:nvSpPr>
          <p:cNvPr id="5" name="Footer Placeholder 4"/>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sz="3200" dirty="0" smtClean="0"/>
              <a:t>Types of Maintenance</a:t>
            </a:r>
          </a:p>
        </p:txBody>
      </p:sp>
      <p:sp>
        <p:nvSpPr>
          <p:cNvPr id="4" name="Content Placeholder 3"/>
          <p:cNvSpPr>
            <a:spLocks noGrp="1"/>
          </p:cNvSpPr>
          <p:nvPr>
            <p:ph idx="1"/>
          </p:nvPr>
        </p:nvSpPr>
        <p:spPr>
          <a:xfrm>
            <a:off x="751394" y="1214422"/>
            <a:ext cx="8421804" cy="4716839"/>
          </a:xfrm>
        </p:spPr>
        <p:txBody>
          <a:bodyPr/>
          <a:lstStyle/>
          <a:p>
            <a:pPr>
              <a:spcBef>
                <a:spcPts val="1200"/>
              </a:spcBef>
            </a:pPr>
            <a:r>
              <a:rPr lang="en-GB" dirty="0" smtClean="0">
                <a:solidFill>
                  <a:srgbClr val="C00000"/>
                </a:solidFill>
              </a:rPr>
              <a:t>Perfective</a:t>
            </a:r>
          </a:p>
          <a:p>
            <a:pPr marL="342635" lvl="2" indent="-1497">
              <a:buNone/>
            </a:pPr>
            <a:r>
              <a:rPr lang="en-GB" sz="2100" dirty="0" smtClean="0"/>
              <a:t>Bringing solution “up-to-scratch” with any minor changes in requirements as well as improving its external quality attributes</a:t>
            </a:r>
          </a:p>
          <a:p>
            <a:pPr>
              <a:spcBef>
                <a:spcPts val="1200"/>
              </a:spcBef>
            </a:pPr>
            <a:r>
              <a:rPr lang="en-GB" dirty="0" smtClean="0">
                <a:solidFill>
                  <a:srgbClr val="C00000"/>
                </a:solidFill>
              </a:rPr>
              <a:t>Adaptive</a:t>
            </a:r>
          </a:p>
          <a:p>
            <a:pPr marL="341138" indent="0">
              <a:buNone/>
            </a:pPr>
            <a:r>
              <a:rPr lang="en-GB" sz="2100" dirty="0" smtClean="0"/>
              <a:t>Changes brought about by technology and/or working environment changes</a:t>
            </a:r>
          </a:p>
          <a:p>
            <a:pPr>
              <a:spcBef>
                <a:spcPts val="1200"/>
              </a:spcBef>
            </a:pPr>
            <a:r>
              <a:rPr lang="en-GB" dirty="0" smtClean="0">
                <a:solidFill>
                  <a:srgbClr val="C00000"/>
                </a:solidFill>
              </a:rPr>
              <a:t>Corrective</a:t>
            </a:r>
          </a:p>
          <a:p>
            <a:pPr marL="341138" indent="0">
              <a:buNone/>
            </a:pPr>
            <a:r>
              <a:rPr lang="en-GB" sz="2100" dirty="0" smtClean="0"/>
              <a:t>Carrying out repairs in any development phase of the system</a:t>
            </a:r>
          </a:p>
          <a:p>
            <a:pPr>
              <a:spcBef>
                <a:spcPts val="1200"/>
              </a:spcBef>
            </a:pPr>
            <a:r>
              <a:rPr lang="en-GB" dirty="0" smtClean="0">
                <a:solidFill>
                  <a:srgbClr val="C00000"/>
                </a:solidFill>
              </a:rPr>
              <a:t>Preventive</a:t>
            </a:r>
          </a:p>
          <a:p>
            <a:pPr marL="341138" indent="0">
              <a:buNone/>
            </a:pPr>
            <a:r>
              <a:rPr lang="en-GB" sz="2100" dirty="0" smtClean="0"/>
              <a:t>Making the solution easier to maintain and understand</a:t>
            </a:r>
            <a:endParaRPr lang="en-GB" sz="2100" dirty="0"/>
          </a:p>
        </p:txBody>
      </p:sp>
      <p:sp>
        <p:nvSpPr>
          <p:cNvPr id="5" name="Slide Number Placeholder 4"/>
          <p:cNvSpPr>
            <a:spLocks noGrp="1"/>
          </p:cNvSpPr>
          <p:nvPr>
            <p:ph type="sldNum" sz="quarter" idx="4"/>
          </p:nvPr>
        </p:nvSpPr>
        <p:spPr/>
        <p:txBody>
          <a:bodyPr/>
          <a:lstStyle/>
          <a:p>
            <a:r>
              <a:rPr lang="en-GB" smtClean="0"/>
              <a:t>Faculty of ICT</a:t>
            </a:r>
            <a:endParaRPr lang="en-GB" dirty="0"/>
          </a:p>
        </p:txBody>
      </p:sp>
      <p:sp>
        <p:nvSpPr>
          <p:cNvPr id="6" name="Footer Placeholder 5"/>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
      <a:dk1>
        <a:srgbClr val="605C5E"/>
      </a:dk1>
      <a:lt1>
        <a:srgbClr val="FFFFFF"/>
      </a:lt1>
      <a:dk2>
        <a:srgbClr val="ED1720"/>
      </a:dk2>
      <a:lt2>
        <a:srgbClr val="FFFFFF"/>
      </a:lt2>
      <a:accent1>
        <a:srgbClr val="FFFFFF"/>
      </a:accent1>
      <a:accent2>
        <a:srgbClr val="605C5E"/>
      </a:accent2>
      <a:accent3>
        <a:srgbClr val="FFFFFF"/>
      </a:accent3>
      <a:accent4>
        <a:srgbClr val="514D4F"/>
      </a:accent4>
      <a:accent5>
        <a:srgbClr val="FFFFFF"/>
      </a:accent5>
      <a:accent6>
        <a:srgbClr val="565354"/>
      </a:accent6>
      <a:hlink>
        <a:srgbClr val="605C5E"/>
      </a:hlink>
      <a:folHlink>
        <a:srgbClr val="605C5E"/>
      </a:folHlink>
    </a:clrScheme>
    <a:fontScheme name="Blank Presentation">
      <a:majorFont>
        <a:latin typeface="Gill Sans"/>
        <a:ea typeface="ＭＳ Ｐゴシック"/>
        <a:cs typeface=""/>
      </a:majorFont>
      <a:minorFont>
        <a:latin typeface="Gill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7186" tIns="48593" rIns="97186" bIns="48593" numCol="1" anchor="t" anchorCtr="0" compatLnSpc="1">
        <a:prstTxWarp prst="textNoShape">
          <a:avLst/>
        </a:prstTxWarp>
        <a:spAutoFit/>
      </a:bodyPr>
      <a:lstStyle>
        <a:defPPr marL="0" marR="0" indent="0" algn="l" defTabSz="971550" rtl="0" eaLnBrk="0" fontAlgn="base" latinLnBrk="0" hangingPunct="0">
          <a:lnSpc>
            <a:spcPct val="100000"/>
          </a:lnSpc>
          <a:spcBef>
            <a:spcPct val="0"/>
          </a:spcBef>
          <a:spcAft>
            <a:spcPct val="0"/>
          </a:spcAft>
          <a:buClrTx/>
          <a:buSzTx/>
          <a:buFontTx/>
          <a:buNone/>
          <a:tabLst/>
          <a:defRPr kumimoji="0" lang="en-US" sz="3800" b="0" i="1" u="none" strike="noStrike" cap="none" normalizeH="0" baseline="0" smtClean="0">
            <a:ln>
              <a:noFill/>
            </a:ln>
            <a:solidFill>
              <a:schemeClr val="bg1"/>
            </a:solidFill>
            <a:effectLst/>
            <a:latin typeface="Gill Sans" pitchFamily="8" charset="0"/>
            <a:ea typeface="ＭＳ Ｐゴシック" pitchFamily="8"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7186" tIns="48593" rIns="97186" bIns="48593" numCol="1" anchor="t" anchorCtr="0" compatLnSpc="1">
        <a:prstTxWarp prst="textNoShape">
          <a:avLst/>
        </a:prstTxWarp>
        <a:spAutoFit/>
      </a:bodyPr>
      <a:lstStyle>
        <a:defPPr marL="0" marR="0" indent="0" algn="l" defTabSz="971550" rtl="0" eaLnBrk="0" fontAlgn="base" latinLnBrk="0" hangingPunct="0">
          <a:lnSpc>
            <a:spcPct val="100000"/>
          </a:lnSpc>
          <a:spcBef>
            <a:spcPct val="0"/>
          </a:spcBef>
          <a:spcAft>
            <a:spcPct val="0"/>
          </a:spcAft>
          <a:buClrTx/>
          <a:buSzTx/>
          <a:buFontTx/>
          <a:buNone/>
          <a:tabLst/>
          <a:defRPr kumimoji="0" lang="en-US" sz="3800" b="0" i="1" u="none" strike="noStrike" cap="none" normalizeH="0" baseline="0" smtClean="0">
            <a:ln>
              <a:noFill/>
            </a:ln>
            <a:solidFill>
              <a:schemeClr val="bg1"/>
            </a:solidFill>
            <a:effectLst/>
            <a:latin typeface="Gill Sans" pitchFamily="8" charset="0"/>
            <a:ea typeface="ＭＳ Ｐゴシック" pitchFamily="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13507</TotalTime>
  <Words>2719</Words>
  <Application>Microsoft Macintosh PowerPoint</Application>
  <PresentationFormat>A4 Paper (210x297 mm)</PresentationFormat>
  <Paragraphs>459</Paragraphs>
  <Slides>33</Slides>
  <Notes>30</Notes>
  <HiddenSlides>0</HiddenSlides>
  <MMClips>0</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Blank Presentation</vt:lpstr>
      <vt:lpstr>Custom Design</vt:lpstr>
      <vt:lpstr>PowerPoint Presentation</vt:lpstr>
      <vt:lpstr>Session Aims</vt:lpstr>
      <vt:lpstr>Session Contents</vt:lpstr>
      <vt:lpstr>Common Views on Maintenance</vt:lpstr>
      <vt:lpstr>The Truth Be Told…</vt:lpstr>
      <vt:lpstr>Maintenance in Development</vt:lpstr>
      <vt:lpstr>Reasons for High Maintenance Costs </vt:lpstr>
      <vt:lpstr>Highlighting the Importance of Maintenance</vt:lpstr>
      <vt:lpstr>Types of Maintenance</vt:lpstr>
      <vt:lpstr>Maintenance Categories</vt:lpstr>
      <vt:lpstr>A Maintenance Process Example</vt:lpstr>
      <vt:lpstr>Regression Testing</vt:lpstr>
      <vt:lpstr>Lehman’s Laws of System Evolution</vt:lpstr>
      <vt:lpstr>Lehman’s Laws of System Evolution</vt:lpstr>
      <vt:lpstr>Maintenance Cost</vt:lpstr>
      <vt:lpstr>Maintenance Cost Estimation</vt:lpstr>
      <vt:lpstr>Maintenance Effort Estimation Example</vt:lpstr>
      <vt:lpstr>Modularity</vt:lpstr>
      <vt:lpstr>Levels of Coupling</vt:lpstr>
      <vt:lpstr>Levels of Coupling</vt:lpstr>
      <vt:lpstr>Levels of Cohesion</vt:lpstr>
      <vt:lpstr>Project Scheduling</vt:lpstr>
      <vt:lpstr>Activity On Arrow Diagrams</vt:lpstr>
      <vt:lpstr>AOA Chart Construction Rules</vt:lpstr>
      <vt:lpstr>AOA Chart Example (1/3)</vt:lpstr>
      <vt:lpstr>AOA Chart Example (2/3)</vt:lpstr>
      <vt:lpstr>AOA Chart Example (3/3)</vt:lpstr>
      <vt:lpstr>PERT Chart Nodes</vt:lpstr>
      <vt:lpstr>PERT Chart Example (1/2)</vt:lpstr>
      <vt:lpstr>PERT Chart Example (2/2)</vt:lpstr>
      <vt:lpstr>Gantt Chart Example</vt:lpstr>
      <vt:lpstr>Summary</vt:lpstr>
      <vt:lpstr>Barry W. Boehm</vt:lpstr>
    </vt:vector>
  </TitlesOfParts>
  <Manager/>
  <Company>Faculty of ICT, University of Malta</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SE1-M3</dc:title>
  <dc:subject>SE1</dc:subject>
  <dc:creator>Ernest Cachia</dc:creator>
  <cp:keywords/>
  <dc:description/>
  <cp:lastModifiedBy>Mark Micallef</cp:lastModifiedBy>
  <cp:revision>258</cp:revision>
  <cp:lastPrinted>2017-05-09T06:22:03Z</cp:lastPrinted>
  <dcterms:created xsi:type="dcterms:W3CDTF">2005-11-24T12:26:21Z</dcterms:created>
  <dcterms:modified xsi:type="dcterms:W3CDTF">2017-05-10T07:38:20Z</dcterms:modified>
  <cp:category>Lecture</cp:category>
</cp:coreProperties>
</file>