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sldIdLst>
    <p:sldId id="256" r:id="rId2"/>
    <p:sldId id="272" r:id="rId3"/>
    <p:sldId id="289" r:id="rId4"/>
    <p:sldId id="290" r:id="rId5"/>
    <p:sldId id="288" r:id="rId6"/>
    <p:sldId id="295" r:id="rId7"/>
    <p:sldId id="297" r:id="rId8"/>
    <p:sldId id="287" r:id="rId9"/>
    <p:sldId id="28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8701-79E6-1841-9766-41BBB4C720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EA1-43E6-B04A-8F1B-95758F5AA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9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515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9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03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081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0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4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hmasini/softwareengine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>
                <a:latin typeface="+mn-lt"/>
              </a:rPr>
              <a:t>Gitflow</a:t>
            </a:r>
            <a:endParaRPr lang="en-US" sz="6000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30612" y="5909255"/>
            <a:ext cx="4313388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4A1F51-1A1F-4E97-9464-33B9BBC87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MASINI</a:t>
            </a:r>
          </a:p>
          <a:p>
            <a:r>
              <a:rPr lang="en-US" dirty="0"/>
              <a:t>joseph.m.Masini@gmail.com</a:t>
            </a:r>
          </a:p>
        </p:txBody>
      </p:sp>
    </p:spTree>
    <p:extLst>
      <p:ext uri="{BB962C8B-B14F-4D97-AF65-F5344CB8AC3E}">
        <p14:creationId xmlns:p14="http://schemas.microsoft.com/office/powerpoint/2010/main" val="29697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588805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841130"/>
            <a:ext cx="8246760" cy="5912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1. Typing </a:t>
            </a:r>
            <a:r>
              <a:rPr lang="en-US" b="1" dirty="0">
                <a:latin typeface="Consolas" panose="020B0609020204030204" pitchFamily="49" charset="0"/>
              </a:rPr>
              <a:t>git flow</a:t>
            </a:r>
            <a:r>
              <a:rPr lang="en-US" dirty="0"/>
              <a:t> in your console should bring up the commands available.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2. Typing </a:t>
            </a:r>
            <a:r>
              <a:rPr lang="en-US" b="1" dirty="0">
                <a:latin typeface="Consolas" panose="020B0609020204030204" pitchFamily="49" charset="0"/>
              </a:rPr>
              <a:t>git flow [command] help</a:t>
            </a:r>
            <a:r>
              <a:rPr lang="en-US" dirty="0"/>
              <a:t> will get you the help for that command.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Ex. </a:t>
            </a:r>
            <a:r>
              <a:rPr lang="en-US" b="1" dirty="0">
                <a:latin typeface="Consolas" panose="020B0609020204030204" pitchFamily="49" charset="0"/>
              </a:rPr>
              <a:t>git flow 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</a:rPr>
              <a:t> --help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3940118"/>
            <a:ext cx="1640743" cy="15987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376108" y="4322445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84524" y="3151596"/>
            <a:ext cx="1625053" cy="216673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3917104" y="3848586"/>
            <a:ext cx="1215330" cy="995085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50764" y="4103976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23454" y="4530618"/>
            <a:ext cx="1158644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56863" y="4495145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8038" y="3891057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3864" y="3663920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sp>
        <p:nvSpPr>
          <p:cNvPr id="13" name="Cube 12"/>
          <p:cNvSpPr/>
          <p:nvPr/>
        </p:nvSpPr>
        <p:spPr>
          <a:xfrm>
            <a:off x="3876139" y="5161623"/>
            <a:ext cx="1215330" cy="99508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V1.1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23454" y="5326090"/>
            <a:ext cx="1634392" cy="45371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71986" y="5141424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244" y="956690"/>
            <a:ext cx="1334033" cy="17787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436009" y="2915975"/>
            <a:ext cx="204831" cy="71537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0840" y="296858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9246" y="2968586"/>
            <a:ext cx="150209" cy="6953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9783" y="3110631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58038" y="5155080"/>
            <a:ext cx="1281546" cy="62472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7548" y="50793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sp>
        <p:nvSpPr>
          <p:cNvPr id="23" name="Plaque 22"/>
          <p:cNvSpPr/>
          <p:nvPr/>
        </p:nvSpPr>
        <p:spPr>
          <a:xfrm>
            <a:off x="1473890" y="1927975"/>
            <a:ext cx="1257258" cy="96947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55138" y="3110632"/>
            <a:ext cx="232142" cy="73795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5378" y="3394834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41322" y="2235502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14422" y="179544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779462" y="107577"/>
            <a:ext cx="7581901" cy="9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DEVELOPMENT PROCESS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3004" y="1127027"/>
            <a:ext cx="1345497" cy="179399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091469" y="2578132"/>
            <a:ext cx="1284853" cy="108578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0778" y="2472253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29143" y="2897449"/>
            <a:ext cx="1147179" cy="99360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45591" y="3110631"/>
            <a:ext cx="133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 Report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39" y="4404376"/>
            <a:ext cx="651268" cy="61033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36" y="5779802"/>
            <a:ext cx="651268" cy="61033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10" y="2506365"/>
            <a:ext cx="651268" cy="6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  <p:bldP spid="13" grpId="0" animBg="1"/>
      <p:bldP spid="15" grpId="0"/>
      <p:bldP spid="18" grpId="0"/>
      <p:bldP spid="20" grpId="0"/>
      <p:bldP spid="22" grpId="0"/>
      <p:bldP spid="23" grpId="0" animBg="1"/>
      <p:bldP spid="25" grpId="0"/>
      <p:bldP spid="27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BC66-2655-47E5-8D35-B587136F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development process consists of three main states: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Feature development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Release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Fixes</a:t>
            </a:r>
          </a:p>
          <a:p>
            <a:pPr lvl="1"/>
            <a:endParaRPr lang="en-GB" dirty="0"/>
          </a:p>
          <a:p>
            <a:r>
              <a:rPr lang="en-GB" dirty="0"/>
              <a:t>How do we merge these ideas using Git?</a:t>
            </a:r>
          </a:p>
          <a:p>
            <a:pPr lvl="1"/>
            <a:endParaRPr lang="en-GB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C750C663-19D5-472F-9836-9F0AB0204B9C}"/>
              </a:ext>
            </a:extLst>
          </p:cNvPr>
          <p:cNvSpPr txBox="1">
            <a:spLocks/>
          </p:cNvSpPr>
          <p:nvPr/>
        </p:nvSpPr>
        <p:spPr>
          <a:xfrm>
            <a:off x="779462" y="107577"/>
            <a:ext cx="7581901" cy="9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0078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BC66-2655-47E5-8D35-B587136F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Enter </a:t>
            </a:r>
            <a:r>
              <a:rPr lang="en-GB" dirty="0" err="1"/>
              <a:t>gitflow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The development process consists of three main states: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Feature development (</a:t>
            </a:r>
            <a:r>
              <a:rPr lang="en-GB" dirty="0">
                <a:solidFill>
                  <a:schemeClr val="accent1"/>
                </a:solidFill>
              </a:rPr>
              <a:t>develop</a:t>
            </a:r>
            <a:r>
              <a:rPr lang="en-GB" dirty="0"/>
              <a:t> / </a:t>
            </a:r>
            <a:r>
              <a:rPr lang="en-GB" dirty="0">
                <a:solidFill>
                  <a:schemeClr val="accent1"/>
                </a:solidFill>
              </a:rPr>
              <a:t>features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Release (</a:t>
            </a:r>
            <a:r>
              <a:rPr lang="en-GB" dirty="0">
                <a:solidFill>
                  <a:schemeClr val="accent1"/>
                </a:solidFill>
              </a:rPr>
              <a:t>master</a:t>
            </a:r>
            <a:r>
              <a:rPr lang="en-GB" dirty="0"/>
              <a:t> / </a:t>
            </a:r>
            <a:r>
              <a:rPr lang="en-GB" dirty="0">
                <a:solidFill>
                  <a:schemeClr val="accent1"/>
                </a:solidFill>
              </a:rPr>
              <a:t>releases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Fixes (</a:t>
            </a:r>
            <a:r>
              <a:rPr lang="en-GB" dirty="0">
                <a:solidFill>
                  <a:schemeClr val="accent1"/>
                </a:solidFill>
              </a:rPr>
              <a:t>hotfix</a:t>
            </a:r>
            <a:r>
              <a:rPr lang="en-GB" dirty="0"/>
              <a:t>)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C750C663-19D5-472F-9836-9F0AB0204B9C}"/>
              </a:ext>
            </a:extLst>
          </p:cNvPr>
          <p:cNvSpPr txBox="1">
            <a:spLocks/>
          </p:cNvSpPr>
          <p:nvPr/>
        </p:nvSpPr>
        <p:spPr>
          <a:xfrm>
            <a:off x="779462" y="107577"/>
            <a:ext cx="7581901" cy="9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GITFLOW</a:t>
            </a:r>
          </a:p>
        </p:txBody>
      </p:sp>
    </p:spTree>
    <p:extLst>
      <p:ext uri="{BB962C8B-B14F-4D97-AF65-F5344CB8AC3E}">
        <p14:creationId xmlns:p14="http://schemas.microsoft.com/office/powerpoint/2010/main" val="19703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GITFLOW (DEVELOP)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79462" y="2733739"/>
            <a:ext cx="8026263" cy="624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</a:t>
            </a:r>
          </a:p>
        </p:txBody>
      </p:sp>
      <p:sp>
        <p:nvSpPr>
          <p:cNvPr id="9" name="Bent Arrow 8"/>
          <p:cNvSpPr/>
          <p:nvPr/>
        </p:nvSpPr>
        <p:spPr>
          <a:xfrm>
            <a:off x="1993278" y="1709479"/>
            <a:ext cx="1319225" cy="11848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581" y="1426452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feature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5178" y="1541207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 feature</a:t>
            </a:r>
          </a:p>
        </p:txBody>
      </p:sp>
      <p:sp>
        <p:nvSpPr>
          <p:cNvPr id="23" name="Bent Arrow 8">
            <a:extLst>
              <a:ext uri="{FF2B5EF4-FFF2-40B4-BE49-F238E27FC236}">
                <a16:creationId xmlns:a16="http://schemas.microsoft.com/office/drawing/2014/main" id="{4304491B-4050-414D-9BF8-D742CE22108A}"/>
              </a:ext>
            </a:extLst>
          </p:cNvPr>
          <p:cNvSpPr/>
          <p:nvPr/>
        </p:nvSpPr>
        <p:spPr>
          <a:xfrm rot="5400000">
            <a:off x="5407927" y="1914982"/>
            <a:ext cx="1018080" cy="914399"/>
          </a:xfrm>
          <a:prstGeom prst="bentArrow">
            <a:avLst>
              <a:gd name="adj1" fmla="val 31796"/>
              <a:gd name="adj2" fmla="val 34709"/>
              <a:gd name="adj3" fmla="val 40534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0A2B90-2506-4B9C-984E-10FC27ADF547}"/>
              </a:ext>
            </a:extLst>
          </p:cNvPr>
          <p:cNvSpPr txBox="1">
            <a:spLocks/>
          </p:cNvSpPr>
          <p:nvPr/>
        </p:nvSpPr>
        <p:spPr>
          <a:xfrm>
            <a:off x="904958" y="3500185"/>
            <a:ext cx="7605057" cy="332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</a:t>
            </a: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 				// initialize git flow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feature start feature1 	// start the feature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						// do your magic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feature finish feature1	// finish the feature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ight Arrow 3">
            <a:extLst>
              <a:ext uri="{FF2B5EF4-FFF2-40B4-BE49-F238E27FC236}">
                <a16:creationId xmlns:a16="http://schemas.microsoft.com/office/drawing/2014/main" id="{B2FD8CC5-40F2-4FF6-9460-753C4EB26BAA}"/>
              </a:ext>
            </a:extLst>
          </p:cNvPr>
          <p:cNvSpPr/>
          <p:nvPr/>
        </p:nvSpPr>
        <p:spPr>
          <a:xfrm>
            <a:off x="3312502" y="1698063"/>
            <a:ext cx="2147264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feature1</a:t>
            </a:r>
          </a:p>
        </p:txBody>
      </p:sp>
    </p:spTree>
    <p:extLst>
      <p:ext uri="{BB962C8B-B14F-4D97-AF65-F5344CB8AC3E}">
        <p14:creationId xmlns:p14="http://schemas.microsoft.com/office/powerpoint/2010/main" val="1884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  <p:bldP spid="14" grpId="0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GITFLOW (RELEASE)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79462" y="931090"/>
            <a:ext cx="8026263" cy="62407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</a:p>
        </p:txBody>
      </p:sp>
      <p:sp>
        <p:nvSpPr>
          <p:cNvPr id="9" name="Bent Arrow 8"/>
          <p:cNvSpPr/>
          <p:nvPr/>
        </p:nvSpPr>
        <p:spPr>
          <a:xfrm>
            <a:off x="1709708" y="2090392"/>
            <a:ext cx="1129060" cy="1014076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068" y="172106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release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6009" y="1541207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 release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0A2B90-2506-4B9C-984E-10FC27ADF547}"/>
              </a:ext>
            </a:extLst>
          </p:cNvPr>
          <p:cNvSpPr txBox="1">
            <a:spLocks/>
          </p:cNvSpPr>
          <p:nvPr/>
        </p:nvSpPr>
        <p:spPr>
          <a:xfrm>
            <a:off x="904958" y="4382075"/>
            <a:ext cx="7605057" cy="24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</a:t>
            </a: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 				// initialize git flow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release start release1 	// start the release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						// do your magic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release finish release1	// finish the release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6AA28A7A-03A1-432F-AFA9-D4B537D95A6A}"/>
              </a:ext>
            </a:extLst>
          </p:cNvPr>
          <p:cNvSpPr/>
          <p:nvPr/>
        </p:nvSpPr>
        <p:spPr>
          <a:xfrm>
            <a:off x="779462" y="2947960"/>
            <a:ext cx="8026263" cy="624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</a:t>
            </a:r>
          </a:p>
        </p:txBody>
      </p:sp>
      <p:sp>
        <p:nvSpPr>
          <p:cNvPr id="11" name="Bent Arrow 12">
            <a:extLst>
              <a:ext uri="{FF2B5EF4-FFF2-40B4-BE49-F238E27FC236}">
                <a16:creationId xmlns:a16="http://schemas.microsoft.com/office/drawing/2014/main" id="{23814AE2-C79F-429B-B15A-1830C00C89C4}"/>
              </a:ext>
            </a:extLst>
          </p:cNvPr>
          <p:cNvSpPr/>
          <p:nvPr/>
        </p:nvSpPr>
        <p:spPr>
          <a:xfrm rot="5400000" flipH="1">
            <a:off x="6639041" y="1444963"/>
            <a:ext cx="1041747" cy="98860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91AA33B6-3878-479A-9769-0E978F0D5346}"/>
              </a:ext>
            </a:extLst>
          </p:cNvPr>
          <p:cNvSpPr/>
          <p:nvPr/>
        </p:nvSpPr>
        <p:spPr>
          <a:xfrm>
            <a:off x="2838768" y="2003520"/>
            <a:ext cx="3826845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release1</a:t>
            </a:r>
          </a:p>
        </p:txBody>
      </p:sp>
      <p:sp>
        <p:nvSpPr>
          <p:cNvPr id="15" name="Bent Arrow 12">
            <a:extLst>
              <a:ext uri="{FF2B5EF4-FFF2-40B4-BE49-F238E27FC236}">
                <a16:creationId xmlns:a16="http://schemas.microsoft.com/office/drawing/2014/main" id="{A1C5D151-0443-47F2-ABE4-6BD0DC0F8218}"/>
              </a:ext>
            </a:extLst>
          </p:cNvPr>
          <p:cNvSpPr/>
          <p:nvPr/>
        </p:nvSpPr>
        <p:spPr>
          <a:xfrm rot="5400000">
            <a:off x="6716418" y="2177624"/>
            <a:ext cx="886991" cy="98860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  <p:bldP spid="14" grpId="0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GITFLOW (HOTFIX)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79460" y="2983962"/>
            <a:ext cx="8026263" cy="624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1678899" y="1418389"/>
            <a:ext cx="1159869" cy="1209206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0545" y="1536394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hotfix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6009" y="154120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finish hotfix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0A2B90-2506-4B9C-984E-10FC27ADF547}"/>
              </a:ext>
            </a:extLst>
          </p:cNvPr>
          <p:cNvSpPr txBox="1">
            <a:spLocks/>
          </p:cNvSpPr>
          <p:nvPr/>
        </p:nvSpPr>
        <p:spPr>
          <a:xfrm>
            <a:off x="904958" y="4382075"/>
            <a:ext cx="7605057" cy="24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</a:t>
            </a: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 				// initialize git flow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hotfix start hotfix1 		// start the hotfix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						// do your magic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 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git flow hotfix finish hotfix1 	// finish the hotfix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6AA28A7A-03A1-432F-AFA9-D4B537D95A6A}"/>
              </a:ext>
            </a:extLst>
          </p:cNvPr>
          <p:cNvSpPr/>
          <p:nvPr/>
        </p:nvSpPr>
        <p:spPr>
          <a:xfrm>
            <a:off x="779459" y="969895"/>
            <a:ext cx="8026263" cy="62407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</a:p>
        </p:txBody>
      </p:sp>
      <p:sp>
        <p:nvSpPr>
          <p:cNvPr id="11" name="Bent Arrow 12">
            <a:extLst>
              <a:ext uri="{FF2B5EF4-FFF2-40B4-BE49-F238E27FC236}">
                <a16:creationId xmlns:a16="http://schemas.microsoft.com/office/drawing/2014/main" id="{23814AE2-C79F-429B-B15A-1830C00C89C4}"/>
              </a:ext>
            </a:extLst>
          </p:cNvPr>
          <p:cNvSpPr/>
          <p:nvPr/>
        </p:nvSpPr>
        <p:spPr>
          <a:xfrm rot="5400000" flipH="1">
            <a:off x="6639041" y="1444963"/>
            <a:ext cx="1041747" cy="98860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91AA33B6-3878-479A-9769-0E978F0D5346}"/>
              </a:ext>
            </a:extLst>
          </p:cNvPr>
          <p:cNvSpPr/>
          <p:nvPr/>
        </p:nvSpPr>
        <p:spPr>
          <a:xfrm>
            <a:off x="2838768" y="2003520"/>
            <a:ext cx="3826845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hotfix</a:t>
            </a:r>
          </a:p>
        </p:txBody>
      </p:sp>
      <p:sp>
        <p:nvSpPr>
          <p:cNvPr id="15" name="Bent Arrow 8">
            <a:extLst>
              <a:ext uri="{FF2B5EF4-FFF2-40B4-BE49-F238E27FC236}">
                <a16:creationId xmlns:a16="http://schemas.microsoft.com/office/drawing/2014/main" id="{DD458682-B2C3-4C3F-B424-09740597E3BF}"/>
              </a:ext>
            </a:extLst>
          </p:cNvPr>
          <p:cNvSpPr/>
          <p:nvPr/>
        </p:nvSpPr>
        <p:spPr>
          <a:xfrm rot="5400000">
            <a:off x="6726986" y="2179785"/>
            <a:ext cx="911840" cy="1014076"/>
          </a:xfrm>
          <a:prstGeom prst="bentArrow">
            <a:avLst>
              <a:gd name="adj1" fmla="val 25000"/>
              <a:gd name="adj2" fmla="val 26751"/>
              <a:gd name="adj3" fmla="val 25000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  <p:bldP spid="14" grpId="0"/>
      <p:bldP spid="10" grpId="0" animBg="1"/>
      <p:bldP spid="11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Exercises (Setup)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470D74-E030-4F65-8C75-4A56DBB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805619"/>
            <a:ext cx="8246760" cy="59124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Exercise setup to be completed on your own machine: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Clone the repository at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https://github.com/josephmasini/softwareengineering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Project structure in folder </a:t>
            </a:r>
            <a:r>
              <a:rPr lang="en-US" dirty="0" err="1">
                <a:solidFill>
                  <a:schemeClr val="accent1"/>
                </a:solidFill>
              </a:rPr>
              <a:t>softwareeningeering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composed of: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/main/java/PatternRepeater.java </a:t>
            </a:r>
            <a:r>
              <a:rPr lang="en-US" dirty="0"/>
              <a:t>– Class we are testing.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/test/java/PatternRepeaterTest.java </a:t>
            </a:r>
            <a:r>
              <a:rPr lang="en-US" dirty="0"/>
              <a:t>– Test class.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pom.xml </a:t>
            </a:r>
            <a:r>
              <a:rPr lang="en-US" dirty="0"/>
              <a:t>– (Maven) package management configuration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Check that everything runs well by opening a command line window in </a:t>
            </a:r>
            <a:r>
              <a:rPr lang="en-US" dirty="0" err="1">
                <a:solidFill>
                  <a:schemeClr val="accent1"/>
                </a:solidFill>
              </a:rPr>
              <a:t>softwareeningeering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running the command: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 install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For simplicity, you are going to be working on your own machine, editing the project you just downloaded – no pushes are necessary for the time being.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470D74-E030-4F65-8C75-4A56DBB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805619"/>
            <a:ext cx="8246760" cy="5912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at hand is to create – drum roll - an array sorter!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array sorter should have two features (methods), one to sort an array of integers, and the other to sort an array of strings (by the first character).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TDD to first write tests to verify your behavior, then write the actual logic!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one feature at a time: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new branch for each feature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finished, merge back to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744269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3069</TotalTime>
  <Words>391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Gill Sans MT</vt:lpstr>
      <vt:lpstr>Impact</vt:lpstr>
      <vt:lpstr>Badge</vt:lpstr>
      <vt:lpstr>Gitflow</vt:lpstr>
      <vt:lpstr>PowerPoint Presentation</vt:lpstr>
      <vt:lpstr>PowerPoint Presentation</vt:lpstr>
      <vt:lpstr>PowerPoint Presentation</vt:lpstr>
      <vt:lpstr>GITFLOW (DEVELOP)</vt:lpstr>
      <vt:lpstr>GITFLOW (RELEASE)</vt:lpstr>
      <vt:lpstr>GITFLOW (HOTFIX)</vt:lpstr>
      <vt:lpstr>Exercises (Setup)</vt:lpstr>
      <vt:lpstr>Exercises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Version Control</dc:title>
  <dc:creator>Mark Micallef</dc:creator>
  <cp:lastModifiedBy>Joe</cp:lastModifiedBy>
  <cp:revision>68</cp:revision>
  <dcterms:created xsi:type="dcterms:W3CDTF">2012-10-01T13:16:47Z</dcterms:created>
  <dcterms:modified xsi:type="dcterms:W3CDTF">2018-03-20T19:17:07Z</dcterms:modified>
</cp:coreProperties>
</file>