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719"/>
  </p:normalViewPr>
  <p:slideViewPr>
    <p:cSldViewPr snapToGrid="0" snapToObjects="1">
      <p:cViewPr>
        <p:scale>
          <a:sx n="44" d="100"/>
          <a:sy n="44" d="100"/>
        </p:scale>
        <p:origin x="1888" y="1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19796-C31B-2349-AC7C-4BD81C91F8BB}" type="datetimeFigureOut">
              <a:rPr lang="es-ES_tradnl" smtClean="0"/>
              <a:t>23/2/20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459F8-6052-0D41-8367-C6243085947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4033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459F8-6052-0D41-8367-C62430859472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30819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B84C2-9BC5-144F-999D-FE7A9BF0E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B5B572-90E3-6740-A36C-2827AC5C5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BA3FFA-87C3-F446-A513-2457E077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2FA1-B491-C442-9216-737EDD06A6EA}" type="datetimeFigureOut">
              <a:rPr lang="es-ES_tradnl" smtClean="0"/>
              <a:t>23/2/20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66D30F-D7A7-0D43-BE7E-8F2B95DB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E020FB-C56F-4846-A128-4311E23B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583A-197E-B44D-8976-350F84D395D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8362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0BE25-60FF-A842-B740-5546E8294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420AC6-88F1-8D40-A6C9-FFF0470DE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095A6D-64D6-4245-93D1-E2BAA7B1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2FA1-B491-C442-9216-737EDD06A6EA}" type="datetimeFigureOut">
              <a:rPr lang="es-ES_tradnl" smtClean="0"/>
              <a:t>23/2/20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CD4D88-E39D-E040-AF4F-ABA7ACA95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5826A5-263D-AA4F-9B43-00F51E03C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583A-197E-B44D-8976-350F84D395D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8638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211461-0419-CF4E-B6D3-9ED7E6C41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FADE82-FBA4-4C40-8D56-9548DBA11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20C15D-11C7-E742-B156-337F23DB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2FA1-B491-C442-9216-737EDD06A6EA}" type="datetimeFigureOut">
              <a:rPr lang="es-ES_tradnl" smtClean="0"/>
              <a:t>23/2/20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5A16F4-B7FE-E245-BA9F-5EE8DF13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7C6959-FE53-EF40-830F-580DC329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583A-197E-B44D-8976-350F84D395D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7883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0E7D5-12ED-A640-8AA3-8F45E0BD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F86CB8-4848-504A-A00F-D8C2BB61F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7F358B-16A2-414A-9BE4-232CA819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2FA1-B491-C442-9216-737EDD06A6EA}" type="datetimeFigureOut">
              <a:rPr lang="es-ES_tradnl" smtClean="0"/>
              <a:t>23/2/20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D1D480-6630-334D-90C3-E3F3AF05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305440-186A-5D4C-ADE4-AE14E9D3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583A-197E-B44D-8976-350F84D395D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657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2772E-2D3C-B249-AA30-97F537E79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4FFF47-74B8-1B4C-920C-F0FB5E608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7BF728-24F2-324A-88A5-A175F94E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2FA1-B491-C442-9216-737EDD06A6EA}" type="datetimeFigureOut">
              <a:rPr lang="es-ES_tradnl" smtClean="0"/>
              <a:t>23/2/20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F7B50D-7028-7049-85FF-51C3F238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C15A70-467B-4D44-885C-79337866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583A-197E-B44D-8976-350F84D395D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194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69B80-3E00-004C-A592-1AAA316A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4DA066-5F51-BA49-BDF0-C29127B34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FD65BA-55A3-A14E-8E66-51D16397B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3C0FC7-E889-7741-9C5A-235DB834B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2FA1-B491-C442-9216-737EDD06A6EA}" type="datetimeFigureOut">
              <a:rPr lang="es-ES_tradnl" smtClean="0"/>
              <a:t>23/2/20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CAEE45-1CD6-B240-9CAD-3C4BD6FD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E3E91F-EECE-A34E-85BA-D2FA57F9A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583A-197E-B44D-8976-350F84D395D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6664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406EF-6F55-944D-B68C-5D717C3E2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1E524A-7CA4-6F49-A536-93C446FDA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8EA3C1-9113-6F40-862E-0B73F2934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739711-DBCC-4640-B864-D2D23EC97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21818AD-5E77-F74D-B821-5644E3028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5A9E9BB-E49B-044E-93E6-F67958347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2FA1-B491-C442-9216-737EDD06A6EA}" type="datetimeFigureOut">
              <a:rPr lang="es-ES_tradnl" smtClean="0"/>
              <a:t>23/2/20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06E4D16-2A82-C446-8B3E-B83C12CE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1CF78E9-3436-AC40-88BD-8D010BD9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583A-197E-B44D-8976-350F84D395D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9731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96C8C-B4A4-D948-94E3-E147306D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FF66E7A-BF66-5445-891B-E7C27E15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2FA1-B491-C442-9216-737EDD06A6EA}" type="datetimeFigureOut">
              <a:rPr lang="es-ES_tradnl" smtClean="0"/>
              <a:t>23/2/20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F52BE24-A714-B542-B7CD-36765F56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2D2D2C-75B1-4E45-A94A-663E5DEB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583A-197E-B44D-8976-350F84D395D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952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8FAE61E-B73A-7840-A103-61309AA8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2FA1-B491-C442-9216-737EDD06A6EA}" type="datetimeFigureOut">
              <a:rPr lang="es-ES_tradnl" smtClean="0"/>
              <a:t>23/2/20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DEDD8A-6528-0840-9BF2-8BDCEEF67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DF15F-1906-614F-9904-9BD0206C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583A-197E-B44D-8976-350F84D395D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9910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F67F1-23FA-FB40-ACF4-1253504A0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132F0B-133E-AC4D-A8CE-926C89A64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FB1899-F50A-214E-9964-ED40F30F2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8C437B-3C1E-FE46-8D9E-2F1732BD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2FA1-B491-C442-9216-737EDD06A6EA}" type="datetimeFigureOut">
              <a:rPr lang="es-ES_tradnl" smtClean="0"/>
              <a:t>23/2/20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EDF44B-7AAA-2047-9856-F37BF48D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05ED6A-F0E2-DA48-9EA4-CC366403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583A-197E-B44D-8976-350F84D395D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7007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86631-8CF5-E34B-AD56-8ADB7A72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0A3EAC-E705-FE4B-9037-8B97419B3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D6F66A-5B06-CB46-B1EF-9FBD54B4E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C365CF-27E2-744E-B4AF-A385A06FA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2FA1-B491-C442-9216-737EDD06A6EA}" type="datetimeFigureOut">
              <a:rPr lang="es-ES_tradnl" smtClean="0"/>
              <a:t>23/2/20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257F3E-61AA-BA4A-8AA7-0C7FC392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81591B-F42F-FA4D-A7BC-A595760D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583A-197E-B44D-8976-350F84D395D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0107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DE175DD-90AD-EE4D-9C19-038C510A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98623C-75B1-CE42-9376-88D2888E7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881ADA-5E43-4043-B97A-9AF357DA5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32FA1-B491-C442-9216-737EDD06A6EA}" type="datetimeFigureOut">
              <a:rPr lang="es-ES_tradnl" smtClean="0"/>
              <a:t>23/2/20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48CB59-FA6F-7646-82D8-25DD798C4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F72EC3-30DB-6D47-AB12-02EBB3CED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3583A-197E-B44D-8976-350F84D395D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9260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tiff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8F006-F35F-784B-8260-01FD3EC3A7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8835A3-B6B4-9F48-AB7C-D3659F17A0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9580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169A3-2B9F-2F48-AE1F-0C35A58ED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0D6800C-3521-514E-A528-A6241E6A7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868" y="-1494307"/>
            <a:ext cx="693854" cy="69385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D9BB310-EA6C-3C42-8FDC-273E8A05D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99647" y="-4412847"/>
            <a:ext cx="13392205" cy="788855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84F4668-48B1-094B-A410-47C136E0CB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3170" t="63588" b="23542"/>
          <a:stretch/>
        </p:blipFill>
        <p:spPr>
          <a:xfrm>
            <a:off x="139775" y="4526897"/>
            <a:ext cx="7551967" cy="8434067"/>
          </a:xfrm>
          <a:prstGeom prst="rect">
            <a:avLst/>
          </a:prstGeom>
        </p:spPr>
      </p:pic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450B8E5-2CF0-0A48-BAD1-4828FCB11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324097" y="5152269"/>
            <a:ext cx="7183322" cy="718332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4B6EAB4-E8A5-4D42-A82D-C76FF6E46B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3170" t="63588" b="23542"/>
          <a:stretch/>
        </p:blipFill>
        <p:spPr>
          <a:xfrm>
            <a:off x="11922260" y="7276779"/>
            <a:ext cx="909070" cy="101525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C5CA430-DA34-8148-82B5-8296A89153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3170" t="63588" b="23542"/>
          <a:stretch/>
        </p:blipFill>
        <p:spPr>
          <a:xfrm>
            <a:off x="12831330" y="7261889"/>
            <a:ext cx="909070" cy="101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97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2412</TotalTime>
  <Words>1</Words>
  <Application>Microsoft Macintosh PowerPoint</Application>
  <PresentationFormat>Panorámica</PresentationFormat>
  <Paragraphs>1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Agustín Salvador Quintanar De la Mora</dc:creator>
  <cp:lastModifiedBy>Agustín Salvador Quintanar De la Mora</cp:lastModifiedBy>
  <cp:revision>3</cp:revision>
  <dcterms:created xsi:type="dcterms:W3CDTF">2020-02-24T00:21:38Z</dcterms:created>
  <dcterms:modified xsi:type="dcterms:W3CDTF">2020-02-25T16:33:57Z</dcterms:modified>
</cp:coreProperties>
</file>