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1"/>
  </p:notesMasterIdLst>
  <p:sldIdLst>
    <p:sldId id="256" r:id="rId2"/>
    <p:sldId id="317" r:id="rId3"/>
    <p:sldId id="316" r:id="rId4"/>
    <p:sldId id="315" r:id="rId5"/>
    <p:sldId id="345" r:id="rId6"/>
    <p:sldId id="323" r:id="rId7"/>
    <p:sldId id="347" r:id="rId8"/>
    <p:sldId id="324" r:id="rId9"/>
    <p:sldId id="325" r:id="rId10"/>
    <p:sldId id="326" r:id="rId11"/>
    <p:sldId id="327" r:id="rId12"/>
    <p:sldId id="328" r:id="rId13"/>
    <p:sldId id="329" r:id="rId14"/>
    <p:sldId id="343" r:id="rId15"/>
    <p:sldId id="337" r:id="rId16"/>
    <p:sldId id="338" r:id="rId17"/>
    <p:sldId id="339" r:id="rId18"/>
    <p:sldId id="344" r:id="rId19"/>
    <p:sldId id="342" r:id="rId20"/>
    <p:sldId id="259" r:id="rId21"/>
    <p:sldId id="348" r:id="rId22"/>
    <p:sldId id="318" r:id="rId23"/>
    <p:sldId id="319" r:id="rId24"/>
    <p:sldId id="320" r:id="rId25"/>
    <p:sldId id="321" r:id="rId26"/>
    <p:sldId id="350" r:id="rId27"/>
    <p:sldId id="351" r:id="rId28"/>
    <p:sldId id="352" r:id="rId29"/>
    <p:sldId id="353" r:id="rId30"/>
    <p:sldId id="354" r:id="rId31"/>
    <p:sldId id="355" r:id="rId32"/>
    <p:sldId id="356" r:id="rId33"/>
    <p:sldId id="357" r:id="rId34"/>
    <p:sldId id="314" r:id="rId35"/>
    <p:sldId id="322" r:id="rId36"/>
    <p:sldId id="331" r:id="rId37"/>
    <p:sldId id="332" r:id="rId38"/>
    <p:sldId id="334" r:id="rId39"/>
    <p:sldId id="335" r:id="rId40"/>
  </p:sldIdLst>
  <p:sldSz cx="12188825" cy="6858000"/>
  <p:notesSz cx="7010400" cy="9296400"/>
  <p:embeddedFontLst>
    <p:embeddedFont>
      <p:font typeface="Century Gothic" panose="020B0502020202020204" pitchFamily="34" charset="0"/>
      <p:regular r:id="rId42"/>
      <p:bold r:id="rId43"/>
      <p:italic r:id="rId44"/>
      <p:boldItalic r:id="rId45"/>
    </p:embeddedFont>
    <p:embeddedFont>
      <p:font typeface="Palatino Linotype" panose="02040502050505030304" pitchFamily="18" charset="0"/>
      <p:regular r:id="rId46"/>
      <p:bold r:id="rId47"/>
      <p:italic r:id="rId48"/>
      <p:boldItalic r:id="rId49"/>
    </p:embeddedFont>
    <p:embeddedFont>
      <p:font typeface="Calibri" panose="020F0502020204030204" pitchFamily="34"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22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font" Target="fonts/font12.fntdata"/><Relationship Id="rId58"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3037840" cy="464820"/>
          </a:xfrm>
          <a:prstGeom prst="rect">
            <a:avLst/>
          </a:prstGeom>
          <a:noFill/>
          <a:ln>
            <a:noFill/>
          </a:ln>
        </p:spPr>
        <p:txBody>
          <a:bodyPr wrap="square" lIns="91425" tIns="91425" rIns="91425" bIns="91425" anchor="t" anchorCtr="0"/>
          <a:lstStyle>
            <a:lvl1pPr marL="0" marR="0" lvl="0" indent="0" algn="l" rtl="0">
              <a:spcBef>
                <a:spcPts val="0"/>
              </a:spcBef>
              <a:buNone/>
              <a:defRPr sz="1200" b="0" i="0" u="none" strike="noStrike" cap="none">
                <a:solidFill>
                  <a:schemeClr val="dk1"/>
                </a:solidFill>
                <a:latin typeface="Palatino Linotype"/>
                <a:ea typeface="Palatino Linotype"/>
                <a:cs typeface="Palatino Linotype"/>
                <a:sym typeface="Palatino Linotype"/>
              </a:defRPr>
            </a:lvl1pPr>
            <a:lvl2pPr marL="457200" marR="0" lvl="1"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2pPr>
            <a:lvl3pPr marL="914400" marR="0" lvl="2"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3pPr>
            <a:lvl4pPr marL="1371600" marR="0" lvl="3"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4pPr>
            <a:lvl5pPr marL="1828800" marR="0" lvl="4"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5pPr>
            <a:lvl6pPr marL="2286000" marR="0" lvl="5"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6pPr>
            <a:lvl7pPr marL="2743200" marR="0" lvl="6"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7pPr>
            <a:lvl8pPr marL="3200400" marR="0" lvl="7"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8pPr>
            <a:lvl9pPr marL="3657600" marR="0" lvl="8"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9pPr>
          </a:lstStyle>
          <a:p>
            <a:endParaRPr dirty="0"/>
          </a:p>
        </p:txBody>
      </p:sp>
      <p:sp>
        <p:nvSpPr>
          <p:cNvPr id="4" name="Shape 4"/>
          <p:cNvSpPr txBox="1">
            <a:spLocks noGrp="1"/>
          </p:cNvSpPr>
          <p:nvPr>
            <p:ph type="dt" idx="10"/>
          </p:nvPr>
        </p:nvSpPr>
        <p:spPr>
          <a:xfrm>
            <a:off x="3970938" y="0"/>
            <a:ext cx="3037840" cy="464820"/>
          </a:xfrm>
          <a:prstGeom prst="rect">
            <a:avLst/>
          </a:prstGeom>
          <a:noFill/>
          <a:ln>
            <a:noFill/>
          </a:ln>
        </p:spPr>
        <p:txBody>
          <a:bodyPr wrap="square" lIns="91425" tIns="91425" rIns="91425" bIns="91425" anchor="t" anchorCtr="0"/>
          <a:lstStyle>
            <a:lvl1pPr marL="0" marR="0" lvl="0" indent="0" algn="r" rtl="0">
              <a:spcBef>
                <a:spcPts val="0"/>
              </a:spcBef>
              <a:buNone/>
              <a:defRPr sz="1200" b="0" i="0" u="none" strike="noStrike" cap="none">
                <a:solidFill>
                  <a:schemeClr val="dk1"/>
                </a:solidFill>
                <a:latin typeface="Palatino Linotype"/>
                <a:ea typeface="Palatino Linotype"/>
                <a:cs typeface="Palatino Linotype"/>
                <a:sym typeface="Palatino Linotype"/>
              </a:defRPr>
            </a:lvl1pPr>
            <a:lvl2pPr marL="457200" marR="0" lvl="1"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2pPr>
            <a:lvl3pPr marL="914400" marR="0" lvl="2"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3pPr>
            <a:lvl4pPr marL="1371600" marR="0" lvl="3"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4pPr>
            <a:lvl5pPr marL="1828800" marR="0" lvl="4"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5pPr>
            <a:lvl6pPr marL="2286000" marR="0" lvl="5"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6pPr>
            <a:lvl7pPr marL="2743200" marR="0" lvl="6"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7pPr>
            <a:lvl8pPr marL="3200400" marR="0" lvl="7"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8pPr>
            <a:lvl9pPr marL="3657600" marR="0" lvl="8"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9pPr>
          </a:lstStyle>
          <a:p>
            <a:endParaRPr dirty="0"/>
          </a:p>
        </p:txBody>
      </p:sp>
      <p:sp>
        <p:nvSpPr>
          <p:cNvPr id="5" name="Shape 5"/>
          <p:cNvSpPr>
            <a:spLocks noGrp="1" noRot="1" noChangeAspect="1"/>
          </p:cNvSpPr>
          <p:nvPr>
            <p:ph type="sldImg" idx="3"/>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701040" y="4415790"/>
            <a:ext cx="5608320" cy="4183380"/>
          </a:xfrm>
          <a:prstGeom prst="rect">
            <a:avLst/>
          </a:prstGeom>
          <a:noFill/>
          <a:ln>
            <a:noFill/>
          </a:ln>
        </p:spPr>
        <p:txBody>
          <a:bodyPr wrap="square" lIns="91425" tIns="91425" rIns="91425" bIns="91425" anchor="t" anchorCtr="0"/>
          <a:lstStyle>
            <a:lvl1pPr marL="0" marR="0" lvl="0" indent="0" algn="l" rtl="0">
              <a:spcBef>
                <a:spcPts val="0"/>
              </a:spcBef>
              <a:buChar char="●"/>
              <a:defRPr sz="1200" b="0" i="0" u="none" strike="noStrike" cap="none">
                <a:solidFill>
                  <a:schemeClr val="dk1"/>
                </a:solidFill>
                <a:latin typeface="Palatino Linotype"/>
                <a:ea typeface="Palatino Linotype"/>
                <a:cs typeface="Palatino Linotype"/>
                <a:sym typeface="Palatino Linotype"/>
              </a:defRPr>
            </a:lvl1pPr>
            <a:lvl2pPr marL="457200" marR="0" lvl="1" indent="0" algn="l" rtl="0">
              <a:spcBef>
                <a:spcPts val="0"/>
              </a:spcBef>
              <a:buChar char="○"/>
              <a:defRPr sz="1200" b="0" i="0" u="none" strike="noStrike" cap="none">
                <a:solidFill>
                  <a:schemeClr val="dk1"/>
                </a:solidFill>
                <a:latin typeface="Palatino Linotype"/>
                <a:ea typeface="Palatino Linotype"/>
                <a:cs typeface="Palatino Linotype"/>
                <a:sym typeface="Palatino Linotype"/>
              </a:defRPr>
            </a:lvl2pPr>
            <a:lvl3pPr marL="914400" marR="0" lvl="2" indent="0" algn="l" rtl="0">
              <a:spcBef>
                <a:spcPts val="0"/>
              </a:spcBef>
              <a:buChar char="■"/>
              <a:defRPr sz="1200" b="0" i="0" u="none" strike="noStrike" cap="none">
                <a:solidFill>
                  <a:schemeClr val="dk1"/>
                </a:solidFill>
                <a:latin typeface="Palatino Linotype"/>
                <a:ea typeface="Palatino Linotype"/>
                <a:cs typeface="Palatino Linotype"/>
                <a:sym typeface="Palatino Linotype"/>
              </a:defRPr>
            </a:lvl3pPr>
            <a:lvl4pPr marL="1371600" marR="0" lvl="3" indent="0" algn="l" rtl="0">
              <a:spcBef>
                <a:spcPts val="0"/>
              </a:spcBef>
              <a:buChar char="●"/>
              <a:defRPr sz="1200" b="0" i="0" u="none" strike="noStrike" cap="none">
                <a:solidFill>
                  <a:schemeClr val="dk1"/>
                </a:solidFill>
                <a:latin typeface="Palatino Linotype"/>
                <a:ea typeface="Palatino Linotype"/>
                <a:cs typeface="Palatino Linotype"/>
                <a:sym typeface="Palatino Linotype"/>
              </a:defRPr>
            </a:lvl4pPr>
            <a:lvl5pPr marL="1828800" marR="0" lvl="4" indent="0" algn="l" rtl="0">
              <a:spcBef>
                <a:spcPts val="0"/>
              </a:spcBef>
              <a:buChar char="○"/>
              <a:defRPr sz="1200" b="0" i="0" u="none" strike="noStrike" cap="none">
                <a:solidFill>
                  <a:schemeClr val="dk1"/>
                </a:solidFill>
                <a:latin typeface="Palatino Linotype"/>
                <a:ea typeface="Palatino Linotype"/>
                <a:cs typeface="Palatino Linotype"/>
                <a:sym typeface="Palatino Linotype"/>
              </a:defRPr>
            </a:lvl5pPr>
            <a:lvl6pPr marL="2286000" marR="0" lvl="5" indent="0" algn="l" rtl="0">
              <a:spcBef>
                <a:spcPts val="0"/>
              </a:spcBef>
              <a:buChar char="■"/>
              <a:defRPr sz="1200" b="0" i="0" u="none" strike="noStrike" cap="none">
                <a:solidFill>
                  <a:schemeClr val="dk1"/>
                </a:solidFill>
                <a:latin typeface="Palatino Linotype"/>
                <a:ea typeface="Palatino Linotype"/>
                <a:cs typeface="Palatino Linotype"/>
                <a:sym typeface="Palatino Linotype"/>
              </a:defRPr>
            </a:lvl6pPr>
            <a:lvl7pPr marL="2743200" marR="0" lvl="6" indent="0" algn="l" rtl="0">
              <a:spcBef>
                <a:spcPts val="0"/>
              </a:spcBef>
              <a:buChar char="●"/>
              <a:defRPr sz="1200" b="0" i="0" u="none" strike="noStrike" cap="none">
                <a:solidFill>
                  <a:schemeClr val="dk1"/>
                </a:solidFill>
                <a:latin typeface="Palatino Linotype"/>
                <a:ea typeface="Palatino Linotype"/>
                <a:cs typeface="Palatino Linotype"/>
                <a:sym typeface="Palatino Linotype"/>
              </a:defRPr>
            </a:lvl7pPr>
            <a:lvl8pPr marL="3200400" marR="0" lvl="7" indent="0" algn="l" rtl="0">
              <a:spcBef>
                <a:spcPts val="0"/>
              </a:spcBef>
              <a:buChar char="○"/>
              <a:defRPr sz="1200" b="0" i="0" u="none" strike="noStrike" cap="none">
                <a:solidFill>
                  <a:schemeClr val="dk1"/>
                </a:solidFill>
                <a:latin typeface="Palatino Linotype"/>
                <a:ea typeface="Palatino Linotype"/>
                <a:cs typeface="Palatino Linotype"/>
                <a:sym typeface="Palatino Linotype"/>
              </a:defRPr>
            </a:lvl8pPr>
            <a:lvl9pPr marL="3657600" marR="0" lvl="8" indent="0" algn="l" rtl="0">
              <a:spcBef>
                <a:spcPts val="0"/>
              </a:spcBef>
              <a:buChar char="■"/>
              <a:defRPr sz="12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7" name="Shape 7"/>
          <p:cNvSpPr txBox="1">
            <a:spLocks noGrp="1"/>
          </p:cNvSpPr>
          <p:nvPr>
            <p:ph type="ftr" idx="11"/>
          </p:nvPr>
        </p:nvSpPr>
        <p:spPr>
          <a:xfrm>
            <a:off x="0" y="8829967"/>
            <a:ext cx="3037840" cy="464820"/>
          </a:xfrm>
          <a:prstGeom prst="rect">
            <a:avLst/>
          </a:prstGeom>
          <a:noFill/>
          <a:ln>
            <a:noFill/>
          </a:ln>
        </p:spPr>
        <p:txBody>
          <a:bodyPr wrap="square" lIns="91425" tIns="91425" rIns="91425" bIns="91425" anchor="b" anchorCtr="0"/>
          <a:lstStyle>
            <a:lvl1pPr marL="0" marR="0" lvl="0" indent="0" algn="l" rtl="0">
              <a:spcBef>
                <a:spcPts val="0"/>
              </a:spcBef>
              <a:buNone/>
              <a:defRPr sz="1200" b="0" i="0" u="none" strike="noStrike" cap="none">
                <a:solidFill>
                  <a:schemeClr val="dk1"/>
                </a:solidFill>
                <a:latin typeface="Palatino Linotype"/>
                <a:ea typeface="Palatino Linotype"/>
                <a:cs typeface="Palatino Linotype"/>
                <a:sym typeface="Palatino Linotype"/>
              </a:defRPr>
            </a:lvl1pPr>
            <a:lvl2pPr marL="457200" marR="0" lvl="1"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2pPr>
            <a:lvl3pPr marL="914400" marR="0" lvl="2"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3pPr>
            <a:lvl4pPr marL="1371600" marR="0" lvl="3"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4pPr>
            <a:lvl5pPr marL="1828800" marR="0" lvl="4"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5pPr>
            <a:lvl6pPr marL="2286000" marR="0" lvl="5"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6pPr>
            <a:lvl7pPr marL="2743200" marR="0" lvl="6"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7pPr>
            <a:lvl8pPr marL="3200400" marR="0" lvl="7"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8pPr>
            <a:lvl9pPr marL="3657600" marR="0" lvl="8"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9pPr>
          </a:lstStyle>
          <a:p>
            <a:endParaRPr dirty="0"/>
          </a:p>
        </p:txBody>
      </p:sp>
      <p:sp>
        <p:nvSpPr>
          <p:cNvPr id="8" name="Shape 8"/>
          <p:cNvSpPr txBox="1">
            <a:spLocks noGrp="1"/>
          </p:cNvSpPr>
          <p:nvPr>
            <p:ph type="sldNum" idx="12"/>
          </p:nvPr>
        </p:nvSpPr>
        <p:spPr>
          <a:xfrm>
            <a:off x="3970938" y="8829967"/>
            <a:ext cx="3037840" cy="464820"/>
          </a:xfrm>
          <a:prstGeom prst="rect">
            <a:avLst/>
          </a:prstGeom>
          <a:noFill/>
          <a:ln>
            <a:noFill/>
          </a:ln>
        </p:spPr>
        <p:txBody>
          <a:bodyPr wrap="square" lIns="93175" tIns="46575" rIns="93175" bIns="46575"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Palatino Linotype"/>
                <a:ea typeface="Palatino Linotype"/>
                <a:cs typeface="Palatino Linotype"/>
                <a:sym typeface="Palatino Linotype"/>
              </a:rPr>
              <a:t>‹#›</a:t>
            </a:fld>
            <a:endParaRPr lang="en-US" sz="1200" b="0" i="0" u="none" strike="noStrike" cap="none" dirty="0">
              <a:solidFill>
                <a:schemeClr val="dk1"/>
              </a:solidFill>
              <a:latin typeface="Palatino Linotype"/>
              <a:ea typeface="Palatino Linotype"/>
              <a:cs typeface="Palatino Linotype"/>
              <a:sym typeface="Palatino Linotype"/>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3" name="Shape 83"/>
          <p:cNvSpPr txBox="1">
            <a:spLocks noGrp="1"/>
          </p:cNvSpPr>
          <p:nvPr>
            <p:ph type="body" idx="1"/>
          </p:nvPr>
        </p:nvSpPr>
        <p:spPr>
          <a:xfrm>
            <a:off x="701040" y="4415790"/>
            <a:ext cx="5608320" cy="4183380"/>
          </a:xfrm>
          <a:prstGeom prst="rect">
            <a:avLst/>
          </a:prstGeom>
          <a:noFill/>
          <a:ln>
            <a:noFill/>
          </a:ln>
        </p:spPr>
        <p:txBody>
          <a:bodyPr wrap="square" lIns="93175" tIns="46575" rIns="93175" bIns="46575" anchor="t" anchorCtr="0">
            <a:noAutofit/>
          </a:bodyPr>
          <a:lstStyle/>
          <a:p>
            <a:pPr marL="0" marR="0" lvl="0" indent="0" algn="l" rtl="0">
              <a:spcBef>
                <a:spcPts val="0"/>
              </a:spcBef>
              <a:buSzPct val="25000"/>
              <a:buNone/>
            </a:pPr>
            <a:endParaRPr sz="1200" b="0" i="0" u="none" strike="noStrike" cap="none" dirty="0">
              <a:solidFill>
                <a:schemeClr val="dk1"/>
              </a:solidFill>
              <a:latin typeface="Palatino Linotype"/>
              <a:ea typeface="Palatino Linotype"/>
              <a:cs typeface="Palatino Linotype"/>
              <a:sym typeface="Palatino Linotype"/>
            </a:endParaRPr>
          </a:p>
        </p:txBody>
      </p:sp>
      <p:sp>
        <p:nvSpPr>
          <p:cNvPr id="84" name="Shape 84"/>
          <p:cNvSpPr txBox="1">
            <a:spLocks noGrp="1"/>
          </p:cNvSpPr>
          <p:nvPr>
            <p:ph type="sldNum" idx="12"/>
          </p:nvPr>
        </p:nvSpPr>
        <p:spPr>
          <a:xfrm>
            <a:off x="3970938" y="8829967"/>
            <a:ext cx="3037840" cy="464820"/>
          </a:xfrm>
          <a:prstGeom prst="rect">
            <a:avLst/>
          </a:prstGeom>
          <a:noFill/>
          <a:ln>
            <a:noFill/>
          </a:ln>
        </p:spPr>
        <p:txBody>
          <a:bodyPr wrap="square" lIns="93175" tIns="46575" rIns="93175" bIns="46575"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Palatino Linotype"/>
                <a:ea typeface="Palatino Linotype"/>
                <a:cs typeface="Palatino Linotype"/>
                <a:sym typeface="Palatino Linotype"/>
              </a:rPr>
              <a:t>1</a:t>
            </a:fld>
            <a:endParaRPr lang="en-US" sz="1200" b="0" i="0" u="none" strike="noStrike" cap="none" dirty="0">
              <a:solidFill>
                <a:schemeClr val="dk1"/>
              </a:solidFill>
              <a:latin typeface="Palatino Linotype"/>
              <a:ea typeface="Palatino Linotype"/>
              <a:cs typeface="Palatino Linotype"/>
              <a:sym typeface="Palatino Linotype"/>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txBox="1">
            <a:spLocks noGrp="1"/>
          </p:cNvSpPr>
          <p:nvPr>
            <p:ph type="body" idx="1"/>
          </p:nvPr>
        </p:nvSpPr>
        <p:spPr>
          <a:xfrm>
            <a:off x="701040" y="4415790"/>
            <a:ext cx="5608320" cy="4183380"/>
          </a:xfrm>
          <a:prstGeom prst="rect">
            <a:avLst/>
          </a:prstGeom>
        </p:spPr>
        <p:txBody>
          <a:bodyPr wrap="square" lIns="91425" tIns="91425" rIns="91425" bIns="91425" anchor="t" anchorCtr="0">
            <a:noAutofit/>
          </a:bodyPr>
          <a:lstStyle/>
          <a:p>
            <a:pPr lvl="0">
              <a:spcBef>
                <a:spcPts val="0"/>
              </a:spcBef>
              <a:buNone/>
            </a:pPr>
            <a:endParaRPr dirty="0"/>
          </a:p>
        </p:txBody>
      </p:sp>
      <p:sp>
        <p:nvSpPr>
          <p:cNvPr id="111" name="Shape 111"/>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3939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701040" y="4415790"/>
            <a:ext cx="5608320" cy="4183380"/>
          </a:xfrm>
          <a:prstGeom prst="rect">
            <a:avLst/>
          </a:prstGeom>
        </p:spPr>
        <p:txBody>
          <a:bodyPr wrap="square" lIns="91425" tIns="91425" rIns="91425" bIns="91425" anchor="t" anchorCtr="0">
            <a:noAutofit/>
          </a:bodyPr>
          <a:lstStyle/>
          <a:p>
            <a:pPr lvl="0">
              <a:spcBef>
                <a:spcPts val="0"/>
              </a:spcBef>
              <a:buNone/>
            </a:pPr>
            <a:endParaRPr dirty="0"/>
          </a:p>
        </p:txBody>
      </p:sp>
      <p:sp>
        <p:nvSpPr>
          <p:cNvPr id="105" name="Shape 105"/>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22273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701040" y="4415790"/>
            <a:ext cx="5608320" cy="4183380"/>
          </a:xfrm>
          <a:prstGeom prst="rect">
            <a:avLst/>
          </a:prstGeom>
        </p:spPr>
        <p:txBody>
          <a:bodyPr wrap="square" lIns="91425" tIns="91425" rIns="91425" bIns="91425" anchor="t" anchorCtr="0">
            <a:noAutofit/>
          </a:bodyPr>
          <a:lstStyle/>
          <a:p>
            <a:pPr lvl="0">
              <a:spcBef>
                <a:spcPts val="0"/>
              </a:spcBef>
              <a:buNone/>
            </a:pPr>
            <a:endParaRPr dirty="0"/>
          </a:p>
        </p:txBody>
      </p:sp>
      <p:sp>
        <p:nvSpPr>
          <p:cNvPr id="105" name="Shape 105"/>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26284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txBox="1">
            <a:spLocks noGrp="1"/>
          </p:cNvSpPr>
          <p:nvPr>
            <p:ph type="body" idx="1"/>
          </p:nvPr>
        </p:nvSpPr>
        <p:spPr>
          <a:xfrm>
            <a:off x="701040" y="4415790"/>
            <a:ext cx="5608320" cy="4183380"/>
          </a:xfrm>
          <a:prstGeom prst="rect">
            <a:avLst/>
          </a:prstGeom>
        </p:spPr>
        <p:txBody>
          <a:bodyPr wrap="square" lIns="91425" tIns="91425" rIns="91425" bIns="91425" anchor="t" anchorCtr="0">
            <a:noAutofit/>
          </a:bodyPr>
          <a:lstStyle/>
          <a:p>
            <a:pPr lvl="0">
              <a:spcBef>
                <a:spcPts val="0"/>
              </a:spcBef>
              <a:buNone/>
            </a:pPr>
            <a:endParaRPr dirty="0"/>
          </a:p>
        </p:txBody>
      </p:sp>
      <p:sp>
        <p:nvSpPr>
          <p:cNvPr id="111" name="Shape 111"/>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7730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701040" y="4415790"/>
            <a:ext cx="5608320" cy="4183380"/>
          </a:xfrm>
          <a:prstGeom prst="rect">
            <a:avLst/>
          </a:prstGeom>
        </p:spPr>
        <p:txBody>
          <a:bodyPr wrap="square" lIns="91425" tIns="91425" rIns="91425" bIns="91425" anchor="t" anchorCtr="0">
            <a:noAutofit/>
          </a:bodyPr>
          <a:lstStyle/>
          <a:p>
            <a:pPr lvl="0">
              <a:spcBef>
                <a:spcPts val="0"/>
              </a:spcBef>
              <a:buNone/>
            </a:pPr>
            <a:endParaRPr dirty="0"/>
          </a:p>
        </p:txBody>
      </p:sp>
      <p:sp>
        <p:nvSpPr>
          <p:cNvPr id="117" name="Shape 117"/>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2277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701040" y="4415790"/>
            <a:ext cx="5608320" cy="4183380"/>
          </a:xfrm>
          <a:prstGeom prst="rect">
            <a:avLst/>
          </a:prstGeom>
        </p:spPr>
        <p:txBody>
          <a:bodyPr wrap="square" lIns="91425" tIns="91425" rIns="91425" bIns="91425" anchor="t" anchorCtr="0">
            <a:noAutofit/>
          </a:bodyPr>
          <a:lstStyle/>
          <a:p>
            <a:pPr lvl="0">
              <a:spcBef>
                <a:spcPts val="0"/>
              </a:spcBef>
              <a:buNone/>
            </a:pPr>
            <a:endParaRPr dirty="0"/>
          </a:p>
        </p:txBody>
      </p:sp>
      <p:sp>
        <p:nvSpPr>
          <p:cNvPr id="117" name="Shape 117"/>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9890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txBox="1">
            <a:spLocks noGrp="1"/>
          </p:cNvSpPr>
          <p:nvPr>
            <p:ph type="body" idx="1"/>
          </p:nvPr>
        </p:nvSpPr>
        <p:spPr>
          <a:xfrm>
            <a:off x="701040" y="4415790"/>
            <a:ext cx="5608320" cy="4183380"/>
          </a:xfrm>
          <a:prstGeom prst="rect">
            <a:avLst/>
          </a:prstGeom>
        </p:spPr>
        <p:txBody>
          <a:bodyPr wrap="square" lIns="91425" tIns="91425" rIns="91425" bIns="91425" anchor="t" anchorCtr="0">
            <a:noAutofit/>
          </a:bodyPr>
          <a:lstStyle/>
          <a:p>
            <a:pPr lvl="0">
              <a:spcBef>
                <a:spcPts val="0"/>
              </a:spcBef>
              <a:buNone/>
            </a:pPr>
            <a:endParaRPr dirty="0"/>
          </a:p>
        </p:txBody>
      </p:sp>
      <p:sp>
        <p:nvSpPr>
          <p:cNvPr id="111" name="Shape 111"/>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txBox="1">
            <a:spLocks noGrp="1"/>
          </p:cNvSpPr>
          <p:nvPr>
            <p:ph type="body" idx="1"/>
          </p:nvPr>
        </p:nvSpPr>
        <p:spPr>
          <a:xfrm>
            <a:off x="701040" y="4415790"/>
            <a:ext cx="5608320" cy="4183380"/>
          </a:xfrm>
          <a:prstGeom prst="rect">
            <a:avLst/>
          </a:prstGeom>
        </p:spPr>
        <p:txBody>
          <a:bodyPr wrap="square" lIns="91425" tIns="91425" rIns="91425" bIns="91425" anchor="t" anchorCtr="0">
            <a:noAutofit/>
          </a:bodyPr>
          <a:lstStyle/>
          <a:p>
            <a:pPr lvl="0">
              <a:spcBef>
                <a:spcPts val="0"/>
              </a:spcBef>
              <a:buNone/>
            </a:pPr>
            <a:endParaRPr dirty="0"/>
          </a:p>
        </p:txBody>
      </p:sp>
      <p:sp>
        <p:nvSpPr>
          <p:cNvPr id="111" name="Shape 111"/>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65313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blipFill rotWithShape="1">
          <a:blip r:embed="rId2">
            <a:alphaModFix/>
          </a:blip>
          <a:stretch>
            <a:fillRect/>
          </a:stretch>
        </a:blipFill>
        <a:effectLst/>
      </p:bgPr>
    </p:bg>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1065214" y="533400"/>
            <a:ext cx="5029200" cy="2514601"/>
          </a:xfrm>
          <a:prstGeom prst="rect">
            <a:avLst/>
          </a:prstGeom>
          <a:noFill/>
          <a:ln>
            <a:noFill/>
          </a:ln>
        </p:spPr>
        <p:txBody>
          <a:bodyPr wrap="square" lIns="91425" tIns="91425" rIns="91425" bIns="91425" anchor="b" anchorCtr="0"/>
          <a:lstStyle>
            <a:lvl1pPr marL="0" marR="0" lvl="0" indent="0" algn="l" rtl="0">
              <a:lnSpc>
                <a:spcPct val="80000"/>
              </a:lnSpc>
              <a:spcBef>
                <a:spcPts val="0"/>
              </a:spcBef>
              <a:buClr>
                <a:schemeClr val="accent1"/>
              </a:buClr>
              <a:buFont typeface="Century Gothic"/>
              <a:buNone/>
              <a:defRPr sz="4000" b="1" i="0" u="none" strike="noStrike" cap="none">
                <a:solidFill>
                  <a:schemeClr val="accent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7" name="Shape 17"/>
          <p:cNvSpPr txBox="1">
            <a:spLocks noGrp="1"/>
          </p:cNvSpPr>
          <p:nvPr>
            <p:ph type="subTitle" idx="1"/>
          </p:nvPr>
        </p:nvSpPr>
        <p:spPr>
          <a:xfrm>
            <a:off x="1065212" y="3403600"/>
            <a:ext cx="5029201" cy="1397000"/>
          </a:xfrm>
          <a:prstGeom prst="rect">
            <a:avLst/>
          </a:prstGeom>
          <a:noFill/>
          <a:ln>
            <a:noFill/>
          </a:ln>
        </p:spPr>
        <p:txBody>
          <a:bodyPr wrap="square" lIns="91425" tIns="91425" rIns="91425" bIns="91425" anchor="t" anchorCtr="0"/>
          <a:lstStyle>
            <a:lvl1pPr marL="0" marR="0" lvl="0" indent="0" algn="l" rtl="0">
              <a:lnSpc>
                <a:spcPct val="90000"/>
              </a:lnSpc>
              <a:spcBef>
                <a:spcPts val="600"/>
              </a:spcBef>
              <a:buClr>
                <a:srgbClr val="595959"/>
              </a:buClr>
              <a:buFont typeface="Arial"/>
              <a:buNone/>
              <a:defRPr sz="2400" b="0" i="0" u="none" strike="noStrike" cap="none">
                <a:solidFill>
                  <a:schemeClr val="dk1"/>
                </a:solidFill>
                <a:latin typeface="Palatino Linotype"/>
                <a:ea typeface="Palatino Linotype"/>
                <a:cs typeface="Palatino Linotype"/>
                <a:sym typeface="Palatino Linotype"/>
              </a:defRPr>
            </a:lvl1pPr>
            <a:lvl2pPr marL="457200" marR="0" lvl="1" indent="0" algn="ctr" rtl="0">
              <a:lnSpc>
                <a:spcPct val="90000"/>
              </a:lnSpc>
              <a:spcBef>
                <a:spcPts val="1000"/>
              </a:spcBef>
              <a:buClr>
                <a:srgbClr val="595959"/>
              </a:buClr>
              <a:buFont typeface="Arial"/>
              <a:buNone/>
              <a:defRPr sz="1800" b="0" i="0" u="none" strike="noStrike" cap="none">
                <a:solidFill>
                  <a:srgbClr val="888888"/>
                </a:solidFill>
                <a:latin typeface="Palatino Linotype"/>
                <a:ea typeface="Palatino Linotype"/>
                <a:cs typeface="Palatino Linotype"/>
                <a:sym typeface="Palatino Linotype"/>
              </a:defRPr>
            </a:lvl2pPr>
            <a:lvl3pPr marL="914400" marR="0" lvl="2" indent="0" algn="ctr" rtl="0">
              <a:lnSpc>
                <a:spcPct val="90000"/>
              </a:lnSpc>
              <a:spcBef>
                <a:spcPts val="600"/>
              </a:spcBef>
              <a:buClr>
                <a:srgbClr val="595959"/>
              </a:buClr>
              <a:buFont typeface="Arial"/>
              <a:buNone/>
              <a:defRPr sz="1600" b="0" i="0" u="none" strike="noStrike" cap="none">
                <a:solidFill>
                  <a:srgbClr val="888888"/>
                </a:solidFill>
                <a:latin typeface="Palatino Linotype"/>
                <a:ea typeface="Palatino Linotype"/>
                <a:cs typeface="Palatino Linotype"/>
                <a:sym typeface="Palatino Linotype"/>
              </a:defRPr>
            </a:lvl3pPr>
            <a:lvl4pPr marL="1371600" marR="0" lvl="3" indent="0" algn="ctr" rtl="0">
              <a:lnSpc>
                <a:spcPct val="90000"/>
              </a:lnSpc>
              <a:spcBef>
                <a:spcPts val="600"/>
              </a:spcBef>
              <a:buClr>
                <a:srgbClr val="595959"/>
              </a:buClr>
              <a:buFont typeface="Arial"/>
              <a:buNone/>
              <a:defRPr sz="1400" b="0" i="0" u="none" strike="noStrike" cap="none">
                <a:solidFill>
                  <a:srgbClr val="888888"/>
                </a:solidFill>
                <a:latin typeface="Palatino Linotype"/>
                <a:ea typeface="Palatino Linotype"/>
                <a:cs typeface="Palatino Linotype"/>
                <a:sym typeface="Palatino Linotype"/>
              </a:defRPr>
            </a:lvl4pPr>
            <a:lvl5pPr marL="1828800" marR="0" lvl="4" indent="0" algn="ctr" rtl="0">
              <a:lnSpc>
                <a:spcPct val="90000"/>
              </a:lnSpc>
              <a:spcBef>
                <a:spcPts val="600"/>
              </a:spcBef>
              <a:buClr>
                <a:srgbClr val="595959"/>
              </a:buClr>
              <a:buFont typeface="Arial"/>
              <a:buNone/>
              <a:defRPr sz="1400" b="0" i="0" u="none" strike="noStrike" cap="none">
                <a:solidFill>
                  <a:srgbClr val="888888"/>
                </a:solidFill>
                <a:latin typeface="Palatino Linotype"/>
                <a:ea typeface="Palatino Linotype"/>
                <a:cs typeface="Palatino Linotype"/>
                <a:sym typeface="Palatino Linotype"/>
              </a:defRPr>
            </a:lvl5pPr>
            <a:lvl6pPr marL="2286000" marR="0" lvl="5" indent="0" algn="ctr" rtl="0">
              <a:spcBef>
                <a:spcPts val="600"/>
              </a:spcBef>
              <a:buClr>
                <a:srgbClr val="888888"/>
              </a:buClr>
              <a:buFont typeface="Arial"/>
              <a:buNone/>
              <a:defRPr sz="1400" b="0" i="0" u="none" strike="noStrike" cap="none">
                <a:solidFill>
                  <a:srgbClr val="888888"/>
                </a:solidFill>
                <a:latin typeface="Palatino Linotype"/>
                <a:ea typeface="Palatino Linotype"/>
                <a:cs typeface="Palatino Linotype"/>
                <a:sym typeface="Palatino Linotype"/>
              </a:defRPr>
            </a:lvl6pPr>
            <a:lvl7pPr marL="2743200" marR="0" lvl="6" indent="0" algn="ctr" rtl="0">
              <a:spcBef>
                <a:spcPts val="600"/>
              </a:spcBef>
              <a:buClr>
                <a:srgbClr val="888888"/>
              </a:buClr>
              <a:buFont typeface="Arial"/>
              <a:buNone/>
              <a:defRPr sz="1400" b="0" i="0" u="none" strike="noStrike" cap="none">
                <a:solidFill>
                  <a:srgbClr val="888888"/>
                </a:solidFill>
                <a:latin typeface="Palatino Linotype"/>
                <a:ea typeface="Palatino Linotype"/>
                <a:cs typeface="Palatino Linotype"/>
                <a:sym typeface="Palatino Linotype"/>
              </a:defRPr>
            </a:lvl7pPr>
            <a:lvl8pPr marL="3200400" marR="0" lvl="7" indent="0" algn="ctr" rtl="0">
              <a:spcBef>
                <a:spcPts val="600"/>
              </a:spcBef>
              <a:buClr>
                <a:srgbClr val="888888"/>
              </a:buClr>
              <a:buFont typeface="Arial"/>
              <a:buNone/>
              <a:defRPr sz="1400" b="0" i="0" u="none" strike="noStrike" cap="none">
                <a:solidFill>
                  <a:srgbClr val="888888"/>
                </a:solidFill>
                <a:latin typeface="Palatino Linotype"/>
                <a:ea typeface="Palatino Linotype"/>
                <a:cs typeface="Palatino Linotype"/>
                <a:sym typeface="Palatino Linotype"/>
              </a:defRPr>
            </a:lvl8pPr>
            <a:lvl9pPr marL="3657600" marR="0" lvl="8" indent="0" algn="ctr" rtl="0">
              <a:spcBef>
                <a:spcPts val="600"/>
              </a:spcBef>
              <a:buClr>
                <a:srgbClr val="888888"/>
              </a:buClr>
              <a:buFont typeface="Arial"/>
              <a:buNone/>
              <a:defRPr sz="1400" b="0" i="0" u="none" strike="noStrike" cap="none">
                <a:solidFill>
                  <a:srgbClr val="888888"/>
                </a:solidFill>
                <a:latin typeface="Palatino Linotype"/>
                <a:ea typeface="Palatino Linotype"/>
                <a:cs typeface="Palatino Linotype"/>
                <a:sym typeface="Palatino Linotype"/>
              </a:defRPr>
            </a:lvl9pPr>
          </a:lstStyle>
          <a:p>
            <a:endParaRPr/>
          </a:p>
        </p:txBody>
      </p:sp>
      <p:sp>
        <p:nvSpPr>
          <p:cNvPr id="18" name="Shape 18"/>
          <p:cNvSpPr txBox="1">
            <a:spLocks noGrp="1"/>
          </p:cNvSpPr>
          <p:nvPr>
            <p:ph type="ftr" idx="11"/>
          </p:nvPr>
        </p:nvSpPr>
        <p:spPr>
          <a:xfrm>
            <a:off x="1065213" y="6432551"/>
            <a:ext cx="5653087" cy="273049"/>
          </a:xfrm>
          <a:prstGeom prst="rect">
            <a:avLst/>
          </a:prstGeom>
          <a:noFill/>
          <a:ln>
            <a:noFill/>
          </a:ln>
        </p:spPr>
        <p:txBody>
          <a:bodyPr wrap="square" lIns="91425" tIns="91425" rIns="91425" bIns="91425" anchor="ctr" anchorCtr="0"/>
          <a:lstStyle>
            <a:lvl1pPr marL="0" marR="0" lvl="0" indent="0" algn="l" rtl="0">
              <a:spcBef>
                <a:spcPts val="0"/>
              </a:spcBef>
              <a:buNone/>
              <a:defRPr sz="1100" b="0" i="0" u="none" strike="noStrike" cap="none">
                <a:solidFill>
                  <a:schemeClr val="dk1"/>
                </a:solidFill>
                <a:latin typeface="Palatino Linotype"/>
                <a:ea typeface="Palatino Linotype"/>
                <a:cs typeface="Palatino Linotype"/>
                <a:sym typeface="Palatino Linotype"/>
              </a:defRPr>
            </a:lvl1pPr>
            <a:lvl2pPr marL="457200" marR="0" lvl="1"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2pPr>
            <a:lvl3pPr marL="914400" marR="0" lvl="2"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3pPr>
            <a:lvl4pPr marL="1371600" marR="0" lvl="3"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4pPr>
            <a:lvl5pPr marL="1828800" marR="0" lvl="4"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5pPr>
            <a:lvl6pPr marL="2286000" marR="0" lvl="5"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6pPr>
            <a:lvl7pPr marL="2743200" marR="0" lvl="6"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7pPr>
            <a:lvl8pPr marL="3200400" marR="0" lvl="7"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8pPr>
            <a:lvl9pPr marL="3657600" marR="0" lvl="8"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9pPr>
          </a:lstStyle>
          <a:p>
            <a:endParaRPr dirty="0"/>
          </a:p>
        </p:txBody>
      </p:sp>
      <p:sp>
        <p:nvSpPr>
          <p:cNvPr id="19" name="Shape 19"/>
          <p:cNvSpPr txBox="1">
            <a:spLocks noGrp="1"/>
          </p:cNvSpPr>
          <p:nvPr>
            <p:ph type="dt" idx="10"/>
          </p:nvPr>
        </p:nvSpPr>
        <p:spPr>
          <a:xfrm>
            <a:off x="6932612" y="6432551"/>
            <a:ext cx="1371600" cy="273049"/>
          </a:xfrm>
          <a:prstGeom prst="rect">
            <a:avLst/>
          </a:prstGeom>
          <a:noFill/>
          <a:ln>
            <a:noFill/>
          </a:ln>
        </p:spPr>
        <p:txBody>
          <a:bodyPr wrap="square" lIns="91425" tIns="91425" rIns="91425" bIns="91425" anchor="ctr" anchorCtr="0"/>
          <a:lstStyle>
            <a:lvl1pPr marL="0" marR="0" lvl="0" indent="0" algn="r" rtl="0">
              <a:spcBef>
                <a:spcPts val="0"/>
              </a:spcBef>
              <a:buNone/>
              <a:defRPr sz="1100" b="0" i="0" u="none" strike="noStrike" cap="none">
                <a:solidFill>
                  <a:schemeClr val="dk1"/>
                </a:solidFill>
                <a:latin typeface="Palatino Linotype"/>
                <a:ea typeface="Palatino Linotype"/>
                <a:cs typeface="Palatino Linotype"/>
                <a:sym typeface="Palatino Linotype"/>
              </a:defRPr>
            </a:lvl1pPr>
            <a:lvl2pPr marL="457200" marR="0" lvl="1"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2pPr>
            <a:lvl3pPr marL="914400" marR="0" lvl="2"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3pPr>
            <a:lvl4pPr marL="1371600" marR="0" lvl="3"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4pPr>
            <a:lvl5pPr marL="1828800" marR="0" lvl="4"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5pPr>
            <a:lvl6pPr marL="2286000" marR="0" lvl="5"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6pPr>
            <a:lvl7pPr marL="2743200" marR="0" lvl="6"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7pPr>
            <a:lvl8pPr marL="3200400" marR="0" lvl="7"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8pPr>
            <a:lvl9pPr marL="3657600" marR="0" lvl="8"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9pPr>
          </a:lstStyle>
          <a:p>
            <a:endParaRPr dirty="0"/>
          </a:p>
        </p:txBody>
      </p:sp>
      <p:sp>
        <p:nvSpPr>
          <p:cNvPr id="20" name="Shape 20"/>
          <p:cNvSpPr txBox="1">
            <a:spLocks noGrp="1"/>
          </p:cNvSpPr>
          <p:nvPr>
            <p:ph type="sldNum" idx="12"/>
          </p:nvPr>
        </p:nvSpPr>
        <p:spPr>
          <a:xfrm>
            <a:off x="8532812" y="6432551"/>
            <a:ext cx="1219201" cy="273049"/>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100" b="0" i="0" u="none" strike="noStrike" cap="none">
                <a:solidFill>
                  <a:schemeClr val="dk1"/>
                </a:solidFill>
                <a:latin typeface="Palatino Linotype"/>
                <a:ea typeface="Palatino Linotype"/>
                <a:cs typeface="Palatino Linotype"/>
                <a:sym typeface="Palatino Linotype"/>
              </a:rPr>
              <a:t>‹#›</a:t>
            </a:fld>
            <a:endParaRPr lang="en-US" sz="1100" b="0" i="0" u="none" strike="noStrike" cap="none" dirty="0">
              <a:solidFill>
                <a:schemeClr val="dk1"/>
              </a:solidFill>
              <a:latin typeface="Palatino Linotype"/>
              <a:ea typeface="Palatino Linotype"/>
              <a:cs typeface="Palatino Linotype"/>
              <a:sym typeface="Palatino Linotype"/>
            </a:endParaRPr>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1065212" y="533400"/>
            <a:ext cx="8686801" cy="1066800"/>
          </a:xfrm>
          <a:prstGeom prst="rect">
            <a:avLst/>
          </a:prstGeom>
          <a:noFill/>
          <a:ln>
            <a:noFill/>
          </a:ln>
        </p:spPr>
        <p:txBody>
          <a:bodyPr wrap="square" lIns="91425" tIns="91425" rIns="91425" bIns="91425" anchor="b" anchorCtr="0"/>
          <a:lstStyle>
            <a:lvl1pPr marL="0" marR="0" lvl="0" indent="0" algn="l" rtl="0">
              <a:lnSpc>
                <a:spcPct val="80000"/>
              </a:lnSpc>
              <a:spcBef>
                <a:spcPts val="0"/>
              </a:spcBef>
              <a:buClr>
                <a:schemeClr val="accent1"/>
              </a:buClr>
              <a:buFont typeface="Century Gothic"/>
              <a:buNone/>
              <a:defRPr sz="3600" b="1" i="0" u="none" strike="noStrike" cap="none">
                <a:solidFill>
                  <a:schemeClr val="accent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1" name="Shape 71"/>
          <p:cNvSpPr txBox="1">
            <a:spLocks noGrp="1"/>
          </p:cNvSpPr>
          <p:nvPr>
            <p:ph type="body" idx="1"/>
          </p:nvPr>
        </p:nvSpPr>
        <p:spPr>
          <a:xfrm rot="5400000">
            <a:off x="3313113" y="-419101"/>
            <a:ext cx="4191000" cy="8686801"/>
          </a:xfrm>
          <a:prstGeom prst="rect">
            <a:avLst/>
          </a:prstGeom>
          <a:noFill/>
          <a:ln>
            <a:noFill/>
          </a:ln>
        </p:spPr>
        <p:txBody>
          <a:bodyPr wrap="square" lIns="91425" tIns="91425" rIns="91425" bIns="91425" anchor="t" anchorCtr="0"/>
          <a:lstStyle>
            <a:lvl1pPr marL="274320" marR="0" lvl="0" indent="-134620" algn="l" rtl="0">
              <a:lnSpc>
                <a:spcPct val="90000"/>
              </a:lnSpc>
              <a:spcBef>
                <a:spcPts val="1800"/>
              </a:spcBef>
              <a:buClr>
                <a:srgbClr val="595959"/>
              </a:buClr>
              <a:buSzPct val="80000"/>
              <a:buFont typeface="Arial"/>
              <a:buChar char="•"/>
              <a:defRPr sz="2000" b="0" i="0" u="none" strike="noStrike" cap="none">
                <a:solidFill>
                  <a:schemeClr val="dk1"/>
                </a:solidFill>
                <a:latin typeface="Palatino Linotype"/>
                <a:ea typeface="Palatino Linotype"/>
                <a:cs typeface="Palatino Linotype"/>
                <a:sym typeface="Palatino Linotype"/>
              </a:defRPr>
            </a:lvl1pPr>
            <a:lvl2pPr marL="594360" marR="0" lvl="1" indent="-147319" algn="l" rtl="0">
              <a:lnSpc>
                <a:spcPct val="90000"/>
              </a:lnSpc>
              <a:spcBef>
                <a:spcPts val="1000"/>
              </a:spcBef>
              <a:buClr>
                <a:srgbClr val="595959"/>
              </a:buClr>
              <a:buSzPct val="79999"/>
              <a:buFont typeface="Arial"/>
              <a:buChar char="•"/>
              <a:defRPr sz="1800" b="0" i="0" u="none" strike="noStrike" cap="none">
                <a:solidFill>
                  <a:schemeClr val="dk1"/>
                </a:solidFill>
                <a:latin typeface="Palatino Linotype"/>
                <a:ea typeface="Palatino Linotype"/>
                <a:cs typeface="Palatino Linotype"/>
                <a:sym typeface="Palatino Linotype"/>
              </a:defRPr>
            </a:lvl2pPr>
            <a:lvl3pPr marL="777240" marR="0" lvl="2" indent="-111759" algn="l" rtl="0">
              <a:lnSpc>
                <a:spcPct val="90000"/>
              </a:lnSpc>
              <a:spcBef>
                <a:spcPts val="600"/>
              </a:spcBef>
              <a:buClr>
                <a:srgbClr val="595959"/>
              </a:buClr>
              <a:buSzPct val="80000"/>
              <a:buFont typeface="Arial"/>
              <a:buChar char="•"/>
              <a:defRPr sz="1600" b="0" i="0" u="none" strike="noStrike" cap="none">
                <a:solidFill>
                  <a:schemeClr val="dk1"/>
                </a:solidFill>
                <a:latin typeface="Palatino Linotype"/>
                <a:ea typeface="Palatino Linotype"/>
                <a:cs typeface="Palatino Linotype"/>
                <a:sym typeface="Palatino Linotype"/>
              </a:defRPr>
            </a:lvl3pPr>
            <a:lvl4pPr marL="960120" marR="0" lvl="3" indent="-114300" algn="l" rtl="0">
              <a:lnSpc>
                <a:spcPct val="90000"/>
              </a:lnSpc>
              <a:spcBef>
                <a:spcPts val="600"/>
              </a:spcBef>
              <a:buClr>
                <a:srgbClr val="595959"/>
              </a:buClr>
              <a:buSzPct val="80000"/>
              <a:buFont typeface="Arial"/>
              <a:buChar char="•"/>
              <a:defRPr sz="1400" b="0" i="0" u="none" strike="noStrike" cap="none">
                <a:solidFill>
                  <a:schemeClr val="dk1"/>
                </a:solidFill>
                <a:latin typeface="Palatino Linotype"/>
                <a:ea typeface="Palatino Linotype"/>
                <a:cs typeface="Palatino Linotype"/>
                <a:sym typeface="Palatino Linotype"/>
              </a:defRPr>
            </a:lvl4pPr>
            <a:lvl5pPr marL="1097280" marR="0" lvl="4" indent="-73660" algn="l" rtl="0">
              <a:lnSpc>
                <a:spcPct val="90000"/>
              </a:lnSpc>
              <a:spcBef>
                <a:spcPts val="600"/>
              </a:spcBef>
              <a:buClr>
                <a:srgbClr val="595959"/>
              </a:buClr>
              <a:buSzPct val="80000"/>
              <a:buFont typeface="Arial"/>
              <a:buChar char="•"/>
              <a:defRPr sz="1400" b="0" i="0" u="none" strike="noStrike" cap="none">
                <a:solidFill>
                  <a:schemeClr val="dk1"/>
                </a:solidFill>
                <a:latin typeface="Palatino Linotype"/>
                <a:ea typeface="Palatino Linotype"/>
                <a:cs typeface="Palatino Linotype"/>
                <a:sym typeface="Palatino Linotype"/>
              </a:defRPr>
            </a:lvl5pPr>
            <a:lvl6pPr marL="1234440" marR="0" lvl="5" indent="-71119" algn="l" rtl="0">
              <a:spcBef>
                <a:spcPts val="600"/>
              </a:spcBef>
              <a:buClr>
                <a:srgbClr val="595959"/>
              </a:buClr>
              <a:buSzPct val="80000"/>
              <a:buFont typeface="Arial"/>
              <a:buChar char="•"/>
              <a:defRPr sz="1400" b="0" i="0" u="none" strike="noStrike" cap="none">
                <a:solidFill>
                  <a:srgbClr val="595959"/>
                </a:solidFill>
                <a:latin typeface="Palatino Linotype"/>
                <a:ea typeface="Palatino Linotype"/>
                <a:cs typeface="Palatino Linotype"/>
                <a:sym typeface="Palatino Linotype"/>
              </a:defRPr>
            </a:lvl6pPr>
            <a:lvl7pPr marL="1371600" marR="0" lvl="6" indent="-68580" algn="l" rtl="0">
              <a:spcBef>
                <a:spcPts val="600"/>
              </a:spcBef>
              <a:buClr>
                <a:srgbClr val="595959"/>
              </a:buClr>
              <a:buSzPct val="80000"/>
              <a:buFont typeface="Arial"/>
              <a:buChar char="•"/>
              <a:defRPr sz="1400" b="0" i="0" u="none" strike="noStrike" cap="none">
                <a:solidFill>
                  <a:srgbClr val="595959"/>
                </a:solidFill>
                <a:latin typeface="Palatino Linotype"/>
                <a:ea typeface="Palatino Linotype"/>
                <a:cs typeface="Palatino Linotype"/>
                <a:sym typeface="Palatino Linotype"/>
              </a:defRPr>
            </a:lvl7pPr>
            <a:lvl8pPr marL="1508760" marR="0" lvl="7" indent="-66040" algn="l" rtl="0">
              <a:spcBef>
                <a:spcPts val="600"/>
              </a:spcBef>
              <a:buClr>
                <a:srgbClr val="595959"/>
              </a:buClr>
              <a:buSzPct val="80000"/>
              <a:buFont typeface="Arial"/>
              <a:buChar char="•"/>
              <a:defRPr sz="1400" b="0" i="0" u="none" strike="noStrike" cap="none">
                <a:solidFill>
                  <a:srgbClr val="595959"/>
                </a:solidFill>
                <a:latin typeface="Palatino Linotype"/>
                <a:ea typeface="Palatino Linotype"/>
                <a:cs typeface="Palatino Linotype"/>
                <a:sym typeface="Palatino Linotype"/>
              </a:defRPr>
            </a:lvl8pPr>
            <a:lvl9pPr marL="1645920" marR="0" lvl="8" indent="-76200" algn="l" rtl="0">
              <a:spcBef>
                <a:spcPts val="600"/>
              </a:spcBef>
              <a:buClr>
                <a:srgbClr val="595959"/>
              </a:buClr>
              <a:buSzPct val="80000"/>
              <a:buFont typeface="Arial"/>
              <a:buChar char="•"/>
              <a:defRPr sz="1400" b="0" i="0" u="none" strike="noStrike" cap="none">
                <a:solidFill>
                  <a:srgbClr val="595959"/>
                </a:solidFill>
                <a:latin typeface="Palatino Linotype"/>
                <a:ea typeface="Palatino Linotype"/>
                <a:cs typeface="Palatino Linotype"/>
                <a:sym typeface="Palatino Linotype"/>
              </a:defRPr>
            </a:lvl9pPr>
          </a:lstStyle>
          <a:p>
            <a:endParaRPr/>
          </a:p>
        </p:txBody>
      </p:sp>
      <p:sp>
        <p:nvSpPr>
          <p:cNvPr id="72" name="Shape 72"/>
          <p:cNvSpPr txBox="1">
            <a:spLocks noGrp="1"/>
          </p:cNvSpPr>
          <p:nvPr>
            <p:ph type="ftr" idx="11"/>
          </p:nvPr>
        </p:nvSpPr>
        <p:spPr>
          <a:xfrm>
            <a:off x="1065213" y="6155267"/>
            <a:ext cx="5653087" cy="273049"/>
          </a:xfrm>
          <a:prstGeom prst="rect">
            <a:avLst/>
          </a:prstGeom>
          <a:noFill/>
          <a:ln>
            <a:noFill/>
          </a:ln>
        </p:spPr>
        <p:txBody>
          <a:bodyPr wrap="square" lIns="91425" tIns="91425" rIns="91425" bIns="91425" anchor="ctr" anchorCtr="0"/>
          <a:lstStyle>
            <a:lvl1pPr marL="0" marR="0" lvl="0" indent="0" algn="l" rtl="0">
              <a:spcBef>
                <a:spcPts val="0"/>
              </a:spcBef>
              <a:buNone/>
              <a:defRPr sz="1100" b="0" i="0" u="none" strike="noStrike" cap="none">
                <a:solidFill>
                  <a:schemeClr val="dk1"/>
                </a:solidFill>
                <a:latin typeface="Palatino Linotype"/>
                <a:ea typeface="Palatino Linotype"/>
                <a:cs typeface="Palatino Linotype"/>
                <a:sym typeface="Palatino Linotype"/>
              </a:defRPr>
            </a:lvl1pPr>
            <a:lvl2pPr marL="457200" marR="0" lvl="1"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2pPr>
            <a:lvl3pPr marL="914400" marR="0" lvl="2"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3pPr>
            <a:lvl4pPr marL="1371600" marR="0" lvl="3"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4pPr>
            <a:lvl5pPr marL="1828800" marR="0" lvl="4"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5pPr>
            <a:lvl6pPr marL="2286000" marR="0" lvl="5"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6pPr>
            <a:lvl7pPr marL="2743200" marR="0" lvl="6"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7pPr>
            <a:lvl8pPr marL="3200400" marR="0" lvl="7"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8pPr>
            <a:lvl9pPr marL="3657600" marR="0" lvl="8"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9pPr>
          </a:lstStyle>
          <a:p>
            <a:endParaRPr dirty="0"/>
          </a:p>
        </p:txBody>
      </p:sp>
      <p:sp>
        <p:nvSpPr>
          <p:cNvPr id="73" name="Shape 73"/>
          <p:cNvSpPr txBox="1">
            <a:spLocks noGrp="1"/>
          </p:cNvSpPr>
          <p:nvPr>
            <p:ph type="dt" idx="10"/>
          </p:nvPr>
        </p:nvSpPr>
        <p:spPr>
          <a:xfrm>
            <a:off x="6932612" y="6155267"/>
            <a:ext cx="1371600" cy="273049"/>
          </a:xfrm>
          <a:prstGeom prst="rect">
            <a:avLst/>
          </a:prstGeom>
          <a:noFill/>
          <a:ln>
            <a:noFill/>
          </a:ln>
        </p:spPr>
        <p:txBody>
          <a:bodyPr wrap="square" lIns="91425" tIns="91425" rIns="91425" bIns="91425" anchor="ctr" anchorCtr="0"/>
          <a:lstStyle>
            <a:lvl1pPr marL="0" marR="0" lvl="0" indent="0" algn="r" rtl="0">
              <a:spcBef>
                <a:spcPts val="0"/>
              </a:spcBef>
              <a:buNone/>
              <a:defRPr sz="1100" b="0" i="0" u="none" strike="noStrike" cap="none">
                <a:solidFill>
                  <a:schemeClr val="dk1"/>
                </a:solidFill>
                <a:latin typeface="Palatino Linotype"/>
                <a:ea typeface="Palatino Linotype"/>
                <a:cs typeface="Palatino Linotype"/>
                <a:sym typeface="Palatino Linotype"/>
              </a:defRPr>
            </a:lvl1pPr>
            <a:lvl2pPr marL="457200" marR="0" lvl="1"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2pPr>
            <a:lvl3pPr marL="914400" marR="0" lvl="2"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3pPr>
            <a:lvl4pPr marL="1371600" marR="0" lvl="3"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4pPr>
            <a:lvl5pPr marL="1828800" marR="0" lvl="4"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5pPr>
            <a:lvl6pPr marL="2286000" marR="0" lvl="5"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6pPr>
            <a:lvl7pPr marL="2743200" marR="0" lvl="6"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7pPr>
            <a:lvl8pPr marL="3200400" marR="0" lvl="7"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8pPr>
            <a:lvl9pPr marL="3657600" marR="0" lvl="8"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9pPr>
          </a:lstStyle>
          <a:p>
            <a:endParaRPr dirty="0"/>
          </a:p>
        </p:txBody>
      </p:sp>
      <p:sp>
        <p:nvSpPr>
          <p:cNvPr id="74" name="Shape 74"/>
          <p:cNvSpPr txBox="1">
            <a:spLocks noGrp="1"/>
          </p:cNvSpPr>
          <p:nvPr>
            <p:ph type="sldNum" idx="12"/>
          </p:nvPr>
        </p:nvSpPr>
        <p:spPr>
          <a:xfrm>
            <a:off x="8532812" y="6155267"/>
            <a:ext cx="1219201" cy="273049"/>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100" b="0" i="0" u="none" strike="noStrike" cap="none">
                <a:solidFill>
                  <a:schemeClr val="dk1"/>
                </a:solidFill>
                <a:latin typeface="Palatino Linotype"/>
                <a:ea typeface="Palatino Linotype"/>
                <a:cs typeface="Palatino Linotype"/>
                <a:sym typeface="Palatino Linotype"/>
              </a:rPr>
              <a:t>‹#›</a:t>
            </a:fld>
            <a:endParaRPr lang="en-US" sz="1100" b="0" i="0" u="none" strike="noStrike" cap="none" dirty="0">
              <a:solidFill>
                <a:schemeClr val="dk1"/>
              </a:solidFill>
              <a:latin typeface="Palatino Linotype"/>
              <a:ea typeface="Palatino Linotype"/>
              <a:cs typeface="Palatino Linotype"/>
              <a:sym typeface="Palatino Linotype"/>
            </a:endParaRPr>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5"/>
        <p:cNvGrpSpPr/>
        <p:nvPr/>
      </p:nvGrpSpPr>
      <p:grpSpPr>
        <a:xfrm>
          <a:off x="0" y="0"/>
          <a:ext cx="0" cy="0"/>
          <a:chOff x="0" y="0"/>
          <a:chExt cx="0" cy="0"/>
        </a:xfrm>
      </p:grpSpPr>
      <p:sp>
        <p:nvSpPr>
          <p:cNvPr id="76" name="Shape 76"/>
          <p:cNvSpPr txBox="1">
            <a:spLocks noGrp="1"/>
          </p:cNvSpPr>
          <p:nvPr>
            <p:ph type="title"/>
          </p:nvPr>
        </p:nvSpPr>
        <p:spPr>
          <a:xfrm rot="5400000">
            <a:off x="7199313" y="2095499"/>
            <a:ext cx="5486400" cy="2362201"/>
          </a:xfrm>
          <a:prstGeom prst="rect">
            <a:avLst/>
          </a:prstGeom>
          <a:noFill/>
          <a:ln>
            <a:noFill/>
          </a:ln>
        </p:spPr>
        <p:txBody>
          <a:bodyPr wrap="square" lIns="91425" tIns="91425" rIns="91425" bIns="91425" anchor="b" anchorCtr="0"/>
          <a:lstStyle>
            <a:lvl1pPr marL="0" marR="0" lvl="0" indent="0" algn="l" rtl="0">
              <a:lnSpc>
                <a:spcPct val="80000"/>
              </a:lnSpc>
              <a:spcBef>
                <a:spcPts val="0"/>
              </a:spcBef>
              <a:buClr>
                <a:schemeClr val="accent1"/>
              </a:buClr>
              <a:buFont typeface="Century Gothic"/>
              <a:buNone/>
              <a:defRPr sz="3600" b="1" i="0" u="none" strike="noStrike" cap="none">
                <a:solidFill>
                  <a:schemeClr val="accent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7" name="Shape 77"/>
          <p:cNvSpPr txBox="1">
            <a:spLocks noGrp="1"/>
          </p:cNvSpPr>
          <p:nvPr>
            <p:ph type="body" idx="1"/>
          </p:nvPr>
        </p:nvSpPr>
        <p:spPr>
          <a:xfrm rot="5400000">
            <a:off x="2055812" y="-457200"/>
            <a:ext cx="5486400" cy="7467599"/>
          </a:xfrm>
          <a:prstGeom prst="rect">
            <a:avLst/>
          </a:prstGeom>
          <a:noFill/>
          <a:ln>
            <a:noFill/>
          </a:ln>
        </p:spPr>
        <p:txBody>
          <a:bodyPr wrap="square" lIns="91425" tIns="91425" rIns="91425" bIns="91425" anchor="t" anchorCtr="0"/>
          <a:lstStyle>
            <a:lvl1pPr marL="274320" marR="0" lvl="0" indent="-134620" algn="l" rtl="0">
              <a:lnSpc>
                <a:spcPct val="90000"/>
              </a:lnSpc>
              <a:spcBef>
                <a:spcPts val="1800"/>
              </a:spcBef>
              <a:buClr>
                <a:srgbClr val="595959"/>
              </a:buClr>
              <a:buSzPct val="80000"/>
              <a:buFont typeface="Arial"/>
              <a:buChar char="•"/>
              <a:defRPr sz="2000" b="0" i="0" u="none" strike="noStrike" cap="none">
                <a:solidFill>
                  <a:schemeClr val="dk1"/>
                </a:solidFill>
                <a:latin typeface="Palatino Linotype"/>
                <a:ea typeface="Palatino Linotype"/>
                <a:cs typeface="Palatino Linotype"/>
                <a:sym typeface="Palatino Linotype"/>
              </a:defRPr>
            </a:lvl1pPr>
            <a:lvl2pPr marL="594360" marR="0" lvl="1" indent="-147319" algn="l" rtl="0">
              <a:lnSpc>
                <a:spcPct val="90000"/>
              </a:lnSpc>
              <a:spcBef>
                <a:spcPts val="1000"/>
              </a:spcBef>
              <a:buClr>
                <a:srgbClr val="595959"/>
              </a:buClr>
              <a:buSzPct val="79999"/>
              <a:buFont typeface="Arial"/>
              <a:buChar char="•"/>
              <a:defRPr sz="1800" b="0" i="0" u="none" strike="noStrike" cap="none">
                <a:solidFill>
                  <a:schemeClr val="dk1"/>
                </a:solidFill>
                <a:latin typeface="Palatino Linotype"/>
                <a:ea typeface="Palatino Linotype"/>
                <a:cs typeface="Palatino Linotype"/>
                <a:sym typeface="Palatino Linotype"/>
              </a:defRPr>
            </a:lvl2pPr>
            <a:lvl3pPr marL="777240" marR="0" lvl="2" indent="-111759" algn="l" rtl="0">
              <a:lnSpc>
                <a:spcPct val="90000"/>
              </a:lnSpc>
              <a:spcBef>
                <a:spcPts val="600"/>
              </a:spcBef>
              <a:buClr>
                <a:srgbClr val="595959"/>
              </a:buClr>
              <a:buSzPct val="80000"/>
              <a:buFont typeface="Arial"/>
              <a:buChar char="•"/>
              <a:defRPr sz="1600" b="0" i="0" u="none" strike="noStrike" cap="none">
                <a:solidFill>
                  <a:schemeClr val="dk1"/>
                </a:solidFill>
                <a:latin typeface="Palatino Linotype"/>
                <a:ea typeface="Palatino Linotype"/>
                <a:cs typeface="Palatino Linotype"/>
                <a:sym typeface="Palatino Linotype"/>
              </a:defRPr>
            </a:lvl3pPr>
            <a:lvl4pPr marL="960120" marR="0" lvl="3" indent="-114300" algn="l" rtl="0">
              <a:lnSpc>
                <a:spcPct val="90000"/>
              </a:lnSpc>
              <a:spcBef>
                <a:spcPts val="600"/>
              </a:spcBef>
              <a:buClr>
                <a:srgbClr val="595959"/>
              </a:buClr>
              <a:buSzPct val="80000"/>
              <a:buFont typeface="Arial"/>
              <a:buChar char="•"/>
              <a:defRPr sz="1400" b="0" i="0" u="none" strike="noStrike" cap="none">
                <a:solidFill>
                  <a:schemeClr val="dk1"/>
                </a:solidFill>
                <a:latin typeface="Palatino Linotype"/>
                <a:ea typeface="Palatino Linotype"/>
                <a:cs typeface="Palatino Linotype"/>
                <a:sym typeface="Palatino Linotype"/>
              </a:defRPr>
            </a:lvl4pPr>
            <a:lvl5pPr marL="1097280" marR="0" lvl="4" indent="-73660" algn="l" rtl="0">
              <a:lnSpc>
                <a:spcPct val="90000"/>
              </a:lnSpc>
              <a:spcBef>
                <a:spcPts val="600"/>
              </a:spcBef>
              <a:buClr>
                <a:srgbClr val="595959"/>
              </a:buClr>
              <a:buSzPct val="80000"/>
              <a:buFont typeface="Arial"/>
              <a:buChar char="•"/>
              <a:defRPr sz="1400" b="0" i="0" u="none" strike="noStrike" cap="none">
                <a:solidFill>
                  <a:schemeClr val="dk1"/>
                </a:solidFill>
                <a:latin typeface="Palatino Linotype"/>
                <a:ea typeface="Palatino Linotype"/>
                <a:cs typeface="Palatino Linotype"/>
                <a:sym typeface="Palatino Linotype"/>
              </a:defRPr>
            </a:lvl5pPr>
            <a:lvl6pPr marL="1234440" marR="0" lvl="5" indent="-71119" algn="l" rtl="0">
              <a:spcBef>
                <a:spcPts val="600"/>
              </a:spcBef>
              <a:buClr>
                <a:srgbClr val="595959"/>
              </a:buClr>
              <a:buSzPct val="80000"/>
              <a:buFont typeface="Arial"/>
              <a:buChar char="•"/>
              <a:defRPr sz="1400" b="0" i="0" u="none" strike="noStrike" cap="none">
                <a:solidFill>
                  <a:srgbClr val="595959"/>
                </a:solidFill>
                <a:latin typeface="Palatino Linotype"/>
                <a:ea typeface="Palatino Linotype"/>
                <a:cs typeface="Palatino Linotype"/>
                <a:sym typeface="Palatino Linotype"/>
              </a:defRPr>
            </a:lvl6pPr>
            <a:lvl7pPr marL="1371600" marR="0" lvl="6" indent="-68580" algn="l" rtl="0">
              <a:spcBef>
                <a:spcPts val="600"/>
              </a:spcBef>
              <a:buClr>
                <a:srgbClr val="595959"/>
              </a:buClr>
              <a:buSzPct val="80000"/>
              <a:buFont typeface="Arial"/>
              <a:buChar char="•"/>
              <a:defRPr sz="1400" b="0" i="0" u="none" strike="noStrike" cap="none">
                <a:solidFill>
                  <a:srgbClr val="595959"/>
                </a:solidFill>
                <a:latin typeface="Palatino Linotype"/>
                <a:ea typeface="Palatino Linotype"/>
                <a:cs typeface="Palatino Linotype"/>
                <a:sym typeface="Palatino Linotype"/>
              </a:defRPr>
            </a:lvl7pPr>
            <a:lvl8pPr marL="1508760" marR="0" lvl="7" indent="-66040" algn="l" rtl="0">
              <a:spcBef>
                <a:spcPts val="600"/>
              </a:spcBef>
              <a:buClr>
                <a:srgbClr val="595959"/>
              </a:buClr>
              <a:buSzPct val="80000"/>
              <a:buFont typeface="Arial"/>
              <a:buChar char="•"/>
              <a:defRPr sz="1400" b="0" i="0" u="none" strike="noStrike" cap="none">
                <a:solidFill>
                  <a:srgbClr val="595959"/>
                </a:solidFill>
                <a:latin typeface="Palatino Linotype"/>
                <a:ea typeface="Palatino Linotype"/>
                <a:cs typeface="Palatino Linotype"/>
                <a:sym typeface="Palatino Linotype"/>
              </a:defRPr>
            </a:lvl8pPr>
            <a:lvl9pPr marL="1645920" marR="0" lvl="8" indent="-76200" algn="l" rtl="0">
              <a:spcBef>
                <a:spcPts val="600"/>
              </a:spcBef>
              <a:buClr>
                <a:srgbClr val="595959"/>
              </a:buClr>
              <a:buSzPct val="80000"/>
              <a:buFont typeface="Arial"/>
              <a:buChar char="•"/>
              <a:defRPr sz="1400" b="0" i="0" u="none" strike="noStrike" cap="none">
                <a:solidFill>
                  <a:srgbClr val="595959"/>
                </a:solidFill>
                <a:latin typeface="Palatino Linotype"/>
                <a:ea typeface="Palatino Linotype"/>
                <a:cs typeface="Palatino Linotype"/>
                <a:sym typeface="Palatino Linotype"/>
              </a:defRPr>
            </a:lvl9pPr>
          </a:lstStyle>
          <a:p>
            <a:endParaRPr/>
          </a:p>
        </p:txBody>
      </p:sp>
      <p:sp>
        <p:nvSpPr>
          <p:cNvPr id="78" name="Shape 78"/>
          <p:cNvSpPr txBox="1">
            <a:spLocks noGrp="1"/>
          </p:cNvSpPr>
          <p:nvPr>
            <p:ph type="ftr" idx="11"/>
          </p:nvPr>
        </p:nvSpPr>
        <p:spPr>
          <a:xfrm>
            <a:off x="1065213" y="6155267"/>
            <a:ext cx="5653087" cy="273049"/>
          </a:xfrm>
          <a:prstGeom prst="rect">
            <a:avLst/>
          </a:prstGeom>
          <a:noFill/>
          <a:ln>
            <a:noFill/>
          </a:ln>
        </p:spPr>
        <p:txBody>
          <a:bodyPr wrap="square" lIns="91425" tIns="91425" rIns="91425" bIns="91425" anchor="ctr" anchorCtr="0"/>
          <a:lstStyle>
            <a:lvl1pPr marL="0" marR="0" lvl="0" indent="0" algn="l" rtl="0">
              <a:spcBef>
                <a:spcPts val="0"/>
              </a:spcBef>
              <a:buNone/>
              <a:defRPr sz="1100" b="0" i="0" u="none" strike="noStrike" cap="none">
                <a:solidFill>
                  <a:schemeClr val="dk1"/>
                </a:solidFill>
                <a:latin typeface="Palatino Linotype"/>
                <a:ea typeface="Palatino Linotype"/>
                <a:cs typeface="Palatino Linotype"/>
                <a:sym typeface="Palatino Linotype"/>
              </a:defRPr>
            </a:lvl1pPr>
            <a:lvl2pPr marL="457200" marR="0" lvl="1"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2pPr>
            <a:lvl3pPr marL="914400" marR="0" lvl="2"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3pPr>
            <a:lvl4pPr marL="1371600" marR="0" lvl="3"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4pPr>
            <a:lvl5pPr marL="1828800" marR="0" lvl="4"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5pPr>
            <a:lvl6pPr marL="2286000" marR="0" lvl="5"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6pPr>
            <a:lvl7pPr marL="2743200" marR="0" lvl="6"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7pPr>
            <a:lvl8pPr marL="3200400" marR="0" lvl="7"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8pPr>
            <a:lvl9pPr marL="3657600" marR="0" lvl="8"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9pPr>
          </a:lstStyle>
          <a:p>
            <a:endParaRPr dirty="0"/>
          </a:p>
        </p:txBody>
      </p:sp>
      <p:sp>
        <p:nvSpPr>
          <p:cNvPr id="79" name="Shape 79"/>
          <p:cNvSpPr txBox="1">
            <a:spLocks noGrp="1"/>
          </p:cNvSpPr>
          <p:nvPr>
            <p:ph type="dt" idx="10"/>
          </p:nvPr>
        </p:nvSpPr>
        <p:spPr>
          <a:xfrm>
            <a:off x="6932612" y="6155267"/>
            <a:ext cx="1371600" cy="273049"/>
          </a:xfrm>
          <a:prstGeom prst="rect">
            <a:avLst/>
          </a:prstGeom>
          <a:noFill/>
          <a:ln>
            <a:noFill/>
          </a:ln>
        </p:spPr>
        <p:txBody>
          <a:bodyPr wrap="square" lIns="91425" tIns="91425" rIns="91425" bIns="91425" anchor="ctr" anchorCtr="0"/>
          <a:lstStyle>
            <a:lvl1pPr marL="0" marR="0" lvl="0" indent="0" algn="r" rtl="0">
              <a:spcBef>
                <a:spcPts val="0"/>
              </a:spcBef>
              <a:buNone/>
              <a:defRPr sz="1100" b="0" i="0" u="none" strike="noStrike" cap="none">
                <a:solidFill>
                  <a:schemeClr val="dk1"/>
                </a:solidFill>
                <a:latin typeface="Palatino Linotype"/>
                <a:ea typeface="Palatino Linotype"/>
                <a:cs typeface="Palatino Linotype"/>
                <a:sym typeface="Palatino Linotype"/>
              </a:defRPr>
            </a:lvl1pPr>
            <a:lvl2pPr marL="457200" marR="0" lvl="1"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2pPr>
            <a:lvl3pPr marL="914400" marR="0" lvl="2"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3pPr>
            <a:lvl4pPr marL="1371600" marR="0" lvl="3"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4pPr>
            <a:lvl5pPr marL="1828800" marR="0" lvl="4"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5pPr>
            <a:lvl6pPr marL="2286000" marR="0" lvl="5"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6pPr>
            <a:lvl7pPr marL="2743200" marR="0" lvl="6"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7pPr>
            <a:lvl8pPr marL="3200400" marR="0" lvl="7"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8pPr>
            <a:lvl9pPr marL="3657600" marR="0" lvl="8"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9pPr>
          </a:lstStyle>
          <a:p>
            <a:endParaRPr dirty="0"/>
          </a:p>
        </p:txBody>
      </p:sp>
      <p:sp>
        <p:nvSpPr>
          <p:cNvPr id="80" name="Shape 80"/>
          <p:cNvSpPr txBox="1">
            <a:spLocks noGrp="1"/>
          </p:cNvSpPr>
          <p:nvPr>
            <p:ph type="sldNum" idx="12"/>
          </p:nvPr>
        </p:nvSpPr>
        <p:spPr>
          <a:xfrm>
            <a:off x="8532812" y="6155267"/>
            <a:ext cx="1219201" cy="273049"/>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100" b="0" i="0" u="none" strike="noStrike" cap="none">
                <a:solidFill>
                  <a:schemeClr val="dk1"/>
                </a:solidFill>
                <a:latin typeface="Palatino Linotype"/>
                <a:ea typeface="Palatino Linotype"/>
                <a:cs typeface="Palatino Linotype"/>
                <a:sym typeface="Palatino Linotype"/>
              </a:rPr>
              <a:t>‹#›</a:t>
            </a:fld>
            <a:endParaRPr lang="en-US" sz="1100" b="0" i="0" u="none" strike="noStrike" cap="none" dirty="0">
              <a:solidFill>
                <a:schemeClr val="dk1"/>
              </a:solidFill>
              <a:latin typeface="Palatino Linotype"/>
              <a:ea typeface="Palatino Linotype"/>
              <a:cs typeface="Palatino Linotype"/>
              <a:sym typeface="Palatino Linotype"/>
            </a:endParaRPr>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1065212" y="533400"/>
            <a:ext cx="8686801" cy="1066800"/>
          </a:xfrm>
          <a:prstGeom prst="rect">
            <a:avLst/>
          </a:prstGeom>
          <a:noFill/>
          <a:ln>
            <a:noFill/>
          </a:ln>
        </p:spPr>
        <p:txBody>
          <a:bodyPr wrap="square" lIns="91425" tIns="91425" rIns="91425" bIns="91425" anchor="b" anchorCtr="0"/>
          <a:lstStyle>
            <a:lvl1pPr marL="0" marR="0" lvl="0" indent="0" algn="l" rtl="0">
              <a:lnSpc>
                <a:spcPct val="80000"/>
              </a:lnSpc>
              <a:spcBef>
                <a:spcPts val="0"/>
              </a:spcBef>
              <a:buClr>
                <a:schemeClr val="accent1"/>
              </a:buClr>
              <a:buFont typeface="Century Gothic"/>
              <a:buNone/>
              <a:defRPr sz="3600" b="1" i="0" u="none" strike="noStrike" cap="none">
                <a:solidFill>
                  <a:schemeClr val="accent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1065212" y="1828800"/>
            <a:ext cx="8686801" cy="4191000"/>
          </a:xfrm>
          <a:prstGeom prst="rect">
            <a:avLst/>
          </a:prstGeom>
          <a:noFill/>
          <a:ln>
            <a:noFill/>
          </a:ln>
        </p:spPr>
        <p:txBody>
          <a:bodyPr wrap="square" lIns="91425" tIns="91425" rIns="91425" bIns="91425" anchor="t" anchorCtr="0"/>
          <a:lstStyle>
            <a:lvl1pPr marL="274320" marR="0" lvl="0" indent="-134620" algn="l" rtl="0">
              <a:lnSpc>
                <a:spcPct val="90000"/>
              </a:lnSpc>
              <a:spcBef>
                <a:spcPts val="1800"/>
              </a:spcBef>
              <a:buClr>
                <a:srgbClr val="595959"/>
              </a:buClr>
              <a:buSzPct val="80000"/>
              <a:buFont typeface="Arial"/>
              <a:buChar char="•"/>
              <a:defRPr sz="2000" b="0" i="0" u="none" strike="noStrike" cap="none">
                <a:solidFill>
                  <a:schemeClr val="dk1"/>
                </a:solidFill>
                <a:latin typeface="Palatino Linotype"/>
                <a:ea typeface="Palatino Linotype"/>
                <a:cs typeface="Palatino Linotype"/>
                <a:sym typeface="Palatino Linotype"/>
              </a:defRPr>
            </a:lvl1pPr>
            <a:lvl2pPr marL="594360" marR="0" lvl="1" indent="-147319" algn="l" rtl="0">
              <a:lnSpc>
                <a:spcPct val="90000"/>
              </a:lnSpc>
              <a:spcBef>
                <a:spcPts val="1000"/>
              </a:spcBef>
              <a:buClr>
                <a:srgbClr val="595959"/>
              </a:buClr>
              <a:buSzPct val="79999"/>
              <a:buFont typeface="Arial"/>
              <a:buChar char="•"/>
              <a:defRPr sz="1800" b="0" i="0" u="none" strike="noStrike" cap="none">
                <a:solidFill>
                  <a:schemeClr val="dk1"/>
                </a:solidFill>
                <a:latin typeface="Palatino Linotype"/>
                <a:ea typeface="Palatino Linotype"/>
                <a:cs typeface="Palatino Linotype"/>
                <a:sym typeface="Palatino Linotype"/>
              </a:defRPr>
            </a:lvl2pPr>
            <a:lvl3pPr marL="777240" marR="0" lvl="2" indent="-111759" algn="l" rtl="0">
              <a:lnSpc>
                <a:spcPct val="90000"/>
              </a:lnSpc>
              <a:spcBef>
                <a:spcPts val="600"/>
              </a:spcBef>
              <a:buClr>
                <a:srgbClr val="595959"/>
              </a:buClr>
              <a:buSzPct val="80000"/>
              <a:buFont typeface="Arial"/>
              <a:buChar char="•"/>
              <a:defRPr sz="1600" b="0" i="0" u="none" strike="noStrike" cap="none">
                <a:solidFill>
                  <a:schemeClr val="dk1"/>
                </a:solidFill>
                <a:latin typeface="Palatino Linotype"/>
                <a:ea typeface="Palatino Linotype"/>
                <a:cs typeface="Palatino Linotype"/>
                <a:sym typeface="Palatino Linotype"/>
              </a:defRPr>
            </a:lvl3pPr>
            <a:lvl4pPr marL="960120" marR="0" lvl="3" indent="-114300" algn="l" rtl="0">
              <a:lnSpc>
                <a:spcPct val="90000"/>
              </a:lnSpc>
              <a:spcBef>
                <a:spcPts val="600"/>
              </a:spcBef>
              <a:buClr>
                <a:srgbClr val="595959"/>
              </a:buClr>
              <a:buSzPct val="80000"/>
              <a:buFont typeface="Arial"/>
              <a:buChar char="•"/>
              <a:defRPr sz="1400" b="0" i="0" u="none" strike="noStrike" cap="none">
                <a:solidFill>
                  <a:schemeClr val="dk1"/>
                </a:solidFill>
                <a:latin typeface="Palatino Linotype"/>
                <a:ea typeface="Palatino Linotype"/>
                <a:cs typeface="Palatino Linotype"/>
                <a:sym typeface="Palatino Linotype"/>
              </a:defRPr>
            </a:lvl4pPr>
            <a:lvl5pPr marL="1097280" marR="0" lvl="4" indent="-73660" algn="l" rtl="0">
              <a:lnSpc>
                <a:spcPct val="90000"/>
              </a:lnSpc>
              <a:spcBef>
                <a:spcPts val="600"/>
              </a:spcBef>
              <a:buClr>
                <a:srgbClr val="595959"/>
              </a:buClr>
              <a:buSzPct val="80000"/>
              <a:buFont typeface="Arial"/>
              <a:buChar char="•"/>
              <a:defRPr sz="1400" b="0" i="0" u="none" strike="noStrike" cap="none">
                <a:solidFill>
                  <a:schemeClr val="dk1"/>
                </a:solidFill>
                <a:latin typeface="Palatino Linotype"/>
                <a:ea typeface="Palatino Linotype"/>
                <a:cs typeface="Palatino Linotype"/>
                <a:sym typeface="Palatino Linotype"/>
              </a:defRPr>
            </a:lvl5pPr>
            <a:lvl6pPr marL="1234440" marR="0" lvl="5" indent="-71119" algn="l" rtl="0">
              <a:spcBef>
                <a:spcPts val="600"/>
              </a:spcBef>
              <a:buClr>
                <a:srgbClr val="595959"/>
              </a:buClr>
              <a:buSzPct val="80000"/>
              <a:buFont typeface="Arial"/>
              <a:buChar char="•"/>
              <a:defRPr sz="1400" b="0" i="0" u="none" strike="noStrike" cap="none">
                <a:solidFill>
                  <a:srgbClr val="595959"/>
                </a:solidFill>
                <a:latin typeface="Palatino Linotype"/>
                <a:ea typeface="Palatino Linotype"/>
                <a:cs typeface="Palatino Linotype"/>
                <a:sym typeface="Palatino Linotype"/>
              </a:defRPr>
            </a:lvl6pPr>
            <a:lvl7pPr marL="1371600" marR="0" lvl="6" indent="-68580" algn="l" rtl="0">
              <a:spcBef>
                <a:spcPts val="600"/>
              </a:spcBef>
              <a:buClr>
                <a:srgbClr val="595959"/>
              </a:buClr>
              <a:buSzPct val="80000"/>
              <a:buFont typeface="Arial"/>
              <a:buChar char="•"/>
              <a:defRPr sz="1400" b="0" i="0" u="none" strike="noStrike" cap="none">
                <a:solidFill>
                  <a:srgbClr val="595959"/>
                </a:solidFill>
                <a:latin typeface="Palatino Linotype"/>
                <a:ea typeface="Palatino Linotype"/>
                <a:cs typeface="Palatino Linotype"/>
                <a:sym typeface="Palatino Linotype"/>
              </a:defRPr>
            </a:lvl7pPr>
            <a:lvl8pPr marL="1508760" marR="0" lvl="7" indent="-66040" algn="l" rtl="0">
              <a:spcBef>
                <a:spcPts val="600"/>
              </a:spcBef>
              <a:buClr>
                <a:srgbClr val="595959"/>
              </a:buClr>
              <a:buSzPct val="80000"/>
              <a:buFont typeface="Arial"/>
              <a:buChar char="•"/>
              <a:defRPr sz="1400" b="0" i="0" u="none" strike="noStrike" cap="none">
                <a:solidFill>
                  <a:srgbClr val="595959"/>
                </a:solidFill>
                <a:latin typeface="Palatino Linotype"/>
                <a:ea typeface="Palatino Linotype"/>
                <a:cs typeface="Palatino Linotype"/>
                <a:sym typeface="Palatino Linotype"/>
              </a:defRPr>
            </a:lvl8pPr>
            <a:lvl9pPr marL="1645920" marR="0" lvl="8" indent="-76200" algn="l" rtl="0">
              <a:spcBef>
                <a:spcPts val="600"/>
              </a:spcBef>
              <a:buClr>
                <a:srgbClr val="595959"/>
              </a:buClr>
              <a:buSzPct val="80000"/>
              <a:buFont typeface="Arial"/>
              <a:buChar char="•"/>
              <a:defRPr sz="1400" b="0" i="0" u="none" strike="noStrike" cap="none">
                <a:solidFill>
                  <a:srgbClr val="595959"/>
                </a:solidFill>
                <a:latin typeface="Palatino Linotype"/>
                <a:ea typeface="Palatino Linotype"/>
                <a:cs typeface="Palatino Linotype"/>
                <a:sym typeface="Palatino Linotype"/>
              </a:defRPr>
            </a:lvl9pPr>
          </a:lstStyle>
          <a:p>
            <a:endParaRPr/>
          </a:p>
        </p:txBody>
      </p:sp>
      <p:sp>
        <p:nvSpPr>
          <p:cNvPr id="24" name="Shape 24"/>
          <p:cNvSpPr txBox="1">
            <a:spLocks noGrp="1"/>
          </p:cNvSpPr>
          <p:nvPr>
            <p:ph type="ftr" idx="11"/>
          </p:nvPr>
        </p:nvSpPr>
        <p:spPr>
          <a:xfrm>
            <a:off x="1065213" y="6155267"/>
            <a:ext cx="5653087" cy="273049"/>
          </a:xfrm>
          <a:prstGeom prst="rect">
            <a:avLst/>
          </a:prstGeom>
          <a:noFill/>
          <a:ln>
            <a:noFill/>
          </a:ln>
        </p:spPr>
        <p:txBody>
          <a:bodyPr wrap="square" lIns="91425" tIns="91425" rIns="91425" bIns="91425" anchor="ctr" anchorCtr="0"/>
          <a:lstStyle>
            <a:lvl1pPr marL="0" marR="0" lvl="0" indent="0" algn="l" rtl="0">
              <a:spcBef>
                <a:spcPts val="0"/>
              </a:spcBef>
              <a:buNone/>
              <a:defRPr sz="1100" b="0" i="0" u="none" strike="noStrike" cap="none">
                <a:solidFill>
                  <a:schemeClr val="dk1"/>
                </a:solidFill>
                <a:latin typeface="Palatino Linotype"/>
                <a:ea typeface="Palatino Linotype"/>
                <a:cs typeface="Palatino Linotype"/>
                <a:sym typeface="Palatino Linotype"/>
              </a:defRPr>
            </a:lvl1pPr>
            <a:lvl2pPr marL="457200" marR="0" lvl="1"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2pPr>
            <a:lvl3pPr marL="914400" marR="0" lvl="2"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3pPr>
            <a:lvl4pPr marL="1371600" marR="0" lvl="3"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4pPr>
            <a:lvl5pPr marL="1828800" marR="0" lvl="4"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5pPr>
            <a:lvl6pPr marL="2286000" marR="0" lvl="5"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6pPr>
            <a:lvl7pPr marL="2743200" marR="0" lvl="6"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7pPr>
            <a:lvl8pPr marL="3200400" marR="0" lvl="7"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8pPr>
            <a:lvl9pPr marL="3657600" marR="0" lvl="8"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9pPr>
          </a:lstStyle>
          <a:p>
            <a:endParaRPr dirty="0"/>
          </a:p>
        </p:txBody>
      </p:sp>
      <p:sp>
        <p:nvSpPr>
          <p:cNvPr id="25" name="Shape 25"/>
          <p:cNvSpPr txBox="1">
            <a:spLocks noGrp="1"/>
          </p:cNvSpPr>
          <p:nvPr>
            <p:ph type="dt" idx="10"/>
          </p:nvPr>
        </p:nvSpPr>
        <p:spPr>
          <a:xfrm>
            <a:off x="6932612" y="6155267"/>
            <a:ext cx="1371600" cy="273049"/>
          </a:xfrm>
          <a:prstGeom prst="rect">
            <a:avLst/>
          </a:prstGeom>
          <a:noFill/>
          <a:ln>
            <a:noFill/>
          </a:ln>
        </p:spPr>
        <p:txBody>
          <a:bodyPr wrap="square" lIns="91425" tIns="91425" rIns="91425" bIns="91425" anchor="ctr" anchorCtr="0"/>
          <a:lstStyle>
            <a:lvl1pPr marL="0" marR="0" lvl="0" indent="0" algn="r" rtl="0">
              <a:spcBef>
                <a:spcPts val="0"/>
              </a:spcBef>
              <a:buNone/>
              <a:defRPr sz="1100" b="0" i="0" u="none" strike="noStrike" cap="none">
                <a:solidFill>
                  <a:schemeClr val="dk1"/>
                </a:solidFill>
                <a:latin typeface="Palatino Linotype"/>
                <a:ea typeface="Palatino Linotype"/>
                <a:cs typeface="Palatino Linotype"/>
                <a:sym typeface="Palatino Linotype"/>
              </a:defRPr>
            </a:lvl1pPr>
            <a:lvl2pPr marL="457200" marR="0" lvl="1"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2pPr>
            <a:lvl3pPr marL="914400" marR="0" lvl="2"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3pPr>
            <a:lvl4pPr marL="1371600" marR="0" lvl="3"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4pPr>
            <a:lvl5pPr marL="1828800" marR="0" lvl="4"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5pPr>
            <a:lvl6pPr marL="2286000" marR="0" lvl="5"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6pPr>
            <a:lvl7pPr marL="2743200" marR="0" lvl="6"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7pPr>
            <a:lvl8pPr marL="3200400" marR="0" lvl="7"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8pPr>
            <a:lvl9pPr marL="3657600" marR="0" lvl="8"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9pPr>
          </a:lstStyle>
          <a:p>
            <a:endParaRPr dirty="0"/>
          </a:p>
        </p:txBody>
      </p:sp>
      <p:sp>
        <p:nvSpPr>
          <p:cNvPr id="26" name="Shape 26"/>
          <p:cNvSpPr txBox="1">
            <a:spLocks noGrp="1"/>
          </p:cNvSpPr>
          <p:nvPr>
            <p:ph type="sldNum" idx="12"/>
          </p:nvPr>
        </p:nvSpPr>
        <p:spPr>
          <a:xfrm>
            <a:off x="8532812" y="6155267"/>
            <a:ext cx="1219201" cy="273049"/>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100" b="0" i="0" u="none" strike="noStrike" cap="none">
                <a:solidFill>
                  <a:schemeClr val="dk1"/>
                </a:solidFill>
                <a:latin typeface="Palatino Linotype"/>
                <a:ea typeface="Palatino Linotype"/>
                <a:cs typeface="Palatino Linotype"/>
                <a:sym typeface="Palatino Linotype"/>
              </a:rPr>
              <a:t>‹#›</a:t>
            </a:fld>
            <a:endParaRPr lang="en-US" sz="1100" b="0" i="0" u="none" strike="noStrike" cap="none" dirty="0">
              <a:solidFill>
                <a:schemeClr val="dk1"/>
              </a:solidFill>
              <a:latin typeface="Palatino Linotype"/>
              <a:ea typeface="Palatino Linotype"/>
              <a:cs typeface="Palatino Linotype"/>
              <a:sym typeface="Palatino Linotype"/>
            </a:endParaRPr>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1065214" y="533400"/>
            <a:ext cx="8686800" cy="2286000"/>
          </a:xfrm>
          <a:prstGeom prst="rect">
            <a:avLst/>
          </a:prstGeom>
          <a:noFill/>
          <a:ln>
            <a:noFill/>
          </a:ln>
        </p:spPr>
        <p:txBody>
          <a:bodyPr wrap="square" lIns="91425" tIns="91425" rIns="91425" bIns="91425" anchor="b" anchorCtr="0"/>
          <a:lstStyle>
            <a:lvl1pPr marL="0" marR="0" lvl="0" indent="0" algn="l" rtl="0">
              <a:lnSpc>
                <a:spcPct val="80000"/>
              </a:lnSpc>
              <a:spcBef>
                <a:spcPts val="0"/>
              </a:spcBef>
              <a:buClr>
                <a:schemeClr val="accent1"/>
              </a:buClr>
              <a:buFont typeface="Century Gothic"/>
              <a:buNone/>
              <a:defRPr sz="5400" b="1" i="0" u="none" strike="noStrike" cap="none">
                <a:solidFill>
                  <a:schemeClr val="accent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9" name="Shape 29"/>
          <p:cNvSpPr txBox="1">
            <a:spLocks noGrp="1"/>
          </p:cNvSpPr>
          <p:nvPr>
            <p:ph type="body" idx="1"/>
          </p:nvPr>
        </p:nvSpPr>
        <p:spPr>
          <a:xfrm>
            <a:off x="1065214" y="3124200"/>
            <a:ext cx="8686800" cy="1371600"/>
          </a:xfrm>
          <a:prstGeom prst="rect">
            <a:avLst/>
          </a:prstGeom>
          <a:noFill/>
          <a:ln>
            <a:noFill/>
          </a:ln>
        </p:spPr>
        <p:txBody>
          <a:bodyPr wrap="square" lIns="91425" tIns="91425" rIns="91425" bIns="91425" anchor="t" anchorCtr="0"/>
          <a:lstStyle>
            <a:lvl1pPr marL="0" marR="0" lvl="0" indent="0" algn="l" rtl="0">
              <a:lnSpc>
                <a:spcPct val="90000"/>
              </a:lnSpc>
              <a:spcBef>
                <a:spcPts val="600"/>
              </a:spcBef>
              <a:buClr>
                <a:srgbClr val="595959"/>
              </a:buClr>
              <a:buFont typeface="Arial"/>
              <a:buNone/>
              <a:defRPr sz="2400" b="0" i="0" u="none" strike="noStrike" cap="none">
                <a:solidFill>
                  <a:srgbClr val="595959"/>
                </a:solidFill>
                <a:latin typeface="Palatino Linotype"/>
                <a:ea typeface="Palatino Linotype"/>
                <a:cs typeface="Palatino Linotype"/>
                <a:sym typeface="Palatino Linotype"/>
              </a:defRPr>
            </a:lvl1pPr>
            <a:lvl2pPr marL="457200" marR="0" lvl="1" indent="0" algn="l" rtl="0">
              <a:lnSpc>
                <a:spcPct val="90000"/>
              </a:lnSpc>
              <a:spcBef>
                <a:spcPts val="1000"/>
              </a:spcBef>
              <a:buClr>
                <a:srgbClr val="595959"/>
              </a:buClr>
              <a:buFont typeface="Arial"/>
              <a:buNone/>
              <a:defRPr sz="1800" b="0" i="0" u="none" strike="noStrike" cap="none">
                <a:solidFill>
                  <a:srgbClr val="888888"/>
                </a:solidFill>
                <a:latin typeface="Palatino Linotype"/>
                <a:ea typeface="Palatino Linotype"/>
                <a:cs typeface="Palatino Linotype"/>
                <a:sym typeface="Palatino Linotype"/>
              </a:defRPr>
            </a:lvl2pPr>
            <a:lvl3pPr marL="914400" marR="0" lvl="2" indent="0" algn="l" rtl="0">
              <a:lnSpc>
                <a:spcPct val="90000"/>
              </a:lnSpc>
              <a:spcBef>
                <a:spcPts val="600"/>
              </a:spcBef>
              <a:buClr>
                <a:srgbClr val="595959"/>
              </a:buClr>
              <a:buFont typeface="Arial"/>
              <a:buNone/>
              <a:defRPr sz="1600" b="0" i="0" u="none" strike="noStrike" cap="none">
                <a:solidFill>
                  <a:srgbClr val="888888"/>
                </a:solidFill>
                <a:latin typeface="Palatino Linotype"/>
                <a:ea typeface="Palatino Linotype"/>
                <a:cs typeface="Palatino Linotype"/>
                <a:sym typeface="Palatino Linotype"/>
              </a:defRPr>
            </a:lvl3pPr>
            <a:lvl4pPr marL="1371600" marR="0" lvl="3" indent="0" algn="l" rtl="0">
              <a:lnSpc>
                <a:spcPct val="90000"/>
              </a:lnSpc>
              <a:spcBef>
                <a:spcPts val="600"/>
              </a:spcBef>
              <a:buClr>
                <a:srgbClr val="595959"/>
              </a:buClr>
              <a:buFont typeface="Arial"/>
              <a:buNone/>
              <a:defRPr sz="1400" b="0" i="0" u="none" strike="noStrike" cap="none">
                <a:solidFill>
                  <a:srgbClr val="888888"/>
                </a:solidFill>
                <a:latin typeface="Palatino Linotype"/>
                <a:ea typeface="Palatino Linotype"/>
                <a:cs typeface="Palatino Linotype"/>
                <a:sym typeface="Palatino Linotype"/>
              </a:defRPr>
            </a:lvl4pPr>
            <a:lvl5pPr marL="1828800" marR="0" lvl="4" indent="0" algn="l" rtl="0">
              <a:lnSpc>
                <a:spcPct val="90000"/>
              </a:lnSpc>
              <a:spcBef>
                <a:spcPts val="600"/>
              </a:spcBef>
              <a:buClr>
                <a:srgbClr val="595959"/>
              </a:buClr>
              <a:buFont typeface="Arial"/>
              <a:buNone/>
              <a:defRPr sz="1400" b="0" i="0" u="none" strike="noStrike" cap="none">
                <a:solidFill>
                  <a:srgbClr val="888888"/>
                </a:solidFill>
                <a:latin typeface="Palatino Linotype"/>
                <a:ea typeface="Palatino Linotype"/>
                <a:cs typeface="Palatino Linotype"/>
                <a:sym typeface="Palatino Linotype"/>
              </a:defRPr>
            </a:lvl5pPr>
            <a:lvl6pPr marL="2286000" marR="0" lvl="5" indent="0" algn="l" rtl="0">
              <a:spcBef>
                <a:spcPts val="600"/>
              </a:spcBef>
              <a:buClr>
                <a:srgbClr val="888888"/>
              </a:buClr>
              <a:buFont typeface="Arial"/>
              <a:buNone/>
              <a:defRPr sz="1400" b="0" i="0" u="none" strike="noStrike" cap="none">
                <a:solidFill>
                  <a:srgbClr val="888888"/>
                </a:solidFill>
                <a:latin typeface="Palatino Linotype"/>
                <a:ea typeface="Palatino Linotype"/>
                <a:cs typeface="Palatino Linotype"/>
                <a:sym typeface="Palatino Linotype"/>
              </a:defRPr>
            </a:lvl6pPr>
            <a:lvl7pPr marL="2743200" marR="0" lvl="6" indent="0" algn="l" rtl="0">
              <a:spcBef>
                <a:spcPts val="600"/>
              </a:spcBef>
              <a:buClr>
                <a:srgbClr val="888888"/>
              </a:buClr>
              <a:buFont typeface="Arial"/>
              <a:buNone/>
              <a:defRPr sz="1400" b="0" i="0" u="none" strike="noStrike" cap="none">
                <a:solidFill>
                  <a:srgbClr val="888888"/>
                </a:solidFill>
                <a:latin typeface="Palatino Linotype"/>
                <a:ea typeface="Palatino Linotype"/>
                <a:cs typeface="Palatino Linotype"/>
                <a:sym typeface="Palatino Linotype"/>
              </a:defRPr>
            </a:lvl7pPr>
            <a:lvl8pPr marL="3200400" marR="0" lvl="7" indent="0" algn="l" rtl="0">
              <a:spcBef>
                <a:spcPts val="600"/>
              </a:spcBef>
              <a:buClr>
                <a:srgbClr val="888888"/>
              </a:buClr>
              <a:buFont typeface="Arial"/>
              <a:buNone/>
              <a:defRPr sz="1400" b="0" i="0" u="none" strike="noStrike" cap="none">
                <a:solidFill>
                  <a:srgbClr val="888888"/>
                </a:solidFill>
                <a:latin typeface="Palatino Linotype"/>
                <a:ea typeface="Palatino Linotype"/>
                <a:cs typeface="Palatino Linotype"/>
                <a:sym typeface="Palatino Linotype"/>
              </a:defRPr>
            </a:lvl8pPr>
            <a:lvl9pPr marL="3657600" marR="0" lvl="8" indent="0" algn="l" rtl="0">
              <a:spcBef>
                <a:spcPts val="600"/>
              </a:spcBef>
              <a:buClr>
                <a:srgbClr val="888888"/>
              </a:buClr>
              <a:buFont typeface="Arial"/>
              <a:buNone/>
              <a:defRPr sz="1400" b="0" i="0" u="none" strike="noStrike" cap="none">
                <a:solidFill>
                  <a:srgbClr val="888888"/>
                </a:solidFill>
                <a:latin typeface="Palatino Linotype"/>
                <a:ea typeface="Palatino Linotype"/>
                <a:cs typeface="Palatino Linotype"/>
                <a:sym typeface="Palatino Linotype"/>
              </a:defRPr>
            </a:lvl9pPr>
          </a:lstStyle>
          <a:p>
            <a:endParaRPr/>
          </a:p>
        </p:txBody>
      </p:sp>
      <p:sp>
        <p:nvSpPr>
          <p:cNvPr id="30" name="Shape 30"/>
          <p:cNvSpPr txBox="1">
            <a:spLocks noGrp="1"/>
          </p:cNvSpPr>
          <p:nvPr>
            <p:ph type="ftr" idx="11"/>
          </p:nvPr>
        </p:nvSpPr>
        <p:spPr>
          <a:xfrm>
            <a:off x="1065213" y="6155267"/>
            <a:ext cx="5653087" cy="273049"/>
          </a:xfrm>
          <a:prstGeom prst="rect">
            <a:avLst/>
          </a:prstGeom>
          <a:noFill/>
          <a:ln>
            <a:noFill/>
          </a:ln>
        </p:spPr>
        <p:txBody>
          <a:bodyPr wrap="square" lIns="91425" tIns="91425" rIns="91425" bIns="91425" anchor="ctr" anchorCtr="0"/>
          <a:lstStyle>
            <a:lvl1pPr marL="0" marR="0" lvl="0" indent="0" algn="l" rtl="0">
              <a:spcBef>
                <a:spcPts val="0"/>
              </a:spcBef>
              <a:buNone/>
              <a:defRPr sz="1100" b="0" i="0" u="none" strike="noStrike" cap="none">
                <a:solidFill>
                  <a:schemeClr val="dk1"/>
                </a:solidFill>
                <a:latin typeface="Palatino Linotype"/>
                <a:ea typeface="Palatino Linotype"/>
                <a:cs typeface="Palatino Linotype"/>
                <a:sym typeface="Palatino Linotype"/>
              </a:defRPr>
            </a:lvl1pPr>
            <a:lvl2pPr marL="457200" marR="0" lvl="1"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2pPr>
            <a:lvl3pPr marL="914400" marR="0" lvl="2"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3pPr>
            <a:lvl4pPr marL="1371600" marR="0" lvl="3"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4pPr>
            <a:lvl5pPr marL="1828800" marR="0" lvl="4"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5pPr>
            <a:lvl6pPr marL="2286000" marR="0" lvl="5"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6pPr>
            <a:lvl7pPr marL="2743200" marR="0" lvl="6"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7pPr>
            <a:lvl8pPr marL="3200400" marR="0" lvl="7"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8pPr>
            <a:lvl9pPr marL="3657600" marR="0" lvl="8"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9pPr>
          </a:lstStyle>
          <a:p>
            <a:endParaRPr dirty="0"/>
          </a:p>
        </p:txBody>
      </p:sp>
      <p:sp>
        <p:nvSpPr>
          <p:cNvPr id="31" name="Shape 31"/>
          <p:cNvSpPr txBox="1">
            <a:spLocks noGrp="1"/>
          </p:cNvSpPr>
          <p:nvPr>
            <p:ph type="dt" idx="10"/>
          </p:nvPr>
        </p:nvSpPr>
        <p:spPr>
          <a:xfrm>
            <a:off x="6932612" y="6155267"/>
            <a:ext cx="1371600" cy="273049"/>
          </a:xfrm>
          <a:prstGeom prst="rect">
            <a:avLst/>
          </a:prstGeom>
          <a:noFill/>
          <a:ln>
            <a:noFill/>
          </a:ln>
        </p:spPr>
        <p:txBody>
          <a:bodyPr wrap="square" lIns="91425" tIns="91425" rIns="91425" bIns="91425" anchor="ctr" anchorCtr="0"/>
          <a:lstStyle>
            <a:lvl1pPr marL="0" marR="0" lvl="0" indent="0" algn="r" rtl="0">
              <a:spcBef>
                <a:spcPts val="0"/>
              </a:spcBef>
              <a:buNone/>
              <a:defRPr sz="1100" b="0" i="0" u="none" strike="noStrike" cap="none">
                <a:solidFill>
                  <a:schemeClr val="dk1"/>
                </a:solidFill>
                <a:latin typeface="Palatino Linotype"/>
                <a:ea typeface="Palatino Linotype"/>
                <a:cs typeface="Palatino Linotype"/>
                <a:sym typeface="Palatino Linotype"/>
              </a:defRPr>
            </a:lvl1pPr>
            <a:lvl2pPr marL="457200" marR="0" lvl="1"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2pPr>
            <a:lvl3pPr marL="914400" marR="0" lvl="2"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3pPr>
            <a:lvl4pPr marL="1371600" marR="0" lvl="3"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4pPr>
            <a:lvl5pPr marL="1828800" marR="0" lvl="4"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5pPr>
            <a:lvl6pPr marL="2286000" marR="0" lvl="5"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6pPr>
            <a:lvl7pPr marL="2743200" marR="0" lvl="6"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7pPr>
            <a:lvl8pPr marL="3200400" marR="0" lvl="7"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8pPr>
            <a:lvl9pPr marL="3657600" marR="0" lvl="8"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9pPr>
          </a:lstStyle>
          <a:p>
            <a:endParaRPr dirty="0"/>
          </a:p>
        </p:txBody>
      </p:sp>
      <p:sp>
        <p:nvSpPr>
          <p:cNvPr id="32" name="Shape 32"/>
          <p:cNvSpPr txBox="1">
            <a:spLocks noGrp="1"/>
          </p:cNvSpPr>
          <p:nvPr>
            <p:ph type="sldNum" idx="12"/>
          </p:nvPr>
        </p:nvSpPr>
        <p:spPr>
          <a:xfrm>
            <a:off x="8532812" y="6155267"/>
            <a:ext cx="1219201" cy="273049"/>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100" b="0" i="0" u="none" strike="noStrike" cap="none">
                <a:solidFill>
                  <a:schemeClr val="dk1"/>
                </a:solidFill>
                <a:latin typeface="Palatino Linotype"/>
                <a:ea typeface="Palatino Linotype"/>
                <a:cs typeface="Palatino Linotype"/>
                <a:sym typeface="Palatino Linotype"/>
              </a:rPr>
              <a:t>‹#›</a:t>
            </a:fld>
            <a:endParaRPr lang="en-US" sz="1100" b="0" i="0" u="none" strike="noStrike" cap="none" dirty="0">
              <a:solidFill>
                <a:schemeClr val="dk1"/>
              </a:solidFill>
              <a:latin typeface="Palatino Linotype"/>
              <a:ea typeface="Palatino Linotype"/>
              <a:cs typeface="Palatino Linotype"/>
              <a:sym typeface="Palatino Linotype"/>
            </a:endParaRPr>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1065212" y="533400"/>
            <a:ext cx="8686801" cy="1066800"/>
          </a:xfrm>
          <a:prstGeom prst="rect">
            <a:avLst/>
          </a:prstGeom>
          <a:noFill/>
          <a:ln>
            <a:noFill/>
          </a:ln>
        </p:spPr>
        <p:txBody>
          <a:bodyPr wrap="square" lIns="91425" tIns="91425" rIns="91425" bIns="91425" anchor="b" anchorCtr="0"/>
          <a:lstStyle>
            <a:lvl1pPr marL="0" marR="0" lvl="0" indent="0" algn="l" rtl="0">
              <a:lnSpc>
                <a:spcPct val="80000"/>
              </a:lnSpc>
              <a:spcBef>
                <a:spcPts val="0"/>
              </a:spcBef>
              <a:buClr>
                <a:schemeClr val="accent1"/>
              </a:buClr>
              <a:buFont typeface="Century Gothic"/>
              <a:buNone/>
              <a:defRPr sz="3600" b="1" i="0" u="none" strike="noStrike" cap="none">
                <a:solidFill>
                  <a:schemeClr val="accent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5" name="Shape 35"/>
          <p:cNvSpPr txBox="1">
            <a:spLocks noGrp="1"/>
          </p:cNvSpPr>
          <p:nvPr>
            <p:ph type="body" idx="1"/>
          </p:nvPr>
        </p:nvSpPr>
        <p:spPr>
          <a:xfrm>
            <a:off x="1065212" y="1828800"/>
            <a:ext cx="4251960" cy="4191000"/>
          </a:xfrm>
          <a:prstGeom prst="rect">
            <a:avLst/>
          </a:prstGeom>
          <a:noFill/>
          <a:ln>
            <a:noFill/>
          </a:ln>
        </p:spPr>
        <p:txBody>
          <a:bodyPr wrap="square" lIns="91425" tIns="91425" rIns="91425" bIns="91425" anchor="t" anchorCtr="0"/>
          <a:lstStyle>
            <a:lvl1pPr marL="274320" marR="0" lvl="0" indent="-134620" algn="l" rtl="0">
              <a:lnSpc>
                <a:spcPct val="90000"/>
              </a:lnSpc>
              <a:spcBef>
                <a:spcPts val="1800"/>
              </a:spcBef>
              <a:buClr>
                <a:srgbClr val="595959"/>
              </a:buClr>
              <a:buSzPct val="80000"/>
              <a:buFont typeface="Arial"/>
              <a:buChar char="•"/>
              <a:defRPr sz="2000" b="0" i="0" u="none" strike="noStrike" cap="none">
                <a:solidFill>
                  <a:schemeClr val="dk1"/>
                </a:solidFill>
                <a:latin typeface="Palatino Linotype"/>
                <a:ea typeface="Palatino Linotype"/>
                <a:cs typeface="Palatino Linotype"/>
                <a:sym typeface="Palatino Linotype"/>
              </a:defRPr>
            </a:lvl1pPr>
            <a:lvl2pPr marL="594360" marR="0" lvl="1" indent="-147319" algn="l" rtl="0">
              <a:lnSpc>
                <a:spcPct val="90000"/>
              </a:lnSpc>
              <a:spcBef>
                <a:spcPts val="1000"/>
              </a:spcBef>
              <a:buClr>
                <a:srgbClr val="595959"/>
              </a:buClr>
              <a:buSzPct val="79999"/>
              <a:buFont typeface="Arial"/>
              <a:buChar char="•"/>
              <a:defRPr sz="1800" b="0" i="0" u="none" strike="noStrike" cap="none">
                <a:solidFill>
                  <a:schemeClr val="dk1"/>
                </a:solidFill>
                <a:latin typeface="Palatino Linotype"/>
                <a:ea typeface="Palatino Linotype"/>
                <a:cs typeface="Palatino Linotype"/>
                <a:sym typeface="Palatino Linotype"/>
              </a:defRPr>
            </a:lvl2pPr>
            <a:lvl3pPr marL="777240" marR="0" lvl="2" indent="-111759" algn="l" rtl="0">
              <a:lnSpc>
                <a:spcPct val="90000"/>
              </a:lnSpc>
              <a:spcBef>
                <a:spcPts val="600"/>
              </a:spcBef>
              <a:buClr>
                <a:srgbClr val="595959"/>
              </a:buClr>
              <a:buSzPct val="80000"/>
              <a:buFont typeface="Arial"/>
              <a:buChar char="•"/>
              <a:defRPr sz="1600" b="0" i="0" u="none" strike="noStrike" cap="none">
                <a:solidFill>
                  <a:schemeClr val="dk1"/>
                </a:solidFill>
                <a:latin typeface="Palatino Linotype"/>
                <a:ea typeface="Palatino Linotype"/>
                <a:cs typeface="Palatino Linotype"/>
                <a:sym typeface="Palatino Linotype"/>
              </a:defRPr>
            </a:lvl3pPr>
            <a:lvl4pPr marL="960120" marR="0" lvl="3" indent="-114300" algn="l" rtl="0">
              <a:lnSpc>
                <a:spcPct val="90000"/>
              </a:lnSpc>
              <a:spcBef>
                <a:spcPts val="600"/>
              </a:spcBef>
              <a:buClr>
                <a:srgbClr val="595959"/>
              </a:buClr>
              <a:buSzPct val="80000"/>
              <a:buFont typeface="Arial"/>
              <a:buChar char="•"/>
              <a:defRPr sz="1400" b="0" i="0" u="none" strike="noStrike" cap="none">
                <a:solidFill>
                  <a:schemeClr val="dk1"/>
                </a:solidFill>
                <a:latin typeface="Palatino Linotype"/>
                <a:ea typeface="Palatino Linotype"/>
                <a:cs typeface="Palatino Linotype"/>
                <a:sym typeface="Palatino Linotype"/>
              </a:defRPr>
            </a:lvl4pPr>
            <a:lvl5pPr marL="1097280" marR="0" lvl="4" indent="-73660" algn="l" rtl="0">
              <a:lnSpc>
                <a:spcPct val="90000"/>
              </a:lnSpc>
              <a:spcBef>
                <a:spcPts val="600"/>
              </a:spcBef>
              <a:buClr>
                <a:srgbClr val="595959"/>
              </a:buClr>
              <a:buSzPct val="80000"/>
              <a:buFont typeface="Arial"/>
              <a:buChar char="•"/>
              <a:defRPr sz="1400" b="0" i="0" u="none" strike="noStrike" cap="none">
                <a:solidFill>
                  <a:schemeClr val="dk1"/>
                </a:solidFill>
                <a:latin typeface="Palatino Linotype"/>
                <a:ea typeface="Palatino Linotype"/>
                <a:cs typeface="Palatino Linotype"/>
                <a:sym typeface="Palatino Linotype"/>
              </a:defRPr>
            </a:lvl5pPr>
            <a:lvl6pPr marL="1234440" marR="0" lvl="5" indent="-71119" algn="l" rtl="0">
              <a:spcBef>
                <a:spcPts val="600"/>
              </a:spcBef>
              <a:buClr>
                <a:srgbClr val="595959"/>
              </a:buClr>
              <a:buSzPct val="80000"/>
              <a:buFont typeface="Arial"/>
              <a:buChar char="•"/>
              <a:defRPr sz="1400" b="0" i="0" u="none" strike="noStrike" cap="none">
                <a:solidFill>
                  <a:srgbClr val="595959"/>
                </a:solidFill>
                <a:latin typeface="Palatino Linotype"/>
                <a:ea typeface="Palatino Linotype"/>
                <a:cs typeface="Palatino Linotype"/>
                <a:sym typeface="Palatino Linotype"/>
              </a:defRPr>
            </a:lvl6pPr>
            <a:lvl7pPr marL="1371600" marR="0" lvl="6" indent="-68580" algn="l" rtl="0">
              <a:spcBef>
                <a:spcPts val="600"/>
              </a:spcBef>
              <a:buClr>
                <a:srgbClr val="595959"/>
              </a:buClr>
              <a:buSzPct val="80000"/>
              <a:buFont typeface="Arial"/>
              <a:buChar char="•"/>
              <a:defRPr sz="1400" b="0" i="0" u="none" strike="noStrike" cap="none">
                <a:solidFill>
                  <a:srgbClr val="595959"/>
                </a:solidFill>
                <a:latin typeface="Palatino Linotype"/>
                <a:ea typeface="Palatino Linotype"/>
                <a:cs typeface="Palatino Linotype"/>
                <a:sym typeface="Palatino Linotype"/>
              </a:defRPr>
            </a:lvl7pPr>
            <a:lvl8pPr marL="1508760" marR="0" lvl="7" indent="-66040" algn="l" rtl="0">
              <a:spcBef>
                <a:spcPts val="600"/>
              </a:spcBef>
              <a:buClr>
                <a:srgbClr val="595959"/>
              </a:buClr>
              <a:buSzPct val="80000"/>
              <a:buFont typeface="Arial"/>
              <a:buChar char="•"/>
              <a:defRPr sz="1400" b="0" i="0" u="none" strike="noStrike" cap="none">
                <a:solidFill>
                  <a:srgbClr val="595959"/>
                </a:solidFill>
                <a:latin typeface="Palatino Linotype"/>
                <a:ea typeface="Palatino Linotype"/>
                <a:cs typeface="Palatino Linotype"/>
                <a:sym typeface="Palatino Linotype"/>
              </a:defRPr>
            </a:lvl8pPr>
            <a:lvl9pPr marL="1645920" marR="0" lvl="8" indent="-76200" algn="l" rtl="0">
              <a:spcBef>
                <a:spcPts val="600"/>
              </a:spcBef>
              <a:buClr>
                <a:srgbClr val="595959"/>
              </a:buClr>
              <a:buSzPct val="80000"/>
              <a:buFont typeface="Arial"/>
              <a:buChar char="•"/>
              <a:defRPr sz="1400" b="0" i="0" u="none" strike="noStrike" cap="none">
                <a:solidFill>
                  <a:srgbClr val="595959"/>
                </a:solidFill>
                <a:latin typeface="Palatino Linotype"/>
                <a:ea typeface="Palatino Linotype"/>
                <a:cs typeface="Palatino Linotype"/>
                <a:sym typeface="Palatino Linotype"/>
              </a:defRPr>
            </a:lvl9pPr>
          </a:lstStyle>
          <a:p>
            <a:endParaRPr/>
          </a:p>
        </p:txBody>
      </p:sp>
      <p:sp>
        <p:nvSpPr>
          <p:cNvPr id="36" name="Shape 36"/>
          <p:cNvSpPr txBox="1">
            <a:spLocks noGrp="1"/>
          </p:cNvSpPr>
          <p:nvPr>
            <p:ph type="body" idx="2"/>
          </p:nvPr>
        </p:nvSpPr>
        <p:spPr>
          <a:xfrm>
            <a:off x="5464598" y="1828800"/>
            <a:ext cx="4251960" cy="4191000"/>
          </a:xfrm>
          <a:prstGeom prst="rect">
            <a:avLst/>
          </a:prstGeom>
          <a:noFill/>
          <a:ln>
            <a:noFill/>
          </a:ln>
        </p:spPr>
        <p:txBody>
          <a:bodyPr wrap="square" lIns="91425" tIns="91425" rIns="91425" bIns="91425" anchor="t" anchorCtr="0"/>
          <a:lstStyle>
            <a:lvl1pPr marL="274320" marR="0" lvl="0" indent="-134620" algn="l" rtl="0">
              <a:lnSpc>
                <a:spcPct val="90000"/>
              </a:lnSpc>
              <a:spcBef>
                <a:spcPts val="1800"/>
              </a:spcBef>
              <a:buClr>
                <a:srgbClr val="595959"/>
              </a:buClr>
              <a:buSzPct val="80000"/>
              <a:buFont typeface="Arial"/>
              <a:buChar char="•"/>
              <a:defRPr sz="2000" b="0" i="0" u="none" strike="noStrike" cap="none">
                <a:solidFill>
                  <a:schemeClr val="dk1"/>
                </a:solidFill>
                <a:latin typeface="Palatino Linotype"/>
                <a:ea typeface="Palatino Linotype"/>
                <a:cs typeface="Palatino Linotype"/>
                <a:sym typeface="Palatino Linotype"/>
              </a:defRPr>
            </a:lvl1pPr>
            <a:lvl2pPr marL="594360" marR="0" lvl="1" indent="-147319" algn="l" rtl="0">
              <a:lnSpc>
                <a:spcPct val="90000"/>
              </a:lnSpc>
              <a:spcBef>
                <a:spcPts val="1000"/>
              </a:spcBef>
              <a:buClr>
                <a:srgbClr val="595959"/>
              </a:buClr>
              <a:buSzPct val="79999"/>
              <a:buFont typeface="Arial"/>
              <a:buChar char="•"/>
              <a:defRPr sz="1800" b="0" i="0" u="none" strike="noStrike" cap="none">
                <a:solidFill>
                  <a:schemeClr val="dk1"/>
                </a:solidFill>
                <a:latin typeface="Palatino Linotype"/>
                <a:ea typeface="Palatino Linotype"/>
                <a:cs typeface="Palatino Linotype"/>
                <a:sym typeface="Palatino Linotype"/>
              </a:defRPr>
            </a:lvl2pPr>
            <a:lvl3pPr marL="777240" marR="0" lvl="2" indent="-111759" algn="l" rtl="0">
              <a:lnSpc>
                <a:spcPct val="90000"/>
              </a:lnSpc>
              <a:spcBef>
                <a:spcPts val="600"/>
              </a:spcBef>
              <a:buClr>
                <a:srgbClr val="595959"/>
              </a:buClr>
              <a:buSzPct val="80000"/>
              <a:buFont typeface="Arial"/>
              <a:buChar char="•"/>
              <a:defRPr sz="1600" b="0" i="0" u="none" strike="noStrike" cap="none">
                <a:solidFill>
                  <a:schemeClr val="dk1"/>
                </a:solidFill>
                <a:latin typeface="Palatino Linotype"/>
                <a:ea typeface="Palatino Linotype"/>
                <a:cs typeface="Palatino Linotype"/>
                <a:sym typeface="Palatino Linotype"/>
              </a:defRPr>
            </a:lvl3pPr>
            <a:lvl4pPr marL="960120" marR="0" lvl="3" indent="-114300" algn="l" rtl="0">
              <a:lnSpc>
                <a:spcPct val="90000"/>
              </a:lnSpc>
              <a:spcBef>
                <a:spcPts val="600"/>
              </a:spcBef>
              <a:buClr>
                <a:srgbClr val="595959"/>
              </a:buClr>
              <a:buSzPct val="80000"/>
              <a:buFont typeface="Arial"/>
              <a:buChar char="•"/>
              <a:defRPr sz="1400" b="0" i="0" u="none" strike="noStrike" cap="none">
                <a:solidFill>
                  <a:schemeClr val="dk1"/>
                </a:solidFill>
                <a:latin typeface="Palatino Linotype"/>
                <a:ea typeface="Palatino Linotype"/>
                <a:cs typeface="Palatino Linotype"/>
                <a:sym typeface="Palatino Linotype"/>
              </a:defRPr>
            </a:lvl4pPr>
            <a:lvl5pPr marL="1097280" marR="0" lvl="4" indent="-73660" algn="l" rtl="0">
              <a:lnSpc>
                <a:spcPct val="90000"/>
              </a:lnSpc>
              <a:spcBef>
                <a:spcPts val="600"/>
              </a:spcBef>
              <a:buClr>
                <a:srgbClr val="595959"/>
              </a:buClr>
              <a:buSzPct val="80000"/>
              <a:buFont typeface="Arial"/>
              <a:buChar char="•"/>
              <a:defRPr sz="1400" b="0" i="0" u="none" strike="noStrike" cap="none">
                <a:solidFill>
                  <a:schemeClr val="dk1"/>
                </a:solidFill>
                <a:latin typeface="Palatino Linotype"/>
                <a:ea typeface="Palatino Linotype"/>
                <a:cs typeface="Palatino Linotype"/>
                <a:sym typeface="Palatino Linotype"/>
              </a:defRPr>
            </a:lvl5pPr>
            <a:lvl6pPr marL="1234440" marR="0" lvl="5" indent="-71119" algn="l" rtl="0">
              <a:spcBef>
                <a:spcPts val="600"/>
              </a:spcBef>
              <a:buClr>
                <a:srgbClr val="595959"/>
              </a:buClr>
              <a:buSzPct val="80000"/>
              <a:buFont typeface="Arial"/>
              <a:buChar char="•"/>
              <a:defRPr sz="1400" b="0" i="0" u="none" strike="noStrike" cap="none">
                <a:solidFill>
                  <a:srgbClr val="595959"/>
                </a:solidFill>
                <a:latin typeface="Palatino Linotype"/>
                <a:ea typeface="Palatino Linotype"/>
                <a:cs typeface="Palatino Linotype"/>
                <a:sym typeface="Palatino Linotype"/>
              </a:defRPr>
            </a:lvl6pPr>
            <a:lvl7pPr marL="1371600" marR="0" lvl="6" indent="-68580" algn="l" rtl="0">
              <a:spcBef>
                <a:spcPts val="600"/>
              </a:spcBef>
              <a:buClr>
                <a:srgbClr val="595959"/>
              </a:buClr>
              <a:buSzPct val="80000"/>
              <a:buFont typeface="Arial"/>
              <a:buChar char="•"/>
              <a:defRPr sz="1400" b="0" i="0" u="none" strike="noStrike" cap="none">
                <a:solidFill>
                  <a:srgbClr val="595959"/>
                </a:solidFill>
                <a:latin typeface="Palatino Linotype"/>
                <a:ea typeface="Palatino Linotype"/>
                <a:cs typeface="Palatino Linotype"/>
                <a:sym typeface="Palatino Linotype"/>
              </a:defRPr>
            </a:lvl7pPr>
            <a:lvl8pPr marL="1508760" marR="0" lvl="7" indent="-66040" algn="l" rtl="0">
              <a:spcBef>
                <a:spcPts val="600"/>
              </a:spcBef>
              <a:buClr>
                <a:srgbClr val="595959"/>
              </a:buClr>
              <a:buSzPct val="80000"/>
              <a:buFont typeface="Arial"/>
              <a:buChar char="•"/>
              <a:defRPr sz="1400" b="0" i="0" u="none" strike="noStrike" cap="none">
                <a:solidFill>
                  <a:srgbClr val="595959"/>
                </a:solidFill>
                <a:latin typeface="Palatino Linotype"/>
                <a:ea typeface="Palatino Linotype"/>
                <a:cs typeface="Palatino Linotype"/>
                <a:sym typeface="Palatino Linotype"/>
              </a:defRPr>
            </a:lvl8pPr>
            <a:lvl9pPr marL="1645920" marR="0" lvl="8" indent="-76200" algn="l" rtl="0">
              <a:spcBef>
                <a:spcPts val="600"/>
              </a:spcBef>
              <a:buClr>
                <a:srgbClr val="595959"/>
              </a:buClr>
              <a:buSzPct val="80000"/>
              <a:buFont typeface="Arial"/>
              <a:buChar char="•"/>
              <a:defRPr sz="1400" b="0" i="0" u="none" strike="noStrike" cap="none">
                <a:solidFill>
                  <a:srgbClr val="595959"/>
                </a:solidFill>
                <a:latin typeface="Palatino Linotype"/>
                <a:ea typeface="Palatino Linotype"/>
                <a:cs typeface="Palatino Linotype"/>
                <a:sym typeface="Palatino Linotype"/>
              </a:defRPr>
            </a:lvl9pPr>
          </a:lstStyle>
          <a:p>
            <a:endParaRPr/>
          </a:p>
        </p:txBody>
      </p:sp>
      <p:sp>
        <p:nvSpPr>
          <p:cNvPr id="37" name="Shape 37"/>
          <p:cNvSpPr txBox="1">
            <a:spLocks noGrp="1"/>
          </p:cNvSpPr>
          <p:nvPr>
            <p:ph type="ftr" idx="11"/>
          </p:nvPr>
        </p:nvSpPr>
        <p:spPr>
          <a:xfrm>
            <a:off x="1065213" y="6155267"/>
            <a:ext cx="5653087" cy="273049"/>
          </a:xfrm>
          <a:prstGeom prst="rect">
            <a:avLst/>
          </a:prstGeom>
          <a:noFill/>
          <a:ln>
            <a:noFill/>
          </a:ln>
        </p:spPr>
        <p:txBody>
          <a:bodyPr wrap="square" lIns="91425" tIns="91425" rIns="91425" bIns="91425" anchor="ctr" anchorCtr="0"/>
          <a:lstStyle>
            <a:lvl1pPr marL="0" marR="0" lvl="0" indent="0" algn="l" rtl="0">
              <a:spcBef>
                <a:spcPts val="0"/>
              </a:spcBef>
              <a:buNone/>
              <a:defRPr sz="1100" b="0" i="0" u="none" strike="noStrike" cap="none">
                <a:solidFill>
                  <a:schemeClr val="dk1"/>
                </a:solidFill>
                <a:latin typeface="Palatino Linotype"/>
                <a:ea typeface="Palatino Linotype"/>
                <a:cs typeface="Palatino Linotype"/>
                <a:sym typeface="Palatino Linotype"/>
              </a:defRPr>
            </a:lvl1pPr>
            <a:lvl2pPr marL="457200" marR="0" lvl="1"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2pPr>
            <a:lvl3pPr marL="914400" marR="0" lvl="2"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3pPr>
            <a:lvl4pPr marL="1371600" marR="0" lvl="3"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4pPr>
            <a:lvl5pPr marL="1828800" marR="0" lvl="4"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5pPr>
            <a:lvl6pPr marL="2286000" marR="0" lvl="5"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6pPr>
            <a:lvl7pPr marL="2743200" marR="0" lvl="6"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7pPr>
            <a:lvl8pPr marL="3200400" marR="0" lvl="7"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8pPr>
            <a:lvl9pPr marL="3657600" marR="0" lvl="8"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9pPr>
          </a:lstStyle>
          <a:p>
            <a:endParaRPr dirty="0"/>
          </a:p>
        </p:txBody>
      </p:sp>
      <p:sp>
        <p:nvSpPr>
          <p:cNvPr id="38" name="Shape 38"/>
          <p:cNvSpPr txBox="1">
            <a:spLocks noGrp="1"/>
          </p:cNvSpPr>
          <p:nvPr>
            <p:ph type="dt" idx="10"/>
          </p:nvPr>
        </p:nvSpPr>
        <p:spPr>
          <a:xfrm>
            <a:off x="6932612" y="6155267"/>
            <a:ext cx="1371600" cy="273049"/>
          </a:xfrm>
          <a:prstGeom prst="rect">
            <a:avLst/>
          </a:prstGeom>
          <a:noFill/>
          <a:ln>
            <a:noFill/>
          </a:ln>
        </p:spPr>
        <p:txBody>
          <a:bodyPr wrap="square" lIns="91425" tIns="91425" rIns="91425" bIns="91425" anchor="ctr" anchorCtr="0"/>
          <a:lstStyle>
            <a:lvl1pPr marL="0" marR="0" lvl="0" indent="0" algn="r" rtl="0">
              <a:spcBef>
                <a:spcPts val="0"/>
              </a:spcBef>
              <a:buNone/>
              <a:defRPr sz="1100" b="0" i="0" u="none" strike="noStrike" cap="none">
                <a:solidFill>
                  <a:schemeClr val="dk1"/>
                </a:solidFill>
                <a:latin typeface="Palatino Linotype"/>
                <a:ea typeface="Palatino Linotype"/>
                <a:cs typeface="Palatino Linotype"/>
                <a:sym typeface="Palatino Linotype"/>
              </a:defRPr>
            </a:lvl1pPr>
            <a:lvl2pPr marL="457200" marR="0" lvl="1"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2pPr>
            <a:lvl3pPr marL="914400" marR="0" lvl="2"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3pPr>
            <a:lvl4pPr marL="1371600" marR="0" lvl="3"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4pPr>
            <a:lvl5pPr marL="1828800" marR="0" lvl="4"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5pPr>
            <a:lvl6pPr marL="2286000" marR="0" lvl="5"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6pPr>
            <a:lvl7pPr marL="2743200" marR="0" lvl="6"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7pPr>
            <a:lvl8pPr marL="3200400" marR="0" lvl="7"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8pPr>
            <a:lvl9pPr marL="3657600" marR="0" lvl="8"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9pPr>
          </a:lstStyle>
          <a:p>
            <a:endParaRPr dirty="0"/>
          </a:p>
        </p:txBody>
      </p:sp>
      <p:sp>
        <p:nvSpPr>
          <p:cNvPr id="39" name="Shape 39"/>
          <p:cNvSpPr txBox="1">
            <a:spLocks noGrp="1"/>
          </p:cNvSpPr>
          <p:nvPr>
            <p:ph type="sldNum" idx="12"/>
          </p:nvPr>
        </p:nvSpPr>
        <p:spPr>
          <a:xfrm>
            <a:off x="8532812" y="6155267"/>
            <a:ext cx="1219201" cy="273049"/>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100" b="0" i="0" u="none" strike="noStrike" cap="none">
                <a:solidFill>
                  <a:schemeClr val="dk1"/>
                </a:solidFill>
                <a:latin typeface="Palatino Linotype"/>
                <a:ea typeface="Palatino Linotype"/>
                <a:cs typeface="Palatino Linotype"/>
                <a:sym typeface="Palatino Linotype"/>
              </a:rPr>
              <a:t>‹#›</a:t>
            </a:fld>
            <a:endParaRPr lang="en-US" sz="1100" b="0" i="0" u="none" strike="noStrike" cap="none" dirty="0">
              <a:solidFill>
                <a:schemeClr val="dk1"/>
              </a:solidFill>
              <a:latin typeface="Palatino Linotype"/>
              <a:ea typeface="Palatino Linotype"/>
              <a:cs typeface="Palatino Linotype"/>
              <a:sym typeface="Palatino Linotype"/>
            </a:endParaRPr>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1065211" y="533400"/>
            <a:ext cx="8686802" cy="1066800"/>
          </a:xfrm>
          <a:prstGeom prst="rect">
            <a:avLst/>
          </a:prstGeom>
          <a:noFill/>
          <a:ln>
            <a:noFill/>
          </a:ln>
        </p:spPr>
        <p:txBody>
          <a:bodyPr wrap="square" lIns="91425" tIns="91425" rIns="91425" bIns="91425" anchor="b" anchorCtr="0"/>
          <a:lstStyle>
            <a:lvl1pPr marL="0" marR="0" lvl="0" indent="0" algn="l" rtl="0">
              <a:lnSpc>
                <a:spcPct val="80000"/>
              </a:lnSpc>
              <a:spcBef>
                <a:spcPts val="0"/>
              </a:spcBef>
              <a:buClr>
                <a:schemeClr val="accent1"/>
              </a:buClr>
              <a:buFont typeface="Century Gothic"/>
              <a:buNone/>
              <a:defRPr sz="3600" b="1" i="0" u="none" strike="noStrike" cap="none">
                <a:solidFill>
                  <a:schemeClr val="accent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2" name="Shape 42"/>
          <p:cNvSpPr txBox="1">
            <a:spLocks noGrp="1"/>
          </p:cNvSpPr>
          <p:nvPr>
            <p:ph type="body" idx="1"/>
          </p:nvPr>
        </p:nvSpPr>
        <p:spPr>
          <a:xfrm>
            <a:off x="1065213" y="1828799"/>
            <a:ext cx="4251960" cy="685801"/>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rgbClr val="595959"/>
              </a:buClr>
              <a:buFont typeface="Arial"/>
              <a:buNone/>
              <a:defRPr sz="2000" b="0" i="0" u="none" strike="noStrike" cap="none">
                <a:solidFill>
                  <a:schemeClr val="dk1"/>
                </a:solidFill>
                <a:latin typeface="Palatino Linotype"/>
                <a:ea typeface="Palatino Linotype"/>
                <a:cs typeface="Palatino Linotype"/>
                <a:sym typeface="Palatino Linotype"/>
              </a:defRPr>
            </a:lvl1pPr>
            <a:lvl2pPr marL="457200" marR="0" lvl="1" indent="0" algn="l" rtl="0">
              <a:lnSpc>
                <a:spcPct val="90000"/>
              </a:lnSpc>
              <a:spcBef>
                <a:spcPts val="1000"/>
              </a:spcBef>
              <a:buClr>
                <a:srgbClr val="595959"/>
              </a:buClr>
              <a:buFont typeface="Arial"/>
              <a:buNone/>
              <a:defRPr sz="2000" b="1" i="0" u="none" strike="noStrike" cap="none">
                <a:solidFill>
                  <a:schemeClr val="dk1"/>
                </a:solidFill>
                <a:latin typeface="Palatino Linotype"/>
                <a:ea typeface="Palatino Linotype"/>
                <a:cs typeface="Palatino Linotype"/>
                <a:sym typeface="Palatino Linotype"/>
              </a:defRPr>
            </a:lvl2pPr>
            <a:lvl3pPr marL="914400" marR="0" lvl="2" indent="0" algn="l" rtl="0">
              <a:lnSpc>
                <a:spcPct val="90000"/>
              </a:lnSpc>
              <a:spcBef>
                <a:spcPts val="600"/>
              </a:spcBef>
              <a:buClr>
                <a:srgbClr val="595959"/>
              </a:buClr>
              <a:buFont typeface="Arial"/>
              <a:buNone/>
              <a:defRPr sz="1800" b="1" i="0" u="none" strike="noStrike" cap="none">
                <a:solidFill>
                  <a:schemeClr val="dk1"/>
                </a:solidFill>
                <a:latin typeface="Palatino Linotype"/>
                <a:ea typeface="Palatino Linotype"/>
                <a:cs typeface="Palatino Linotype"/>
                <a:sym typeface="Palatino Linotype"/>
              </a:defRPr>
            </a:lvl3pPr>
            <a:lvl4pPr marL="1371600" marR="0" lvl="3" indent="0" algn="l" rtl="0">
              <a:lnSpc>
                <a:spcPct val="90000"/>
              </a:lnSpc>
              <a:spcBef>
                <a:spcPts val="600"/>
              </a:spcBef>
              <a:buClr>
                <a:srgbClr val="595959"/>
              </a:buClr>
              <a:buFont typeface="Arial"/>
              <a:buNone/>
              <a:defRPr sz="1600" b="1" i="0" u="none" strike="noStrike" cap="none">
                <a:solidFill>
                  <a:schemeClr val="dk1"/>
                </a:solidFill>
                <a:latin typeface="Palatino Linotype"/>
                <a:ea typeface="Palatino Linotype"/>
                <a:cs typeface="Palatino Linotype"/>
                <a:sym typeface="Palatino Linotype"/>
              </a:defRPr>
            </a:lvl4pPr>
            <a:lvl5pPr marL="1828800" marR="0" lvl="4" indent="0" algn="l" rtl="0">
              <a:lnSpc>
                <a:spcPct val="90000"/>
              </a:lnSpc>
              <a:spcBef>
                <a:spcPts val="600"/>
              </a:spcBef>
              <a:buClr>
                <a:srgbClr val="595959"/>
              </a:buClr>
              <a:buFont typeface="Arial"/>
              <a:buNone/>
              <a:defRPr sz="1600" b="1" i="0" u="none" strike="noStrike" cap="none">
                <a:solidFill>
                  <a:schemeClr val="dk1"/>
                </a:solidFill>
                <a:latin typeface="Palatino Linotype"/>
                <a:ea typeface="Palatino Linotype"/>
                <a:cs typeface="Palatino Linotype"/>
                <a:sym typeface="Palatino Linotype"/>
              </a:defRPr>
            </a:lvl5pPr>
            <a:lvl6pPr marL="2286000" marR="0" lvl="5" indent="0" algn="l" rtl="0">
              <a:spcBef>
                <a:spcPts val="600"/>
              </a:spcBef>
              <a:buClr>
                <a:srgbClr val="595959"/>
              </a:buClr>
              <a:buFont typeface="Arial"/>
              <a:buNone/>
              <a:defRPr sz="1600" b="1" i="0" u="none" strike="noStrike" cap="none">
                <a:solidFill>
                  <a:srgbClr val="595959"/>
                </a:solidFill>
                <a:latin typeface="Palatino Linotype"/>
                <a:ea typeface="Palatino Linotype"/>
                <a:cs typeface="Palatino Linotype"/>
                <a:sym typeface="Palatino Linotype"/>
              </a:defRPr>
            </a:lvl6pPr>
            <a:lvl7pPr marL="2743200" marR="0" lvl="6" indent="0" algn="l" rtl="0">
              <a:spcBef>
                <a:spcPts val="600"/>
              </a:spcBef>
              <a:buClr>
                <a:srgbClr val="595959"/>
              </a:buClr>
              <a:buFont typeface="Arial"/>
              <a:buNone/>
              <a:defRPr sz="1600" b="1" i="0" u="none" strike="noStrike" cap="none">
                <a:solidFill>
                  <a:srgbClr val="595959"/>
                </a:solidFill>
                <a:latin typeface="Palatino Linotype"/>
                <a:ea typeface="Palatino Linotype"/>
                <a:cs typeface="Palatino Linotype"/>
                <a:sym typeface="Palatino Linotype"/>
              </a:defRPr>
            </a:lvl7pPr>
            <a:lvl8pPr marL="3200400" marR="0" lvl="7" indent="0" algn="l" rtl="0">
              <a:spcBef>
                <a:spcPts val="600"/>
              </a:spcBef>
              <a:buClr>
                <a:srgbClr val="595959"/>
              </a:buClr>
              <a:buFont typeface="Arial"/>
              <a:buNone/>
              <a:defRPr sz="1600" b="1" i="0" u="none" strike="noStrike" cap="none">
                <a:solidFill>
                  <a:srgbClr val="595959"/>
                </a:solidFill>
                <a:latin typeface="Palatino Linotype"/>
                <a:ea typeface="Palatino Linotype"/>
                <a:cs typeface="Palatino Linotype"/>
                <a:sym typeface="Palatino Linotype"/>
              </a:defRPr>
            </a:lvl8pPr>
            <a:lvl9pPr marL="3657600" marR="0" lvl="8" indent="0" algn="l" rtl="0">
              <a:spcBef>
                <a:spcPts val="600"/>
              </a:spcBef>
              <a:buClr>
                <a:srgbClr val="595959"/>
              </a:buClr>
              <a:buFont typeface="Arial"/>
              <a:buNone/>
              <a:defRPr sz="1600" b="1" i="0" u="none" strike="noStrike" cap="none">
                <a:solidFill>
                  <a:srgbClr val="595959"/>
                </a:solidFill>
                <a:latin typeface="Palatino Linotype"/>
                <a:ea typeface="Palatino Linotype"/>
                <a:cs typeface="Palatino Linotype"/>
                <a:sym typeface="Palatino Linotype"/>
              </a:defRPr>
            </a:lvl9pPr>
          </a:lstStyle>
          <a:p>
            <a:endParaRPr/>
          </a:p>
        </p:txBody>
      </p:sp>
      <p:sp>
        <p:nvSpPr>
          <p:cNvPr id="43" name="Shape 43"/>
          <p:cNvSpPr txBox="1">
            <a:spLocks noGrp="1"/>
          </p:cNvSpPr>
          <p:nvPr>
            <p:ph type="body" idx="2"/>
          </p:nvPr>
        </p:nvSpPr>
        <p:spPr>
          <a:xfrm>
            <a:off x="1065213" y="2590800"/>
            <a:ext cx="4251960" cy="3429000"/>
          </a:xfrm>
          <a:prstGeom prst="rect">
            <a:avLst/>
          </a:prstGeom>
          <a:noFill/>
          <a:ln>
            <a:noFill/>
          </a:ln>
        </p:spPr>
        <p:txBody>
          <a:bodyPr wrap="square" lIns="91425" tIns="91425" rIns="91425" bIns="91425" anchor="t" anchorCtr="0"/>
          <a:lstStyle>
            <a:lvl1pPr marL="274320" marR="0" lvl="0" indent="-134620" algn="l" rtl="0">
              <a:lnSpc>
                <a:spcPct val="90000"/>
              </a:lnSpc>
              <a:spcBef>
                <a:spcPts val="1800"/>
              </a:spcBef>
              <a:buClr>
                <a:srgbClr val="595959"/>
              </a:buClr>
              <a:buSzPct val="80000"/>
              <a:buFont typeface="Arial"/>
              <a:buChar char="•"/>
              <a:defRPr sz="2000" b="0" i="0" u="none" strike="noStrike" cap="none">
                <a:solidFill>
                  <a:schemeClr val="dk1"/>
                </a:solidFill>
                <a:latin typeface="Palatino Linotype"/>
                <a:ea typeface="Palatino Linotype"/>
                <a:cs typeface="Palatino Linotype"/>
                <a:sym typeface="Palatino Linotype"/>
              </a:defRPr>
            </a:lvl1pPr>
            <a:lvl2pPr marL="594360" marR="0" lvl="1" indent="-147319" algn="l" rtl="0">
              <a:lnSpc>
                <a:spcPct val="90000"/>
              </a:lnSpc>
              <a:spcBef>
                <a:spcPts val="1000"/>
              </a:spcBef>
              <a:buClr>
                <a:srgbClr val="595959"/>
              </a:buClr>
              <a:buSzPct val="79999"/>
              <a:buFont typeface="Arial"/>
              <a:buChar char="•"/>
              <a:defRPr sz="1800" b="0" i="0" u="none" strike="noStrike" cap="none">
                <a:solidFill>
                  <a:schemeClr val="dk1"/>
                </a:solidFill>
                <a:latin typeface="Palatino Linotype"/>
                <a:ea typeface="Palatino Linotype"/>
                <a:cs typeface="Palatino Linotype"/>
                <a:sym typeface="Palatino Linotype"/>
              </a:defRPr>
            </a:lvl2pPr>
            <a:lvl3pPr marL="777240" marR="0" lvl="2" indent="-111759" algn="l" rtl="0">
              <a:lnSpc>
                <a:spcPct val="90000"/>
              </a:lnSpc>
              <a:spcBef>
                <a:spcPts val="600"/>
              </a:spcBef>
              <a:buClr>
                <a:srgbClr val="595959"/>
              </a:buClr>
              <a:buSzPct val="80000"/>
              <a:buFont typeface="Arial"/>
              <a:buChar char="•"/>
              <a:defRPr sz="1600" b="0" i="0" u="none" strike="noStrike" cap="none">
                <a:solidFill>
                  <a:schemeClr val="dk1"/>
                </a:solidFill>
                <a:latin typeface="Palatino Linotype"/>
                <a:ea typeface="Palatino Linotype"/>
                <a:cs typeface="Palatino Linotype"/>
                <a:sym typeface="Palatino Linotype"/>
              </a:defRPr>
            </a:lvl3pPr>
            <a:lvl4pPr marL="960120" marR="0" lvl="3" indent="-114300" algn="l" rtl="0">
              <a:lnSpc>
                <a:spcPct val="90000"/>
              </a:lnSpc>
              <a:spcBef>
                <a:spcPts val="600"/>
              </a:spcBef>
              <a:buClr>
                <a:srgbClr val="595959"/>
              </a:buClr>
              <a:buSzPct val="80000"/>
              <a:buFont typeface="Arial"/>
              <a:buChar char="•"/>
              <a:defRPr sz="1400" b="0" i="0" u="none" strike="noStrike" cap="none">
                <a:solidFill>
                  <a:schemeClr val="dk1"/>
                </a:solidFill>
                <a:latin typeface="Palatino Linotype"/>
                <a:ea typeface="Palatino Linotype"/>
                <a:cs typeface="Palatino Linotype"/>
                <a:sym typeface="Palatino Linotype"/>
              </a:defRPr>
            </a:lvl4pPr>
            <a:lvl5pPr marL="1097280" marR="0" lvl="4" indent="-73660" algn="l" rtl="0">
              <a:lnSpc>
                <a:spcPct val="90000"/>
              </a:lnSpc>
              <a:spcBef>
                <a:spcPts val="600"/>
              </a:spcBef>
              <a:buClr>
                <a:srgbClr val="595959"/>
              </a:buClr>
              <a:buSzPct val="80000"/>
              <a:buFont typeface="Arial"/>
              <a:buChar char="•"/>
              <a:defRPr sz="1400" b="0" i="0" u="none" strike="noStrike" cap="none">
                <a:solidFill>
                  <a:schemeClr val="dk1"/>
                </a:solidFill>
                <a:latin typeface="Palatino Linotype"/>
                <a:ea typeface="Palatino Linotype"/>
                <a:cs typeface="Palatino Linotype"/>
                <a:sym typeface="Palatino Linotype"/>
              </a:defRPr>
            </a:lvl5pPr>
            <a:lvl6pPr marL="1234440" marR="0" lvl="5" indent="-71119" algn="l" rtl="0">
              <a:spcBef>
                <a:spcPts val="600"/>
              </a:spcBef>
              <a:buClr>
                <a:srgbClr val="595959"/>
              </a:buClr>
              <a:buSzPct val="80000"/>
              <a:buFont typeface="Arial"/>
              <a:buChar char="•"/>
              <a:defRPr sz="1400" b="0" i="0" u="none" strike="noStrike" cap="none">
                <a:solidFill>
                  <a:srgbClr val="595959"/>
                </a:solidFill>
                <a:latin typeface="Palatino Linotype"/>
                <a:ea typeface="Palatino Linotype"/>
                <a:cs typeface="Palatino Linotype"/>
                <a:sym typeface="Palatino Linotype"/>
              </a:defRPr>
            </a:lvl6pPr>
            <a:lvl7pPr marL="1371600" marR="0" lvl="6" indent="-68580" algn="l" rtl="0">
              <a:spcBef>
                <a:spcPts val="600"/>
              </a:spcBef>
              <a:buClr>
                <a:srgbClr val="595959"/>
              </a:buClr>
              <a:buSzPct val="80000"/>
              <a:buFont typeface="Arial"/>
              <a:buChar char="•"/>
              <a:defRPr sz="1400" b="0" i="0" u="none" strike="noStrike" cap="none">
                <a:solidFill>
                  <a:srgbClr val="595959"/>
                </a:solidFill>
                <a:latin typeface="Palatino Linotype"/>
                <a:ea typeface="Palatino Linotype"/>
                <a:cs typeface="Palatino Linotype"/>
                <a:sym typeface="Palatino Linotype"/>
              </a:defRPr>
            </a:lvl7pPr>
            <a:lvl8pPr marL="1508760" marR="0" lvl="7" indent="-66040" algn="l" rtl="0">
              <a:spcBef>
                <a:spcPts val="600"/>
              </a:spcBef>
              <a:buClr>
                <a:srgbClr val="595959"/>
              </a:buClr>
              <a:buSzPct val="80000"/>
              <a:buFont typeface="Arial"/>
              <a:buChar char="•"/>
              <a:defRPr sz="1400" b="0" i="0" u="none" strike="noStrike" cap="none">
                <a:solidFill>
                  <a:srgbClr val="595959"/>
                </a:solidFill>
                <a:latin typeface="Palatino Linotype"/>
                <a:ea typeface="Palatino Linotype"/>
                <a:cs typeface="Palatino Linotype"/>
                <a:sym typeface="Palatino Linotype"/>
              </a:defRPr>
            </a:lvl8pPr>
            <a:lvl9pPr marL="1645920" marR="0" lvl="8" indent="-76200" algn="l" rtl="0">
              <a:spcBef>
                <a:spcPts val="600"/>
              </a:spcBef>
              <a:buClr>
                <a:srgbClr val="595959"/>
              </a:buClr>
              <a:buSzPct val="80000"/>
              <a:buFont typeface="Arial"/>
              <a:buChar char="•"/>
              <a:defRPr sz="1400" b="0" i="0" u="none" strike="noStrike" cap="none">
                <a:solidFill>
                  <a:srgbClr val="595959"/>
                </a:solidFill>
                <a:latin typeface="Palatino Linotype"/>
                <a:ea typeface="Palatino Linotype"/>
                <a:cs typeface="Palatino Linotype"/>
                <a:sym typeface="Palatino Linotype"/>
              </a:defRPr>
            </a:lvl9pPr>
          </a:lstStyle>
          <a:p>
            <a:endParaRPr/>
          </a:p>
        </p:txBody>
      </p:sp>
      <p:sp>
        <p:nvSpPr>
          <p:cNvPr id="44" name="Shape 44"/>
          <p:cNvSpPr txBox="1">
            <a:spLocks noGrp="1"/>
          </p:cNvSpPr>
          <p:nvPr>
            <p:ph type="body" idx="3"/>
          </p:nvPr>
        </p:nvSpPr>
        <p:spPr>
          <a:xfrm>
            <a:off x="5500053" y="1828799"/>
            <a:ext cx="4251960" cy="685801"/>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rgbClr val="595959"/>
              </a:buClr>
              <a:buFont typeface="Arial"/>
              <a:buNone/>
              <a:defRPr sz="2000" b="0" i="0" u="none" strike="noStrike" cap="none">
                <a:solidFill>
                  <a:schemeClr val="dk1"/>
                </a:solidFill>
                <a:latin typeface="Palatino Linotype"/>
                <a:ea typeface="Palatino Linotype"/>
                <a:cs typeface="Palatino Linotype"/>
                <a:sym typeface="Palatino Linotype"/>
              </a:defRPr>
            </a:lvl1pPr>
            <a:lvl2pPr marL="457200" marR="0" lvl="1" indent="0" algn="l" rtl="0">
              <a:lnSpc>
                <a:spcPct val="90000"/>
              </a:lnSpc>
              <a:spcBef>
                <a:spcPts val="1000"/>
              </a:spcBef>
              <a:buClr>
                <a:srgbClr val="595959"/>
              </a:buClr>
              <a:buFont typeface="Arial"/>
              <a:buNone/>
              <a:defRPr sz="2000" b="1" i="0" u="none" strike="noStrike" cap="none">
                <a:solidFill>
                  <a:schemeClr val="dk1"/>
                </a:solidFill>
                <a:latin typeface="Palatino Linotype"/>
                <a:ea typeface="Palatino Linotype"/>
                <a:cs typeface="Palatino Linotype"/>
                <a:sym typeface="Palatino Linotype"/>
              </a:defRPr>
            </a:lvl2pPr>
            <a:lvl3pPr marL="914400" marR="0" lvl="2" indent="0" algn="l" rtl="0">
              <a:lnSpc>
                <a:spcPct val="90000"/>
              </a:lnSpc>
              <a:spcBef>
                <a:spcPts val="600"/>
              </a:spcBef>
              <a:buClr>
                <a:srgbClr val="595959"/>
              </a:buClr>
              <a:buFont typeface="Arial"/>
              <a:buNone/>
              <a:defRPr sz="1800" b="1" i="0" u="none" strike="noStrike" cap="none">
                <a:solidFill>
                  <a:schemeClr val="dk1"/>
                </a:solidFill>
                <a:latin typeface="Palatino Linotype"/>
                <a:ea typeface="Palatino Linotype"/>
                <a:cs typeface="Palatino Linotype"/>
                <a:sym typeface="Palatino Linotype"/>
              </a:defRPr>
            </a:lvl3pPr>
            <a:lvl4pPr marL="1371600" marR="0" lvl="3" indent="0" algn="l" rtl="0">
              <a:lnSpc>
                <a:spcPct val="90000"/>
              </a:lnSpc>
              <a:spcBef>
                <a:spcPts val="600"/>
              </a:spcBef>
              <a:buClr>
                <a:srgbClr val="595959"/>
              </a:buClr>
              <a:buFont typeface="Arial"/>
              <a:buNone/>
              <a:defRPr sz="1600" b="1" i="0" u="none" strike="noStrike" cap="none">
                <a:solidFill>
                  <a:schemeClr val="dk1"/>
                </a:solidFill>
                <a:latin typeface="Palatino Linotype"/>
                <a:ea typeface="Palatino Linotype"/>
                <a:cs typeface="Palatino Linotype"/>
                <a:sym typeface="Palatino Linotype"/>
              </a:defRPr>
            </a:lvl4pPr>
            <a:lvl5pPr marL="1828800" marR="0" lvl="4" indent="0" algn="l" rtl="0">
              <a:lnSpc>
                <a:spcPct val="90000"/>
              </a:lnSpc>
              <a:spcBef>
                <a:spcPts val="600"/>
              </a:spcBef>
              <a:buClr>
                <a:srgbClr val="595959"/>
              </a:buClr>
              <a:buFont typeface="Arial"/>
              <a:buNone/>
              <a:defRPr sz="1600" b="1" i="0" u="none" strike="noStrike" cap="none">
                <a:solidFill>
                  <a:schemeClr val="dk1"/>
                </a:solidFill>
                <a:latin typeface="Palatino Linotype"/>
                <a:ea typeface="Palatino Linotype"/>
                <a:cs typeface="Palatino Linotype"/>
                <a:sym typeface="Palatino Linotype"/>
              </a:defRPr>
            </a:lvl5pPr>
            <a:lvl6pPr marL="2286000" marR="0" lvl="5" indent="0" algn="l" rtl="0">
              <a:spcBef>
                <a:spcPts val="600"/>
              </a:spcBef>
              <a:buClr>
                <a:srgbClr val="595959"/>
              </a:buClr>
              <a:buFont typeface="Arial"/>
              <a:buNone/>
              <a:defRPr sz="1600" b="1" i="0" u="none" strike="noStrike" cap="none">
                <a:solidFill>
                  <a:srgbClr val="595959"/>
                </a:solidFill>
                <a:latin typeface="Palatino Linotype"/>
                <a:ea typeface="Palatino Linotype"/>
                <a:cs typeface="Palatino Linotype"/>
                <a:sym typeface="Palatino Linotype"/>
              </a:defRPr>
            </a:lvl6pPr>
            <a:lvl7pPr marL="2743200" marR="0" lvl="6" indent="0" algn="l" rtl="0">
              <a:spcBef>
                <a:spcPts val="600"/>
              </a:spcBef>
              <a:buClr>
                <a:srgbClr val="595959"/>
              </a:buClr>
              <a:buFont typeface="Arial"/>
              <a:buNone/>
              <a:defRPr sz="1600" b="1" i="0" u="none" strike="noStrike" cap="none">
                <a:solidFill>
                  <a:srgbClr val="595959"/>
                </a:solidFill>
                <a:latin typeface="Palatino Linotype"/>
                <a:ea typeface="Palatino Linotype"/>
                <a:cs typeface="Palatino Linotype"/>
                <a:sym typeface="Palatino Linotype"/>
              </a:defRPr>
            </a:lvl7pPr>
            <a:lvl8pPr marL="3200400" marR="0" lvl="7" indent="0" algn="l" rtl="0">
              <a:spcBef>
                <a:spcPts val="600"/>
              </a:spcBef>
              <a:buClr>
                <a:srgbClr val="595959"/>
              </a:buClr>
              <a:buFont typeface="Arial"/>
              <a:buNone/>
              <a:defRPr sz="1600" b="1" i="0" u="none" strike="noStrike" cap="none">
                <a:solidFill>
                  <a:srgbClr val="595959"/>
                </a:solidFill>
                <a:latin typeface="Palatino Linotype"/>
                <a:ea typeface="Palatino Linotype"/>
                <a:cs typeface="Palatino Linotype"/>
                <a:sym typeface="Palatino Linotype"/>
              </a:defRPr>
            </a:lvl8pPr>
            <a:lvl9pPr marL="3657600" marR="0" lvl="8" indent="0" algn="l" rtl="0">
              <a:spcBef>
                <a:spcPts val="600"/>
              </a:spcBef>
              <a:buClr>
                <a:srgbClr val="595959"/>
              </a:buClr>
              <a:buFont typeface="Arial"/>
              <a:buNone/>
              <a:defRPr sz="1600" b="1" i="0" u="none" strike="noStrike" cap="none">
                <a:solidFill>
                  <a:srgbClr val="595959"/>
                </a:solidFill>
                <a:latin typeface="Palatino Linotype"/>
                <a:ea typeface="Palatino Linotype"/>
                <a:cs typeface="Palatino Linotype"/>
                <a:sym typeface="Palatino Linotype"/>
              </a:defRPr>
            </a:lvl9pPr>
          </a:lstStyle>
          <a:p>
            <a:endParaRPr/>
          </a:p>
        </p:txBody>
      </p:sp>
      <p:sp>
        <p:nvSpPr>
          <p:cNvPr id="45" name="Shape 45"/>
          <p:cNvSpPr txBox="1">
            <a:spLocks noGrp="1"/>
          </p:cNvSpPr>
          <p:nvPr>
            <p:ph type="body" idx="4"/>
          </p:nvPr>
        </p:nvSpPr>
        <p:spPr>
          <a:xfrm>
            <a:off x="5500053" y="2590800"/>
            <a:ext cx="4251960" cy="3429000"/>
          </a:xfrm>
          <a:prstGeom prst="rect">
            <a:avLst/>
          </a:prstGeom>
          <a:noFill/>
          <a:ln>
            <a:noFill/>
          </a:ln>
        </p:spPr>
        <p:txBody>
          <a:bodyPr wrap="square" lIns="91425" tIns="91425" rIns="91425" bIns="91425" anchor="t" anchorCtr="0"/>
          <a:lstStyle>
            <a:lvl1pPr marL="274320" marR="0" lvl="0" indent="-134620" algn="l" rtl="0">
              <a:lnSpc>
                <a:spcPct val="90000"/>
              </a:lnSpc>
              <a:spcBef>
                <a:spcPts val="1800"/>
              </a:spcBef>
              <a:buClr>
                <a:srgbClr val="595959"/>
              </a:buClr>
              <a:buSzPct val="80000"/>
              <a:buFont typeface="Arial"/>
              <a:buChar char="•"/>
              <a:defRPr sz="2000" b="0" i="0" u="none" strike="noStrike" cap="none">
                <a:solidFill>
                  <a:schemeClr val="dk1"/>
                </a:solidFill>
                <a:latin typeface="Palatino Linotype"/>
                <a:ea typeface="Palatino Linotype"/>
                <a:cs typeface="Palatino Linotype"/>
                <a:sym typeface="Palatino Linotype"/>
              </a:defRPr>
            </a:lvl1pPr>
            <a:lvl2pPr marL="594360" marR="0" lvl="1" indent="-147319" algn="l" rtl="0">
              <a:lnSpc>
                <a:spcPct val="90000"/>
              </a:lnSpc>
              <a:spcBef>
                <a:spcPts val="1000"/>
              </a:spcBef>
              <a:buClr>
                <a:srgbClr val="595959"/>
              </a:buClr>
              <a:buSzPct val="79999"/>
              <a:buFont typeface="Arial"/>
              <a:buChar char="•"/>
              <a:defRPr sz="1800" b="0" i="0" u="none" strike="noStrike" cap="none">
                <a:solidFill>
                  <a:schemeClr val="dk1"/>
                </a:solidFill>
                <a:latin typeface="Palatino Linotype"/>
                <a:ea typeface="Palatino Linotype"/>
                <a:cs typeface="Palatino Linotype"/>
                <a:sym typeface="Palatino Linotype"/>
              </a:defRPr>
            </a:lvl2pPr>
            <a:lvl3pPr marL="777240" marR="0" lvl="2" indent="-111759" algn="l" rtl="0">
              <a:lnSpc>
                <a:spcPct val="90000"/>
              </a:lnSpc>
              <a:spcBef>
                <a:spcPts val="600"/>
              </a:spcBef>
              <a:buClr>
                <a:srgbClr val="595959"/>
              </a:buClr>
              <a:buSzPct val="80000"/>
              <a:buFont typeface="Arial"/>
              <a:buChar char="•"/>
              <a:defRPr sz="1600" b="0" i="0" u="none" strike="noStrike" cap="none">
                <a:solidFill>
                  <a:schemeClr val="dk1"/>
                </a:solidFill>
                <a:latin typeface="Palatino Linotype"/>
                <a:ea typeface="Palatino Linotype"/>
                <a:cs typeface="Palatino Linotype"/>
                <a:sym typeface="Palatino Linotype"/>
              </a:defRPr>
            </a:lvl3pPr>
            <a:lvl4pPr marL="960120" marR="0" lvl="3" indent="-114300" algn="l" rtl="0">
              <a:lnSpc>
                <a:spcPct val="90000"/>
              </a:lnSpc>
              <a:spcBef>
                <a:spcPts val="600"/>
              </a:spcBef>
              <a:buClr>
                <a:srgbClr val="595959"/>
              </a:buClr>
              <a:buSzPct val="80000"/>
              <a:buFont typeface="Arial"/>
              <a:buChar char="•"/>
              <a:defRPr sz="1400" b="0" i="0" u="none" strike="noStrike" cap="none">
                <a:solidFill>
                  <a:schemeClr val="dk1"/>
                </a:solidFill>
                <a:latin typeface="Palatino Linotype"/>
                <a:ea typeface="Palatino Linotype"/>
                <a:cs typeface="Palatino Linotype"/>
                <a:sym typeface="Palatino Linotype"/>
              </a:defRPr>
            </a:lvl4pPr>
            <a:lvl5pPr marL="1097280" marR="0" lvl="4" indent="-73660" algn="l" rtl="0">
              <a:lnSpc>
                <a:spcPct val="90000"/>
              </a:lnSpc>
              <a:spcBef>
                <a:spcPts val="600"/>
              </a:spcBef>
              <a:buClr>
                <a:srgbClr val="595959"/>
              </a:buClr>
              <a:buSzPct val="80000"/>
              <a:buFont typeface="Arial"/>
              <a:buChar char="•"/>
              <a:defRPr sz="1400" b="0" i="0" u="none" strike="noStrike" cap="none">
                <a:solidFill>
                  <a:schemeClr val="dk1"/>
                </a:solidFill>
                <a:latin typeface="Palatino Linotype"/>
                <a:ea typeface="Palatino Linotype"/>
                <a:cs typeface="Palatino Linotype"/>
                <a:sym typeface="Palatino Linotype"/>
              </a:defRPr>
            </a:lvl5pPr>
            <a:lvl6pPr marL="1234440" marR="0" lvl="5" indent="-71119" algn="l" rtl="0">
              <a:spcBef>
                <a:spcPts val="600"/>
              </a:spcBef>
              <a:buClr>
                <a:srgbClr val="595959"/>
              </a:buClr>
              <a:buSzPct val="80000"/>
              <a:buFont typeface="Arial"/>
              <a:buChar char="•"/>
              <a:defRPr sz="1400" b="0" i="0" u="none" strike="noStrike" cap="none">
                <a:solidFill>
                  <a:srgbClr val="595959"/>
                </a:solidFill>
                <a:latin typeface="Palatino Linotype"/>
                <a:ea typeface="Palatino Linotype"/>
                <a:cs typeface="Palatino Linotype"/>
                <a:sym typeface="Palatino Linotype"/>
              </a:defRPr>
            </a:lvl6pPr>
            <a:lvl7pPr marL="1371600" marR="0" lvl="6" indent="-68580" algn="l" rtl="0">
              <a:spcBef>
                <a:spcPts val="600"/>
              </a:spcBef>
              <a:buClr>
                <a:srgbClr val="595959"/>
              </a:buClr>
              <a:buSzPct val="80000"/>
              <a:buFont typeface="Arial"/>
              <a:buChar char="•"/>
              <a:defRPr sz="1400" b="0" i="0" u="none" strike="noStrike" cap="none">
                <a:solidFill>
                  <a:srgbClr val="595959"/>
                </a:solidFill>
                <a:latin typeface="Palatino Linotype"/>
                <a:ea typeface="Palatino Linotype"/>
                <a:cs typeface="Palatino Linotype"/>
                <a:sym typeface="Palatino Linotype"/>
              </a:defRPr>
            </a:lvl7pPr>
            <a:lvl8pPr marL="1508760" marR="0" lvl="7" indent="-66040" algn="l" rtl="0">
              <a:spcBef>
                <a:spcPts val="600"/>
              </a:spcBef>
              <a:buClr>
                <a:srgbClr val="595959"/>
              </a:buClr>
              <a:buSzPct val="80000"/>
              <a:buFont typeface="Arial"/>
              <a:buChar char="•"/>
              <a:defRPr sz="1400" b="0" i="0" u="none" strike="noStrike" cap="none">
                <a:solidFill>
                  <a:srgbClr val="595959"/>
                </a:solidFill>
                <a:latin typeface="Palatino Linotype"/>
                <a:ea typeface="Palatino Linotype"/>
                <a:cs typeface="Palatino Linotype"/>
                <a:sym typeface="Palatino Linotype"/>
              </a:defRPr>
            </a:lvl8pPr>
            <a:lvl9pPr marL="1645920" marR="0" lvl="8" indent="-76200" algn="l" rtl="0">
              <a:spcBef>
                <a:spcPts val="600"/>
              </a:spcBef>
              <a:buClr>
                <a:srgbClr val="595959"/>
              </a:buClr>
              <a:buSzPct val="80000"/>
              <a:buFont typeface="Arial"/>
              <a:buChar char="•"/>
              <a:defRPr sz="1400" b="0" i="0" u="none" strike="noStrike" cap="none">
                <a:solidFill>
                  <a:srgbClr val="595959"/>
                </a:solidFill>
                <a:latin typeface="Palatino Linotype"/>
                <a:ea typeface="Palatino Linotype"/>
                <a:cs typeface="Palatino Linotype"/>
                <a:sym typeface="Palatino Linotype"/>
              </a:defRPr>
            </a:lvl9pPr>
          </a:lstStyle>
          <a:p>
            <a:endParaRPr/>
          </a:p>
        </p:txBody>
      </p:sp>
      <p:sp>
        <p:nvSpPr>
          <p:cNvPr id="46" name="Shape 46"/>
          <p:cNvSpPr txBox="1">
            <a:spLocks noGrp="1"/>
          </p:cNvSpPr>
          <p:nvPr>
            <p:ph type="ftr" idx="11"/>
          </p:nvPr>
        </p:nvSpPr>
        <p:spPr>
          <a:xfrm>
            <a:off x="1065213" y="6155267"/>
            <a:ext cx="5653087" cy="273049"/>
          </a:xfrm>
          <a:prstGeom prst="rect">
            <a:avLst/>
          </a:prstGeom>
          <a:noFill/>
          <a:ln>
            <a:noFill/>
          </a:ln>
        </p:spPr>
        <p:txBody>
          <a:bodyPr wrap="square" lIns="91425" tIns="91425" rIns="91425" bIns="91425" anchor="ctr" anchorCtr="0"/>
          <a:lstStyle>
            <a:lvl1pPr marL="0" marR="0" lvl="0" indent="0" algn="l" rtl="0">
              <a:spcBef>
                <a:spcPts val="0"/>
              </a:spcBef>
              <a:buNone/>
              <a:defRPr sz="1100" b="0" i="0" u="none" strike="noStrike" cap="none">
                <a:solidFill>
                  <a:schemeClr val="dk1"/>
                </a:solidFill>
                <a:latin typeface="Palatino Linotype"/>
                <a:ea typeface="Palatino Linotype"/>
                <a:cs typeface="Palatino Linotype"/>
                <a:sym typeface="Palatino Linotype"/>
              </a:defRPr>
            </a:lvl1pPr>
            <a:lvl2pPr marL="457200" marR="0" lvl="1"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2pPr>
            <a:lvl3pPr marL="914400" marR="0" lvl="2"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3pPr>
            <a:lvl4pPr marL="1371600" marR="0" lvl="3"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4pPr>
            <a:lvl5pPr marL="1828800" marR="0" lvl="4"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5pPr>
            <a:lvl6pPr marL="2286000" marR="0" lvl="5"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6pPr>
            <a:lvl7pPr marL="2743200" marR="0" lvl="6"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7pPr>
            <a:lvl8pPr marL="3200400" marR="0" lvl="7"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8pPr>
            <a:lvl9pPr marL="3657600" marR="0" lvl="8"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9pPr>
          </a:lstStyle>
          <a:p>
            <a:endParaRPr dirty="0"/>
          </a:p>
        </p:txBody>
      </p:sp>
      <p:sp>
        <p:nvSpPr>
          <p:cNvPr id="47" name="Shape 47"/>
          <p:cNvSpPr txBox="1">
            <a:spLocks noGrp="1"/>
          </p:cNvSpPr>
          <p:nvPr>
            <p:ph type="dt" idx="10"/>
          </p:nvPr>
        </p:nvSpPr>
        <p:spPr>
          <a:xfrm>
            <a:off x="6932612" y="6155267"/>
            <a:ext cx="1371600" cy="273049"/>
          </a:xfrm>
          <a:prstGeom prst="rect">
            <a:avLst/>
          </a:prstGeom>
          <a:noFill/>
          <a:ln>
            <a:noFill/>
          </a:ln>
        </p:spPr>
        <p:txBody>
          <a:bodyPr wrap="square" lIns="91425" tIns="91425" rIns="91425" bIns="91425" anchor="ctr" anchorCtr="0"/>
          <a:lstStyle>
            <a:lvl1pPr marL="0" marR="0" lvl="0" indent="0" algn="r" rtl="0">
              <a:spcBef>
                <a:spcPts val="0"/>
              </a:spcBef>
              <a:buNone/>
              <a:defRPr sz="1100" b="0" i="0" u="none" strike="noStrike" cap="none">
                <a:solidFill>
                  <a:schemeClr val="dk1"/>
                </a:solidFill>
                <a:latin typeface="Palatino Linotype"/>
                <a:ea typeface="Palatino Linotype"/>
                <a:cs typeface="Palatino Linotype"/>
                <a:sym typeface="Palatino Linotype"/>
              </a:defRPr>
            </a:lvl1pPr>
            <a:lvl2pPr marL="457200" marR="0" lvl="1"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2pPr>
            <a:lvl3pPr marL="914400" marR="0" lvl="2"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3pPr>
            <a:lvl4pPr marL="1371600" marR="0" lvl="3"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4pPr>
            <a:lvl5pPr marL="1828800" marR="0" lvl="4"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5pPr>
            <a:lvl6pPr marL="2286000" marR="0" lvl="5"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6pPr>
            <a:lvl7pPr marL="2743200" marR="0" lvl="6"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7pPr>
            <a:lvl8pPr marL="3200400" marR="0" lvl="7"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8pPr>
            <a:lvl9pPr marL="3657600" marR="0" lvl="8"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9pPr>
          </a:lstStyle>
          <a:p>
            <a:endParaRPr dirty="0"/>
          </a:p>
        </p:txBody>
      </p:sp>
      <p:sp>
        <p:nvSpPr>
          <p:cNvPr id="48" name="Shape 48"/>
          <p:cNvSpPr txBox="1">
            <a:spLocks noGrp="1"/>
          </p:cNvSpPr>
          <p:nvPr>
            <p:ph type="sldNum" idx="12"/>
          </p:nvPr>
        </p:nvSpPr>
        <p:spPr>
          <a:xfrm>
            <a:off x="8532812" y="6155267"/>
            <a:ext cx="1219201" cy="273049"/>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100" b="0" i="0" u="none" strike="noStrike" cap="none">
                <a:solidFill>
                  <a:schemeClr val="dk1"/>
                </a:solidFill>
                <a:latin typeface="Palatino Linotype"/>
                <a:ea typeface="Palatino Linotype"/>
                <a:cs typeface="Palatino Linotype"/>
                <a:sym typeface="Palatino Linotype"/>
              </a:rPr>
              <a:t>‹#›</a:t>
            </a:fld>
            <a:endParaRPr lang="en-US" sz="1100" b="0" i="0" u="none" strike="noStrike" cap="none" dirty="0">
              <a:solidFill>
                <a:schemeClr val="dk1"/>
              </a:solidFill>
              <a:latin typeface="Palatino Linotype"/>
              <a:ea typeface="Palatino Linotype"/>
              <a:cs typeface="Palatino Linotype"/>
              <a:sym typeface="Palatino Linotype"/>
            </a:endParaRPr>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1065212" y="533400"/>
            <a:ext cx="8686801" cy="1066800"/>
          </a:xfrm>
          <a:prstGeom prst="rect">
            <a:avLst/>
          </a:prstGeom>
          <a:noFill/>
          <a:ln>
            <a:noFill/>
          </a:ln>
        </p:spPr>
        <p:txBody>
          <a:bodyPr wrap="square" lIns="91425" tIns="91425" rIns="91425" bIns="91425" anchor="b" anchorCtr="0"/>
          <a:lstStyle>
            <a:lvl1pPr marL="0" marR="0" lvl="0" indent="0" algn="l" rtl="0">
              <a:lnSpc>
                <a:spcPct val="80000"/>
              </a:lnSpc>
              <a:spcBef>
                <a:spcPts val="0"/>
              </a:spcBef>
              <a:buClr>
                <a:schemeClr val="accent1"/>
              </a:buClr>
              <a:buFont typeface="Century Gothic"/>
              <a:buNone/>
              <a:defRPr sz="3600" b="1" i="0" u="none" strike="noStrike" cap="none">
                <a:solidFill>
                  <a:schemeClr val="accent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1" name="Shape 51"/>
          <p:cNvSpPr txBox="1">
            <a:spLocks noGrp="1"/>
          </p:cNvSpPr>
          <p:nvPr>
            <p:ph type="ftr" idx="11"/>
          </p:nvPr>
        </p:nvSpPr>
        <p:spPr>
          <a:xfrm>
            <a:off x="1065213" y="6155267"/>
            <a:ext cx="5653087" cy="273049"/>
          </a:xfrm>
          <a:prstGeom prst="rect">
            <a:avLst/>
          </a:prstGeom>
          <a:noFill/>
          <a:ln>
            <a:noFill/>
          </a:ln>
        </p:spPr>
        <p:txBody>
          <a:bodyPr wrap="square" lIns="91425" tIns="91425" rIns="91425" bIns="91425" anchor="ctr" anchorCtr="0"/>
          <a:lstStyle>
            <a:lvl1pPr marL="0" marR="0" lvl="0" indent="0" algn="l" rtl="0">
              <a:spcBef>
                <a:spcPts val="0"/>
              </a:spcBef>
              <a:buNone/>
              <a:defRPr sz="1100" b="0" i="0" u="none" strike="noStrike" cap="none">
                <a:solidFill>
                  <a:schemeClr val="dk1"/>
                </a:solidFill>
                <a:latin typeface="Palatino Linotype"/>
                <a:ea typeface="Palatino Linotype"/>
                <a:cs typeface="Palatino Linotype"/>
                <a:sym typeface="Palatino Linotype"/>
              </a:defRPr>
            </a:lvl1pPr>
            <a:lvl2pPr marL="457200" marR="0" lvl="1"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2pPr>
            <a:lvl3pPr marL="914400" marR="0" lvl="2"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3pPr>
            <a:lvl4pPr marL="1371600" marR="0" lvl="3"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4pPr>
            <a:lvl5pPr marL="1828800" marR="0" lvl="4"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5pPr>
            <a:lvl6pPr marL="2286000" marR="0" lvl="5"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6pPr>
            <a:lvl7pPr marL="2743200" marR="0" lvl="6"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7pPr>
            <a:lvl8pPr marL="3200400" marR="0" lvl="7"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8pPr>
            <a:lvl9pPr marL="3657600" marR="0" lvl="8"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9pPr>
          </a:lstStyle>
          <a:p>
            <a:endParaRPr dirty="0"/>
          </a:p>
        </p:txBody>
      </p:sp>
      <p:sp>
        <p:nvSpPr>
          <p:cNvPr id="52" name="Shape 52"/>
          <p:cNvSpPr txBox="1">
            <a:spLocks noGrp="1"/>
          </p:cNvSpPr>
          <p:nvPr>
            <p:ph type="dt" idx="10"/>
          </p:nvPr>
        </p:nvSpPr>
        <p:spPr>
          <a:xfrm>
            <a:off x="6932612" y="6155267"/>
            <a:ext cx="1371600" cy="273049"/>
          </a:xfrm>
          <a:prstGeom prst="rect">
            <a:avLst/>
          </a:prstGeom>
          <a:noFill/>
          <a:ln>
            <a:noFill/>
          </a:ln>
        </p:spPr>
        <p:txBody>
          <a:bodyPr wrap="square" lIns="91425" tIns="91425" rIns="91425" bIns="91425" anchor="ctr" anchorCtr="0"/>
          <a:lstStyle>
            <a:lvl1pPr marL="0" marR="0" lvl="0" indent="0" algn="r" rtl="0">
              <a:spcBef>
                <a:spcPts val="0"/>
              </a:spcBef>
              <a:buNone/>
              <a:defRPr sz="1100" b="0" i="0" u="none" strike="noStrike" cap="none">
                <a:solidFill>
                  <a:schemeClr val="dk1"/>
                </a:solidFill>
                <a:latin typeface="Palatino Linotype"/>
                <a:ea typeface="Palatino Linotype"/>
                <a:cs typeface="Palatino Linotype"/>
                <a:sym typeface="Palatino Linotype"/>
              </a:defRPr>
            </a:lvl1pPr>
            <a:lvl2pPr marL="457200" marR="0" lvl="1"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2pPr>
            <a:lvl3pPr marL="914400" marR="0" lvl="2"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3pPr>
            <a:lvl4pPr marL="1371600" marR="0" lvl="3"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4pPr>
            <a:lvl5pPr marL="1828800" marR="0" lvl="4"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5pPr>
            <a:lvl6pPr marL="2286000" marR="0" lvl="5"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6pPr>
            <a:lvl7pPr marL="2743200" marR="0" lvl="6"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7pPr>
            <a:lvl8pPr marL="3200400" marR="0" lvl="7"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8pPr>
            <a:lvl9pPr marL="3657600" marR="0" lvl="8"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9pPr>
          </a:lstStyle>
          <a:p>
            <a:endParaRPr dirty="0"/>
          </a:p>
        </p:txBody>
      </p:sp>
      <p:sp>
        <p:nvSpPr>
          <p:cNvPr id="53" name="Shape 53"/>
          <p:cNvSpPr txBox="1">
            <a:spLocks noGrp="1"/>
          </p:cNvSpPr>
          <p:nvPr>
            <p:ph type="sldNum" idx="12"/>
          </p:nvPr>
        </p:nvSpPr>
        <p:spPr>
          <a:xfrm>
            <a:off x="8532812" y="6155267"/>
            <a:ext cx="1219201" cy="273049"/>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100" b="0" i="0" u="none" strike="noStrike" cap="none">
                <a:solidFill>
                  <a:schemeClr val="dk1"/>
                </a:solidFill>
                <a:latin typeface="Palatino Linotype"/>
                <a:ea typeface="Palatino Linotype"/>
                <a:cs typeface="Palatino Linotype"/>
                <a:sym typeface="Palatino Linotype"/>
              </a:rPr>
              <a:t>‹#›</a:t>
            </a:fld>
            <a:endParaRPr lang="en-US" sz="1100" b="0" i="0" u="none" strike="noStrike" cap="none" dirty="0">
              <a:solidFill>
                <a:schemeClr val="dk1"/>
              </a:solidFill>
              <a:latin typeface="Palatino Linotype"/>
              <a:ea typeface="Palatino Linotype"/>
              <a:cs typeface="Palatino Linotype"/>
              <a:sym typeface="Palatino Linotype"/>
            </a:endParaRPr>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4"/>
        <p:cNvGrpSpPr/>
        <p:nvPr/>
      </p:nvGrpSpPr>
      <p:grpSpPr>
        <a:xfrm>
          <a:off x="0" y="0"/>
          <a:ext cx="0" cy="0"/>
          <a:chOff x="0" y="0"/>
          <a:chExt cx="0" cy="0"/>
        </a:xfrm>
      </p:grpSpPr>
      <p:sp>
        <p:nvSpPr>
          <p:cNvPr id="55" name="Shape 55"/>
          <p:cNvSpPr txBox="1">
            <a:spLocks noGrp="1"/>
          </p:cNvSpPr>
          <p:nvPr>
            <p:ph type="ftr" idx="11"/>
          </p:nvPr>
        </p:nvSpPr>
        <p:spPr>
          <a:xfrm>
            <a:off x="1065213" y="6155267"/>
            <a:ext cx="5653087" cy="273049"/>
          </a:xfrm>
          <a:prstGeom prst="rect">
            <a:avLst/>
          </a:prstGeom>
          <a:noFill/>
          <a:ln>
            <a:noFill/>
          </a:ln>
        </p:spPr>
        <p:txBody>
          <a:bodyPr wrap="square" lIns="91425" tIns="91425" rIns="91425" bIns="91425" anchor="ctr" anchorCtr="0"/>
          <a:lstStyle>
            <a:lvl1pPr marL="0" marR="0" lvl="0" indent="0" algn="l" rtl="0">
              <a:spcBef>
                <a:spcPts val="0"/>
              </a:spcBef>
              <a:buNone/>
              <a:defRPr sz="1100" b="0" i="0" u="none" strike="noStrike" cap="none">
                <a:solidFill>
                  <a:schemeClr val="dk1"/>
                </a:solidFill>
                <a:latin typeface="Palatino Linotype"/>
                <a:ea typeface="Palatino Linotype"/>
                <a:cs typeface="Palatino Linotype"/>
                <a:sym typeface="Palatino Linotype"/>
              </a:defRPr>
            </a:lvl1pPr>
            <a:lvl2pPr marL="457200" marR="0" lvl="1"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2pPr>
            <a:lvl3pPr marL="914400" marR="0" lvl="2"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3pPr>
            <a:lvl4pPr marL="1371600" marR="0" lvl="3"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4pPr>
            <a:lvl5pPr marL="1828800" marR="0" lvl="4"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5pPr>
            <a:lvl6pPr marL="2286000" marR="0" lvl="5"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6pPr>
            <a:lvl7pPr marL="2743200" marR="0" lvl="6"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7pPr>
            <a:lvl8pPr marL="3200400" marR="0" lvl="7"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8pPr>
            <a:lvl9pPr marL="3657600" marR="0" lvl="8"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9pPr>
          </a:lstStyle>
          <a:p>
            <a:endParaRPr dirty="0"/>
          </a:p>
        </p:txBody>
      </p:sp>
      <p:sp>
        <p:nvSpPr>
          <p:cNvPr id="56" name="Shape 56"/>
          <p:cNvSpPr txBox="1">
            <a:spLocks noGrp="1"/>
          </p:cNvSpPr>
          <p:nvPr>
            <p:ph type="dt" idx="10"/>
          </p:nvPr>
        </p:nvSpPr>
        <p:spPr>
          <a:xfrm>
            <a:off x="6932612" y="6155267"/>
            <a:ext cx="1371600" cy="273049"/>
          </a:xfrm>
          <a:prstGeom prst="rect">
            <a:avLst/>
          </a:prstGeom>
          <a:noFill/>
          <a:ln>
            <a:noFill/>
          </a:ln>
        </p:spPr>
        <p:txBody>
          <a:bodyPr wrap="square" lIns="91425" tIns="91425" rIns="91425" bIns="91425" anchor="ctr" anchorCtr="0"/>
          <a:lstStyle>
            <a:lvl1pPr marL="0" marR="0" lvl="0" indent="0" algn="r" rtl="0">
              <a:spcBef>
                <a:spcPts val="0"/>
              </a:spcBef>
              <a:buNone/>
              <a:defRPr sz="1100" b="0" i="0" u="none" strike="noStrike" cap="none">
                <a:solidFill>
                  <a:schemeClr val="dk1"/>
                </a:solidFill>
                <a:latin typeface="Palatino Linotype"/>
                <a:ea typeface="Palatino Linotype"/>
                <a:cs typeface="Palatino Linotype"/>
                <a:sym typeface="Palatino Linotype"/>
              </a:defRPr>
            </a:lvl1pPr>
            <a:lvl2pPr marL="457200" marR="0" lvl="1"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2pPr>
            <a:lvl3pPr marL="914400" marR="0" lvl="2"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3pPr>
            <a:lvl4pPr marL="1371600" marR="0" lvl="3"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4pPr>
            <a:lvl5pPr marL="1828800" marR="0" lvl="4"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5pPr>
            <a:lvl6pPr marL="2286000" marR="0" lvl="5"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6pPr>
            <a:lvl7pPr marL="2743200" marR="0" lvl="6"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7pPr>
            <a:lvl8pPr marL="3200400" marR="0" lvl="7"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8pPr>
            <a:lvl9pPr marL="3657600" marR="0" lvl="8"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9pPr>
          </a:lstStyle>
          <a:p>
            <a:endParaRPr dirty="0"/>
          </a:p>
        </p:txBody>
      </p:sp>
      <p:sp>
        <p:nvSpPr>
          <p:cNvPr id="57" name="Shape 57"/>
          <p:cNvSpPr txBox="1">
            <a:spLocks noGrp="1"/>
          </p:cNvSpPr>
          <p:nvPr>
            <p:ph type="sldNum" idx="12"/>
          </p:nvPr>
        </p:nvSpPr>
        <p:spPr>
          <a:xfrm>
            <a:off x="8532812" y="6155267"/>
            <a:ext cx="1219201" cy="273049"/>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100" b="0" i="0" u="none" strike="noStrike" cap="none">
                <a:solidFill>
                  <a:schemeClr val="dk1"/>
                </a:solidFill>
                <a:latin typeface="Palatino Linotype"/>
                <a:ea typeface="Palatino Linotype"/>
                <a:cs typeface="Palatino Linotype"/>
                <a:sym typeface="Palatino Linotype"/>
              </a:rPr>
              <a:t>‹#›</a:t>
            </a:fld>
            <a:endParaRPr lang="en-US" sz="1100" b="0" i="0" u="none" strike="noStrike" cap="none" dirty="0">
              <a:solidFill>
                <a:schemeClr val="dk1"/>
              </a:solidFill>
              <a:latin typeface="Palatino Linotype"/>
              <a:ea typeface="Palatino Linotype"/>
              <a:cs typeface="Palatino Linotype"/>
              <a:sym typeface="Palatino Linotype"/>
            </a:endParaRPr>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065213" y="533400"/>
            <a:ext cx="4114800" cy="1524000"/>
          </a:xfrm>
          <a:prstGeom prst="rect">
            <a:avLst/>
          </a:prstGeom>
          <a:noFill/>
          <a:ln>
            <a:noFill/>
          </a:ln>
        </p:spPr>
        <p:txBody>
          <a:bodyPr wrap="square" lIns="91425" tIns="91425" rIns="91425" bIns="91425" anchor="b" anchorCtr="0"/>
          <a:lstStyle>
            <a:lvl1pPr marL="0" marR="0" lvl="0" indent="0" algn="l" rtl="0">
              <a:lnSpc>
                <a:spcPct val="80000"/>
              </a:lnSpc>
              <a:spcBef>
                <a:spcPts val="0"/>
              </a:spcBef>
              <a:buClr>
                <a:schemeClr val="accent1"/>
              </a:buClr>
              <a:buFont typeface="Century Gothic"/>
              <a:buNone/>
              <a:defRPr sz="3600" b="1" i="0" u="none" strike="noStrike" cap="none">
                <a:solidFill>
                  <a:schemeClr val="accent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0" name="Shape 60"/>
          <p:cNvSpPr txBox="1">
            <a:spLocks noGrp="1"/>
          </p:cNvSpPr>
          <p:nvPr>
            <p:ph type="body" idx="1"/>
          </p:nvPr>
        </p:nvSpPr>
        <p:spPr>
          <a:xfrm>
            <a:off x="5865813" y="533400"/>
            <a:ext cx="5867400" cy="5486400"/>
          </a:xfrm>
          <a:prstGeom prst="rect">
            <a:avLst/>
          </a:prstGeom>
          <a:noFill/>
          <a:ln>
            <a:noFill/>
          </a:ln>
        </p:spPr>
        <p:txBody>
          <a:bodyPr wrap="square" lIns="91425" tIns="91425" rIns="91425" bIns="91425" anchor="t" anchorCtr="0"/>
          <a:lstStyle>
            <a:lvl1pPr marL="274320" marR="0" lvl="0" indent="-134620" algn="l" rtl="0">
              <a:lnSpc>
                <a:spcPct val="90000"/>
              </a:lnSpc>
              <a:spcBef>
                <a:spcPts val="1800"/>
              </a:spcBef>
              <a:buClr>
                <a:srgbClr val="595959"/>
              </a:buClr>
              <a:buSzPct val="80000"/>
              <a:buFont typeface="Arial"/>
              <a:buChar char="•"/>
              <a:defRPr sz="2000" b="0" i="0" u="none" strike="noStrike" cap="none">
                <a:solidFill>
                  <a:schemeClr val="dk1"/>
                </a:solidFill>
                <a:latin typeface="Palatino Linotype"/>
                <a:ea typeface="Palatino Linotype"/>
                <a:cs typeface="Palatino Linotype"/>
                <a:sym typeface="Palatino Linotype"/>
              </a:defRPr>
            </a:lvl1pPr>
            <a:lvl2pPr marL="594360" marR="0" lvl="1" indent="-147319" algn="l" rtl="0">
              <a:lnSpc>
                <a:spcPct val="90000"/>
              </a:lnSpc>
              <a:spcBef>
                <a:spcPts val="1000"/>
              </a:spcBef>
              <a:buClr>
                <a:srgbClr val="595959"/>
              </a:buClr>
              <a:buSzPct val="79999"/>
              <a:buFont typeface="Arial"/>
              <a:buChar char="•"/>
              <a:defRPr sz="1800" b="0" i="0" u="none" strike="noStrike" cap="none">
                <a:solidFill>
                  <a:schemeClr val="dk1"/>
                </a:solidFill>
                <a:latin typeface="Palatino Linotype"/>
                <a:ea typeface="Palatino Linotype"/>
                <a:cs typeface="Palatino Linotype"/>
                <a:sym typeface="Palatino Linotype"/>
              </a:defRPr>
            </a:lvl2pPr>
            <a:lvl3pPr marL="777240" marR="0" lvl="2" indent="-111759" algn="l" rtl="0">
              <a:lnSpc>
                <a:spcPct val="90000"/>
              </a:lnSpc>
              <a:spcBef>
                <a:spcPts val="600"/>
              </a:spcBef>
              <a:buClr>
                <a:srgbClr val="595959"/>
              </a:buClr>
              <a:buSzPct val="80000"/>
              <a:buFont typeface="Arial"/>
              <a:buChar char="•"/>
              <a:defRPr sz="1600" b="0" i="0" u="none" strike="noStrike" cap="none">
                <a:solidFill>
                  <a:schemeClr val="dk1"/>
                </a:solidFill>
                <a:latin typeface="Palatino Linotype"/>
                <a:ea typeface="Palatino Linotype"/>
                <a:cs typeface="Palatino Linotype"/>
                <a:sym typeface="Palatino Linotype"/>
              </a:defRPr>
            </a:lvl3pPr>
            <a:lvl4pPr marL="960120" marR="0" lvl="3" indent="-114300" algn="l" rtl="0">
              <a:lnSpc>
                <a:spcPct val="90000"/>
              </a:lnSpc>
              <a:spcBef>
                <a:spcPts val="600"/>
              </a:spcBef>
              <a:buClr>
                <a:srgbClr val="595959"/>
              </a:buClr>
              <a:buSzPct val="80000"/>
              <a:buFont typeface="Arial"/>
              <a:buChar char="•"/>
              <a:defRPr sz="1400" b="0" i="0" u="none" strike="noStrike" cap="none">
                <a:solidFill>
                  <a:schemeClr val="dk1"/>
                </a:solidFill>
                <a:latin typeface="Palatino Linotype"/>
                <a:ea typeface="Palatino Linotype"/>
                <a:cs typeface="Palatino Linotype"/>
                <a:sym typeface="Palatino Linotype"/>
              </a:defRPr>
            </a:lvl4pPr>
            <a:lvl5pPr marL="1097280" marR="0" lvl="4" indent="-73660" algn="l" rtl="0">
              <a:lnSpc>
                <a:spcPct val="90000"/>
              </a:lnSpc>
              <a:spcBef>
                <a:spcPts val="600"/>
              </a:spcBef>
              <a:buClr>
                <a:srgbClr val="595959"/>
              </a:buClr>
              <a:buSzPct val="80000"/>
              <a:buFont typeface="Arial"/>
              <a:buChar char="•"/>
              <a:defRPr sz="1400" b="0" i="0" u="none" strike="noStrike" cap="none">
                <a:solidFill>
                  <a:schemeClr val="dk1"/>
                </a:solidFill>
                <a:latin typeface="Palatino Linotype"/>
                <a:ea typeface="Palatino Linotype"/>
                <a:cs typeface="Palatino Linotype"/>
                <a:sym typeface="Palatino Linotype"/>
              </a:defRPr>
            </a:lvl5pPr>
            <a:lvl6pPr marL="1234440" marR="0" lvl="5" indent="-71119" algn="l" rtl="0">
              <a:spcBef>
                <a:spcPts val="600"/>
              </a:spcBef>
              <a:buClr>
                <a:srgbClr val="595959"/>
              </a:buClr>
              <a:buSzPct val="80000"/>
              <a:buFont typeface="Arial"/>
              <a:buChar char="•"/>
              <a:defRPr sz="1400" b="0" i="0" u="none" strike="noStrike" cap="none">
                <a:solidFill>
                  <a:srgbClr val="595959"/>
                </a:solidFill>
                <a:latin typeface="Palatino Linotype"/>
                <a:ea typeface="Palatino Linotype"/>
                <a:cs typeface="Palatino Linotype"/>
                <a:sym typeface="Palatino Linotype"/>
              </a:defRPr>
            </a:lvl6pPr>
            <a:lvl7pPr marL="1371600" marR="0" lvl="6" indent="-68580" algn="l" rtl="0">
              <a:spcBef>
                <a:spcPts val="600"/>
              </a:spcBef>
              <a:buClr>
                <a:srgbClr val="595959"/>
              </a:buClr>
              <a:buSzPct val="80000"/>
              <a:buFont typeface="Arial"/>
              <a:buChar char="•"/>
              <a:defRPr sz="1400" b="0" i="0" u="none" strike="noStrike" cap="none">
                <a:solidFill>
                  <a:srgbClr val="595959"/>
                </a:solidFill>
                <a:latin typeface="Palatino Linotype"/>
                <a:ea typeface="Palatino Linotype"/>
                <a:cs typeface="Palatino Linotype"/>
                <a:sym typeface="Palatino Linotype"/>
              </a:defRPr>
            </a:lvl7pPr>
            <a:lvl8pPr marL="1508760" marR="0" lvl="7" indent="-66040" algn="l" rtl="0">
              <a:spcBef>
                <a:spcPts val="600"/>
              </a:spcBef>
              <a:buClr>
                <a:srgbClr val="595959"/>
              </a:buClr>
              <a:buSzPct val="80000"/>
              <a:buFont typeface="Arial"/>
              <a:buChar char="•"/>
              <a:defRPr sz="1400" b="0" i="0" u="none" strike="noStrike" cap="none">
                <a:solidFill>
                  <a:srgbClr val="595959"/>
                </a:solidFill>
                <a:latin typeface="Palatino Linotype"/>
                <a:ea typeface="Palatino Linotype"/>
                <a:cs typeface="Palatino Linotype"/>
                <a:sym typeface="Palatino Linotype"/>
              </a:defRPr>
            </a:lvl8pPr>
            <a:lvl9pPr marL="1645920" marR="0" lvl="8" indent="-76200" algn="l" rtl="0">
              <a:spcBef>
                <a:spcPts val="600"/>
              </a:spcBef>
              <a:buClr>
                <a:srgbClr val="595959"/>
              </a:buClr>
              <a:buSzPct val="80000"/>
              <a:buFont typeface="Arial"/>
              <a:buChar char="•"/>
              <a:defRPr sz="1400" b="0" i="0" u="none" strike="noStrike" cap="none">
                <a:solidFill>
                  <a:srgbClr val="595959"/>
                </a:solidFill>
                <a:latin typeface="Palatino Linotype"/>
                <a:ea typeface="Palatino Linotype"/>
                <a:cs typeface="Palatino Linotype"/>
                <a:sym typeface="Palatino Linotype"/>
              </a:defRPr>
            </a:lvl9pPr>
          </a:lstStyle>
          <a:p>
            <a:endParaRPr/>
          </a:p>
        </p:txBody>
      </p:sp>
      <p:sp>
        <p:nvSpPr>
          <p:cNvPr id="61" name="Shape 61"/>
          <p:cNvSpPr txBox="1">
            <a:spLocks noGrp="1"/>
          </p:cNvSpPr>
          <p:nvPr>
            <p:ph type="body" idx="2"/>
          </p:nvPr>
        </p:nvSpPr>
        <p:spPr>
          <a:xfrm>
            <a:off x="1065213" y="2209800"/>
            <a:ext cx="4114800" cy="3810000"/>
          </a:xfrm>
          <a:prstGeom prst="rect">
            <a:avLst/>
          </a:prstGeom>
          <a:noFill/>
          <a:ln>
            <a:noFill/>
          </a:ln>
        </p:spPr>
        <p:txBody>
          <a:bodyPr wrap="square" lIns="91425" tIns="91425" rIns="91425" bIns="91425" anchor="t" anchorCtr="0"/>
          <a:lstStyle>
            <a:lvl1pPr marL="0" marR="0" lvl="0" indent="0" algn="l" rtl="0">
              <a:lnSpc>
                <a:spcPct val="110000"/>
              </a:lnSpc>
              <a:spcBef>
                <a:spcPts val="600"/>
              </a:spcBef>
              <a:buClr>
                <a:srgbClr val="595959"/>
              </a:buClr>
              <a:buFont typeface="Arial"/>
              <a:buNone/>
              <a:defRPr sz="1800" b="0" i="0" u="none" strike="noStrike" cap="none">
                <a:solidFill>
                  <a:srgbClr val="595959"/>
                </a:solidFill>
                <a:latin typeface="Palatino Linotype"/>
                <a:ea typeface="Palatino Linotype"/>
                <a:cs typeface="Palatino Linotype"/>
                <a:sym typeface="Palatino Linotype"/>
              </a:defRPr>
            </a:lvl1pPr>
            <a:lvl2pPr marL="457200" marR="0" lvl="1" indent="0" algn="l" rtl="0">
              <a:lnSpc>
                <a:spcPct val="90000"/>
              </a:lnSpc>
              <a:spcBef>
                <a:spcPts val="1000"/>
              </a:spcBef>
              <a:buClr>
                <a:srgbClr val="595959"/>
              </a:buClr>
              <a:buFont typeface="Arial"/>
              <a:buNone/>
              <a:defRPr sz="1200" b="0" i="0" u="none" strike="noStrike" cap="none">
                <a:solidFill>
                  <a:schemeClr val="dk1"/>
                </a:solidFill>
                <a:latin typeface="Palatino Linotype"/>
                <a:ea typeface="Palatino Linotype"/>
                <a:cs typeface="Palatino Linotype"/>
                <a:sym typeface="Palatino Linotype"/>
              </a:defRPr>
            </a:lvl2pPr>
            <a:lvl3pPr marL="914400" marR="0" lvl="2" indent="0" algn="l" rtl="0">
              <a:lnSpc>
                <a:spcPct val="90000"/>
              </a:lnSpc>
              <a:spcBef>
                <a:spcPts val="600"/>
              </a:spcBef>
              <a:buClr>
                <a:srgbClr val="595959"/>
              </a:buClr>
              <a:buFont typeface="Arial"/>
              <a:buNone/>
              <a:defRPr sz="1000" b="0" i="0" u="none" strike="noStrike" cap="none">
                <a:solidFill>
                  <a:schemeClr val="dk1"/>
                </a:solidFill>
                <a:latin typeface="Palatino Linotype"/>
                <a:ea typeface="Palatino Linotype"/>
                <a:cs typeface="Palatino Linotype"/>
                <a:sym typeface="Palatino Linotype"/>
              </a:defRPr>
            </a:lvl3pPr>
            <a:lvl4pPr marL="1371600" marR="0" lvl="3" indent="0" algn="l" rtl="0">
              <a:lnSpc>
                <a:spcPct val="90000"/>
              </a:lnSpc>
              <a:spcBef>
                <a:spcPts val="600"/>
              </a:spcBef>
              <a:buClr>
                <a:srgbClr val="595959"/>
              </a:buClr>
              <a:buFont typeface="Arial"/>
              <a:buNone/>
              <a:defRPr sz="900" b="0" i="0" u="none" strike="noStrike" cap="none">
                <a:solidFill>
                  <a:schemeClr val="dk1"/>
                </a:solidFill>
                <a:latin typeface="Palatino Linotype"/>
                <a:ea typeface="Palatino Linotype"/>
                <a:cs typeface="Palatino Linotype"/>
                <a:sym typeface="Palatino Linotype"/>
              </a:defRPr>
            </a:lvl4pPr>
            <a:lvl5pPr marL="1828800" marR="0" lvl="4" indent="0" algn="l" rtl="0">
              <a:lnSpc>
                <a:spcPct val="90000"/>
              </a:lnSpc>
              <a:spcBef>
                <a:spcPts val="600"/>
              </a:spcBef>
              <a:buClr>
                <a:srgbClr val="595959"/>
              </a:buClr>
              <a:buFont typeface="Arial"/>
              <a:buNone/>
              <a:defRPr sz="900" b="0" i="0" u="none" strike="noStrike" cap="none">
                <a:solidFill>
                  <a:schemeClr val="dk1"/>
                </a:solidFill>
                <a:latin typeface="Palatino Linotype"/>
                <a:ea typeface="Palatino Linotype"/>
                <a:cs typeface="Palatino Linotype"/>
                <a:sym typeface="Palatino Linotype"/>
              </a:defRPr>
            </a:lvl5pPr>
            <a:lvl6pPr marL="2286000" marR="0" lvl="5" indent="0" algn="l" rtl="0">
              <a:spcBef>
                <a:spcPts val="600"/>
              </a:spcBef>
              <a:buClr>
                <a:srgbClr val="595959"/>
              </a:buClr>
              <a:buFont typeface="Arial"/>
              <a:buNone/>
              <a:defRPr sz="900" b="0" i="0" u="none" strike="noStrike" cap="none">
                <a:solidFill>
                  <a:srgbClr val="595959"/>
                </a:solidFill>
                <a:latin typeface="Palatino Linotype"/>
                <a:ea typeface="Palatino Linotype"/>
                <a:cs typeface="Palatino Linotype"/>
                <a:sym typeface="Palatino Linotype"/>
              </a:defRPr>
            </a:lvl6pPr>
            <a:lvl7pPr marL="2743200" marR="0" lvl="6" indent="0" algn="l" rtl="0">
              <a:spcBef>
                <a:spcPts val="600"/>
              </a:spcBef>
              <a:buClr>
                <a:srgbClr val="595959"/>
              </a:buClr>
              <a:buFont typeface="Arial"/>
              <a:buNone/>
              <a:defRPr sz="900" b="0" i="0" u="none" strike="noStrike" cap="none">
                <a:solidFill>
                  <a:srgbClr val="595959"/>
                </a:solidFill>
                <a:latin typeface="Palatino Linotype"/>
                <a:ea typeface="Palatino Linotype"/>
                <a:cs typeface="Palatino Linotype"/>
                <a:sym typeface="Palatino Linotype"/>
              </a:defRPr>
            </a:lvl7pPr>
            <a:lvl8pPr marL="3200400" marR="0" lvl="7" indent="0" algn="l" rtl="0">
              <a:spcBef>
                <a:spcPts val="600"/>
              </a:spcBef>
              <a:buClr>
                <a:srgbClr val="595959"/>
              </a:buClr>
              <a:buFont typeface="Arial"/>
              <a:buNone/>
              <a:defRPr sz="900" b="0" i="0" u="none" strike="noStrike" cap="none">
                <a:solidFill>
                  <a:srgbClr val="595959"/>
                </a:solidFill>
                <a:latin typeface="Palatino Linotype"/>
                <a:ea typeface="Palatino Linotype"/>
                <a:cs typeface="Palatino Linotype"/>
                <a:sym typeface="Palatino Linotype"/>
              </a:defRPr>
            </a:lvl8pPr>
            <a:lvl9pPr marL="3657600" marR="0" lvl="8" indent="0" algn="l" rtl="0">
              <a:spcBef>
                <a:spcPts val="600"/>
              </a:spcBef>
              <a:buClr>
                <a:srgbClr val="595959"/>
              </a:buClr>
              <a:buFont typeface="Arial"/>
              <a:buNone/>
              <a:defRPr sz="900" b="0" i="0" u="none" strike="noStrike" cap="none">
                <a:solidFill>
                  <a:srgbClr val="595959"/>
                </a:solidFill>
                <a:latin typeface="Palatino Linotype"/>
                <a:ea typeface="Palatino Linotype"/>
                <a:cs typeface="Palatino Linotype"/>
                <a:sym typeface="Palatino Linotype"/>
              </a:defRPr>
            </a:lvl9pPr>
          </a:lstStyle>
          <a:p>
            <a:endParaRPr/>
          </a:p>
        </p:txBody>
      </p:sp>
      <p:sp>
        <p:nvSpPr>
          <p:cNvPr id="62" name="Shape 62"/>
          <p:cNvSpPr txBox="1">
            <a:spLocks noGrp="1"/>
          </p:cNvSpPr>
          <p:nvPr>
            <p:ph type="ftr" idx="11"/>
          </p:nvPr>
        </p:nvSpPr>
        <p:spPr>
          <a:xfrm>
            <a:off x="1065213" y="6155267"/>
            <a:ext cx="5653087" cy="273049"/>
          </a:xfrm>
          <a:prstGeom prst="rect">
            <a:avLst/>
          </a:prstGeom>
          <a:noFill/>
          <a:ln>
            <a:noFill/>
          </a:ln>
        </p:spPr>
        <p:txBody>
          <a:bodyPr wrap="square" lIns="91425" tIns="91425" rIns="91425" bIns="91425" anchor="ctr" anchorCtr="0"/>
          <a:lstStyle>
            <a:lvl1pPr marL="0" marR="0" lvl="0" indent="0" algn="l" rtl="0">
              <a:spcBef>
                <a:spcPts val="0"/>
              </a:spcBef>
              <a:buNone/>
              <a:defRPr sz="1100" b="0" i="0" u="none" strike="noStrike" cap="none">
                <a:solidFill>
                  <a:schemeClr val="dk1"/>
                </a:solidFill>
                <a:latin typeface="Palatino Linotype"/>
                <a:ea typeface="Palatino Linotype"/>
                <a:cs typeface="Palatino Linotype"/>
                <a:sym typeface="Palatino Linotype"/>
              </a:defRPr>
            </a:lvl1pPr>
            <a:lvl2pPr marL="457200" marR="0" lvl="1"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2pPr>
            <a:lvl3pPr marL="914400" marR="0" lvl="2"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3pPr>
            <a:lvl4pPr marL="1371600" marR="0" lvl="3"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4pPr>
            <a:lvl5pPr marL="1828800" marR="0" lvl="4"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5pPr>
            <a:lvl6pPr marL="2286000" marR="0" lvl="5"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6pPr>
            <a:lvl7pPr marL="2743200" marR="0" lvl="6"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7pPr>
            <a:lvl8pPr marL="3200400" marR="0" lvl="7"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8pPr>
            <a:lvl9pPr marL="3657600" marR="0" lvl="8"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9pPr>
          </a:lstStyle>
          <a:p>
            <a:endParaRPr dirty="0"/>
          </a:p>
        </p:txBody>
      </p:sp>
      <p:sp>
        <p:nvSpPr>
          <p:cNvPr id="63" name="Shape 63"/>
          <p:cNvSpPr txBox="1">
            <a:spLocks noGrp="1"/>
          </p:cNvSpPr>
          <p:nvPr>
            <p:ph type="dt" idx="10"/>
          </p:nvPr>
        </p:nvSpPr>
        <p:spPr>
          <a:xfrm>
            <a:off x="6932612" y="6155267"/>
            <a:ext cx="1371600" cy="273049"/>
          </a:xfrm>
          <a:prstGeom prst="rect">
            <a:avLst/>
          </a:prstGeom>
          <a:noFill/>
          <a:ln>
            <a:noFill/>
          </a:ln>
        </p:spPr>
        <p:txBody>
          <a:bodyPr wrap="square" lIns="91425" tIns="91425" rIns="91425" bIns="91425" anchor="ctr" anchorCtr="0"/>
          <a:lstStyle>
            <a:lvl1pPr marL="0" marR="0" lvl="0" indent="0" algn="r" rtl="0">
              <a:spcBef>
                <a:spcPts val="0"/>
              </a:spcBef>
              <a:buNone/>
              <a:defRPr sz="1100" b="0" i="0" u="none" strike="noStrike" cap="none">
                <a:solidFill>
                  <a:schemeClr val="dk1"/>
                </a:solidFill>
                <a:latin typeface="Palatino Linotype"/>
                <a:ea typeface="Palatino Linotype"/>
                <a:cs typeface="Palatino Linotype"/>
                <a:sym typeface="Palatino Linotype"/>
              </a:defRPr>
            </a:lvl1pPr>
            <a:lvl2pPr marL="457200" marR="0" lvl="1"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2pPr>
            <a:lvl3pPr marL="914400" marR="0" lvl="2"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3pPr>
            <a:lvl4pPr marL="1371600" marR="0" lvl="3"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4pPr>
            <a:lvl5pPr marL="1828800" marR="0" lvl="4"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5pPr>
            <a:lvl6pPr marL="2286000" marR="0" lvl="5"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6pPr>
            <a:lvl7pPr marL="2743200" marR="0" lvl="6"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7pPr>
            <a:lvl8pPr marL="3200400" marR="0" lvl="7"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8pPr>
            <a:lvl9pPr marL="3657600" marR="0" lvl="8"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9pPr>
          </a:lstStyle>
          <a:p>
            <a:endParaRPr dirty="0"/>
          </a:p>
        </p:txBody>
      </p:sp>
      <p:sp>
        <p:nvSpPr>
          <p:cNvPr id="64" name="Shape 64"/>
          <p:cNvSpPr txBox="1">
            <a:spLocks noGrp="1"/>
          </p:cNvSpPr>
          <p:nvPr>
            <p:ph type="sldNum" idx="12"/>
          </p:nvPr>
        </p:nvSpPr>
        <p:spPr>
          <a:xfrm>
            <a:off x="8532812" y="6155267"/>
            <a:ext cx="1219201" cy="273049"/>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100" b="0" i="0" u="none" strike="noStrike" cap="none">
                <a:solidFill>
                  <a:schemeClr val="dk1"/>
                </a:solidFill>
                <a:latin typeface="Palatino Linotype"/>
                <a:ea typeface="Palatino Linotype"/>
                <a:cs typeface="Palatino Linotype"/>
                <a:sym typeface="Palatino Linotype"/>
              </a:rPr>
              <a:t>‹#›</a:t>
            </a:fld>
            <a:endParaRPr lang="en-US" sz="1100" b="0" i="0" u="none" strike="noStrike" cap="none" dirty="0">
              <a:solidFill>
                <a:schemeClr val="dk1"/>
              </a:solidFill>
              <a:latin typeface="Palatino Linotype"/>
              <a:ea typeface="Palatino Linotype"/>
              <a:cs typeface="Palatino Linotype"/>
              <a:sym typeface="Palatino Linotype"/>
            </a:endParaRPr>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065213" y="533400"/>
            <a:ext cx="4114800" cy="1524000"/>
          </a:xfrm>
          <a:prstGeom prst="rect">
            <a:avLst/>
          </a:prstGeom>
          <a:noFill/>
          <a:ln>
            <a:noFill/>
          </a:ln>
        </p:spPr>
        <p:txBody>
          <a:bodyPr wrap="square" lIns="91425" tIns="91425" rIns="91425" bIns="91425" anchor="b" anchorCtr="0"/>
          <a:lstStyle>
            <a:lvl1pPr marL="0" marR="0" lvl="0" indent="0" algn="l" rtl="0">
              <a:lnSpc>
                <a:spcPct val="80000"/>
              </a:lnSpc>
              <a:spcBef>
                <a:spcPts val="0"/>
              </a:spcBef>
              <a:buClr>
                <a:schemeClr val="accent1"/>
              </a:buClr>
              <a:buFont typeface="Century Gothic"/>
              <a:buNone/>
              <a:defRPr sz="3600" b="1" i="0" u="none" strike="noStrike" cap="none">
                <a:solidFill>
                  <a:schemeClr val="accent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7" name="Shape 67" descr="An empty placeholder to add an image. Click on the placeholder and select the image that you wish to add"/>
          <p:cNvSpPr>
            <a:spLocks noGrp="1"/>
          </p:cNvSpPr>
          <p:nvPr>
            <p:ph type="pic" idx="2"/>
          </p:nvPr>
        </p:nvSpPr>
        <p:spPr>
          <a:xfrm>
            <a:off x="5865812" y="533400"/>
            <a:ext cx="5780173" cy="5791200"/>
          </a:xfrm>
          <a:prstGeom prst="rect">
            <a:avLst/>
          </a:prstGeom>
          <a:noFill/>
          <a:ln w="50800" cap="flat" cmpd="sng">
            <a:solidFill>
              <a:srgbClr val="595959"/>
            </a:solidFill>
            <a:prstDash val="solid"/>
            <a:miter lim="800000"/>
            <a:headEnd type="none" w="med" len="med"/>
            <a:tailEnd type="none" w="med" len="med"/>
          </a:ln>
        </p:spPr>
        <p:txBody>
          <a:bodyPr wrap="square" lIns="91425" tIns="91425" rIns="91425" bIns="91425" anchor="t" anchorCtr="0"/>
          <a:lstStyle>
            <a:lvl1pPr marL="0" marR="0" lvl="0" indent="0" algn="ctr" rtl="0">
              <a:lnSpc>
                <a:spcPct val="90000"/>
              </a:lnSpc>
              <a:spcBef>
                <a:spcPts val="1800"/>
              </a:spcBef>
              <a:buClr>
                <a:srgbClr val="595959"/>
              </a:buClr>
              <a:buFont typeface="Arial"/>
              <a:buNone/>
              <a:defRPr sz="2400" b="0" i="0" u="none" strike="noStrike" cap="none">
                <a:solidFill>
                  <a:schemeClr val="dk1"/>
                </a:solidFill>
                <a:latin typeface="Palatino Linotype"/>
                <a:ea typeface="Palatino Linotype"/>
                <a:cs typeface="Palatino Linotype"/>
                <a:sym typeface="Palatino Linotype"/>
              </a:defRPr>
            </a:lvl1pPr>
            <a:lvl2pPr marL="457200" marR="0" lvl="1" indent="0" algn="l" rtl="0">
              <a:lnSpc>
                <a:spcPct val="90000"/>
              </a:lnSpc>
              <a:spcBef>
                <a:spcPts val="1000"/>
              </a:spcBef>
              <a:buClr>
                <a:srgbClr val="595959"/>
              </a:buClr>
              <a:buFont typeface="Arial"/>
              <a:buNone/>
              <a:defRPr sz="2800" b="0" i="0" u="none" strike="noStrike" cap="none">
                <a:solidFill>
                  <a:schemeClr val="dk1"/>
                </a:solidFill>
                <a:latin typeface="Palatino Linotype"/>
                <a:ea typeface="Palatino Linotype"/>
                <a:cs typeface="Palatino Linotype"/>
                <a:sym typeface="Palatino Linotype"/>
              </a:defRPr>
            </a:lvl2pPr>
            <a:lvl3pPr marL="914400" marR="0" lvl="2" indent="0" algn="l" rtl="0">
              <a:lnSpc>
                <a:spcPct val="90000"/>
              </a:lnSpc>
              <a:spcBef>
                <a:spcPts val="600"/>
              </a:spcBef>
              <a:buClr>
                <a:srgbClr val="595959"/>
              </a:buClr>
              <a:buFont typeface="Arial"/>
              <a:buNone/>
              <a:defRPr sz="2400" b="0" i="0" u="none" strike="noStrike" cap="none">
                <a:solidFill>
                  <a:schemeClr val="dk1"/>
                </a:solidFill>
                <a:latin typeface="Palatino Linotype"/>
                <a:ea typeface="Palatino Linotype"/>
                <a:cs typeface="Palatino Linotype"/>
                <a:sym typeface="Palatino Linotype"/>
              </a:defRPr>
            </a:lvl3pPr>
            <a:lvl4pPr marL="1371600" marR="0" lvl="3" indent="0" algn="l" rtl="0">
              <a:lnSpc>
                <a:spcPct val="90000"/>
              </a:lnSpc>
              <a:spcBef>
                <a:spcPts val="600"/>
              </a:spcBef>
              <a:buClr>
                <a:srgbClr val="595959"/>
              </a:buClr>
              <a:buFont typeface="Arial"/>
              <a:buNone/>
              <a:defRPr sz="2000" b="0" i="0" u="none" strike="noStrike" cap="none">
                <a:solidFill>
                  <a:schemeClr val="dk1"/>
                </a:solidFill>
                <a:latin typeface="Palatino Linotype"/>
                <a:ea typeface="Palatino Linotype"/>
                <a:cs typeface="Palatino Linotype"/>
                <a:sym typeface="Palatino Linotype"/>
              </a:defRPr>
            </a:lvl4pPr>
            <a:lvl5pPr marL="1828800" marR="0" lvl="4" indent="0" algn="l" rtl="0">
              <a:lnSpc>
                <a:spcPct val="90000"/>
              </a:lnSpc>
              <a:spcBef>
                <a:spcPts val="600"/>
              </a:spcBef>
              <a:buClr>
                <a:srgbClr val="595959"/>
              </a:buClr>
              <a:buFont typeface="Arial"/>
              <a:buNone/>
              <a:defRPr sz="2000" b="0" i="0" u="none" strike="noStrike" cap="none">
                <a:solidFill>
                  <a:schemeClr val="dk1"/>
                </a:solidFill>
                <a:latin typeface="Palatino Linotype"/>
                <a:ea typeface="Palatino Linotype"/>
                <a:cs typeface="Palatino Linotype"/>
                <a:sym typeface="Palatino Linotype"/>
              </a:defRPr>
            </a:lvl5pPr>
            <a:lvl6pPr marL="2286000" marR="0" lvl="5" indent="0" algn="l" rtl="0">
              <a:spcBef>
                <a:spcPts val="600"/>
              </a:spcBef>
              <a:buClr>
                <a:srgbClr val="595959"/>
              </a:buClr>
              <a:buFont typeface="Arial"/>
              <a:buNone/>
              <a:defRPr sz="2000" b="0" i="0" u="none" strike="noStrike" cap="none">
                <a:solidFill>
                  <a:srgbClr val="595959"/>
                </a:solidFill>
                <a:latin typeface="Palatino Linotype"/>
                <a:ea typeface="Palatino Linotype"/>
                <a:cs typeface="Palatino Linotype"/>
                <a:sym typeface="Palatino Linotype"/>
              </a:defRPr>
            </a:lvl6pPr>
            <a:lvl7pPr marL="2743200" marR="0" lvl="6" indent="0" algn="l" rtl="0">
              <a:spcBef>
                <a:spcPts val="600"/>
              </a:spcBef>
              <a:buClr>
                <a:srgbClr val="595959"/>
              </a:buClr>
              <a:buFont typeface="Arial"/>
              <a:buNone/>
              <a:defRPr sz="2000" b="0" i="0" u="none" strike="noStrike" cap="none">
                <a:solidFill>
                  <a:srgbClr val="595959"/>
                </a:solidFill>
                <a:latin typeface="Palatino Linotype"/>
                <a:ea typeface="Palatino Linotype"/>
                <a:cs typeface="Palatino Linotype"/>
                <a:sym typeface="Palatino Linotype"/>
              </a:defRPr>
            </a:lvl7pPr>
            <a:lvl8pPr marL="3200400" marR="0" lvl="7" indent="0" algn="l" rtl="0">
              <a:spcBef>
                <a:spcPts val="600"/>
              </a:spcBef>
              <a:buClr>
                <a:srgbClr val="595959"/>
              </a:buClr>
              <a:buFont typeface="Arial"/>
              <a:buNone/>
              <a:defRPr sz="2000" b="0" i="0" u="none" strike="noStrike" cap="none">
                <a:solidFill>
                  <a:srgbClr val="595959"/>
                </a:solidFill>
                <a:latin typeface="Palatino Linotype"/>
                <a:ea typeface="Palatino Linotype"/>
                <a:cs typeface="Palatino Linotype"/>
                <a:sym typeface="Palatino Linotype"/>
              </a:defRPr>
            </a:lvl8pPr>
            <a:lvl9pPr marL="3657600" marR="0" lvl="8" indent="0" algn="l" rtl="0">
              <a:spcBef>
                <a:spcPts val="600"/>
              </a:spcBef>
              <a:buClr>
                <a:srgbClr val="595959"/>
              </a:buClr>
              <a:buFont typeface="Arial"/>
              <a:buNone/>
              <a:defRPr sz="2000" b="0" i="0" u="none" strike="noStrike" cap="none">
                <a:solidFill>
                  <a:srgbClr val="595959"/>
                </a:solidFill>
                <a:latin typeface="Palatino Linotype"/>
                <a:ea typeface="Palatino Linotype"/>
                <a:cs typeface="Palatino Linotype"/>
                <a:sym typeface="Palatino Linotype"/>
              </a:defRPr>
            </a:lvl9pPr>
          </a:lstStyle>
          <a:p>
            <a:endParaRPr dirty="0"/>
          </a:p>
        </p:txBody>
      </p:sp>
      <p:sp>
        <p:nvSpPr>
          <p:cNvPr id="68" name="Shape 68"/>
          <p:cNvSpPr txBox="1">
            <a:spLocks noGrp="1"/>
          </p:cNvSpPr>
          <p:nvPr>
            <p:ph type="body" idx="1"/>
          </p:nvPr>
        </p:nvSpPr>
        <p:spPr>
          <a:xfrm>
            <a:off x="1065213" y="2209800"/>
            <a:ext cx="4114800" cy="3810000"/>
          </a:xfrm>
          <a:prstGeom prst="rect">
            <a:avLst/>
          </a:prstGeom>
          <a:noFill/>
          <a:ln>
            <a:noFill/>
          </a:ln>
        </p:spPr>
        <p:txBody>
          <a:bodyPr wrap="square" lIns="91425" tIns="91425" rIns="91425" bIns="91425" anchor="t" anchorCtr="0"/>
          <a:lstStyle>
            <a:lvl1pPr marL="0" marR="0" lvl="0" indent="0" algn="l" rtl="0">
              <a:lnSpc>
                <a:spcPct val="110000"/>
              </a:lnSpc>
              <a:spcBef>
                <a:spcPts val="600"/>
              </a:spcBef>
              <a:buClr>
                <a:srgbClr val="595959"/>
              </a:buClr>
              <a:buFont typeface="Arial"/>
              <a:buNone/>
              <a:defRPr sz="1800" b="0" i="0" u="none" strike="noStrike" cap="none">
                <a:solidFill>
                  <a:schemeClr val="dk1"/>
                </a:solidFill>
                <a:latin typeface="Palatino Linotype"/>
                <a:ea typeface="Palatino Linotype"/>
                <a:cs typeface="Palatino Linotype"/>
                <a:sym typeface="Palatino Linotype"/>
              </a:defRPr>
            </a:lvl1pPr>
            <a:lvl2pPr marL="457200" marR="0" lvl="1" indent="0" algn="l" rtl="0">
              <a:lnSpc>
                <a:spcPct val="90000"/>
              </a:lnSpc>
              <a:spcBef>
                <a:spcPts val="1000"/>
              </a:spcBef>
              <a:buClr>
                <a:srgbClr val="595959"/>
              </a:buClr>
              <a:buFont typeface="Arial"/>
              <a:buNone/>
              <a:defRPr sz="1200" b="0" i="0" u="none" strike="noStrike" cap="none">
                <a:solidFill>
                  <a:schemeClr val="dk1"/>
                </a:solidFill>
                <a:latin typeface="Palatino Linotype"/>
                <a:ea typeface="Palatino Linotype"/>
                <a:cs typeface="Palatino Linotype"/>
                <a:sym typeface="Palatino Linotype"/>
              </a:defRPr>
            </a:lvl2pPr>
            <a:lvl3pPr marL="914400" marR="0" lvl="2" indent="0" algn="l" rtl="0">
              <a:lnSpc>
                <a:spcPct val="90000"/>
              </a:lnSpc>
              <a:spcBef>
                <a:spcPts val="600"/>
              </a:spcBef>
              <a:buClr>
                <a:srgbClr val="595959"/>
              </a:buClr>
              <a:buFont typeface="Arial"/>
              <a:buNone/>
              <a:defRPr sz="1000" b="0" i="0" u="none" strike="noStrike" cap="none">
                <a:solidFill>
                  <a:schemeClr val="dk1"/>
                </a:solidFill>
                <a:latin typeface="Palatino Linotype"/>
                <a:ea typeface="Palatino Linotype"/>
                <a:cs typeface="Palatino Linotype"/>
                <a:sym typeface="Palatino Linotype"/>
              </a:defRPr>
            </a:lvl3pPr>
            <a:lvl4pPr marL="1371600" marR="0" lvl="3" indent="0" algn="l" rtl="0">
              <a:lnSpc>
                <a:spcPct val="90000"/>
              </a:lnSpc>
              <a:spcBef>
                <a:spcPts val="600"/>
              </a:spcBef>
              <a:buClr>
                <a:srgbClr val="595959"/>
              </a:buClr>
              <a:buFont typeface="Arial"/>
              <a:buNone/>
              <a:defRPr sz="900" b="0" i="0" u="none" strike="noStrike" cap="none">
                <a:solidFill>
                  <a:schemeClr val="dk1"/>
                </a:solidFill>
                <a:latin typeface="Palatino Linotype"/>
                <a:ea typeface="Palatino Linotype"/>
                <a:cs typeface="Palatino Linotype"/>
                <a:sym typeface="Palatino Linotype"/>
              </a:defRPr>
            </a:lvl4pPr>
            <a:lvl5pPr marL="1828800" marR="0" lvl="4" indent="0" algn="l" rtl="0">
              <a:lnSpc>
                <a:spcPct val="90000"/>
              </a:lnSpc>
              <a:spcBef>
                <a:spcPts val="600"/>
              </a:spcBef>
              <a:buClr>
                <a:srgbClr val="595959"/>
              </a:buClr>
              <a:buFont typeface="Arial"/>
              <a:buNone/>
              <a:defRPr sz="900" b="0" i="0" u="none" strike="noStrike" cap="none">
                <a:solidFill>
                  <a:schemeClr val="dk1"/>
                </a:solidFill>
                <a:latin typeface="Palatino Linotype"/>
                <a:ea typeface="Palatino Linotype"/>
                <a:cs typeface="Palatino Linotype"/>
                <a:sym typeface="Palatino Linotype"/>
              </a:defRPr>
            </a:lvl5pPr>
            <a:lvl6pPr marL="2286000" marR="0" lvl="5" indent="0" algn="l" rtl="0">
              <a:spcBef>
                <a:spcPts val="600"/>
              </a:spcBef>
              <a:buClr>
                <a:srgbClr val="595959"/>
              </a:buClr>
              <a:buFont typeface="Arial"/>
              <a:buNone/>
              <a:defRPr sz="900" b="0" i="0" u="none" strike="noStrike" cap="none">
                <a:solidFill>
                  <a:srgbClr val="595959"/>
                </a:solidFill>
                <a:latin typeface="Palatino Linotype"/>
                <a:ea typeface="Palatino Linotype"/>
                <a:cs typeface="Palatino Linotype"/>
                <a:sym typeface="Palatino Linotype"/>
              </a:defRPr>
            </a:lvl6pPr>
            <a:lvl7pPr marL="2743200" marR="0" lvl="6" indent="0" algn="l" rtl="0">
              <a:spcBef>
                <a:spcPts val="600"/>
              </a:spcBef>
              <a:buClr>
                <a:srgbClr val="595959"/>
              </a:buClr>
              <a:buFont typeface="Arial"/>
              <a:buNone/>
              <a:defRPr sz="900" b="0" i="0" u="none" strike="noStrike" cap="none">
                <a:solidFill>
                  <a:srgbClr val="595959"/>
                </a:solidFill>
                <a:latin typeface="Palatino Linotype"/>
                <a:ea typeface="Palatino Linotype"/>
                <a:cs typeface="Palatino Linotype"/>
                <a:sym typeface="Palatino Linotype"/>
              </a:defRPr>
            </a:lvl7pPr>
            <a:lvl8pPr marL="3200400" marR="0" lvl="7" indent="0" algn="l" rtl="0">
              <a:spcBef>
                <a:spcPts val="600"/>
              </a:spcBef>
              <a:buClr>
                <a:srgbClr val="595959"/>
              </a:buClr>
              <a:buFont typeface="Arial"/>
              <a:buNone/>
              <a:defRPr sz="900" b="0" i="0" u="none" strike="noStrike" cap="none">
                <a:solidFill>
                  <a:srgbClr val="595959"/>
                </a:solidFill>
                <a:latin typeface="Palatino Linotype"/>
                <a:ea typeface="Palatino Linotype"/>
                <a:cs typeface="Palatino Linotype"/>
                <a:sym typeface="Palatino Linotype"/>
              </a:defRPr>
            </a:lvl8pPr>
            <a:lvl9pPr marL="3657600" marR="0" lvl="8" indent="0" algn="l" rtl="0">
              <a:spcBef>
                <a:spcPts val="600"/>
              </a:spcBef>
              <a:buClr>
                <a:srgbClr val="595959"/>
              </a:buClr>
              <a:buFont typeface="Arial"/>
              <a:buNone/>
              <a:defRPr sz="900" b="0" i="0" u="none" strike="noStrike" cap="none">
                <a:solidFill>
                  <a:srgbClr val="595959"/>
                </a:solidFill>
                <a:latin typeface="Palatino Linotype"/>
                <a:ea typeface="Palatino Linotype"/>
                <a:cs typeface="Palatino Linotype"/>
                <a:sym typeface="Palatino Linotype"/>
              </a:defRPr>
            </a:lvl9pPr>
          </a:lstStyle>
          <a:p>
            <a:endParaRPr/>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stretch>
            <a:fillRect/>
          </a:stretch>
        </a:blip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065212" y="533400"/>
            <a:ext cx="8686801" cy="1066800"/>
          </a:xfrm>
          <a:prstGeom prst="rect">
            <a:avLst/>
          </a:prstGeom>
          <a:noFill/>
          <a:ln>
            <a:noFill/>
          </a:ln>
        </p:spPr>
        <p:txBody>
          <a:bodyPr wrap="square" lIns="91425" tIns="91425" rIns="91425" bIns="91425" anchor="b" anchorCtr="0"/>
          <a:lstStyle>
            <a:lvl1pPr marL="0" marR="0" lvl="0" indent="0" algn="l" rtl="0">
              <a:lnSpc>
                <a:spcPct val="80000"/>
              </a:lnSpc>
              <a:spcBef>
                <a:spcPts val="0"/>
              </a:spcBef>
              <a:buClr>
                <a:schemeClr val="accent1"/>
              </a:buClr>
              <a:buFont typeface="Century Gothic"/>
              <a:buNone/>
              <a:defRPr sz="3600" b="1" i="0" u="none" strike="noStrike" cap="none">
                <a:solidFill>
                  <a:schemeClr val="accent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1065212" y="1828800"/>
            <a:ext cx="8686801" cy="4191000"/>
          </a:xfrm>
          <a:prstGeom prst="rect">
            <a:avLst/>
          </a:prstGeom>
          <a:noFill/>
          <a:ln>
            <a:noFill/>
          </a:ln>
        </p:spPr>
        <p:txBody>
          <a:bodyPr wrap="square" lIns="91425" tIns="91425" rIns="91425" bIns="91425" anchor="t" anchorCtr="0"/>
          <a:lstStyle>
            <a:lvl1pPr marL="274320" marR="0" lvl="0" indent="-134620" algn="l" rtl="0">
              <a:lnSpc>
                <a:spcPct val="90000"/>
              </a:lnSpc>
              <a:spcBef>
                <a:spcPts val="1800"/>
              </a:spcBef>
              <a:buClr>
                <a:srgbClr val="595959"/>
              </a:buClr>
              <a:buSzPct val="80000"/>
              <a:buFont typeface="Arial"/>
              <a:buChar char="•"/>
              <a:defRPr sz="2000" b="0" i="0" u="none" strike="noStrike" cap="none">
                <a:solidFill>
                  <a:schemeClr val="dk1"/>
                </a:solidFill>
                <a:latin typeface="Palatino Linotype"/>
                <a:ea typeface="Palatino Linotype"/>
                <a:cs typeface="Palatino Linotype"/>
                <a:sym typeface="Palatino Linotype"/>
              </a:defRPr>
            </a:lvl1pPr>
            <a:lvl2pPr marL="594360" marR="0" lvl="1" indent="-147319" algn="l" rtl="0">
              <a:lnSpc>
                <a:spcPct val="90000"/>
              </a:lnSpc>
              <a:spcBef>
                <a:spcPts val="1000"/>
              </a:spcBef>
              <a:buClr>
                <a:srgbClr val="595959"/>
              </a:buClr>
              <a:buSzPct val="79999"/>
              <a:buFont typeface="Arial"/>
              <a:buChar char="•"/>
              <a:defRPr sz="1800" b="0" i="0" u="none" strike="noStrike" cap="none">
                <a:solidFill>
                  <a:schemeClr val="dk1"/>
                </a:solidFill>
                <a:latin typeface="Palatino Linotype"/>
                <a:ea typeface="Palatino Linotype"/>
                <a:cs typeface="Palatino Linotype"/>
                <a:sym typeface="Palatino Linotype"/>
              </a:defRPr>
            </a:lvl2pPr>
            <a:lvl3pPr marL="777240" marR="0" lvl="2" indent="-111759" algn="l" rtl="0">
              <a:lnSpc>
                <a:spcPct val="90000"/>
              </a:lnSpc>
              <a:spcBef>
                <a:spcPts val="600"/>
              </a:spcBef>
              <a:buClr>
                <a:srgbClr val="595959"/>
              </a:buClr>
              <a:buSzPct val="80000"/>
              <a:buFont typeface="Arial"/>
              <a:buChar char="•"/>
              <a:defRPr sz="1600" b="0" i="0" u="none" strike="noStrike" cap="none">
                <a:solidFill>
                  <a:schemeClr val="dk1"/>
                </a:solidFill>
                <a:latin typeface="Palatino Linotype"/>
                <a:ea typeface="Palatino Linotype"/>
                <a:cs typeface="Palatino Linotype"/>
                <a:sym typeface="Palatino Linotype"/>
              </a:defRPr>
            </a:lvl3pPr>
            <a:lvl4pPr marL="960120" marR="0" lvl="3" indent="-114300" algn="l" rtl="0">
              <a:lnSpc>
                <a:spcPct val="90000"/>
              </a:lnSpc>
              <a:spcBef>
                <a:spcPts val="600"/>
              </a:spcBef>
              <a:buClr>
                <a:srgbClr val="595959"/>
              </a:buClr>
              <a:buSzPct val="80000"/>
              <a:buFont typeface="Arial"/>
              <a:buChar char="•"/>
              <a:defRPr sz="1400" b="0" i="0" u="none" strike="noStrike" cap="none">
                <a:solidFill>
                  <a:schemeClr val="dk1"/>
                </a:solidFill>
                <a:latin typeface="Palatino Linotype"/>
                <a:ea typeface="Palatino Linotype"/>
                <a:cs typeface="Palatino Linotype"/>
                <a:sym typeface="Palatino Linotype"/>
              </a:defRPr>
            </a:lvl4pPr>
            <a:lvl5pPr marL="1097280" marR="0" lvl="4" indent="-73660" algn="l" rtl="0">
              <a:lnSpc>
                <a:spcPct val="90000"/>
              </a:lnSpc>
              <a:spcBef>
                <a:spcPts val="600"/>
              </a:spcBef>
              <a:buClr>
                <a:srgbClr val="595959"/>
              </a:buClr>
              <a:buSzPct val="80000"/>
              <a:buFont typeface="Arial"/>
              <a:buChar char="•"/>
              <a:defRPr sz="1400" b="0" i="0" u="none" strike="noStrike" cap="none">
                <a:solidFill>
                  <a:schemeClr val="dk1"/>
                </a:solidFill>
                <a:latin typeface="Palatino Linotype"/>
                <a:ea typeface="Palatino Linotype"/>
                <a:cs typeface="Palatino Linotype"/>
                <a:sym typeface="Palatino Linotype"/>
              </a:defRPr>
            </a:lvl5pPr>
            <a:lvl6pPr marL="1234440" marR="0" lvl="5" indent="-71119" algn="l" rtl="0">
              <a:spcBef>
                <a:spcPts val="600"/>
              </a:spcBef>
              <a:buClr>
                <a:srgbClr val="595959"/>
              </a:buClr>
              <a:buSzPct val="80000"/>
              <a:buFont typeface="Arial"/>
              <a:buChar char="•"/>
              <a:defRPr sz="1400" b="0" i="0" u="none" strike="noStrike" cap="none">
                <a:solidFill>
                  <a:srgbClr val="595959"/>
                </a:solidFill>
                <a:latin typeface="Palatino Linotype"/>
                <a:ea typeface="Palatino Linotype"/>
                <a:cs typeface="Palatino Linotype"/>
                <a:sym typeface="Palatino Linotype"/>
              </a:defRPr>
            </a:lvl6pPr>
            <a:lvl7pPr marL="1371600" marR="0" lvl="6" indent="-68580" algn="l" rtl="0">
              <a:spcBef>
                <a:spcPts val="600"/>
              </a:spcBef>
              <a:buClr>
                <a:srgbClr val="595959"/>
              </a:buClr>
              <a:buSzPct val="80000"/>
              <a:buFont typeface="Arial"/>
              <a:buChar char="•"/>
              <a:defRPr sz="1400" b="0" i="0" u="none" strike="noStrike" cap="none">
                <a:solidFill>
                  <a:srgbClr val="595959"/>
                </a:solidFill>
                <a:latin typeface="Palatino Linotype"/>
                <a:ea typeface="Palatino Linotype"/>
                <a:cs typeface="Palatino Linotype"/>
                <a:sym typeface="Palatino Linotype"/>
              </a:defRPr>
            </a:lvl7pPr>
            <a:lvl8pPr marL="1508760" marR="0" lvl="7" indent="-66040" algn="l" rtl="0">
              <a:spcBef>
                <a:spcPts val="600"/>
              </a:spcBef>
              <a:buClr>
                <a:srgbClr val="595959"/>
              </a:buClr>
              <a:buSzPct val="80000"/>
              <a:buFont typeface="Arial"/>
              <a:buChar char="•"/>
              <a:defRPr sz="1400" b="0" i="0" u="none" strike="noStrike" cap="none">
                <a:solidFill>
                  <a:srgbClr val="595959"/>
                </a:solidFill>
                <a:latin typeface="Palatino Linotype"/>
                <a:ea typeface="Palatino Linotype"/>
                <a:cs typeface="Palatino Linotype"/>
                <a:sym typeface="Palatino Linotype"/>
              </a:defRPr>
            </a:lvl8pPr>
            <a:lvl9pPr marL="1645920" marR="0" lvl="8" indent="-76200" algn="l" rtl="0">
              <a:spcBef>
                <a:spcPts val="600"/>
              </a:spcBef>
              <a:buClr>
                <a:srgbClr val="595959"/>
              </a:buClr>
              <a:buSzPct val="80000"/>
              <a:buFont typeface="Arial"/>
              <a:buChar char="•"/>
              <a:defRPr sz="1400" b="0" i="0" u="none" strike="noStrike" cap="none">
                <a:solidFill>
                  <a:srgbClr val="595959"/>
                </a:solidFill>
                <a:latin typeface="Palatino Linotype"/>
                <a:ea typeface="Palatino Linotype"/>
                <a:cs typeface="Palatino Linotype"/>
                <a:sym typeface="Palatino Linotype"/>
              </a:defRPr>
            </a:lvl9pPr>
          </a:lstStyle>
          <a:p>
            <a:endParaRPr/>
          </a:p>
        </p:txBody>
      </p:sp>
      <p:sp>
        <p:nvSpPr>
          <p:cNvPr id="12" name="Shape 12"/>
          <p:cNvSpPr txBox="1">
            <a:spLocks noGrp="1"/>
          </p:cNvSpPr>
          <p:nvPr>
            <p:ph type="ftr" idx="11"/>
          </p:nvPr>
        </p:nvSpPr>
        <p:spPr>
          <a:xfrm>
            <a:off x="1065213" y="6155267"/>
            <a:ext cx="5653087" cy="273049"/>
          </a:xfrm>
          <a:prstGeom prst="rect">
            <a:avLst/>
          </a:prstGeom>
          <a:noFill/>
          <a:ln>
            <a:noFill/>
          </a:ln>
        </p:spPr>
        <p:txBody>
          <a:bodyPr wrap="square" lIns="91425" tIns="91425" rIns="91425" bIns="91425" anchor="ctr" anchorCtr="0"/>
          <a:lstStyle>
            <a:lvl1pPr marL="0" marR="0" lvl="0" indent="0" algn="l" rtl="0">
              <a:spcBef>
                <a:spcPts val="0"/>
              </a:spcBef>
              <a:buNone/>
              <a:defRPr sz="1100" b="0" i="0" u="none" strike="noStrike" cap="none">
                <a:solidFill>
                  <a:schemeClr val="dk1"/>
                </a:solidFill>
                <a:latin typeface="Palatino Linotype"/>
                <a:ea typeface="Palatino Linotype"/>
                <a:cs typeface="Palatino Linotype"/>
                <a:sym typeface="Palatino Linotype"/>
              </a:defRPr>
            </a:lvl1pPr>
            <a:lvl2pPr marL="457200" marR="0" lvl="1"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2pPr>
            <a:lvl3pPr marL="914400" marR="0" lvl="2"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3pPr>
            <a:lvl4pPr marL="1371600" marR="0" lvl="3"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4pPr>
            <a:lvl5pPr marL="1828800" marR="0" lvl="4"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5pPr>
            <a:lvl6pPr marL="2286000" marR="0" lvl="5"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6pPr>
            <a:lvl7pPr marL="2743200" marR="0" lvl="6"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7pPr>
            <a:lvl8pPr marL="3200400" marR="0" lvl="7"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8pPr>
            <a:lvl9pPr marL="3657600" marR="0" lvl="8"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9pPr>
          </a:lstStyle>
          <a:p>
            <a:endParaRPr dirty="0"/>
          </a:p>
        </p:txBody>
      </p:sp>
      <p:sp>
        <p:nvSpPr>
          <p:cNvPr id="13" name="Shape 13"/>
          <p:cNvSpPr txBox="1">
            <a:spLocks noGrp="1"/>
          </p:cNvSpPr>
          <p:nvPr>
            <p:ph type="dt" idx="10"/>
          </p:nvPr>
        </p:nvSpPr>
        <p:spPr>
          <a:xfrm>
            <a:off x="6932612" y="6155267"/>
            <a:ext cx="1371600" cy="273049"/>
          </a:xfrm>
          <a:prstGeom prst="rect">
            <a:avLst/>
          </a:prstGeom>
          <a:noFill/>
          <a:ln>
            <a:noFill/>
          </a:ln>
        </p:spPr>
        <p:txBody>
          <a:bodyPr wrap="square" lIns="91425" tIns="91425" rIns="91425" bIns="91425" anchor="ctr" anchorCtr="0"/>
          <a:lstStyle>
            <a:lvl1pPr marL="0" marR="0" lvl="0" indent="0" algn="r" rtl="0">
              <a:spcBef>
                <a:spcPts val="0"/>
              </a:spcBef>
              <a:buNone/>
              <a:defRPr sz="1100" b="0" i="0" u="none" strike="noStrike" cap="none">
                <a:solidFill>
                  <a:schemeClr val="dk1"/>
                </a:solidFill>
                <a:latin typeface="Palatino Linotype"/>
                <a:ea typeface="Palatino Linotype"/>
                <a:cs typeface="Palatino Linotype"/>
                <a:sym typeface="Palatino Linotype"/>
              </a:defRPr>
            </a:lvl1pPr>
            <a:lvl2pPr marL="457200" marR="0" lvl="1"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2pPr>
            <a:lvl3pPr marL="914400" marR="0" lvl="2"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3pPr>
            <a:lvl4pPr marL="1371600" marR="0" lvl="3"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4pPr>
            <a:lvl5pPr marL="1828800" marR="0" lvl="4"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5pPr>
            <a:lvl6pPr marL="2286000" marR="0" lvl="5"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6pPr>
            <a:lvl7pPr marL="2743200" marR="0" lvl="6"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7pPr>
            <a:lvl8pPr marL="3200400" marR="0" lvl="7"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8pPr>
            <a:lvl9pPr marL="3657600" marR="0" lvl="8" indent="0" algn="l" rtl="0">
              <a:spcBef>
                <a:spcPts val="0"/>
              </a:spcBef>
              <a:buNone/>
              <a:defRPr sz="1800" b="0" i="0" u="none" strike="noStrike" cap="none">
                <a:solidFill>
                  <a:schemeClr val="dk1"/>
                </a:solidFill>
                <a:latin typeface="Palatino Linotype"/>
                <a:ea typeface="Palatino Linotype"/>
                <a:cs typeface="Palatino Linotype"/>
                <a:sym typeface="Palatino Linotype"/>
              </a:defRPr>
            </a:lvl9pPr>
          </a:lstStyle>
          <a:p>
            <a:endParaRPr dirty="0"/>
          </a:p>
        </p:txBody>
      </p:sp>
      <p:sp>
        <p:nvSpPr>
          <p:cNvPr id="14" name="Shape 14"/>
          <p:cNvSpPr txBox="1">
            <a:spLocks noGrp="1"/>
          </p:cNvSpPr>
          <p:nvPr>
            <p:ph type="sldNum" idx="12"/>
          </p:nvPr>
        </p:nvSpPr>
        <p:spPr>
          <a:xfrm>
            <a:off x="8532812" y="6155267"/>
            <a:ext cx="1219201" cy="273049"/>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100" b="0" i="0" u="none" strike="noStrike" cap="none">
                <a:solidFill>
                  <a:schemeClr val="dk1"/>
                </a:solidFill>
                <a:latin typeface="Palatino Linotype"/>
                <a:ea typeface="Palatino Linotype"/>
                <a:cs typeface="Palatino Linotype"/>
                <a:sym typeface="Palatino Linotype"/>
              </a:rPr>
              <a:t>‹#›</a:t>
            </a:fld>
            <a:endParaRPr lang="en-US" sz="1100" b="0" i="0" u="none" strike="noStrike" cap="none" dirty="0">
              <a:solidFill>
                <a:schemeClr val="dk1"/>
              </a:solidFill>
              <a:latin typeface="Palatino Linotype"/>
              <a:ea typeface="Palatino Linotype"/>
              <a:cs typeface="Palatino Linotype"/>
              <a:sym typeface="Palatino Linotype"/>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ctrTitle"/>
          </p:nvPr>
        </p:nvSpPr>
        <p:spPr>
          <a:xfrm>
            <a:off x="1065214" y="533400"/>
            <a:ext cx="6476998" cy="2514601"/>
          </a:xfrm>
          <a:prstGeom prst="rect">
            <a:avLst/>
          </a:prstGeom>
          <a:noFill/>
          <a:ln>
            <a:noFill/>
          </a:ln>
        </p:spPr>
        <p:txBody>
          <a:bodyPr wrap="square" lIns="91425" tIns="45700" rIns="91425" bIns="45700" anchor="b" anchorCtr="0">
            <a:noAutofit/>
          </a:bodyPr>
          <a:lstStyle/>
          <a:p>
            <a:pPr lvl="0">
              <a:buSzPct val="25000"/>
            </a:pPr>
            <a:r>
              <a:rPr lang="en-US" sz="3600" dirty="0"/>
              <a:t>OUR TEAM – NGMS/QTI</a:t>
            </a:r>
            <a:br>
              <a:rPr lang="en-US" sz="3600" dirty="0"/>
            </a:br>
            <a:r>
              <a:rPr lang="en-US" sz="2430" dirty="0"/>
              <a:t>Arnold Benitez - Northrop Grumman </a:t>
            </a:r>
            <a:br>
              <a:rPr lang="en-US" sz="2430" dirty="0"/>
            </a:br>
            <a:r>
              <a:rPr lang="en-US" sz="2430" dirty="0"/>
              <a:t>Jonathan Cheng - Northrop Grumman</a:t>
            </a:r>
            <a:br>
              <a:rPr lang="en-US" sz="2430" dirty="0"/>
            </a:br>
            <a:r>
              <a:rPr lang="en-US" sz="2430" dirty="0"/>
              <a:t>Kathirvelavan Ramakrishnan - Qualcomm</a:t>
            </a:r>
            <a:br>
              <a:rPr lang="en-US" sz="2430" dirty="0"/>
            </a:br>
            <a:r>
              <a:rPr lang="en-US" sz="2430" dirty="0"/>
              <a:t>Amin Karbasi – Qualcomm</a:t>
            </a:r>
            <a:br>
              <a:rPr lang="en-US" sz="2430" dirty="0"/>
            </a:br>
            <a:r>
              <a:rPr lang="en-US" sz="2430" dirty="0"/>
              <a:t>David Burrill - Qualcomm</a:t>
            </a:r>
            <a:endParaRPr lang="en-US" sz="2430" b="1" i="0" u="none" strike="noStrike" cap="none" dirty="0">
              <a:solidFill>
                <a:schemeClr val="accent1"/>
              </a:solidFill>
              <a:latin typeface="Century Gothic"/>
              <a:ea typeface="Century Gothic"/>
              <a:cs typeface="Century Gothic"/>
              <a:sym typeface="Century Gothic"/>
            </a:endParaRPr>
          </a:p>
        </p:txBody>
      </p:sp>
      <p:sp>
        <p:nvSpPr>
          <p:cNvPr id="87" name="Shape 87"/>
          <p:cNvSpPr txBox="1">
            <a:spLocks noGrp="1"/>
          </p:cNvSpPr>
          <p:nvPr>
            <p:ph type="subTitle" idx="1"/>
          </p:nvPr>
        </p:nvSpPr>
        <p:spPr>
          <a:xfrm>
            <a:off x="1065212" y="3403600"/>
            <a:ext cx="5029201" cy="1397000"/>
          </a:xfrm>
          <a:prstGeom prst="rect">
            <a:avLst/>
          </a:prstGeom>
          <a:noFill/>
          <a:ln>
            <a:noFill/>
          </a:ln>
        </p:spPr>
        <p:txBody>
          <a:bodyPr wrap="square" lIns="91425" tIns="45700" rIns="91425" bIns="45700" anchor="t" anchorCtr="0">
            <a:noAutofit/>
          </a:bodyPr>
          <a:lstStyle/>
          <a:p>
            <a:pPr marL="0" marR="0" lvl="0" indent="0" algn="l" rtl="0">
              <a:lnSpc>
                <a:spcPct val="90000"/>
              </a:lnSpc>
              <a:spcBef>
                <a:spcPts val="0"/>
              </a:spcBef>
              <a:spcAft>
                <a:spcPts val="0"/>
              </a:spcAft>
              <a:buClr>
                <a:srgbClr val="595959"/>
              </a:buClr>
              <a:buSzPct val="25000"/>
              <a:buFont typeface="Arial"/>
              <a:buNone/>
            </a:pPr>
            <a:r>
              <a:rPr lang="en-US" sz="2400" b="0" i="0" u="none" strike="noStrike" cap="none" dirty="0">
                <a:solidFill>
                  <a:schemeClr val="dk1"/>
                </a:solidFill>
                <a:latin typeface="Palatino Linotype"/>
                <a:ea typeface="Palatino Linotype"/>
                <a:cs typeface="Palatino Linotype"/>
                <a:sym typeface="Palatino Linotype"/>
              </a:rPr>
              <a:t>Essentials for Business Practices</a:t>
            </a:r>
          </a:p>
          <a:p>
            <a:pPr marL="0" marR="0" lvl="0" indent="0" algn="l" rtl="0">
              <a:lnSpc>
                <a:spcPct val="90000"/>
              </a:lnSpc>
              <a:spcBef>
                <a:spcPts val="0"/>
              </a:spcBef>
              <a:spcAft>
                <a:spcPts val="0"/>
              </a:spcAft>
              <a:buClr>
                <a:srgbClr val="595959"/>
              </a:buClr>
              <a:buSzPct val="25000"/>
              <a:buFont typeface="Arial"/>
              <a:buNone/>
            </a:pPr>
            <a:r>
              <a:rPr lang="en-US" dirty="0"/>
              <a:t>Team Final</a:t>
            </a:r>
          </a:p>
          <a:p>
            <a:pPr marL="0" marR="0" lvl="0" indent="0" algn="l" rtl="0">
              <a:lnSpc>
                <a:spcPct val="90000"/>
              </a:lnSpc>
              <a:spcBef>
                <a:spcPts val="0"/>
              </a:spcBef>
              <a:spcAft>
                <a:spcPts val="0"/>
              </a:spcAft>
              <a:buClr>
                <a:srgbClr val="595959"/>
              </a:buClr>
              <a:buSzPct val="25000"/>
              <a:buFont typeface="Arial"/>
              <a:buNone/>
            </a:pPr>
            <a:r>
              <a:rPr lang="en-US" sz="2400" b="0" i="0" u="none" strike="noStrike" cap="none" dirty="0">
                <a:solidFill>
                  <a:schemeClr val="dk1"/>
                </a:solidFill>
                <a:latin typeface="Palatino Linotype"/>
                <a:ea typeface="Palatino Linotype"/>
                <a:cs typeface="Palatino Linotype"/>
                <a:sym typeface="Palatino Linotype"/>
              </a:rPr>
              <a:t>11/13/17</a:t>
            </a:r>
          </a:p>
          <a:p>
            <a:pPr marL="0" marR="0" lvl="0" indent="0" algn="l" rtl="0">
              <a:lnSpc>
                <a:spcPct val="90000"/>
              </a:lnSpc>
              <a:spcBef>
                <a:spcPts val="600"/>
              </a:spcBef>
              <a:buClr>
                <a:srgbClr val="595959"/>
              </a:buClr>
              <a:buSzPct val="25000"/>
              <a:buFont typeface="Arial"/>
              <a:buNone/>
            </a:pPr>
            <a:endParaRPr sz="2400" b="0" i="0" u="none" strike="noStrike" cap="none" dirty="0">
              <a:solidFill>
                <a:schemeClr val="dk1"/>
              </a:solidFill>
              <a:latin typeface="Palatino Linotype"/>
              <a:ea typeface="Palatino Linotype"/>
              <a:cs typeface="Palatino Linotype"/>
              <a:sym typeface="Palatino Linotype"/>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981" y="9562"/>
            <a:ext cx="10512862" cy="1325218"/>
          </a:xfrm>
        </p:spPr>
        <p:txBody>
          <a:bodyPr/>
          <a:lstStyle/>
          <a:p>
            <a:r>
              <a:rPr lang="en-US" dirty="0"/>
              <a:t>d) BHAG Influence</a:t>
            </a:r>
          </a:p>
        </p:txBody>
      </p:sp>
      <p:sp>
        <p:nvSpPr>
          <p:cNvPr id="3" name="Content Placeholder 2"/>
          <p:cNvSpPr>
            <a:spLocks noGrp="1"/>
          </p:cNvSpPr>
          <p:nvPr>
            <p:ph idx="1"/>
          </p:nvPr>
        </p:nvSpPr>
        <p:spPr>
          <a:xfrm>
            <a:off x="837981" y="1395379"/>
            <a:ext cx="10512862" cy="4313760"/>
          </a:xfrm>
        </p:spPr>
        <p:txBody>
          <a:bodyPr/>
          <a:lstStyle/>
          <a:p>
            <a:r>
              <a:rPr lang="en-US" sz="2400" dirty="0"/>
              <a:t>We believe that we will be able to utilize the leadership skills gained through this course to become effective leaders in the real world, our company included. We are all dedicated to this project, willing to put in the effort. We all also agree on the plans for the 3 horizons.</a:t>
            </a:r>
            <a:br>
              <a:rPr lang="en-US" sz="2400" dirty="0"/>
            </a:br>
            <a:r>
              <a:rPr lang="en-US" sz="2400" dirty="0"/>
              <a:t>H1: Build architecture and enter market looking to increase profitability. </a:t>
            </a:r>
            <a:br>
              <a:rPr lang="en-US" sz="2400" dirty="0"/>
            </a:br>
            <a:r>
              <a:rPr lang="en-US" sz="2400" dirty="0"/>
              <a:t>H2: Continue success through growth in application and  seeking partnership opportunities.</a:t>
            </a:r>
            <a:br>
              <a:rPr lang="en-US" sz="2400" dirty="0"/>
            </a:br>
            <a:r>
              <a:rPr lang="en-US" sz="2400" dirty="0"/>
              <a:t>H3: Start exploring options for new business applications and future opportunities for expansion.</a:t>
            </a:r>
          </a:p>
          <a:p>
            <a:r>
              <a:rPr lang="en-US" sz="2400" dirty="0"/>
              <a:t>The biggest factors that may energize opposition is seeing our success through execution and having an intelligent architecture. The other visible sign of success are partnerships that we’re able to attain.</a:t>
            </a:r>
          </a:p>
        </p:txBody>
      </p:sp>
      <p:sp>
        <p:nvSpPr>
          <p:cNvPr id="4" name="Title 4">
            <a:extLst>
              <a:ext uri="{FF2B5EF4-FFF2-40B4-BE49-F238E27FC236}">
                <a16:creationId xmlns:a16="http://schemas.microsoft.com/office/drawing/2014/main" id="{C625F11D-46CF-483C-8F3A-F5D96D53854D}"/>
              </a:ext>
            </a:extLst>
          </p:cNvPr>
          <p:cNvSpPr txBox="1">
            <a:spLocks/>
          </p:cNvSpPr>
          <p:nvPr/>
        </p:nvSpPr>
        <p:spPr>
          <a:xfrm>
            <a:off x="7690338" y="5709139"/>
            <a:ext cx="3433275" cy="644769"/>
          </a:xfrm>
          <a:prstGeom prst="rect">
            <a:avLst/>
          </a:prstGeom>
          <a:noFill/>
          <a:ln>
            <a:noFill/>
          </a:ln>
        </p:spPr>
        <p:txBody>
          <a:bodyPr wrap="square" lIns="91425" tIns="91425" rIns="91425" bIns="91425" anchor="b" anchorCtr="0"/>
          <a:lstStyle>
            <a:defPPr marR="0" lvl="0" algn="l" rtl="0">
              <a:lnSpc>
                <a:spcPct val="100000"/>
              </a:lnSpc>
              <a:spcBef>
                <a:spcPts val="0"/>
              </a:spcBef>
              <a:spcAft>
                <a:spcPts val="0"/>
              </a:spcAft>
            </a:defPPr>
            <a:lvl1pPr marL="0" marR="0" lvl="0" indent="0" algn="l" rtl="0">
              <a:lnSpc>
                <a:spcPct val="80000"/>
              </a:lnSpc>
              <a:spcBef>
                <a:spcPts val="0"/>
              </a:spcBef>
              <a:spcAft>
                <a:spcPts val="0"/>
              </a:spcAft>
              <a:buClr>
                <a:schemeClr val="accent1"/>
              </a:buClr>
              <a:buFont typeface="Century Gothic"/>
              <a:buNone/>
              <a:defRPr sz="3600" b="1" i="0" u="none" strike="noStrike" cap="none">
                <a:solidFill>
                  <a:schemeClr val="accent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2000" dirty="0"/>
              <a:t>Jonathan Cheng - Author</a:t>
            </a:r>
          </a:p>
          <a:p>
            <a:r>
              <a:rPr lang="en-US" sz="2000" dirty="0"/>
              <a:t>Unedited - Editor</a:t>
            </a:r>
          </a:p>
        </p:txBody>
      </p:sp>
    </p:spTree>
    <p:extLst>
      <p:ext uri="{BB962C8B-B14F-4D97-AF65-F5344CB8AC3E}">
        <p14:creationId xmlns:p14="http://schemas.microsoft.com/office/powerpoint/2010/main" val="3377703522"/>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981" y="9562"/>
            <a:ext cx="10512862" cy="1325218"/>
          </a:xfrm>
        </p:spPr>
        <p:txBody>
          <a:bodyPr/>
          <a:lstStyle/>
          <a:p>
            <a:r>
              <a:rPr lang="en-US" dirty="0"/>
              <a:t>f) Skunk Works Project</a:t>
            </a:r>
          </a:p>
        </p:txBody>
      </p:sp>
      <p:sp>
        <p:nvSpPr>
          <p:cNvPr id="3" name="Content Placeholder 2"/>
          <p:cNvSpPr>
            <a:spLocks noGrp="1"/>
          </p:cNvSpPr>
          <p:nvPr>
            <p:ph idx="1"/>
          </p:nvPr>
        </p:nvSpPr>
        <p:spPr>
          <a:xfrm>
            <a:off x="837981" y="1395379"/>
            <a:ext cx="10193434" cy="4091022"/>
          </a:xfrm>
        </p:spPr>
        <p:txBody>
          <a:bodyPr/>
          <a:lstStyle/>
          <a:p>
            <a:r>
              <a:rPr lang="en-US" sz="2400" dirty="0"/>
              <a:t>If we were able to evolve in an ideal environment, we’d want a company that people were passionate about working for, loving both what they did and what the company provided as well. </a:t>
            </a:r>
          </a:p>
          <a:p>
            <a:pPr lvl="1"/>
            <a:r>
              <a:rPr lang="en-US" sz="2000" b="1" dirty="0"/>
              <a:t>Culture</a:t>
            </a:r>
            <a:r>
              <a:rPr lang="en-US" sz="2000" dirty="0"/>
              <a:t>: Our ideal culture within the company is one of employee happiness, believing that that has a direct impact on our company’s success. We’d want people to want to work, and to enjoy what they did and feel valued. We’d also want a culture of doing things right and being willing to change established early.</a:t>
            </a:r>
          </a:p>
          <a:p>
            <a:pPr lvl="1"/>
            <a:r>
              <a:rPr lang="en-US" sz="2000" b="1" dirty="0"/>
              <a:t>Innovation</a:t>
            </a:r>
            <a:r>
              <a:rPr lang="en-US" sz="2000" dirty="0"/>
              <a:t>: We’d always want to be at the forefront of new technologies and integration. Because of this we would be invested in innovation, whether it be through providing more connectedness or better data analytics. Innovation will be key to ensure our continued success and relevance.</a:t>
            </a:r>
          </a:p>
        </p:txBody>
      </p:sp>
      <p:sp>
        <p:nvSpPr>
          <p:cNvPr id="4" name="Title 4">
            <a:extLst>
              <a:ext uri="{FF2B5EF4-FFF2-40B4-BE49-F238E27FC236}">
                <a16:creationId xmlns:a16="http://schemas.microsoft.com/office/drawing/2014/main" id="{7AFEE744-45C6-4554-8DE7-7D2EC1F6A5D3}"/>
              </a:ext>
            </a:extLst>
          </p:cNvPr>
          <p:cNvSpPr txBox="1">
            <a:spLocks/>
          </p:cNvSpPr>
          <p:nvPr/>
        </p:nvSpPr>
        <p:spPr>
          <a:xfrm>
            <a:off x="7690338" y="5603631"/>
            <a:ext cx="3433275" cy="644769"/>
          </a:xfrm>
          <a:prstGeom prst="rect">
            <a:avLst/>
          </a:prstGeom>
          <a:noFill/>
          <a:ln>
            <a:noFill/>
          </a:ln>
        </p:spPr>
        <p:txBody>
          <a:bodyPr wrap="square" lIns="91425" tIns="91425" rIns="91425" bIns="91425" anchor="b" anchorCtr="0"/>
          <a:lstStyle>
            <a:defPPr marR="0" lvl="0" algn="l" rtl="0">
              <a:lnSpc>
                <a:spcPct val="100000"/>
              </a:lnSpc>
              <a:spcBef>
                <a:spcPts val="0"/>
              </a:spcBef>
              <a:spcAft>
                <a:spcPts val="0"/>
              </a:spcAft>
            </a:defPPr>
            <a:lvl1pPr marL="0" marR="0" lvl="0" indent="0" algn="l" rtl="0">
              <a:lnSpc>
                <a:spcPct val="80000"/>
              </a:lnSpc>
              <a:spcBef>
                <a:spcPts val="0"/>
              </a:spcBef>
              <a:spcAft>
                <a:spcPts val="0"/>
              </a:spcAft>
              <a:buClr>
                <a:schemeClr val="accent1"/>
              </a:buClr>
              <a:buFont typeface="Century Gothic"/>
              <a:buNone/>
              <a:defRPr sz="3600" b="1" i="0" u="none" strike="noStrike" cap="none">
                <a:solidFill>
                  <a:schemeClr val="accent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2000" dirty="0"/>
              <a:t>Jonathan Cheng - Author</a:t>
            </a:r>
          </a:p>
          <a:p>
            <a:r>
              <a:rPr lang="en-US" sz="2000" dirty="0"/>
              <a:t>Unedited - Editor</a:t>
            </a:r>
          </a:p>
        </p:txBody>
      </p:sp>
    </p:spTree>
    <p:extLst>
      <p:ext uri="{BB962C8B-B14F-4D97-AF65-F5344CB8AC3E}">
        <p14:creationId xmlns:p14="http://schemas.microsoft.com/office/powerpoint/2010/main" val="4127835768"/>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981" y="9562"/>
            <a:ext cx="10512862" cy="1325218"/>
          </a:xfrm>
        </p:spPr>
        <p:txBody>
          <a:bodyPr/>
          <a:lstStyle/>
          <a:p>
            <a:r>
              <a:rPr lang="en-US" dirty="0"/>
              <a:t>f) Skunk Works Project</a:t>
            </a:r>
          </a:p>
        </p:txBody>
      </p:sp>
      <p:sp>
        <p:nvSpPr>
          <p:cNvPr id="3" name="Content Placeholder 2"/>
          <p:cNvSpPr>
            <a:spLocks noGrp="1"/>
          </p:cNvSpPr>
          <p:nvPr>
            <p:ph idx="1"/>
          </p:nvPr>
        </p:nvSpPr>
        <p:spPr>
          <a:xfrm>
            <a:off x="837981" y="1395379"/>
            <a:ext cx="10134819" cy="4571668"/>
          </a:xfrm>
        </p:spPr>
        <p:txBody>
          <a:bodyPr>
            <a:normAutofit/>
          </a:bodyPr>
          <a:lstStyle/>
          <a:p>
            <a:pPr lvl="1"/>
            <a:r>
              <a:rPr lang="en-US" sz="2000" b="1" dirty="0"/>
              <a:t>Talent Management</a:t>
            </a:r>
            <a:r>
              <a:rPr lang="en-US" sz="2000" dirty="0"/>
              <a:t>: In our ideal environment, culture has a big part in our talent management and retention. Because we are going to be somewhere people want to work, we will have no shortage of candidates for talent acquisition. We will be a place that rewards  good work and merit, always providing compensation for delivering results. We will have resources available for career development and teams that are interested in the person for more than just being an employee.</a:t>
            </a:r>
          </a:p>
          <a:p>
            <a:pPr lvl="1"/>
            <a:r>
              <a:rPr lang="en-US" sz="2000" b="1" dirty="0"/>
              <a:t>Systems/Processes</a:t>
            </a:r>
            <a:r>
              <a:rPr lang="en-US" sz="2000" dirty="0"/>
              <a:t>: Our systems and processes will be structured enough to provide fordoing things right, while still allowing us to be agile (for change and implementation) like a small business. </a:t>
            </a:r>
          </a:p>
          <a:p>
            <a:pPr lvl="1"/>
            <a:r>
              <a:rPr lang="en-US" sz="2000" b="1" dirty="0"/>
              <a:t>Leadership</a:t>
            </a:r>
            <a:r>
              <a:rPr lang="en-US" sz="2000" dirty="0"/>
              <a:t>: Our leaders will be great communicators, able to work with multiple personality types and clearly conveying strategy and vision. Our leaders will be even better listeners, able to provide constructive feedback and recognize employees needs and identify their strengths. Our leaders will be able to sufficiently communicate with technical  teams, while also being able to be effective in the business administration side. </a:t>
            </a:r>
          </a:p>
        </p:txBody>
      </p:sp>
      <p:sp>
        <p:nvSpPr>
          <p:cNvPr id="4" name="Title 4">
            <a:extLst>
              <a:ext uri="{FF2B5EF4-FFF2-40B4-BE49-F238E27FC236}">
                <a16:creationId xmlns:a16="http://schemas.microsoft.com/office/drawing/2014/main" id="{353F0C74-24B9-4DA5-A3E4-118FCA4C4552}"/>
              </a:ext>
            </a:extLst>
          </p:cNvPr>
          <p:cNvSpPr txBox="1">
            <a:spLocks/>
          </p:cNvSpPr>
          <p:nvPr/>
        </p:nvSpPr>
        <p:spPr>
          <a:xfrm>
            <a:off x="7725508" y="5849815"/>
            <a:ext cx="3433275" cy="644769"/>
          </a:xfrm>
          <a:prstGeom prst="rect">
            <a:avLst/>
          </a:prstGeom>
          <a:noFill/>
          <a:ln>
            <a:noFill/>
          </a:ln>
        </p:spPr>
        <p:txBody>
          <a:bodyPr wrap="square" lIns="91425" tIns="91425" rIns="91425" bIns="91425" anchor="b" anchorCtr="0"/>
          <a:lstStyle>
            <a:defPPr marR="0" lvl="0" algn="l" rtl="0">
              <a:lnSpc>
                <a:spcPct val="100000"/>
              </a:lnSpc>
              <a:spcBef>
                <a:spcPts val="0"/>
              </a:spcBef>
              <a:spcAft>
                <a:spcPts val="0"/>
              </a:spcAft>
            </a:defPPr>
            <a:lvl1pPr marL="0" marR="0" lvl="0" indent="0" algn="l" rtl="0">
              <a:lnSpc>
                <a:spcPct val="80000"/>
              </a:lnSpc>
              <a:spcBef>
                <a:spcPts val="0"/>
              </a:spcBef>
              <a:spcAft>
                <a:spcPts val="0"/>
              </a:spcAft>
              <a:buClr>
                <a:schemeClr val="accent1"/>
              </a:buClr>
              <a:buFont typeface="Century Gothic"/>
              <a:buNone/>
              <a:defRPr sz="3600" b="1" i="0" u="none" strike="noStrike" cap="none">
                <a:solidFill>
                  <a:schemeClr val="accent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2000" dirty="0"/>
              <a:t>Jonathan Cheng - Author</a:t>
            </a:r>
          </a:p>
          <a:p>
            <a:r>
              <a:rPr lang="en-US" sz="2000" dirty="0"/>
              <a:t>Unedited - Editor</a:t>
            </a:r>
          </a:p>
        </p:txBody>
      </p:sp>
    </p:spTree>
    <p:extLst>
      <p:ext uri="{BB962C8B-B14F-4D97-AF65-F5344CB8AC3E}">
        <p14:creationId xmlns:p14="http://schemas.microsoft.com/office/powerpoint/2010/main" val="3871358011"/>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981" y="9562"/>
            <a:ext cx="10512862" cy="1325218"/>
          </a:xfrm>
        </p:spPr>
        <p:txBody>
          <a:bodyPr/>
          <a:lstStyle/>
          <a:p>
            <a:r>
              <a:rPr lang="en-US" dirty="0"/>
              <a:t>g) Real World Alignment</a:t>
            </a:r>
          </a:p>
        </p:txBody>
      </p:sp>
      <p:sp>
        <p:nvSpPr>
          <p:cNvPr id="3" name="Content Placeholder 2"/>
          <p:cNvSpPr>
            <a:spLocks noGrp="1"/>
          </p:cNvSpPr>
          <p:nvPr>
            <p:ph idx="1"/>
          </p:nvPr>
        </p:nvSpPr>
        <p:spPr>
          <a:xfrm>
            <a:off x="837981" y="1395378"/>
            <a:ext cx="10512862" cy="5461729"/>
          </a:xfrm>
        </p:spPr>
        <p:txBody>
          <a:bodyPr>
            <a:normAutofit/>
          </a:bodyPr>
          <a:lstStyle/>
          <a:p>
            <a:r>
              <a:rPr lang="en-US" dirty="0"/>
              <a:t>Since we wouldn’t be implementing this in our current organization (Northrop Grumman or Qualcomm), we looked at this question in terms of what prevents our team from being the ideal Environment we laid out. We believe what needs to be done is ensure we lay a great foundation to start off with. This involves creating an architecture that we could build systems from. We’d also have to ensure that we are in alignment with our execution strategies, even with times are tough and things don’t seem like they’re working out yet. At the same time, we need to be willing to compromise and change if it comes down to it; to be willing to extend beyond our comfort zones and grow.</a:t>
            </a:r>
          </a:p>
          <a:p>
            <a:r>
              <a:rPr lang="en-US" dirty="0"/>
              <a:t>I think we already have strong cohesion on the culture, structure (in how we will have the parts work together, and in how we will be as a company), vision, and strategy.</a:t>
            </a:r>
          </a:p>
        </p:txBody>
      </p:sp>
      <p:sp>
        <p:nvSpPr>
          <p:cNvPr id="4" name="Title 4">
            <a:extLst>
              <a:ext uri="{FF2B5EF4-FFF2-40B4-BE49-F238E27FC236}">
                <a16:creationId xmlns:a16="http://schemas.microsoft.com/office/drawing/2014/main" id="{F1D6BEBA-AFF1-41D7-91D6-3155934B5220}"/>
              </a:ext>
            </a:extLst>
          </p:cNvPr>
          <p:cNvSpPr txBox="1">
            <a:spLocks/>
          </p:cNvSpPr>
          <p:nvPr/>
        </p:nvSpPr>
        <p:spPr>
          <a:xfrm>
            <a:off x="7690338" y="5603631"/>
            <a:ext cx="3433275" cy="644769"/>
          </a:xfrm>
          <a:prstGeom prst="rect">
            <a:avLst/>
          </a:prstGeom>
          <a:noFill/>
          <a:ln>
            <a:noFill/>
          </a:ln>
        </p:spPr>
        <p:txBody>
          <a:bodyPr wrap="square" lIns="91425" tIns="91425" rIns="91425" bIns="91425" anchor="b" anchorCtr="0"/>
          <a:lstStyle>
            <a:defPPr marR="0" lvl="0" algn="l" rtl="0">
              <a:lnSpc>
                <a:spcPct val="100000"/>
              </a:lnSpc>
              <a:spcBef>
                <a:spcPts val="0"/>
              </a:spcBef>
              <a:spcAft>
                <a:spcPts val="0"/>
              </a:spcAft>
            </a:defPPr>
            <a:lvl1pPr marL="0" marR="0" lvl="0" indent="0" algn="l" rtl="0">
              <a:lnSpc>
                <a:spcPct val="80000"/>
              </a:lnSpc>
              <a:spcBef>
                <a:spcPts val="0"/>
              </a:spcBef>
              <a:spcAft>
                <a:spcPts val="0"/>
              </a:spcAft>
              <a:buClr>
                <a:schemeClr val="accent1"/>
              </a:buClr>
              <a:buFont typeface="Century Gothic"/>
              <a:buNone/>
              <a:defRPr sz="3600" b="1" i="0" u="none" strike="noStrike" cap="none">
                <a:solidFill>
                  <a:schemeClr val="accent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2000" dirty="0"/>
              <a:t>Jonathan Cheng - Author</a:t>
            </a:r>
          </a:p>
          <a:p>
            <a:r>
              <a:rPr lang="en-US" sz="2000" dirty="0"/>
              <a:t>Unedited - Editor</a:t>
            </a:r>
          </a:p>
        </p:txBody>
      </p:sp>
    </p:spTree>
    <p:extLst>
      <p:ext uri="{BB962C8B-B14F-4D97-AF65-F5344CB8AC3E}">
        <p14:creationId xmlns:p14="http://schemas.microsoft.com/office/powerpoint/2010/main" val="2598552259"/>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ctrTitle"/>
          </p:nvPr>
        </p:nvSpPr>
        <p:spPr>
          <a:xfrm>
            <a:off x="2006861" y="395596"/>
            <a:ext cx="7934307" cy="1470025"/>
          </a:xfrm>
          <a:prstGeom prst="rect">
            <a:avLst/>
          </a:prstGeom>
          <a:noFill/>
          <a:ln>
            <a:noFill/>
          </a:ln>
        </p:spPr>
        <p:txBody>
          <a:bodyPr wrap="square" lIns="91425" tIns="45700" rIns="91425" bIns="45700" anchor="b" anchorCtr="0">
            <a:noAutofit/>
          </a:bodyPr>
          <a:lstStyle/>
          <a:p>
            <a:pPr lvl="0">
              <a:buSzPct val="25000"/>
            </a:pPr>
            <a:r>
              <a:rPr lang="en-US" sz="3600" b="1" i="0" u="none" strike="noStrike" cap="none" dirty="0">
                <a:solidFill>
                  <a:schemeClr val="accent1"/>
                </a:solidFill>
                <a:latin typeface="Century Gothic"/>
                <a:ea typeface="Century Gothic"/>
                <a:cs typeface="Century Gothic"/>
                <a:sym typeface="Century Gothic"/>
              </a:rPr>
              <a:t>Q#1h (from Q#1 of Individual Final)</a:t>
            </a:r>
            <a:br>
              <a:rPr lang="en-US" sz="3600" b="1" i="0" u="none" strike="noStrike" cap="none" dirty="0">
                <a:solidFill>
                  <a:schemeClr val="accent1"/>
                </a:solidFill>
                <a:latin typeface="Century Gothic"/>
                <a:ea typeface="Century Gothic"/>
                <a:cs typeface="Century Gothic"/>
                <a:sym typeface="Century Gothic"/>
              </a:rPr>
            </a:br>
            <a:r>
              <a:rPr lang="en-US" sz="3600" dirty="0"/>
              <a:t>Our Team’s</a:t>
            </a:r>
            <a:r>
              <a:rPr lang="en-US" sz="3600" b="1" i="0" u="none" strike="noStrike" cap="none" dirty="0">
                <a:solidFill>
                  <a:schemeClr val="accent1"/>
                </a:solidFill>
                <a:latin typeface="Century Gothic"/>
                <a:ea typeface="Century Gothic"/>
                <a:cs typeface="Century Gothic"/>
                <a:sym typeface="Century Gothic"/>
              </a:rPr>
              <a:t> </a:t>
            </a:r>
            <a:r>
              <a:rPr lang="en-US" sz="3600" dirty="0"/>
              <a:t>Project Perspective</a:t>
            </a:r>
            <a:endParaRPr lang="en-US" sz="3600" b="1" i="0" u="none" strike="noStrike" cap="none" dirty="0">
              <a:solidFill>
                <a:schemeClr val="accent1"/>
              </a:solidFill>
              <a:latin typeface="Century Gothic"/>
              <a:ea typeface="Century Gothic"/>
              <a:cs typeface="Century Gothic"/>
              <a:sym typeface="Century Gothic"/>
            </a:endParaRPr>
          </a:p>
        </p:txBody>
      </p:sp>
      <p:sp>
        <p:nvSpPr>
          <p:cNvPr id="114" name="Shape 114"/>
          <p:cNvSpPr txBox="1">
            <a:spLocks noGrp="1"/>
          </p:cNvSpPr>
          <p:nvPr>
            <p:ph type="subTitle" idx="1"/>
          </p:nvPr>
        </p:nvSpPr>
        <p:spPr>
          <a:xfrm>
            <a:off x="2754616" y="2739973"/>
            <a:ext cx="6400800" cy="1752600"/>
          </a:xfrm>
          <a:prstGeom prst="rect">
            <a:avLst/>
          </a:prstGeom>
          <a:noFill/>
          <a:ln>
            <a:noFill/>
          </a:ln>
        </p:spPr>
        <p:txBody>
          <a:bodyPr wrap="square" lIns="91425" tIns="45700" rIns="91425" bIns="45700" anchor="t" anchorCtr="0">
            <a:noAutofit/>
          </a:bodyPr>
          <a:lstStyle/>
          <a:p>
            <a:pPr marL="0" marR="0" lvl="0" indent="0" algn="l" rtl="0">
              <a:lnSpc>
                <a:spcPct val="90000"/>
              </a:lnSpc>
              <a:spcBef>
                <a:spcPts val="0"/>
              </a:spcBef>
              <a:buClr>
                <a:srgbClr val="595959"/>
              </a:buClr>
              <a:buSzPct val="25000"/>
              <a:buFont typeface="Arial"/>
              <a:buNone/>
            </a:pPr>
            <a:endParaRPr lang="en-US" sz="2400" b="0" i="0" u="none" strike="noStrike" cap="none" dirty="0">
              <a:solidFill>
                <a:schemeClr val="dk1"/>
              </a:solidFill>
              <a:latin typeface="Palatino Linotype"/>
              <a:ea typeface="Palatino Linotype"/>
              <a:cs typeface="Palatino Linotype"/>
              <a:sym typeface="Palatino Linotype"/>
            </a:endParaRPr>
          </a:p>
        </p:txBody>
      </p:sp>
    </p:spTree>
    <p:extLst>
      <p:ext uri="{BB962C8B-B14F-4D97-AF65-F5344CB8AC3E}">
        <p14:creationId xmlns:p14="http://schemas.microsoft.com/office/powerpoint/2010/main" val="3280861504"/>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1065212" y="533400"/>
            <a:ext cx="8686801" cy="749490"/>
          </a:xfrm>
          <a:prstGeom prst="rect">
            <a:avLst/>
          </a:prstGeom>
          <a:noFill/>
          <a:ln>
            <a:noFill/>
          </a:ln>
        </p:spPr>
        <p:txBody>
          <a:bodyPr wrap="square" lIns="91425" tIns="45700" rIns="91425" bIns="45700" anchor="b" anchorCtr="0">
            <a:noAutofit/>
          </a:bodyPr>
          <a:lstStyle/>
          <a:p>
            <a:pPr lvl="0" algn="ctr">
              <a:buSzPct val="25000"/>
            </a:pPr>
            <a:r>
              <a:rPr lang="en-US" dirty="0"/>
              <a:t>Our Team’s Project Perspective</a:t>
            </a:r>
            <a:br>
              <a:rPr lang="en-US" dirty="0"/>
            </a:br>
            <a:r>
              <a:rPr lang="en-US" sz="2000" dirty="0">
                <a:highlight>
                  <a:srgbClr val="FFFF00"/>
                </a:highlight>
              </a:rPr>
              <a:t>Mission and Vision</a:t>
            </a:r>
            <a:endParaRPr lang="en-US" sz="2000" b="1" i="0" u="none" strike="noStrike" cap="none" dirty="0">
              <a:solidFill>
                <a:schemeClr val="accent1"/>
              </a:solidFill>
              <a:highlight>
                <a:srgbClr val="FFFF00"/>
              </a:highlight>
              <a:latin typeface="Century Gothic"/>
              <a:ea typeface="Century Gothic"/>
              <a:cs typeface="Century Gothic"/>
              <a:sym typeface="Century Gothic"/>
            </a:endParaRPr>
          </a:p>
        </p:txBody>
      </p:sp>
      <p:sp>
        <p:nvSpPr>
          <p:cNvPr id="108" name="Shape 108"/>
          <p:cNvSpPr txBox="1">
            <a:spLocks noGrp="1"/>
          </p:cNvSpPr>
          <p:nvPr>
            <p:ph type="body" idx="1"/>
          </p:nvPr>
        </p:nvSpPr>
        <p:spPr>
          <a:xfrm>
            <a:off x="1065212" y="1828800"/>
            <a:ext cx="9220200" cy="4599296"/>
          </a:xfrm>
          <a:prstGeom prst="rect">
            <a:avLst/>
          </a:prstGeom>
          <a:noFill/>
          <a:ln>
            <a:noFill/>
          </a:ln>
        </p:spPr>
        <p:txBody>
          <a:bodyPr wrap="square" lIns="91425" tIns="45700" rIns="91425" bIns="45700" anchor="t" anchorCtr="0">
            <a:noAutofit/>
          </a:bodyPr>
          <a:lstStyle/>
          <a:p>
            <a:pPr lvl="0" indent="-236220">
              <a:lnSpc>
                <a:spcPct val="105000"/>
              </a:lnSpc>
              <a:buSzPct val="77894"/>
            </a:pPr>
            <a:r>
              <a:rPr lang="en-US" b="1" i="1" u="sng" dirty="0"/>
              <a:t>Our Mission</a:t>
            </a:r>
            <a:r>
              <a:rPr lang="en-US" dirty="0"/>
              <a:t> is to architect a system for the Smart Home Enterprise that gathers data from the various IoT devices/sensors, mines the data, then uses predictive analytics to deliver an experience that improves people’s lives.</a:t>
            </a:r>
          </a:p>
          <a:p>
            <a:pPr lvl="0" indent="-236220">
              <a:buSzPct val="77894"/>
            </a:pPr>
            <a:r>
              <a:rPr lang="en-US" b="1" i="1" u="sng" dirty="0"/>
              <a:t>Our Vision</a:t>
            </a:r>
            <a:r>
              <a:rPr lang="en-US" dirty="0"/>
              <a:t> is to disrupt the Smart Home industry with a product that differentiates itself from the other leaders by focusing on Safety and using the data gathered from IoT sensors to help people that can not help themselves. </a:t>
            </a:r>
          </a:p>
          <a:p>
            <a:pPr lvl="0" indent="-236220">
              <a:buSzPct val="77894"/>
            </a:pPr>
            <a:r>
              <a:rPr lang="en-US" b="1" i="1" u="sng" dirty="0"/>
              <a:t>Our Project:</a:t>
            </a:r>
            <a:r>
              <a:rPr lang="en-US" dirty="0"/>
              <a:t>  Our </a:t>
            </a:r>
            <a:r>
              <a:rPr lang="en-US" b="0" i="0" u="none" strike="noStrike" cap="none" dirty="0">
                <a:solidFill>
                  <a:schemeClr val="dk1"/>
                </a:solidFill>
                <a:latin typeface="Palatino Linotype"/>
                <a:ea typeface="Palatino Linotype"/>
                <a:cs typeface="Palatino Linotype"/>
                <a:sym typeface="Palatino Linotype"/>
              </a:rPr>
              <a:t>team will build a system that gathers and analyzes data from IoT sensors within the Home, and use that data to prevent Safety issues.  This system will be scalable so that it can be incorporated in private homes as well as large skill buildings (such as Smart Businesses).  </a:t>
            </a:r>
          </a:p>
        </p:txBody>
      </p:sp>
      <p:sp>
        <p:nvSpPr>
          <p:cNvPr id="4" name="Title 4">
            <a:extLst>
              <a:ext uri="{FF2B5EF4-FFF2-40B4-BE49-F238E27FC236}">
                <a16:creationId xmlns:a16="http://schemas.microsoft.com/office/drawing/2014/main" id="{8BC9230A-C241-4C21-B604-0C852F0D57F1}"/>
              </a:ext>
            </a:extLst>
          </p:cNvPr>
          <p:cNvSpPr txBox="1">
            <a:spLocks/>
          </p:cNvSpPr>
          <p:nvPr/>
        </p:nvSpPr>
        <p:spPr>
          <a:xfrm>
            <a:off x="7690338" y="5603631"/>
            <a:ext cx="3433275" cy="644769"/>
          </a:xfrm>
          <a:prstGeom prst="rect">
            <a:avLst/>
          </a:prstGeom>
          <a:noFill/>
          <a:ln>
            <a:noFill/>
          </a:ln>
        </p:spPr>
        <p:txBody>
          <a:bodyPr wrap="square" lIns="91425" tIns="91425" rIns="91425" bIns="91425" anchor="b" anchorCtr="0"/>
          <a:lstStyle>
            <a:defPPr marR="0" lvl="0" algn="l" rtl="0">
              <a:lnSpc>
                <a:spcPct val="100000"/>
              </a:lnSpc>
              <a:spcBef>
                <a:spcPts val="0"/>
              </a:spcBef>
              <a:spcAft>
                <a:spcPts val="0"/>
              </a:spcAft>
            </a:defPPr>
            <a:lvl1pPr marL="0" marR="0" lvl="0" indent="0" algn="l" rtl="0">
              <a:lnSpc>
                <a:spcPct val="80000"/>
              </a:lnSpc>
              <a:spcBef>
                <a:spcPts val="0"/>
              </a:spcBef>
              <a:spcAft>
                <a:spcPts val="0"/>
              </a:spcAft>
              <a:buClr>
                <a:schemeClr val="accent1"/>
              </a:buClr>
              <a:buFont typeface="Century Gothic"/>
              <a:buNone/>
              <a:defRPr sz="3600" b="1" i="0" u="none" strike="noStrike" cap="none">
                <a:solidFill>
                  <a:schemeClr val="accent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2000" dirty="0"/>
              <a:t>David Burrill - Author</a:t>
            </a:r>
          </a:p>
          <a:p>
            <a:r>
              <a:rPr lang="en-US" sz="2000" dirty="0"/>
              <a:t>Unedited - Editor</a:t>
            </a:r>
          </a:p>
        </p:txBody>
      </p:sp>
    </p:spTree>
    <p:extLst>
      <p:ext uri="{BB962C8B-B14F-4D97-AF65-F5344CB8AC3E}">
        <p14:creationId xmlns:p14="http://schemas.microsoft.com/office/powerpoint/2010/main" val="1929463799"/>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1065212" y="533400"/>
            <a:ext cx="8686801" cy="749490"/>
          </a:xfrm>
          <a:prstGeom prst="rect">
            <a:avLst/>
          </a:prstGeom>
          <a:noFill/>
          <a:ln>
            <a:noFill/>
          </a:ln>
        </p:spPr>
        <p:txBody>
          <a:bodyPr wrap="square" lIns="91425" tIns="45700" rIns="91425" bIns="45700" anchor="b" anchorCtr="0">
            <a:noAutofit/>
          </a:bodyPr>
          <a:lstStyle/>
          <a:p>
            <a:pPr lvl="0" algn="ctr">
              <a:buSzPct val="25000"/>
            </a:pPr>
            <a:r>
              <a:rPr lang="en-US" dirty="0"/>
              <a:t>Our Team’s Project Perspective</a:t>
            </a:r>
            <a:br>
              <a:rPr lang="en-US" dirty="0"/>
            </a:br>
            <a:r>
              <a:rPr lang="en-US" sz="2000" dirty="0">
                <a:highlight>
                  <a:srgbClr val="FFFF00"/>
                </a:highlight>
              </a:rPr>
              <a:t>Benefits</a:t>
            </a:r>
            <a:endParaRPr lang="en-US" sz="2000" b="1" i="0" u="none" strike="noStrike" cap="none" dirty="0">
              <a:solidFill>
                <a:schemeClr val="accent1"/>
              </a:solidFill>
              <a:highlight>
                <a:srgbClr val="FFFF00"/>
              </a:highlight>
              <a:latin typeface="Century Gothic"/>
              <a:ea typeface="Century Gothic"/>
              <a:cs typeface="Century Gothic"/>
              <a:sym typeface="Century Gothic"/>
            </a:endParaRPr>
          </a:p>
        </p:txBody>
      </p:sp>
      <p:sp>
        <p:nvSpPr>
          <p:cNvPr id="108" name="Shape 108"/>
          <p:cNvSpPr txBox="1">
            <a:spLocks noGrp="1"/>
          </p:cNvSpPr>
          <p:nvPr>
            <p:ph type="body" idx="1"/>
          </p:nvPr>
        </p:nvSpPr>
        <p:spPr>
          <a:xfrm>
            <a:off x="1065211" y="1254373"/>
            <a:ext cx="9731743" cy="4462818"/>
          </a:xfrm>
          <a:prstGeom prst="rect">
            <a:avLst/>
          </a:prstGeom>
          <a:noFill/>
          <a:ln>
            <a:noFill/>
          </a:ln>
        </p:spPr>
        <p:txBody>
          <a:bodyPr wrap="square" lIns="91425" tIns="45700" rIns="91425" bIns="45700" anchor="t" anchorCtr="0">
            <a:noAutofit/>
          </a:bodyPr>
          <a:lstStyle/>
          <a:p>
            <a:pPr marL="38100" lvl="0" indent="0">
              <a:lnSpc>
                <a:spcPct val="105000"/>
              </a:lnSpc>
              <a:buSzPct val="77894"/>
              <a:buNone/>
            </a:pPr>
            <a:r>
              <a:rPr lang="en-US" b="1" i="1" u="sng" dirty="0"/>
              <a:t>Project Success:</a:t>
            </a:r>
            <a:r>
              <a:rPr lang="en-US" dirty="0"/>
              <a:t>  </a:t>
            </a:r>
          </a:p>
          <a:p>
            <a:pPr lvl="0" indent="-236220">
              <a:lnSpc>
                <a:spcPct val="105000"/>
              </a:lnSpc>
              <a:buSzPct val="77894"/>
            </a:pPr>
            <a:r>
              <a:rPr lang="en-US" dirty="0"/>
              <a:t>One potential benefactor of this project would be insurance companies that would not have to pay outrageous settlements for claims.  The idea of the project would be to prevent catastrophic Safety/Security events that could possibly result in significant financial loss.  Insurance companies would be willing to invest in the technology knowing that they would save money on insurance claims.</a:t>
            </a:r>
          </a:p>
          <a:p>
            <a:pPr lvl="0" indent="-236220">
              <a:lnSpc>
                <a:spcPct val="105000"/>
              </a:lnSpc>
              <a:buSzPct val="77894"/>
            </a:pPr>
            <a:r>
              <a:rPr lang="en-US" dirty="0"/>
              <a:t>Another customer to benefit is society because they would have more confidence that our technology would prevent crime and other safety concerns.</a:t>
            </a:r>
          </a:p>
          <a:p>
            <a:pPr lvl="0" indent="-236220">
              <a:lnSpc>
                <a:spcPct val="105000"/>
              </a:lnSpc>
              <a:buSzPct val="77894"/>
            </a:pPr>
            <a:r>
              <a:rPr lang="en-US" dirty="0"/>
              <a:t>Also, private individuals could benefit from home safety and security if the IoT sensors provided information to establish trends and then quickly call someone if a normal action was not taken.</a:t>
            </a:r>
          </a:p>
        </p:txBody>
      </p:sp>
      <p:sp>
        <p:nvSpPr>
          <p:cNvPr id="4" name="Title 4">
            <a:extLst>
              <a:ext uri="{FF2B5EF4-FFF2-40B4-BE49-F238E27FC236}">
                <a16:creationId xmlns:a16="http://schemas.microsoft.com/office/drawing/2014/main" id="{FB5D129E-D003-4217-A331-FDE614B34368}"/>
              </a:ext>
            </a:extLst>
          </p:cNvPr>
          <p:cNvSpPr txBox="1">
            <a:spLocks/>
          </p:cNvSpPr>
          <p:nvPr/>
        </p:nvSpPr>
        <p:spPr>
          <a:xfrm>
            <a:off x="7690338" y="5603631"/>
            <a:ext cx="3433275" cy="644769"/>
          </a:xfrm>
          <a:prstGeom prst="rect">
            <a:avLst/>
          </a:prstGeom>
          <a:noFill/>
          <a:ln>
            <a:noFill/>
          </a:ln>
        </p:spPr>
        <p:txBody>
          <a:bodyPr wrap="square" lIns="91425" tIns="91425" rIns="91425" bIns="91425" anchor="b" anchorCtr="0"/>
          <a:lstStyle>
            <a:defPPr marR="0" lvl="0" algn="l" rtl="0">
              <a:lnSpc>
                <a:spcPct val="100000"/>
              </a:lnSpc>
              <a:spcBef>
                <a:spcPts val="0"/>
              </a:spcBef>
              <a:spcAft>
                <a:spcPts val="0"/>
              </a:spcAft>
            </a:defPPr>
            <a:lvl1pPr marL="0" marR="0" lvl="0" indent="0" algn="l" rtl="0">
              <a:lnSpc>
                <a:spcPct val="80000"/>
              </a:lnSpc>
              <a:spcBef>
                <a:spcPts val="0"/>
              </a:spcBef>
              <a:spcAft>
                <a:spcPts val="0"/>
              </a:spcAft>
              <a:buClr>
                <a:schemeClr val="accent1"/>
              </a:buClr>
              <a:buFont typeface="Century Gothic"/>
              <a:buNone/>
              <a:defRPr sz="3600" b="1" i="0" u="none" strike="noStrike" cap="none">
                <a:solidFill>
                  <a:schemeClr val="accent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2000" dirty="0"/>
              <a:t>David Burrill - Author</a:t>
            </a:r>
          </a:p>
          <a:p>
            <a:r>
              <a:rPr lang="en-US" sz="2000" dirty="0"/>
              <a:t>Unedited - Editor</a:t>
            </a:r>
          </a:p>
        </p:txBody>
      </p:sp>
    </p:spTree>
    <p:extLst>
      <p:ext uri="{BB962C8B-B14F-4D97-AF65-F5344CB8AC3E}">
        <p14:creationId xmlns:p14="http://schemas.microsoft.com/office/powerpoint/2010/main" val="960118904"/>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ctrTitle"/>
          </p:nvPr>
        </p:nvSpPr>
        <p:spPr>
          <a:xfrm>
            <a:off x="2006861" y="395596"/>
            <a:ext cx="8168769" cy="1470025"/>
          </a:xfrm>
          <a:prstGeom prst="rect">
            <a:avLst/>
          </a:prstGeom>
          <a:noFill/>
          <a:ln>
            <a:noFill/>
          </a:ln>
        </p:spPr>
        <p:txBody>
          <a:bodyPr wrap="square" lIns="91425" tIns="45700" rIns="91425" bIns="45700" anchor="b" anchorCtr="0">
            <a:noAutofit/>
          </a:bodyPr>
          <a:lstStyle/>
          <a:p>
            <a:pPr marL="0" marR="0" lvl="0" indent="0" algn="l" rtl="0">
              <a:lnSpc>
                <a:spcPct val="80000"/>
              </a:lnSpc>
              <a:spcBef>
                <a:spcPts val="0"/>
              </a:spcBef>
              <a:buClr>
                <a:schemeClr val="accent1"/>
              </a:buClr>
              <a:buSzPct val="25000"/>
              <a:buFont typeface="Century Gothic"/>
              <a:buNone/>
            </a:pPr>
            <a:r>
              <a:rPr lang="en-US" sz="3600" b="1" i="0" u="none" strike="noStrike" cap="none" dirty="0">
                <a:solidFill>
                  <a:schemeClr val="accent1"/>
                </a:solidFill>
                <a:latin typeface="Century Gothic"/>
                <a:ea typeface="Century Gothic"/>
                <a:cs typeface="Century Gothic"/>
                <a:sym typeface="Century Gothic"/>
              </a:rPr>
              <a:t>Q#1h (from Q#2 of Individual Final)</a:t>
            </a:r>
            <a:br>
              <a:rPr lang="en-US" sz="3600" b="1" i="0" u="none" strike="noStrike" cap="none" dirty="0">
                <a:solidFill>
                  <a:schemeClr val="accent1"/>
                </a:solidFill>
                <a:latin typeface="Century Gothic"/>
                <a:ea typeface="Century Gothic"/>
                <a:cs typeface="Century Gothic"/>
                <a:sym typeface="Century Gothic"/>
              </a:rPr>
            </a:br>
            <a:r>
              <a:rPr lang="en-US" sz="3600" b="1" i="0" u="none" strike="noStrike" cap="none" dirty="0">
                <a:solidFill>
                  <a:schemeClr val="accent1"/>
                </a:solidFill>
                <a:latin typeface="Century Gothic"/>
                <a:ea typeface="Century Gothic"/>
                <a:cs typeface="Century Gothic"/>
                <a:sym typeface="Century Gothic"/>
              </a:rPr>
              <a:t>Value Creation &amp; Strategic Fit</a:t>
            </a:r>
          </a:p>
        </p:txBody>
      </p:sp>
      <p:sp>
        <p:nvSpPr>
          <p:cNvPr id="114" name="Shape 114"/>
          <p:cNvSpPr txBox="1">
            <a:spLocks noGrp="1"/>
          </p:cNvSpPr>
          <p:nvPr>
            <p:ph type="subTitle" idx="1"/>
          </p:nvPr>
        </p:nvSpPr>
        <p:spPr>
          <a:xfrm>
            <a:off x="2754616" y="2739973"/>
            <a:ext cx="6400800" cy="1752600"/>
          </a:xfrm>
          <a:prstGeom prst="rect">
            <a:avLst/>
          </a:prstGeom>
          <a:noFill/>
          <a:ln>
            <a:noFill/>
          </a:ln>
        </p:spPr>
        <p:txBody>
          <a:bodyPr wrap="square" lIns="91425" tIns="45700" rIns="91425" bIns="45700" anchor="t" anchorCtr="0">
            <a:noAutofit/>
          </a:bodyPr>
          <a:lstStyle/>
          <a:p>
            <a:pPr marL="0" marR="0" lvl="0" indent="0" algn="l" rtl="0">
              <a:lnSpc>
                <a:spcPct val="90000"/>
              </a:lnSpc>
              <a:spcBef>
                <a:spcPts val="0"/>
              </a:spcBef>
              <a:buClr>
                <a:srgbClr val="595959"/>
              </a:buClr>
              <a:buSzPct val="25000"/>
              <a:buFont typeface="Arial"/>
              <a:buNone/>
            </a:pPr>
            <a:endParaRPr lang="en-US" sz="2400" b="0" i="0" u="none" strike="noStrike" cap="none" dirty="0">
              <a:solidFill>
                <a:schemeClr val="dk1"/>
              </a:solidFill>
              <a:latin typeface="Palatino Linotype"/>
              <a:ea typeface="Palatino Linotype"/>
              <a:cs typeface="Palatino Linotype"/>
              <a:sym typeface="Palatino Linotype"/>
            </a:endParaRPr>
          </a:p>
        </p:txBody>
      </p:sp>
    </p:spTree>
    <p:extLst>
      <p:ext uri="{BB962C8B-B14F-4D97-AF65-F5344CB8AC3E}">
        <p14:creationId xmlns:p14="http://schemas.microsoft.com/office/powerpoint/2010/main" val="3904008309"/>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1065211" y="376451"/>
            <a:ext cx="8686801" cy="619836"/>
          </a:xfrm>
          <a:prstGeom prst="rect">
            <a:avLst/>
          </a:prstGeom>
          <a:noFill/>
          <a:ln>
            <a:noFill/>
          </a:ln>
        </p:spPr>
        <p:txBody>
          <a:bodyPr wrap="square" lIns="91425" tIns="45700" rIns="91425" bIns="45700" anchor="b" anchorCtr="0">
            <a:noAutofit/>
          </a:bodyPr>
          <a:lstStyle/>
          <a:p>
            <a:pPr marL="0" marR="0" lvl="0" indent="0" algn="l" rtl="0">
              <a:lnSpc>
                <a:spcPct val="80000"/>
              </a:lnSpc>
              <a:spcBef>
                <a:spcPts val="0"/>
              </a:spcBef>
              <a:buClr>
                <a:schemeClr val="accent1"/>
              </a:buClr>
              <a:buSzPct val="25000"/>
              <a:buFont typeface="Century Gothic"/>
              <a:buNone/>
            </a:pPr>
            <a:r>
              <a:rPr lang="en-US" sz="3600" b="1" i="0" u="none" strike="noStrike" cap="none" dirty="0">
                <a:solidFill>
                  <a:schemeClr val="accent1"/>
                </a:solidFill>
                <a:latin typeface="Century Gothic"/>
                <a:ea typeface="Century Gothic"/>
                <a:cs typeface="Century Gothic"/>
                <a:sym typeface="Century Gothic"/>
              </a:rPr>
              <a:t>Porter’s Five Forces Framework – and our Team’s Strategy to address them</a:t>
            </a:r>
          </a:p>
        </p:txBody>
      </p:sp>
      <p:sp>
        <p:nvSpPr>
          <p:cNvPr id="120" name="Shape 120"/>
          <p:cNvSpPr txBox="1">
            <a:spLocks noGrp="1"/>
          </p:cNvSpPr>
          <p:nvPr>
            <p:ph type="body" idx="1"/>
          </p:nvPr>
        </p:nvSpPr>
        <p:spPr>
          <a:xfrm>
            <a:off x="1065211" y="1043877"/>
            <a:ext cx="8686801" cy="5661723"/>
          </a:xfrm>
          <a:prstGeom prst="rect">
            <a:avLst/>
          </a:prstGeom>
          <a:noFill/>
          <a:ln>
            <a:noFill/>
          </a:ln>
        </p:spPr>
        <p:txBody>
          <a:bodyPr wrap="square" lIns="91425" tIns="45700" rIns="91425" bIns="45700" anchor="t" anchorCtr="0">
            <a:noAutofit/>
          </a:bodyPr>
          <a:lstStyle/>
          <a:p>
            <a:pPr marL="274320" marR="0" lvl="0" indent="-236220" algn="l" rtl="0">
              <a:lnSpc>
                <a:spcPct val="90000"/>
              </a:lnSpc>
              <a:spcBef>
                <a:spcPts val="0"/>
              </a:spcBef>
              <a:spcAft>
                <a:spcPts val="0"/>
              </a:spcAft>
              <a:buClr>
                <a:srgbClr val="595959"/>
              </a:buClr>
              <a:buSzPct val="80000"/>
              <a:buFont typeface="Arial"/>
              <a:buChar char="•"/>
            </a:pPr>
            <a:r>
              <a:rPr lang="en-US" sz="1600" dirty="0"/>
              <a:t>Barriers to Entry</a:t>
            </a:r>
          </a:p>
          <a:p>
            <a:pPr lvl="1" indent="-236220">
              <a:spcBef>
                <a:spcPts val="0"/>
              </a:spcBef>
              <a:buSzPct val="80000"/>
            </a:pPr>
            <a:r>
              <a:rPr lang="en-US" sz="1400" b="0" i="0" u="none" strike="noStrike" cap="none" dirty="0">
                <a:solidFill>
                  <a:schemeClr val="dk1"/>
                </a:solidFill>
                <a:latin typeface="Palatino Linotype"/>
                <a:ea typeface="Palatino Linotype"/>
                <a:cs typeface="Palatino Linotype"/>
                <a:sym typeface="Palatino Linotype"/>
              </a:rPr>
              <a:t>C</a:t>
            </a:r>
            <a:r>
              <a:rPr lang="en-US" sz="1400" dirty="0"/>
              <a:t>apital requirement to build servers that store and process data - </a:t>
            </a:r>
            <a:r>
              <a:rPr lang="en-US" sz="1400" dirty="0">
                <a:highlight>
                  <a:srgbClr val="FFFF00"/>
                </a:highlight>
              </a:rPr>
              <a:t>Start by using Cloud services.</a:t>
            </a:r>
            <a:endParaRPr lang="en-US" sz="1400" dirty="0"/>
          </a:p>
          <a:p>
            <a:pPr lvl="1" indent="-236220">
              <a:spcBef>
                <a:spcPts val="0"/>
              </a:spcBef>
              <a:buSzPct val="80000"/>
            </a:pPr>
            <a:r>
              <a:rPr lang="en-US" sz="1400" dirty="0"/>
              <a:t>Lack of Financial Resources - </a:t>
            </a:r>
            <a:r>
              <a:rPr lang="en-US" sz="1400" dirty="0">
                <a:highlight>
                  <a:srgbClr val="FFFF00"/>
                </a:highlight>
              </a:rPr>
              <a:t>We will look towards Venture Capitalist to get started.</a:t>
            </a:r>
          </a:p>
          <a:p>
            <a:pPr lvl="1" indent="-236220">
              <a:spcBef>
                <a:spcPts val="0"/>
              </a:spcBef>
              <a:buSzPct val="80000"/>
            </a:pPr>
            <a:r>
              <a:rPr lang="en-US" sz="1400" dirty="0"/>
              <a:t>Security/Privacy Concerns - </a:t>
            </a:r>
            <a:r>
              <a:rPr lang="en-US" sz="1400" dirty="0">
                <a:highlight>
                  <a:srgbClr val="FFFF00"/>
                </a:highlight>
              </a:rPr>
              <a:t>We will convince users that our analytical tool is more valuable than the security of the data.</a:t>
            </a:r>
          </a:p>
          <a:p>
            <a:pPr lvl="1" indent="-236220">
              <a:spcBef>
                <a:spcPts val="0"/>
              </a:spcBef>
              <a:buSzPct val="80000"/>
            </a:pPr>
            <a:r>
              <a:rPr lang="en-US" sz="1400" dirty="0"/>
              <a:t>No one knows about our product/company – </a:t>
            </a:r>
            <a:r>
              <a:rPr lang="en-US" sz="1400" dirty="0">
                <a:highlight>
                  <a:srgbClr val="FFFF00"/>
                </a:highlight>
              </a:rPr>
              <a:t>We can advertise our company on every Smart Home or Smart Business building that we are attached to by using a sign with our company name.</a:t>
            </a:r>
          </a:p>
          <a:p>
            <a:pPr lvl="1" indent="-236220">
              <a:spcBef>
                <a:spcPts val="0"/>
              </a:spcBef>
              <a:buSzPct val="80000"/>
            </a:pPr>
            <a:endParaRPr lang="en-US" sz="1400" dirty="0"/>
          </a:p>
          <a:p>
            <a:pPr indent="-236220">
              <a:spcBef>
                <a:spcPts val="0"/>
              </a:spcBef>
            </a:pPr>
            <a:r>
              <a:rPr lang="en-US" sz="1600" dirty="0"/>
              <a:t>Industry Competitors and Rivalry among Incumbents</a:t>
            </a:r>
          </a:p>
          <a:p>
            <a:pPr lvl="1" indent="-236220">
              <a:spcBef>
                <a:spcPts val="0"/>
              </a:spcBef>
            </a:pPr>
            <a:r>
              <a:rPr lang="en-US" sz="1400" dirty="0"/>
              <a:t>Right now, Google Home and Amazon are well known for their Smart Home systems.  </a:t>
            </a:r>
          </a:p>
          <a:p>
            <a:pPr lvl="1" indent="-236220">
              <a:spcBef>
                <a:spcPts val="0"/>
              </a:spcBef>
            </a:pPr>
            <a:r>
              <a:rPr lang="en-US" sz="1400" dirty="0"/>
              <a:t>Larger companies can drive the price down to put us out of business. – </a:t>
            </a:r>
          </a:p>
          <a:p>
            <a:pPr lvl="1" indent="-236220">
              <a:spcBef>
                <a:spcPts val="0"/>
              </a:spcBef>
            </a:pPr>
            <a:r>
              <a:rPr lang="en-US" sz="1400" dirty="0">
                <a:highlight>
                  <a:srgbClr val="FFFF00"/>
                </a:highlight>
              </a:rPr>
              <a:t>We will depend on product differentiator to separate us from the incumbents.</a:t>
            </a:r>
          </a:p>
          <a:p>
            <a:pPr lvl="1" indent="-236220">
              <a:spcBef>
                <a:spcPts val="0"/>
              </a:spcBef>
            </a:pPr>
            <a:endParaRPr lang="en-US" sz="1400" b="0" i="0" u="none" strike="noStrike" cap="none" dirty="0">
              <a:solidFill>
                <a:schemeClr val="dk1"/>
              </a:solidFill>
              <a:latin typeface="Palatino Linotype"/>
              <a:ea typeface="Palatino Linotype"/>
              <a:cs typeface="Palatino Linotype"/>
              <a:sym typeface="Palatino Linotype"/>
            </a:endParaRPr>
          </a:p>
          <a:p>
            <a:pPr indent="-236220">
              <a:spcBef>
                <a:spcPts val="0"/>
              </a:spcBef>
            </a:pPr>
            <a:r>
              <a:rPr lang="en-US" sz="1600" b="0" i="0" u="none" strike="noStrike" cap="none" dirty="0">
                <a:solidFill>
                  <a:schemeClr val="dk1"/>
                </a:solidFill>
                <a:latin typeface="Palatino Linotype"/>
                <a:ea typeface="Palatino Linotype"/>
                <a:cs typeface="Palatino Linotype"/>
                <a:sym typeface="Palatino Linotype"/>
              </a:rPr>
              <a:t>Bargaining Power of Suppliers</a:t>
            </a:r>
          </a:p>
          <a:p>
            <a:pPr lvl="1" indent="-236220">
              <a:spcBef>
                <a:spcPts val="0"/>
              </a:spcBef>
            </a:pPr>
            <a:r>
              <a:rPr lang="en-US" sz="1400" dirty="0"/>
              <a:t>There are limited suppliers for Servers to collect and process data.  Intel is the largest supplier of the ASICs that support the Server systems.  They would prioritize larger companies.  </a:t>
            </a:r>
          </a:p>
          <a:p>
            <a:pPr lvl="1" indent="-236220">
              <a:spcBef>
                <a:spcPts val="0"/>
              </a:spcBef>
            </a:pPr>
            <a:r>
              <a:rPr lang="en-US" sz="1400" dirty="0">
                <a:highlight>
                  <a:srgbClr val="FFFF00"/>
                </a:highlight>
              </a:rPr>
              <a:t>We will work with Qualcomm as they are currently moving into the Server market.  They are anxious to work with any new customers. </a:t>
            </a:r>
            <a:endParaRPr lang="en-US" sz="1400" dirty="0"/>
          </a:p>
          <a:p>
            <a:pPr indent="-236220">
              <a:spcBef>
                <a:spcPts val="0"/>
              </a:spcBef>
            </a:pPr>
            <a:endParaRPr lang="en-US" sz="1600" dirty="0"/>
          </a:p>
          <a:p>
            <a:pPr indent="-236220">
              <a:spcBef>
                <a:spcPts val="0"/>
              </a:spcBef>
            </a:pPr>
            <a:r>
              <a:rPr lang="en-US" sz="1600" dirty="0"/>
              <a:t>Bargaining Power of Buyers</a:t>
            </a:r>
          </a:p>
          <a:p>
            <a:pPr lvl="1" indent="-236220">
              <a:spcBef>
                <a:spcPts val="0"/>
              </a:spcBef>
            </a:pPr>
            <a:r>
              <a:rPr lang="en-US" sz="1400" dirty="0"/>
              <a:t>Our system would not be feasible to all Smart Home customers because we would need to charge too high of price for the initial setup.  </a:t>
            </a:r>
          </a:p>
          <a:p>
            <a:pPr lvl="1" indent="-236220">
              <a:spcBef>
                <a:spcPts val="0"/>
              </a:spcBef>
            </a:pPr>
            <a:r>
              <a:rPr lang="en-US" sz="1400" dirty="0">
                <a:highlight>
                  <a:srgbClr val="FFFF00"/>
                </a:highlight>
              </a:rPr>
              <a:t>We would have to focus on high-end customers until we establish ourselves as the preferred option.  </a:t>
            </a:r>
          </a:p>
          <a:p>
            <a:pPr indent="-236220">
              <a:spcBef>
                <a:spcPts val="0"/>
              </a:spcBef>
            </a:pPr>
            <a:endParaRPr lang="en-US" sz="1600" dirty="0"/>
          </a:p>
          <a:p>
            <a:pPr indent="-236220">
              <a:spcBef>
                <a:spcPts val="0"/>
              </a:spcBef>
            </a:pPr>
            <a:r>
              <a:rPr lang="en-US" sz="1600" dirty="0"/>
              <a:t>Threat of Substitutes </a:t>
            </a:r>
          </a:p>
          <a:p>
            <a:pPr lvl="1" indent="-236220">
              <a:spcBef>
                <a:spcPts val="0"/>
              </a:spcBef>
            </a:pPr>
            <a:r>
              <a:rPr lang="en-US" sz="1400" dirty="0"/>
              <a:t>It is conceivable that Google or Amazon will have advanced technology and knowhow to provide faster more reliable analytics. - </a:t>
            </a:r>
            <a:r>
              <a:rPr lang="en-US" sz="1400" dirty="0">
                <a:highlight>
                  <a:srgbClr val="FFFF00"/>
                </a:highlight>
              </a:rPr>
              <a:t>We will be the first to market and patent our technology.</a:t>
            </a:r>
          </a:p>
          <a:p>
            <a:pPr lvl="1" indent="-236220">
              <a:spcBef>
                <a:spcPts val="0"/>
              </a:spcBef>
            </a:pPr>
            <a:endParaRPr lang="en-US" sz="1400" dirty="0"/>
          </a:p>
          <a:p>
            <a:pPr lvl="1" indent="-236220">
              <a:spcBef>
                <a:spcPts val="0"/>
              </a:spcBef>
            </a:pPr>
            <a:endParaRPr lang="en-US" sz="1400" dirty="0"/>
          </a:p>
        </p:txBody>
      </p:sp>
      <p:sp>
        <p:nvSpPr>
          <p:cNvPr id="4" name="Title 4">
            <a:extLst>
              <a:ext uri="{FF2B5EF4-FFF2-40B4-BE49-F238E27FC236}">
                <a16:creationId xmlns:a16="http://schemas.microsoft.com/office/drawing/2014/main" id="{BCB4DC6B-44AB-4B0A-8D36-4C89DF2048B2}"/>
              </a:ext>
            </a:extLst>
          </p:cNvPr>
          <p:cNvSpPr txBox="1">
            <a:spLocks/>
          </p:cNvSpPr>
          <p:nvPr/>
        </p:nvSpPr>
        <p:spPr>
          <a:xfrm>
            <a:off x="8991599" y="6213231"/>
            <a:ext cx="3433275" cy="644769"/>
          </a:xfrm>
          <a:prstGeom prst="rect">
            <a:avLst/>
          </a:prstGeom>
          <a:noFill/>
          <a:ln>
            <a:noFill/>
          </a:ln>
        </p:spPr>
        <p:txBody>
          <a:bodyPr wrap="square" lIns="91425" tIns="91425" rIns="91425" bIns="91425" anchor="b" anchorCtr="0"/>
          <a:lstStyle>
            <a:defPPr marR="0" lvl="0" algn="l" rtl="0">
              <a:lnSpc>
                <a:spcPct val="100000"/>
              </a:lnSpc>
              <a:spcBef>
                <a:spcPts val="0"/>
              </a:spcBef>
              <a:spcAft>
                <a:spcPts val="0"/>
              </a:spcAft>
            </a:defPPr>
            <a:lvl1pPr marL="0" marR="0" lvl="0" indent="0" algn="l" rtl="0">
              <a:lnSpc>
                <a:spcPct val="80000"/>
              </a:lnSpc>
              <a:spcBef>
                <a:spcPts val="0"/>
              </a:spcBef>
              <a:spcAft>
                <a:spcPts val="0"/>
              </a:spcAft>
              <a:buClr>
                <a:schemeClr val="accent1"/>
              </a:buClr>
              <a:buFont typeface="Century Gothic"/>
              <a:buNone/>
              <a:defRPr sz="3600" b="1" i="0" u="none" strike="noStrike" cap="none">
                <a:solidFill>
                  <a:schemeClr val="accent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2000" dirty="0"/>
              <a:t>David Burrill - Author</a:t>
            </a:r>
          </a:p>
          <a:p>
            <a:r>
              <a:rPr lang="en-US" sz="2000" dirty="0"/>
              <a:t>Unedited - Editor</a:t>
            </a:r>
          </a:p>
        </p:txBody>
      </p:sp>
    </p:spTree>
    <p:extLst>
      <p:ext uri="{BB962C8B-B14F-4D97-AF65-F5344CB8AC3E}">
        <p14:creationId xmlns:p14="http://schemas.microsoft.com/office/powerpoint/2010/main" val="271494169"/>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1065211" y="376451"/>
            <a:ext cx="8686801" cy="619836"/>
          </a:xfrm>
          <a:prstGeom prst="rect">
            <a:avLst/>
          </a:prstGeom>
          <a:noFill/>
          <a:ln>
            <a:noFill/>
          </a:ln>
        </p:spPr>
        <p:txBody>
          <a:bodyPr wrap="square" lIns="91425" tIns="45700" rIns="91425" bIns="45700" anchor="b" anchorCtr="0">
            <a:noAutofit/>
          </a:bodyPr>
          <a:lstStyle/>
          <a:p>
            <a:pPr marL="0" marR="0" lvl="0" indent="0" algn="l" rtl="0">
              <a:lnSpc>
                <a:spcPct val="80000"/>
              </a:lnSpc>
              <a:spcBef>
                <a:spcPts val="0"/>
              </a:spcBef>
              <a:buClr>
                <a:schemeClr val="accent1"/>
              </a:buClr>
              <a:buSzPct val="25000"/>
              <a:buFont typeface="Century Gothic"/>
              <a:buNone/>
            </a:pPr>
            <a:r>
              <a:rPr lang="en-US" sz="3600" b="1" i="0" u="none" strike="noStrike" cap="none" dirty="0">
                <a:solidFill>
                  <a:schemeClr val="accent1"/>
                </a:solidFill>
                <a:latin typeface="Century Gothic"/>
                <a:ea typeface="Century Gothic"/>
                <a:cs typeface="Century Gothic"/>
                <a:sym typeface="Century Gothic"/>
              </a:rPr>
              <a:t>Creating Value</a:t>
            </a:r>
          </a:p>
        </p:txBody>
      </p:sp>
      <p:sp>
        <p:nvSpPr>
          <p:cNvPr id="120" name="Shape 120"/>
          <p:cNvSpPr txBox="1">
            <a:spLocks noGrp="1"/>
          </p:cNvSpPr>
          <p:nvPr>
            <p:ph type="body" idx="1"/>
          </p:nvPr>
        </p:nvSpPr>
        <p:spPr>
          <a:xfrm>
            <a:off x="1065211" y="1125939"/>
            <a:ext cx="9637958" cy="4794216"/>
          </a:xfrm>
          <a:prstGeom prst="rect">
            <a:avLst/>
          </a:prstGeom>
          <a:noFill/>
          <a:ln>
            <a:noFill/>
          </a:ln>
        </p:spPr>
        <p:txBody>
          <a:bodyPr wrap="square" lIns="91425" tIns="45700" rIns="91425" bIns="45700" anchor="t" anchorCtr="0">
            <a:noAutofit/>
          </a:bodyPr>
          <a:lstStyle/>
          <a:p>
            <a:pPr marL="274320" marR="0" lvl="0" indent="-236220" algn="l" rtl="0">
              <a:lnSpc>
                <a:spcPct val="100000"/>
              </a:lnSpc>
              <a:spcBef>
                <a:spcPts val="0"/>
              </a:spcBef>
              <a:spcAft>
                <a:spcPts val="0"/>
              </a:spcAft>
              <a:buClr>
                <a:srgbClr val="595959"/>
              </a:buClr>
              <a:buSzPct val="80000"/>
              <a:buFont typeface="Arial"/>
              <a:buChar char="•"/>
            </a:pPr>
            <a:r>
              <a:rPr lang="en-US" dirty="0"/>
              <a:t>Initially, the Volume would be low because we would focus on high-end customers that already see value in Smart Homes.</a:t>
            </a:r>
          </a:p>
          <a:p>
            <a:pPr marL="274320" marR="0" lvl="0" indent="-236220" algn="l" rtl="0">
              <a:lnSpc>
                <a:spcPct val="100000"/>
              </a:lnSpc>
              <a:spcBef>
                <a:spcPts val="0"/>
              </a:spcBef>
              <a:spcAft>
                <a:spcPts val="0"/>
              </a:spcAft>
              <a:buClr>
                <a:srgbClr val="595959"/>
              </a:buClr>
              <a:buSzPct val="80000"/>
              <a:buFont typeface="Arial"/>
              <a:buChar char="•"/>
            </a:pPr>
            <a:r>
              <a:rPr lang="en-US" dirty="0"/>
              <a:t>The Margins would also be small because much there would be so much money required to invest in CapEx and SW development.  Also we would have to offer as low of a price as possible to get into the market.</a:t>
            </a:r>
          </a:p>
          <a:p>
            <a:pPr indent="-236220">
              <a:lnSpc>
                <a:spcPct val="100000"/>
              </a:lnSpc>
              <a:spcBef>
                <a:spcPts val="0"/>
              </a:spcBef>
            </a:pPr>
            <a:r>
              <a:rPr lang="en-US" dirty="0"/>
              <a:t>The Variable costs of learning the know how would also be high up front, but exponentially decrease as more data is gathered to make better safety predictions.</a:t>
            </a:r>
          </a:p>
          <a:p>
            <a:pPr marL="274320" marR="0" lvl="0" indent="-236220" algn="l" rtl="0">
              <a:lnSpc>
                <a:spcPct val="100000"/>
              </a:lnSpc>
              <a:spcBef>
                <a:spcPts val="0"/>
              </a:spcBef>
              <a:spcAft>
                <a:spcPts val="0"/>
              </a:spcAft>
              <a:buClr>
                <a:srgbClr val="595959"/>
              </a:buClr>
              <a:buSzPct val="80000"/>
              <a:buFont typeface="Arial"/>
              <a:buChar char="•"/>
            </a:pPr>
            <a:r>
              <a:rPr lang="en-US" dirty="0"/>
              <a:t>The Value would eventually increase by providing the customers with an experience in which they would be more willing to pay a high Price.</a:t>
            </a:r>
          </a:p>
          <a:p>
            <a:pPr marL="274320" marR="0" lvl="0" indent="-236220" algn="l" rtl="0">
              <a:lnSpc>
                <a:spcPct val="100000"/>
              </a:lnSpc>
              <a:spcBef>
                <a:spcPts val="0"/>
              </a:spcBef>
              <a:spcAft>
                <a:spcPts val="0"/>
              </a:spcAft>
              <a:buClr>
                <a:srgbClr val="595959"/>
              </a:buClr>
              <a:buSzPct val="80000"/>
              <a:buFont typeface="Arial"/>
              <a:buChar char="•"/>
            </a:pPr>
            <a:r>
              <a:rPr lang="en-US" dirty="0"/>
              <a:t>Over time Fixed costs for equipment would reduce as volume increases and average unit cost is lowered.</a:t>
            </a:r>
          </a:p>
          <a:p>
            <a:pPr marL="274320" marR="0" lvl="0" indent="-236220" algn="l" rtl="0">
              <a:lnSpc>
                <a:spcPct val="100000"/>
              </a:lnSpc>
              <a:spcBef>
                <a:spcPts val="0"/>
              </a:spcBef>
              <a:spcAft>
                <a:spcPts val="0"/>
              </a:spcAft>
              <a:buClr>
                <a:srgbClr val="595959"/>
              </a:buClr>
              <a:buSzPct val="80000"/>
              <a:buFont typeface="Arial"/>
              <a:buChar char="•"/>
            </a:pPr>
            <a:r>
              <a:rPr lang="en-US" dirty="0"/>
              <a:t>After demonstrated the benefits of our product to the initial customers, the system will add much Value to the general population because the Safety feature will prevent crime and improve response time for reacting to Security events.</a:t>
            </a:r>
          </a:p>
        </p:txBody>
      </p:sp>
      <p:sp>
        <p:nvSpPr>
          <p:cNvPr id="4" name="Title 4">
            <a:extLst>
              <a:ext uri="{FF2B5EF4-FFF2-40B4-BE49-F238E27FC236}">
                <a16:creationId xmlns:a16="http://schemas.microsoft.com/office/drawing/2014/main" id="{F348B3FE-B744-4F2C-B7F8-7C750BDD81DF}"/>
              </a:ext>
            </a:extLst>
          </p:cNvPr>
          <p:cNvSpPr txBox="1">
            <a:spLocks/>
          </p:cNvSpPr>
          <p:nvPr/>
        </p:nvSpPr>
        <p:spPr>
          <a:xfrm>
            <a:off x="7854461" y="6159164"/>
            <a:ext cx="3433275" cy="644769"/>
          </a:xfrm>
          <a:prstGeom prst="rect">
            <a:avLst/>
          </a:prstGeom>
          <a:noFill/>
          <a:ln>
            <a:noFill/>
          </a:ln>
        </p:spPr>
        <p:txBody>
          <a:bodyPr wrap="square" lIns="91425" tIns="91425" rIns="91425" bIns="91425" anchor="b" anchorCtr="0"/>
          <a:lstStyle>
            <a:defPPr marR="0" lvl="0" algn="l" rtl="0">
              <a:lnSpc>
                <a:spcPct val="100000"/>
              </a:lnSpc>
              <a:spcBef>
                <a:spcPts val="0"/>
              </a:spcBef>
              <a:spcAft>
                <a:spcPts val="0"/>
              </a:spcAft>
            </a:defPPr>
            <a:lvl1pPr marL="0" marR="0" lvl="0" indent="0" algn="l" rtl="0">
              <a:lnSpc>
                <a:spcPct val="80000"/>
              </a:lnSpc>
              <a:spcBef>
                <a:spcPts val="0"/>
              </a:spcBef>
              <a:spcAft>
                <a:spcPts val="0"/>
              </a:spcAft>
              <a:buClr>
                <a:schemeClr val="accent1"/>
              </a:buClr>
              <a:buFont typeface="Century Gothic"/>
              <a:buNone/>
              <a:defRPr sz="3600" b="1" i="0" u="none" strike="noStrike" cap="none">
                <a:solidFill>
                  <a:schemeClr val="accent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2000" dirty="0"/>
              <a:t>David Burrill - Author</a:t>
            </a:r>
          </a:p>
          <a:p>
            <a:r>
              <a:rPr lang="en-US" sz="2000" dirty="0"/>
              <a:t>Unedited - Editor</a:t>
            </a:r>
          </a:p>
        </p:txBody>
      </p:sp>
    </p:spTree>
    <p:extLst>
      <p:ext uri="{BB962C8B-B14F-4D97-AF65-F5344CB8AC3E}">
        <p14:creationId xmlns:p14="http://schemas.microsoft.com/office/powerpoint/2010/main" val="980229923"/>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5212" y="1828800"/>
            <a:ext cx="9544173" cy="4191000"/>
          </a:xfrm>
        </p:spPr>
        <p:txBody>
          <a:bodyPr/>
          <a:lstStyle/>
          <a:p>
            <a:pPr marL="139700" indent="0">
              <a:buNone/>
            </a:pPr>
            <a:r>
              <a:rPr lang="en-US" sz="2800" dirty="0"/>
              <a:t>All of the slides in our final have been reviewed by the entire team.  Each slide has a primary author and secondary editor.  The primary author wrote the bulk of the content.  The secondary editor provided updates.  Then the other team members reviewed the content for accuracy and the team agreed to the final presentation.</a:t>
            </a:r>
          </a:p>
          <a:p>
            <a:pPr marL="139700" indent="0">
              <a:buNone/>
            </a:pPr>
            <a:r>
              <a:rPr lang="en-US" sz="2800" dirty="0"/>
              <a:t>The final version is not permitted to be distributed outside of class without prior permission from the team.</a:t>
            </a:r>
          </a:p>
        </p:txBody>
      </p:sp>
      <p:sp>
        <p:nvSpPr>
          <p:cNvPr id="5" name="Title 4">
            <a:extLst>
              <a:ext uri="{FF2B5EF4-FFF2-40B4-BE49-F238E27FC236}">
                <a16:creationId xmlns:a16="http://schemas.microsoft.com/office/drawing/2014/main" id="{92F07F83-7C2A-456F-97E1-A3C3624D959F}"/>
              </a:ext>
            </a:extLst>
          </p:cNvPr>
          <p:cNvSpPr>
            <a:spLocks noGrp="1"/>
          </p:cNvSpPr>
          <p:nvPr>
            <p:ph type="title"/>
          </p:nvPr>
        </p:nvSpPr>
        <p:spPr/>
        <p:txBody>
          <a:bodyPr/>
          <a:lstStyle/>
          <a:p>
            <a:r>
              <a:rPr lang="en-US" dirty="0"/>
              <a:t>Our Team Final - Disclaimer</a:t>
            </a:r>
          </a:p>
        </p:txBody>
      </p:sp>
    </p:spTree>
    <p:extLst>
      <p:ext uri="{BB962C8B-B14F-4D97-AF65-F5344CB8AC3E}">
        <p14:creationId xmlns:p14="http://schemas.microsoft.com/office/powerpoint/2010/main" val="3336741186"/>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ctrTitle"/>
          </p:nvPr>
        </p:nvSpPr>
        <p:spPr>
          <a:xfrm>
            <a:off x="2006862" y="395596"/>
            <a:ext cx="7772400" cy="1470025"/>
          </a:xfrm>
          <a:prstGeom prst="rect">
            <a:avLst/>
          </a:prstGeom>
          <a:noFill/>
          <a:ln>
            <a:noFill/>
          </a:ln>
        </p:spPr>
        <p:txBody>
          <a:bodyPr wrap="square" lIns="91425" tIns="45700" rIns="91425" bIns="45700" anchor="b" anchorCtr="0">
            <a:noAutofit/>
          </a:bodyPr>
          <a:lstStyle/>
          <a:p>
            <a:pPr lvl="0">
              <a:buSzPct val="25000"/>
            </a:pPr>
            <a:r>
              <a:rPr lang="en-US" sz="3600" b="1" i="0" u="none" strike="noStrike" cap="none" dirty="0">
                <a:solidFill>
                  <a:schemeClr val="accent1"/>
                </a:solidFill>
                <a:latin typeface="Century Gothic"/>
                <a:ea typeface="Century Gothic"/>
                <a:cs typeface="Century Gothic"/>
                <a:sym typeface="Century Gothic"/>
              </a:rPr>
              <a:t>Question #2</a:t>
            </a:r>
            <a:br>
              <a:rPr lang="en-US" sz="3600" b="1" i="0" u="none" strike="noStrike" cap="none" dirty="0">
                <a:solidFill>
                  <a:schemeClr val="accent1"/>
                </a:solidFill>
                <a:latin typeface="Century Gothic"/>
                <a:ea typeface="Century Gothic"/>
                <a:cs typeface="Century Gothic"/>
                <a:sym typeface="Century Gothic"/>
              </a:rPr>
            </a:br>
            <a:r>
              <a:rPr lang="en-US" sz="3600" dirty="0"/>
              <a:t>Enterprise safety</a:t>
            </a:r>
            <a:endParaRPr lang="en-US" sz="3600" b="1" i="0" u="none" strike="noStrike" cap="none" dirty="0">
              <a:solidFill>
                <a:schemeClr val="accent1"/>
              </a:solidFill>
              <a:latin typeface="Century Gothic"/>
              <a:ea typeface="Century Gothic"/>
              <a:cs typeface="Century Gothic"/>
              <a:sym typeface="Century Gothic"/>
            </a:endParaRPr>
          </a:p>
        </p:txBody>
      </p:sp>
      <p:sp>
        <p:nvSpPr>
          <p:cNvPr id="114" name="Shape 114"/>
          <p:cNvSpPr txBox="1">
            <a:spLocks noGrp="1"/>
          </p:cNvSpPr>
          <p:nvPr>
            <p:ph type="subTitle" idx="1"/>
          </p:nvPr>
        </p:nvSpPr>
        <p:spPr>
          <a:xfrm>
            <a:off x="2754616" y="2739973"/>
            <a:ext cx="6400800" cy="1752600"/>
          </a:xfrm>
          <a:prstGeom prst="rect">
            <a:avLst/>
          </a:prstGeom>
          <a:noFill/>
          <a:ln>
            <a:noFill/>
          </a:ln>
        </p:spPr>
        <p:txBody>
          <a:bodyPr wrap="square" lIns="91425" tIns="45700" rIns="91425" bIns="45700" anchor="t" anchorCtr="0">
            <a:noAutofit/>
          </a:bodyPr>
          <a:lstStyle/>
          <a:p>
            <a:pPr marL="0" marR="0" lvl="0" indent="0" algn="l" rtl="0">
              <a:lnSpc>
                <a:spcPct val="90000"/>
              </a:lnSpc>
              <a:spcBef>
                <a:spcPts val="0"/>
              </a:spcBef>
              <a:buClr>
                <a:srgbClr val="595959"/>
              </a:buClr>
              <a:buSzPct val="25000"/>
              <a:buFont typeface="Arial"/>
              <a:buNone/>
            </a:pPr>
            <a:endParaRPr lang="en-US" sz="2400" b="0" i="0" u="none" strike="noStrike" cap="none" dirty="0">
              <a:solidFill>
                <a:schemeClr val="dk1"/>
              </a:solidFill>
              <a:latin typeface="Palatino Linotype"/>
              <a:ea typeface="Palatino Linotype"/>
              <a:cs typeface="Palatino Linotype"/>
              <a:sym typeface="Palatino Linotype"/>
            </a:endParaRPr>
          </a:p>
        </p:txBody>
      </p:sp>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6966E-A591-4151-8DD2-4C7A858A7EE9}"/>
              </a:ext>
            </a:extLst>
          </p:cNvPr>
          <p:cNvSpPr>
            <a:spLocks noGrp="1"/>
          </p:cNvSpPr>
          <p:nvPr>
            <p:ph type="title"/>
          </p:nvPr>
        </p:nvSpPr>
        <p:spPr>
          <a:xfrm>
            <a:off x="1100381" y="252047"/>
            <a:ext cx="9086973" cy="1066800"/>
          </a:xfrm>
        </p:spPr>
        <p:txBody>
          <a:bodyPr>
            <a:noAutofit/>
          </a:bodyPr>
          <a:lstStyle/>
          <a:p>
            <a:r>
              <a:rPr lang="en-US" altLang="en-US" dirty="0"/>
              <a:t>Stakeholder Engagement Plan</a:t>
            </a:r>
            <a:br>
              <a:rPr lang="en-US" altLang="en-US" dirty="0"/>
            </a:br>
            <a:r>
              <a:rPr lang="en-US" altLang="en-US" dirty="0"/>
              <a:t>Insight on needs, desires, and concerns</a:t>
            </a:r>
            <a:endParaRPr lang="en-US" dirty="0"/>
          </a:p>
        </p:txBody>
      </p:sp>
      <p:graphicFrame>
        <p:nvGraphicFramePr>
          <p:cNvPr id="4" name="Content Placeholder 3">
            <a:extLst>
              <a:ext uri="{FF2B5EF4-FFF2-40B4-BE49-F238E27FC236}">
                <a16:creationId xmlns:a16="http://schemas.microsoft.com/office/drawing/2014/main" id="{F5A78326-BB38-4E71-A9AD-B68999A39E18}"/>
              </a:ext>
            </a:extLst>
          </p:cNvPr>
          <p:cNvGraphicFramePr>
            <a:graphicFrameLocks noGrp="1"/>
          </p:cNvGraphicFramePr>
          <p:nvPr>
            <p:ph idx="1"/>
            <p:extLst>
              <p:ext uri="{D42A27DB-BD31-4B8C-83A1-F6EECF244321}">
                <p14:modId xmlns:p14="http://schemas.microsoft.com/office/powerpoint/2010/main" val="1039279274"/>
              </p:ext>
            </p:extLst>
          </p:nvPr>
        </p:nvGraphicFramePr>
        <p:xfrm>
          <a:off x="808892" y="1564590"/>
          <a:ext cx="10515601" cy="4175468"/>
        </p:xfrm>
        <a:graphic>
          <a:graphicData uri="http://schemas.openxmlformats.org/drawingml/2006/table">
            <a:tbl>
              <a:tblPr firstRow="1" bandRow="1">
                <a:effectLst>
                  <a:innerShdw blurRad="114300">
                    <a:prstClr val="black"/>
                  </a:innerShdw>
                </a:effectLst>
                <a:tableStyleId>{5C22544A-7EE6-4342-B048-85BDC9FD1C3A}</a:tableStyleId>
              </a:tblPr>
              <a:tblGrid>
                <a:gridCol w="1940795">
                  <a:extLst>
                    <a:ext uri="{9D8B030D-6E8A-4147-A177-3AD203B41FA5}">
                      <a16:colId xmlns:a16="http://schemas.microsoft.com/office/drawing/2014/main" val="3099775126"/>
                    </a:ext>
                  </a:extLst>
                </a:gridCol>
                <a:gridCol w="3076682">
                  <a:extLst>
                    <a:ext uri="{9D8B030D-6E8A-4147-A177-3AD203B41FA5}">
                      <a16:colId xmlns:a16="http://schemas.microsoft.com/office/drawing/2014/main" val="678049020"/>
                    </a:ext>
                  </a:extLst>
                </a:gridCol>
                <a:gridCol w="2977662">
                  <a:extLst>
                    <a:ext uri="{9D8B030D-6E8A-4147-A177-3AD203B41FA5}">
                      <a16:colId xmlns:a16="http://schemas.microsoft.com/office/drawing/2014/main" val="3444036831"/>
                    </a:ext>
                  </a:extLst>
                </a:gridCol>
                <a:gridCol w="2520462">
                  <a:extLst>
                    <a:ext uri="{9D8B030D-6E8A-4147-A177-3AD203B41FA5}">
                      <a16:colId xmlns:a16="http://schemas.microsoft.com/office/drawing/2014/main" val="1675982682"/>
                    </a:ext>
                  </a:extLst>
                </a:gridCol>
              </a:tblGrid>
              <a:tr h="365516">
                <a:tc>
                  <a:txBody>
                    <a:bodyPr/>
                    <a:lstStyle/>
                    <a:p>
                      <a:r>
                        <a:rPr lang="en-US" sz="1600" b="0" dirty="0">
                          <a:latin typeface="Palatino Linotype" panose="02040502050505030304" pitchFamily="18" charset="0"/>
                        </a:rPr>
                        <a:t>Stakeholders</a:t>
                      </a:r>
                    </a:p>
                  </a:txBody>
                  <a:tcPr marL="91416" marR="91416" marT="45708" marB="45708"/>
                </a:tc>
                <a:tc>
                  <a:txBody>
                    <a:bodyPr/>
                    <a:lstStyle/>
                    <a:p>
                      <a:r>
                        <a:rPr lang="en-US" sz="1600" b="0" dirty="0">
                          <a:latin typeface="Palatino Linotype" panose="02040502050505030304" pitchFamily="18" charset="0"/>
                        </a:rPr>
                        <a:t>Needs </a:t>
                      </a:r>
                    </a:p>
                  </a:txBody>
                  <a:tcPr marL="91416" marR="91416" marT="45708" marB="45708"/>
                </a:tc>
                <a:tc>
                  <a:txBody>
                    <a:bodyPr/>
                    <a:lstStyle/>
                    <a:p>
                      <a:r>
                        <a:rPr lang="en-US" sz="1600" b="0" dirty="0">
                          <a:latin typeface="Palatino Linotype" panose="02040502050505030304" pitchFamily="18" charset="0"/>
                        </a:rPr>
                        <a:t>Desires</a:t>
                      </a:r>
                    </a:p>
                  </a:txBody>
                  <a:tcPr marL="91416" marR="91416" marT="45708" marB="45708"/>
                </a:tc>
                <a:tc>
                  <a:txBody>
                    <a:bodyPr/>
                    <a:lstStyle/>
                    <a:p>
                      <a:r>
                        <a:rPr lang="en-US" sz="1600" b="0" dirty="0">
                          <a:latin typeface="Palatino Linotype" panose="02040502050505030304" pitchFamily="18" charset="0"/>
                        </a:rPr>
                        <a:t>Concerns</a:t>
                      </a:r>
                    </a:p>
                  </a:txBody>
                  <a:tcPr marL="91416" marR="91416" marT="45708" marB="45708"/>
                </a:tc>
                <a:extLst>
                  <a:ext uri="{0D108BD9-81ED-4DB2-BD59-A6C34878D82A}">
                    <a16:rowId xmlns:a16="http://schemas.microsoft.com/office/drawing/2014/main" val="2464878163"/>
                  </a:ext>
                </a:extLst>
              </a:tr>
              <a:tr h="1599783">
                <a:tc>
                  <a:txBody>
                    <a:bodyPr/>
                    <a:lstStyle/>
                    <a:p>
                      <a:pPr marL="0" indent="0">
                        <a:buNone/>
                      </a:pPr>
                      <a:r>
                        <a:rPr lang="en-US" sz="1400" b="1" u="sng" dirty="0">
                          <a:latin typeface="Palatino Linotype" panose="02040502050505030304" pitchFamily="18" charset="0"/>
                        </a:rPr>
                        <a:t>Suppliers</a:t>
                      </a:r>
                    </a:p>
                    <a:p>
                      <a:pPr marL="0" indent="0">
                        <a:buNone/>
                      </a:pPr>
                      <a:endParaRPr lang="en-US" sz="1400" b="1" dirty="0">
                        <a:latin typeface="Palatino Linotype" panose="02040502050505030304" pitchFamily="18" charset="0"/>
                      </a:endParaRPr>
                    </a:p>
                    <a:p>
                      <a:pPr marL="228600" indent="-228600">
                        <a:buAutoNum type="arabicPeriod"/>
                      </a:pPr>
                      <a:r>
                        <a:rPr lang="en-US" sz="1400" b="0" dirty="0">
                          <a:latin typeface="Palatino Linotype" panose="02040502050505030304" pitchFamily="18" charset="0"/>
                        </a:rPr>
                        <a:t>Microcontroller providers (Qualcomm)</a:t>
                      </a:r>
                    </a:p>
                    <a:p>
                      <a:pPr marL="228600" indent="-228600">
                        <a:buAutoNum type="arabicPeriod"/>
                      </a:pPr>
                      <a:r>
                        <a:rPr lang="en-US" sz="1400" b="0" dirty="0">
                          <a:latin typeface="Palatino Linotype" panose="02040502050505030304" pitchFamily="18" charset="0"/>
                        </a:rPr>
                        <a:t>Sensors – TBD</a:t>
                      </a:r>
                    </a:p>
                    <a:p>
                      <a:pPr marL="228600" indent="-228600">
                        <a:buAutoNum type="arabicPeriod"/>
                      </a:pPr>
                      <a:r>
                        <a:rPr lang="en-US" sz="1400" b="0" dirty="0">
                          <a:latin typeface="Palatino Linotype" panose="02040502050505030304" pitchFamily="18" charset="0"/>
                        </a:rPr>
                        <a:t>Cameras  - GoPro</a:t>
                      </a:r>
                    </a:p>
                    <a:p>
                      <a:pPr marL="342900" indent="-342900">
                        <a:buAutoNum type="arabicPeriod"/>
                      </a:pPr>
                      <a:endParaRPr lang="en-US" sz="1400" dirty="0">
                        <a:latin typeface="Palatino Linotype" panose="02040502050505030304" pitchFamily="18" charset="0"/>
                      </a:endParaRPr>
                    </a:p>
                  </a:txBody>
                  <a:tcPr marL="91416" marR="91416" marT="45708" marB="45708"/>
                </a:tc>
                <a:tc>
                  <a:txBody>
                    <a:bodyPr/>
                    <a:lstStyle/>
                    <a:p>
                      <a:r>
                        <a:rPr lang="en-US" sz="1400" u="sng" dirty="0">
                          <a:latin typeface="Palatino Linotype" panose="02040502050505030304" pitchFamily="18" charset="0"/>
                        </a:rPr>
                        <a:t>[our needs from suppliers]</a:t>
                      </a:r>
                    </a:p>
                    <a:p>
                      <a:endParaRPr lang="en-US" sz="1400" dirty="0">
                        <a:latin typeface="Palatino Linotype" panose="02040502050505030304" pitchFamily="18" charset="0"/>
                      </a:endParaRPr>
                    </a:p>
                    <a:p>
                      <a:r>
                        <a:rPr lang="en-US" sz="1400" dirty="0">
                          <a:latin typeface="Palatino Linotype" panose="02040502050505030304" pitchFamily="18" charset="0"/>
                        </a:rPr>
                        <a:t>Compliance with product specs,</a:t>
                      </a:r>
                    </a:p>
                    <a:p>
                      <a:r>
                        <a:rPr lang="en-US" sz="1400" dirty="0">
                          <a:latin typeface="Palatino Linotype" panose="02040502050505030304" pitchFamily="18" charset="0"/>
                        </a:rPr>
                        <a:t>Response to request for information</a:t>
                      </a:r>
                    </a:p>
                    <a:p>
                      <a:r>
                        <a:rPr lang="en-US" sz="1400" dirty="0">
                          <a:latin typeface="Palatino Linotype" panose="02040502050505030304" pitchFamily="18" charset="0"/>
                        </a:rPr>
                        <a:t>Speed of the service provided under variety of testing environments,</a:t>
                      </a:r>
                    </a:p>
                    <a:p>
                      <a:r>
                        <a:rPr lang="en-US" sz="1400" dirty="0">
                          <a:latin typeface="Palatino Linotype" panose="02040502050505030304" pitchFamily="18" charset="0"/>
                        </a:rPr>
                        <a:t>Adherence to warranty provisions,</a:t>
                      </a:r>
                    </a:p>
                    <a:p>
                      <a:r>
                        <a:rPr lang="en-US" sz="1400" dirty="0">
                          <a:latin typeface="Palatino Linotype" panose="02040502050505030304" pitchFamily="18" charset="0"/>
                        </a:rPr>
                        <a:t>Cooperation in resolving problems</a:t>
                      </a:r>
                    </a:p>
                  </a:txBody>
                  <a:tcPr marL="91416" marR="91416" marT="45708" marB="4570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u="sng" dirty="0">
                          <a:latin typeface="Palatino Linotype" panose="02040502050505030304" pitchFamily="18" charset="0"/>
                        </a:rPr>
                        <a:t>[our desires on suppliers]</a:t>
                      </a:r>
                    </a:p>
                    <a:p>
                      <a:endParaRPr lang="en-US" sz="1400" dirty="0">
                        <a:latin typeface="Palatino Linotype" panose="02040502050505030304" pitchFamily="18" charset="0"/>
                      </a:endParaRPr>
                    </a:p>
                    <a:p>
                      <a:r>
                        <a:rPr lang="en-US" sz="1400" dirty="0">
                          <a:latin typeface="Palatino Linotype" panose="02040502050505030304" pitchFamily="18" charset="0"/>
                        </a:rPr>
                        <a:t>Software and debug support of our system, </a:t>
                      </a:r>
                    </a:p>
                    <a:p>
                      <a:r>
                        <a:rPr lang="en-US" sz="1400" dirty="0">
                          <a:latin typeface="Palatino Linotype" panose="02040502050505030304" pitchFamily="18" charset="0"/>
                        </a:rPr>
                        <a:t>Product differentiation with hardware design changes,</a:t>
                      </a:r>
                    </a:p>
                    <a:p>
                      <a:r>
                        <a:rPr lang="en-US" sz="1400" dirty="0">
                          <a:latin typeface="Palatino Linotype" panose="02040502050505030304" pitchFamily="18" charset="0"/>
                        </a:rPr>
                        <a:t>Cost efficiency </a:t>
                      </a:r>
                    </a:p>
                  </a:txBody>
                  <a:tcPr marL="91416" marR="91416" marT="45708" marB="4570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u="sng" dirty="0">
                          <a:latin typeface="Palatino Linotype" panose="02040502050505030304" pitchFamily="18" charset="0"/>
                        </a:rPr>
                        <a:t>[our concerns on suppliers]</a:t>
                      </a:r>
                    </a:p>
                    <a:p>
                      <a:endParaRPr lang="en-US" sz="1400" kern="1200" dirty="0">
                        <a:solidFill>
                          <a:schemeClr val="dk1"/>
                        </a:solidFill>
                        <a:latin typeface="Palatino Linotype" panose="02040502050505030304" pitchFamily="18" charset="0"/>
                        <a:ea typeface="+mn-ea"/>
                        <a:cs typeface="+mn-cs"/>
                      </a:endParaRPr>
                    </a:p>
                    <a:p>
                      <a:r>
                        <a:rPr lang="en-US" sz="1400" kern="1200" dirty="0">
                          <a:solidFill>
                            <a:schemeClr val="dk1"/>
                          </a:solidFill>
                          <a:latin typeface="Palatino Linotype" panose="02040502050505030304" pitchFamily="18" charset="0"/>
                          <a:ea typeface="+mn-ea"/>
                          <a:cs typeface="+mn-cs"/>
                        </a:rPr>
                        <a:t>Ability to meet delivery schedules,</a:t>
                      </a:r>
                    </a:p>
                    <a:p>
                      <a:r>
                        <a:rPr lang="en-US" sz="1400" kern="1200" dirty="0">
                          <a:solidFill>
                            <a:schemeClr val="dk1"/>
                          </a:solidFill>
                          <a:latin typeface="Palatino Linotype" panose="02040502050505030304" pitchFamily="18" charset="0"/>
                          <a:ea typeface="+mn-ea"/>
                          <a:cs typeface="+mn-cs"/>
                        </a:rPr>
                        <a:t>Product cost,</a:t>
                      </a:r>
                    </a:p>
                    <a:p>
                      <a:r>
                        <a:rPr lang="en-US" sz="1400" kern="1200" dirty="0">
                          <a:solidFill>
                            <a:schemeClr val="dk1"/>
                          </a:solidFill>
                          <a:latin typeface="Palatino Linotype" panose="02040502050505030304" pitchFamily="18" charset="0"/>
                          <a:ea typeface="+mn-ea"/>
                          <a:cs typeface="+mn-cs"/>
                        </a:rPr>
                        <a:t>Quality and reliability,</a:t>
                      </a:r>
                    </a:p>
                    <a:p>
                      <a:r>
                        <a:rPr lang="en-US" sz="1400" kern="1200" dirty="0">
                          <a:solidFill>
                            <a:schemeClr val="dk1"/>
                          </a:solidFill>
                          <a:latin typeface="Palatino Linotype" panose="02040502050505030304" pitchFamily="18" charset="0"/>
                          <a:ea typeface="+mn-ea"/>
                          <a:cs typeface="+mn-cs"/>
                        </a:rPr>
                        <a:t>Software incompatibility </a:t>
                      </a:r>
                    </a:p>
                  </a:txBody>
                  <a:tcPr marL="91416" marR="91416" marT="45708" marB="45708"/>
                </a:tc>
                <a:extLst>
                  <a:ext uri="{0D108BD9-81ED-4DB2-BD59-A6C34878D82A}">
                    <a16:rowId xmlns:a16="http://schemas.microsoft.com/office/drawing/2014/main" val="3733878620"/>
                  </a:ext>
                </a:extLst>
              </a:tr>
              <a:tr h="1767380">
                <a:tc>
                  <a:txBody>
                    <a:bodyPr/>
                    <a:lstStyle/>
                    <a:p>
                      <a:r>
                        <a:rPr lang="en-US" sz="1400" b="1" u="sng" dirty="0">
                          <a:latin typeface="Palatino Linotype" panose="02040502050505030304" pitchFamily="18" charset="0"/>
                        </a:rPr>
                        <a:t>Enterprise</a:t>
                      </a:r>
                      <a:r>
                        <a:rPr lang="en-US" sz="1400" u="sng" dirty="0">
                          <a:latin typeface="Palatino Linotype" panose="02040502050505030304" pitchFamily="18" charset="0"/>
                        </a:rPr>
                        <a:t> </a:t>
                      </a:r>
                      <a:r>
                        <a:rPr lang="en-US" sz="1400" b="1" u="sng" dirty="0">
                          <a:latin typeface="Palatino Linotype" panose="02040502050505030304" pitchFamily="18" charset="0"/>
                        </a:rPr>
                        <a:t>(customer/user)</a:t>
                      </a:r>
                    </a:p>
                    <a:p>
                      <a:endParaRPr lang="en-US" sz="1400" b="1" dirty="0">
                        <a:latin typeface="Palatino Linotype" panose="02040502050505030304" pitchFamily="18" charset="0"/>
                      </a:endParaRPr>
                    </a:p>
                    <a:p>
                      <a:pPr marL="342900" indent="-342900">
                        <a:buAutoNum type="arabicPeriod"/>
                      </a:pPr>
                      <a:r>
                        <a:rPr lang="en-US" sz="1400" dirty="0">
                          <a:latin typeface="Palatino Linotype" panose="02040502050505030304" pitchFamily="18" charset="0"/>
                        </a:rPr>
                        <a:t>ADT security</a:t>
                      </a:r>
                    </a:p>
                    <a:p>
                      <a:pPr marL="342900" indent="-342900">
                        <a:buAutoNum type="arabicPeriod"/>
                      </a:pPr>
                      <a:r>
                        <a:rPr lang="en-US" sz="1400" dirty="0">
                          <a:latin typeface="Palatino Linotype" panose="02040502050505030304" pitchFamily="18" charset="0"/>
                        </a:rPr>
                        <a:t>Scripps</a:t>
                      </a:r>
                    </a:p>
                    <a:p>
                      <a:pPr marL="342900" indent="-342900">
                        <a:buAutoNum type="arabicPeriod"/>
                      </a:pPr>
                      <a:r>
                        <a:rPr lang="en-US" sz="1400" dirty="0">
                          <a:latin typeface="Palatino Linotype" panose="02040502050505030304" pitchFamily="18" charset="0"/>
                        </a:rPr>
                        <a:t>Qualcomm</a:t>
                      </a:r>
                    </a:p>
                    <a:p>
                      <a:pPr marL="342900" indent="-342900">
                        <a:buAutoNum type="arabicPeriod"/>
                      </a:pPr>
                      <a:r>
                        <a:rPr lang="en-US" sz="1400" dirty="0">
                          <a:latin typeface="Palatino Linotype" panose="02040502050505030304" pitchFamily="18" charset="0"/>
                        </a:rPr>
                        <a:t>San Diego School District</a:t>
                      </a:r>
                    </a:p>
                  </a:txBody>
                  <a:tcPr marL="91416" marR="91416" marT="45708" marB="4570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u="sng" dirty="0">
                          <a:latin typeface="Palatino Linotype" panose="02040502050505030304" pitchFamily="18" charset="0"/>
                        </a:rPr>
                        <a:t>[Customer’s needs from us]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u="sng"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u="none" dirty="0">
                          <a:latin typeface="Palatino Linotype" panose="02040502050505030304" pitchFamily="18" charset="0"/>
                        </a:rPr>
                        <a:t>Our system needs to meet/exceed the strict safety requirements,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u="none" dirty="0">
                          <a:latin typeface="Palatino Linotype" panose="02040502050505030304" pitchFamily="18" charset="0"/>
                        </a:rPr>
                        <a:t>Our software should seamlessly integrate with customer’s system, Verification and support,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u="none" dirty="0">
                          <a:latin typeface="Palatino Linotype" panose="02040502050505030304" pitchFamily="18" charset="0"/>
                        </a:rPr>
                        <a:t>Product differentiation</a:t>
                      </a:r>
                    </a:p>
                    <a:p>
                      <a:endParaRPr lang="en-US" sz="1400" dirty="0">
                        <a:latin typeface="Palatino Linotype" panose="02040502050505030304" pitchFamily="18" charset="0"/>
                      </a:endParaRPr>
                    </a:p>
                  </a:txBody>
                  <a:tcPr marL="91416" marR="91416" marT="45708" marB="45708"/>
                </a:tc>
                <a:tc>
                  <a:txBody>
                    <a:bodyPr/>
                    <a:lstStyle/>
                    <a:p>
                      <a:r>
                        <a:rPr lang="en-US" sz="1400" u="sng" dirty="0">
                          <a:latin typeface="Palatino Linotype" panose="02040502050505030304" pitchFamily="18" charset="0"/>
                        </a:rPr>
                        <a:t>[Customer’s desires on us]</a:t>
                      </a:r>
                    </a:p>
                    <a:p>
                      <a:endParaRPr lang="en-US" sz="1400" dirty="0">
                        <a:latin typeface="Palatino Linotype" panose="02040502050505030304" pitchFamily="18" charset="0"/>
                      </a:endParaRPr>
                    </a:p>
                    <a:p>
                      <a:r>
                        <a:rPr lang="en-US" sz="1400" dirty="0">
                          <a:latin typeface="Palatino Linotype" panose="02040502050505030304" pitchFamily="18" charset="0"/>
                        </a:rPr>
                        <a:t>Support customer’s </a:t>
                      </a:r>
                      <a:r>
                        <a:rPr lang="en-US" sz="1400" kern="1200" dirty="0">
                          <a:solidFill>
                            <a:schemeClr val="dk1"/>
                          </a:solidFill>
                          <a:latin typeface="Palatino Linotype" panose="02040502050505030304" pitchFamily="18" charset="0"/>
                          <a:ea typeface="+mn-ea"/>
                          <a:cs typeface="+mn-cs"/>
                        </a:rPr>
                        <a:t>monitoring centers,</a:t>
                      </a:r>
                    </a:p>
                    <a:p>
                      <a:r>
                        <a:rPr lang="en-US" sz="1400" kern="1200" dirty="0">
                          <a:solidFill>
                            <a:schemeClr val="dk1"/>
                          </a:solidFill>
                          <a:latin typeface="Palatino Linotype" panose="02040502050505030304" pitchFamily="18" charset="0"/>
                          <a:ea typeface="+mn-ea"/>
                          <a:cs typeface="+mn-cs"/>
                        </a:rPr>
                        <a:t>Provide protection with latest technological equipment 24 hours a day and 365 days a year, </a:t>
                      </a:r>
                    </a:p>
                    <a:p>
                      <a:r>
                        <a:rPr lang="en-US" sz="1400" kern="1200" dirty="0">
                          <a:solidFill>
                            <a:schemeClr val="dk1"/>
                          </a:solidFill>
                          <a:latin typeface="Palatino Linotype" panose="02040502050505030304" pitchFamily="18" charset="0"/>
                          <a:ea typeface="+mn-ea"/>
                          <a:cs typeface="+mn-cs"/>
                        </a:rPr>
                        <a:t>Ease/simplicity of usage</a:t>
                      </a:r>
                    </a:p>
                  </a:txBody>
                  <a:tcPr marL="91416" marR="91416" marT="45708" marB="4570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u="sng" dirty="0">
                          <a:latin typeface="Palatino Linotype" panose="02040502050505030304" pitchFamily="18" charset="0"/>
                        </a:rPr>
                        <a:t>[Customer’s concerns on us]</a:t>
                      </a:r>
                    </a:p>
                    <a:p>
                      <a:endParaRPr lang="en-US" sz="1400" dirty="0">
                        <a:latin typeface="Palatino Linotype" panose="02040502050505030304" pitchFamily="18" charset="0"/>
                      </a:endParaRPr>
                    </a:p>
                    <a:p>
                      <a:r>
                        <a:rPr lang="en-US" sz="1400" dirty="0">
                          <a:latin typeface="Palatino Linotype" panose="02040502050505030304" pitchFamily="18" charset="0"/>
                        </a:rPr>
                        <a:t>Low credibility in market,</a:t>
                      </a:r>
                    </a:p>
                    <a:p>
                      <a:r>
                        <a:rPr lang="en-US" sz="1400" dirty="0">
                          <a:latin typeface="Palatino Linotype" panose="02040502050505030304" pitchFamily="18" charset="0"/>
                        </a:rPr>
                        <a:t>Financial stability,</a:t>
                      </a:r>
                    </a:p>
                    <a:p>
                      <a:r>
                        <a:rPr lang="en-US" sz="1400" kern="1200" dirty="0">
                          <a:solidFill>
                            <a:schemeClr val="dk1"/>
                          </a:solidFill>
                          <a:latin typeface="Palatino Linotype" panose="02040502050505030304" pitchFamily="18" charset="0"/>
                          <a:ea typeface="+mn-ea"/>
                          <a:cs typeface="+mn-cs"/>
                        </a:rPr>
                        <a:t>Cooperation in resolving problems and/or settlement of claims</a:t>
                      </a:r>
                    </a:p>
                  </a:txBody>
                  <a:tcPr marL="91416" marR="91416" marT="45708" marB="45708"/>
                </a:tc>
                <a:extLst>
                  <a:ext uri="{0D108BD9-81ED-4DB2-BD59-A6C34878D82A}">
                    <a16:rowId xmlns:a16="http://schemas.microsoft.com/office/drawing/2014/main" val="314560132"/>
                  </a:ext>
                </a:extLst>
              </a:tr>
            </a:tbl>
          </a:graphicData>
        </a:graphic>
      </p:graphicFrame>
      <p:sp>
        <p:nvSpPr>
          <p:cNvPr id="5" name="Title 4">
            <a:extLst>
              <a:ext uri="{FF2B5EF4-FFF2-40B4-BE49-F238E27FC236}">
                <a16:creationId xmlns:a16="http://schemas.microsoft.com/office/drawing/2014/main" id="{88E7CCDE-FF04-4EEF-9EF8-FEC260D2652F}"/>
              </a:ext>
            </a:extLst>
          </p:cNvPr>
          <p:cNvSpPr txBox="1">
            <a:spLocks/>
          </p:cNvSpPr>
          <p:nvPr/>
        </p:nvSpPr>
        <p:spPr>
          <a:xfrm>
            <a:off x="7760677" y="5961184"/>
            <a:ext cx="3433275" cy="644769"/>
          </a:xfrm>
          <a:prstGeom prst="rect">
            <a:avLst/>
          </a:prstGeom>
          <a:noFill/>
          <a:ln>
            <a:noFill/>
          </a:ln>
        </p:spPr>
        <p:txBody>
          <a:bodyPr wrap="square" lIns="91425" tIns="91425" rIns="91425" bIns="91425" anchor="b" anchorCtr="0"/>
          <a:lstStyle>
            <a:defPPr marR="0" lvl="0" algn="l" rtl="0">
              <a:lnSpc>
                <a:spcPct val="100000"/>
              </a:lnSpc>
              <a:spcBef>
                <a:spcPts val="0"/>
              </a:spcBef>
              <a:spcAft>
                <a:spcPts val="0"/>
              </a:spcAft>
            </a:defPPr>
            <a:lvl1pPr marL="0" marR="0" lvl="0" indent="0" algn="l" rtl="0">
              <a:lnSpc>
                <a:spcPct val="80000"/>
              </a:lnSpc>
              <a:spcBef>
                <a:spcPts val="0"/>
              </a:spcBef>
              <a:spcAft>
                <a:spcPts val="0"/>
              </a:spcAft>
              <a:buClr>
                <a:schemeClr val="accent1"/>
              </a:buClr>
              <a:buFont typeface="Century Gothic"/>
              <a:buNone/>
              <a:defRPr sz="3600" b="1" i="0" u="none" strike="noStrike" cap="none">
                <a:solidFill>
                  <a:schemeClr val="accent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2000" dirty="0" err="1"/>
              <a:t>Kathir</a:t>
            </a:r>
            <a:r>
              <a:rPr lang="en-US" sz="2000" dirty="0"/>
              <a:t> - Author</a:t>
            </a:r>
          </a:p>
          <a:p>
            <a:r>
              <a:rPr lang="en-US" sz="2000" dirty="0"/>
              <a:t>David Burrill - Editor</a:t>
            </a:r>
          </a:p>
        </p:txBody>
      </p:sp>
    </p:spTree>
    <p:extLst>
      <p:ext uri="{BB962C8B-B14F-4D97-AF65-F5344CB8AC3E}">
        <p14:creationId xmlns:p14="http://schemas.microsoft.com/office/powerpoint/2010/main" val="887474842"/>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6966E-A591-4151-8DD2-4C7A858A7EE9}"/>
              </a:ext>
            </a:extLst>
          </p:cNvPr>
          <p:cNvSpPr>
            <a:spLocks noGrp="1"/>
          </p:cNvSpPr>
          <p:nvPr>
            <p:ph type="title"/>
          </p:nvPr>
        </p:nvSpPr>
        <p:spPr/>
        <p:txBody>
          <a:bodyPr>
            <a:normAutofit/>
          </a:bodyPr>
          <a:lstStyle/>
          <a:p>
            <a:r>
              <a:rPr lang="en-US" altLang="en-US" sz="2399" dirty="0"/>
              <a:t>Stakeholder engagement plan</a:t>
            </a:r>
            <a:br>
              <a:rPr lang="en-US" altLang="en-US" sz="2399" dirty="0"/>
            </a:br>
            <a:r>
              <a:rPr lang="en-US" altLang="en-US" sz="2399" dirty="0"/>
              <a:t>a) Insight on needs,  desires and concerns</a:t>
            </a:r>
            <a:endParaRPr lang="en-US" sz="2399" dirty="0"/>
          </a:p>
        </p:txBody>
      </p:sp>
      <p:graphicFrame>
        <p:nvGraphicFramePr>
          <p:cNvPr id="4" name="Content Placeholder 3">
            <a:extLst>
              <a:ext uri="{FF2B5EF4-FFF2-40B4-BE49-F238E27FC236}">
                <a16:creationId xmlns:a16="http://schemas.microsoft.com/office/drawing/2014/main" id="{F5A78326-BB38-4E71-A9AD-B68999A39E18}"/>
              </a:ext>
            </a:extLst>
          </p:cNvPr>
          <p:cNvGraphicFramePr>
            <a:graphicFrameLocks noGrp="1"/>
          </p:cNvGraphicFramePr>
          <p:nvPr>
            <p:ph idx="1"/>
            <p:extLst>
              <p:ext uri="{D42A27DB-BD31-4B8C-83A1-F6EECF244321}">
                <p14:modId xmlns:p14="http://schemas.microsoft.com/office/powerpoint/2010/main" val="1670746970"/>
              </p:ext>
            </p:extLst>
          </p:nvPr>
        </p:nvGraphicFramePr>
        <p:xfrm>
          <a:off x="1065212" y="1892407"/>
          <a:ext cx="8886101" cy="3733508"/>
        </p:xfrm>
        <a:graphic>
          <a:graphicData uri="http://schemas.openxmlformats.org/drawingml/2006/table">
            <a:tbl>
              <a:tblPr firstRow="1" bandRow="1">
                <a:effectLst>
                  <a:innerShdw blurRad="114300">
                    <a:prstClr val="black"/>
                  </a:innerShdw>
                </a:effectLst>
                <a:tableStyleId>{5C22544A-7EE6-4342-B048-85BDC9FD1C3A}</a:tableStyleId>
              </a:tblPr>
              <a:tblGrid>
                <a:gridCol w="1778003">
                  <a:extLst>
                    <a:ext uri="{9D8B030D-6E8A-4147-A177-3AD203B41FA5}">
                      <a16:colId xmlns:a16="http://schemas.microsoft.com/office/drawing/2014/main" val="3099775126"/>
                    </a:ext>
                  </a:extLst>
                </a:gridCol>
                <a:gridCol w="2665048">
                  <a:extLst>
                    <a:ext uri="{9D8B030D-6E8A-4147-A177-3AD203B41FA5}">
                      <a16:colId xmlns:a16="http://schemas.microsoft.com/office/drawing/2014/main" val="678049020"/>
                    </a:ext>
                  </a:extLst>
                </a:gridCol>
                <a:gridCol w="2221525">
                  <a:extLst>
                    <a:ext uri="{9D8B030D-6E8A-4147-A177-3AD203B41FA5}">
                      <a16:colId xmlns:a16="http://schemas.microsoft.com/office/drawing/2014/main" val="3444036831"/>
                    </a:ext>
                  </a:extLst>
                </a:gridCol>
                <a:gridCol w="2221525">
                  <a:extLst>
                    <a:ext uri="{9D8B030D-6E8A-4147-A177-3AD203B41FA5}">
                      <a16:colId xmlns:a16="http://schemas.microsoft.com/office/drawing/2014/main" val="1675982682"/>
                    </a:ext>
                  </a:extLst>
                </a:gridCol>
              </a:tblGrid>
              <a:tr h="365516">
                <a:tc>
                  <a:txBody>
                    <a:bodyPr/>
                    <a:lstStyle/>
                    <a:p>
                      <a:r>
                        <a:rPr lang="en-US" sz="1400" dirty="0"/>
                        <a:t>Stakeholder</a:t>
                      </a:r>
                    </a:p>
                  </a:txBody>
                  <a:tcPr marL="91416" marR="91416" marT="45708" marB="45708"/>
                </a:tc>
                <a:tc>
                  <a:txBody>
                    <a:bodyPr/>
                    <a:lstStyle/>
                    <a:p>
                      <a:r>
                        <a:rPr lang="en-US" sz="1400" dirty="0"/>
                        <a:t>Needs </a:t>
                      </a:r>
                    </a:p>
                  </a:txBody>
                  <a:tcPr marL="91416" marR="91416" marT="45708" marB="45708"/>
                </a:tc>
                <a:tc>
                  <a:txBody>
                    <a:bodyPr/>
                    <a:lstStyle/>
                    <a:p>
                      <a:r>
                        <a:rPr lang="en-US" sz="1400" dirty="0"/>
                        <a:t>Desires</a:t>
                      </a:r>
                    </a:p>
                  </a:txBody>
                  <a:tcPr marL="91416" marR="91416" marT="45708" marB="45708"/>
                </a:tc>
                <a:tc>
                  <a:txBody>
                    <a:bodyPr/>
                    <a:lstStyle/>
                    <a:p>
                      <a:r>
                        <a:rPr lang="en-US" sz="1400" dirty="0"/>
                        <a:t>Concerns</a:t>
                      </a:r>
                    </a:p>
                  </a:txBody>
                  <a:tcPr marL="91416" marR="91416" marT="45708" marB="45708"/>
                </a:tc>
                <a:extLst>
                  <a:ext uri="{0D108BD9-81ED-4DB2-BD59-A6C34878D82A}">
                    <a16:rowId xmlns:a16="http://schemas.microsoft.com/office/drawing/2014/main" val="2464878163"/>
                  </a:ext>
                </a:extLst>
              </a:tr>
              <a:tr h="1599783">
                <a:tc>
                  <a:txBody>
                    <a:bodyPr/>
                    <a:lstStyle/>
                    <a:p>
                      <a:pPr marL="0" indent="0">
                        <a:buNone/>
                      </a:pPr>
                      <a:r>
                        <a:rPr lang="en-US" sz="1100" b="1" u="sng" dirty="0"/>
                        <a:t>Suppliers</a:t>
                      </a:r>
                    </a:p>
                    <a:p>
                      <a:pPr marL="0" indent="0">
                        <a:buNone/>
                      </a:pPr>
                      <a:endParaRPr lang="en-US" sz="1100" b="1" dirty="0"/>
                    </a:p>
                    <a:p>
                      <a:pPr marL="228600" indent="-228600">
                        <a:buAutoNum type="arabicPeriod"/>
                      </a:pPr>
                      <a:r>
                        <a:rPr lang="en-US" sz="1100" b="0" dirty="0"/>
                        <a:t>Microcontroller providers</a:t>
                      </a:r>
                    </a:p>
                    <a:p>
                      <a:pPr marL="0" indent="0">
                        <a:buNone/>
                      </a:pPr>
                      <a:r>
                        <a:rPr lang="en-US" sz="1100" b="0" dirty="0"/>
                        <a:t>(Qualcomm)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a:t>2. Sensors - TBD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a:t>3. Cameras  - Gopro</a:t>
                      </a:r>
                    </a:p>
                    <a:p>
                      <a:pPr marL="342900" indent="-342900">
                        <a:buAutoNum type="arabicPeriod"/>
                      </a:pPr>
                      <a:endParaRPr lang="en-US" sz="1100" dirty="0"/>
                    </a:p>
                  </a:txBody>
                  <a:tcPr marL="91416" marR="91416" marT="45708" marB="45708"/>
                </a:tc>
                <a:tc>
                  <a:txBody>
                    <a:bodyPr/>
                    <a:lstStyle/>
                    <a:p>
                      <a:r>
                        <a:rPr lang="en-US" sz="1100" u="sng" dirty="0"/>
                        <a:t>[our needs from suppliers]</a:t>
                      </a:r>
                    </a:p>
                    <a:p>
                      <a:endParaRPr lang="en-US" sz="1100" dirty="0"/>
                    </a:p>
                    <a:p>
                      <a:r>
                        <a:rPr lang="en-US" sz="1100" dirty="0"/>
                        <a:t>Compliance with product specification, Response to request for information/data, Speed of the product or service provided under variety of testing environments, adherence to warranty  provisions, cooperation in resolving problems</a:t>
                      </a:r>
                    </a:p>
                  </a:txBody>
                  <a:tcPr marL="91416" marR="91416" marT="45708" marB="4570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u="sng" dirty="0"/>
                        <a:t>[our desires on suppliers]</a:t>
                      </a:r>
                    </a:p>
                    <a:p>
                      <a:endParaRPr lang="en-US" sz="1100" dirty="0"/>
                    </a:p>
                    <a:p>
                      <a:r>
                        <a:rPr lang="en-US" sz="1100" dirty="0"/>
                        <a:t>Software support of our system, Product differentiation by making changes in hardware design, system debugging support, cost efficiency. </a:t>
                      </a:r>
                    </a:p>
                  </a:txBody>
                  <a:tcPr marL="91416" marR="91416" marT="45708" marB="4570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u="sng" dirty="0"/>
                        <a:t>[our concerns on suppliers]</a:t>
                      </a:r>
                    </a:p>
                    <a:p>
                      <a:endParaRPr lang="en-US" sz="1100" kern="1200" dirty="0">
                        <a:solidFill>
                          <a:schemeClr val="dk1"/>
                        </a:solidFill>
                        <a:latin typeface="+mn-lt"/>
                        <a:ea typeface="+mn-ea"/>
                        <a:cs typeface="+mn-cs"/>
                      </a:endParaRPr>
                    </a:p>
                    <a:p>
                      <a:r>
                        <a:rPr lang="en-US" sz="1100" kern="1200" dirty="0">
                          <a:solidFill>
                            <a:schemeClr val="dk1"/>
                          </a:solidFill>
                          <a:latin typeface="+mn-lt"/>
                          <a:ea typeface="+mn-ea"/>
                          <a:cs typeface="+mn-cs"/>
                        </a:rPr>
                        <a:t>Ability to meet delivery schedules, product cost, Quality and reliability under various testing scenarios, software incompatibility. </a:t>
                      </a:r>
                    </a:p>
                  </a:txBody>
                  <a:tcPr marL="91416" marR="91416" marT="45708" marB="45708"/>
                </a:tc>
                <a:extLst>
                  <a:ext uri="{0D108BD9-81ED-4DB2-BD59-A6C34878D82A}">
                    <a16:rowId xmlns:a16="http://schemas.microsoft.com/office/drawing/2014/main" val="3733878620"/>
                  </a:ext>
                </a:extLst>
              </a:tr>
              <a:tr h="1767380">
                <a:tc>
                  <a:txBody>
                    <a:bodyPr/>
                    <a:lstStyle/>
                    <a:p>
                      <a:r>
                        <a:rPr lang="en-US" sz="1100" b="1" dirty="0"/>
                        <a:t>Enterprise</a:t>
                      </a:r>
                      <a:r>
                        <a:rPr lang="en-US" sz="1100" dirty="0"/>
                        <a:t> (customer/user) -</a:t>
                      </a:r>
                    </a:p>
                    <a:p>
                      <a:r>
                        <a:rPr lang="en-US" sz="1100" dirty="0"/>
                        <a:t>ADT security, Scripps, Qualcomm, San Diego school district</a:t>
                      </a:r>
                    </a:p>
                  </a:txBody>
                  <a:tcPr marL="91416" marR="91416" marT="45708" marB="4570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 </a:t>
                      </a:r>
                      <a:r>
                        <a:rPr lang="en-US" sz="1100" u="sng" dirty="0"/>
                        <a:t>[customer’s needs from us]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u="sng"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u="none" dirty="0"/>
                        <a:t>Safety products have strict requirements and  our system need to meet/exceed customer’s expectations,  our system software should seamlessly integrate with customer’s system, verification and support, product differentiation</a:t>
                      </a:r>
                    </a:p>
                    <a:p>
                      <a:endParaRPr lang="en-US" sz="1100" dirty="0"/>
                    </a:p>
                  </a:txBody>
                  <a:tcPr marL="91416" marR="91416" marT="45708" marB="45708"/>
                </a:tc>
                <a:tc>
                  <a:txBody>
                    <a:bodyPr/>
                    <a:lstStyle/>
                    <a:p>
                      <a:r>
                        <a:rPr lang="en-US" sz="1100" u="sng" dirty="0"/>
                        <a:t>[Customer’s desires on us]</a:t>
                      </a:r>
                    </a:p>
                    <a:p>
                      <a:endParaRPr lang="en-US" sz="1100" dirty="0"/>
                    </a:p>
                    <a:p>
                      <a:r>
                        <a:rPr lang="en-US" sz="1100" dirty="0"/>
                        <a:t>Support customer’s </a:t>
                      </a:r>
                      <a:r>
                        <a:rPr lang="en-US" sz="1100" kern="1200" dirty="0">
                          <a:solidFill>
                            <a:schemeClr val="dk1"/>
                          </a:solidFill>
                          <a:latin typeface="+mn-lt"/>
                          <a:ea typeface="+mn-ea"/>
                          <a:cs typeface="+mn-cs"/>
                        </a:rPr>
                        <a:t>monitoring centers and provide protection with the latest technological equipment 24 hours a day, 365 days a year, ease/simplicity of overall product usage.</a:t>
                      </a:r>
                    </a:p>
                  </a:txBody>
                  <a:tcPr marL="91416" marR="91416" marT="45708" marB="4570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u="sng" dirty="0"/>
                        <a:t> [Customer’s concerns on us]</a:t>
                      </a:r>
                    </a:p>
                    <a:p>
                      <a:endParaRPr lang="en-US" sz="1100" dirty="0"/>
                    </a:p>
                    <a:p>
                      <a:r>
                        <a:rPr lang="en-US" sz="1100" dirty="0"/>
                        <a:t>Low credibility in market, financial stability, </a:t>
                      </a:r>
                      <a:r>
                        <a:rPr lang="en-US" sz="1100" kern="1200" dirty="0">
                          <a:solidFill>
                            <a:schemeClr val="dk1"/>
                          </a:solidFill>
                          <a:latin typeface="+mn-lt"/>
                          <a:ea typeface="+mn-ea"/>
                          <a:cs typeface="+mn-cs"/>
                        </a:rPr>
                        <a:t>cooperation in resolving problems and/or settlement of claims</a:t>
                      </a:r>
                    </a:p>
                  </a:txBody>
                  <a:tcPr marL="91416" marR="91416" marT="45708" marB="45708"/>
                </a:tc>
                <a:extLst>
                  <a:ext uri="{0D108BD9-81ED-4DB2-BD59-A6C34878D82A}">
                    <a16:rowId xmlns:a16="http://schemas.microsoft.com/office/drawing/2014/main" val="314560132"/>
                  </a:ext>
                </a:extLst>
              </a:tr>
            </a:tbl>
          </a:graphicData>
        </a:graphic>
      </p:graphicFrame>
      <p:sp>
        <p:nvSpPr>
          <p:cNvPr id="5" name="Title 4">
            <a:extLst>
              <a:ext uri="{FF2B5EF4-FFF2-40B4-BE49-F238E27FC236}">
                <a16:creationId xmlns:a16="http://schemas.microsoft.com/office/drawing/2014/main" id="{88E7CCDE-FF04-4EEF-9EF8-FEC260D2652F}"/>
              </a:ext>
            </a:extLst>
          </p:cNvPr>
          <p:cNvSpPr txBox="1">
            <a:spLocks/>
          </p:cNvSpPr>
          <p:nvPr/>
        </p:nvSpPr>
        <p:spPr>
          <a:xfrm>
            <a:off x="7772400" y="5826370"/>
            <a:ext cx="3433275" cy="644769"/>
          </a:xfrm>
          <a:prstGeom prst="rect">
            <a:avLst/>
          </a:prstGeom>
          <a:noFill/>
          <a:ln>
            <a:noFill/>
          </a:ln>
        </p:spPr>
        <p:txBody>
          <a:bodyPr wrap="square" lIns="91425" tIns="91425" rIns="91425" bIns="91425" anchor="b" anchorCtr="0"/>
          <a:lstStyle>
            <a:defPPr marR="0" lvl="0" algn="l" rtl="0">
              <a:lnSpc>
                <a:spcPct val="100000"/>
              </a:lnSpc>
              <a:spcBef>
                <a:spcPts val="0"/>
              </a:spcBef>
              <a:spcAft>
                <a:spcPts val="0"/>
              </a:spcAft>
            </a:defPPr>
            <a:lvl1pPr marL="0" marR="0" lvl="0" indent="0" algn="l" rtl="0">
              <a:lnSpc>
                <a:spcPct val="80000"/>
              </a:lnSpc>
              <a:spcBef>
                <a:spcPts val="0"/>
              </a:spcBef>
              <a:spcAft>
                <a:spcPts val="0"/>
              </a:spcAft>
              <a:buClr>
                <a:schemeClr val="accent1"/>
              </a:buClr>
              <a:buFont typeface="Century Gothic"/>
              <a:buNone/>
              <a:defRPr sz="3600" b="1" i="0" u="none" strike="noStrike" cap="none">
                <a:solidFill>
                  <a:schemeClr val="accent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2000" dirty="0" err="1"/>
              <a:t>Kathir</a:t>
            </a:r>
            <a:r>
              <a:rPr lang="en-US" sz="2000" dirty="0"/>
              <a:t> - Author</a:t>
            </a:r>
          </a:p>
          <a:p>
            <a:r>
              <a:rPr lang="en-US" sz="2000" dirty="0"/>
              <a:t>Unedited - Editor</a:t>
            </a:r>
          </a:p>
        </p:txBody>
      </p:sp>
    </p:spTree>
    <p:extLst>
      <p:ext uri="{BB962C8B-B14F-4D97-AF65-F5344CB8AC3E}">
        <p14:creationId xmlns:p14="http://schemas.microsoft.com/office/powerpoint/2010/main" val="2184863121"/>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6720F-54E9-4B22-BB91-85264C232A9C}"/>
              </a:ext>
            </a:extLst>
          </p:cNvPr>
          <p:cNvSpPr>
            <a:spLocks noGrp="1"/>
          </p:cNvSpPr>
          <p:nvPr>
            <p:ph type="title"/>
          </p:nvPr>
        </p:nvSpPr>
        <p:spPr/>
        <p:txBody>
          <a:bodyPr>
            <a:normAutofit/>
          </a:bodyPr>
          <a:lstStyle/>
          <a:p>
            <a:r>
              <a:rPr lang="en-GB" altLang="en-US" sz="2399" dirty="0"/>
              <a:t>Envisioning possible success factors/criteria, maybe even KPIs in </a:t>
            </a:r>
            <a:r>
              <a:rPr lang="en-GB" altLang="en-US" sz="2399" u="sng" dirty="0"/>
              <a:t>Enterprise safety</a:t>
            </a:r>
            <a:r>
              <a:rPr lang="en-GB" altLang="en-US" sz="2399" dirty="0"/>
              <a:t>!</a:t>
            </a:r>
            <a:endParaRPr lang="en-US" sz="2399" dirty="0"/>
          </a:p>
        </p:txBody>
      </p:sp>
      <p:sp>
        <p:nvSpPr>
          <p:cNvPr id="3" name="Content Placeholder 2">
            <a:extLst>
              <a:ext uri="{FF2B5EF4-FFF2-40B4-BE49-F238E27FC236}">
                <a16:creationId xmlns:a16="http://schemas.microsoft.com/office/drawing/2014/main" id="{992C1A03-2312-4038-8785-E5197A2A24D6}"/>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Oval 3">
            <a:extLst>
              <a:ext uri="{FF2B5EF4-FFF2-40B4-BE49-F238E27FC236}">
                <a16:creationId xmlns:a16="http://schemas.microsoft.com/office/drawing/2014/main" id="{419180F5-68D1-4C79-9DD8-340DD49D3153}"/>
              </a:ext>
            </a:extLst>
          </p:cNvPr>
          <p:cNvSpPr/>
          <p:nvPr/>
        </p:nvSpPr>
        <p:spPr>
          <a:xfrm>
            <a:off x="1073512" y="2790904"/>
            <a:ext cx="1023190" cy="51159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62E40F50-6AE0-4568-AFCD-055EDE5F8CD0}"/>
              </a:ext>
            </a:extLst>
          </p:cNvPr>
          <p:cNvSpPr/>
          <p:nvPr/>
        </p:nvSpPr>
        <p:spPr>
          <a:xfrm>
            <a:off x="3146451" y="2790903"/>
            <a:ext cx="1023190" cy="51159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ACFEDB4A-CBB4-438E-9C67-292A69FE0931}"/>
              </a:ext>
            </a:extLst>
          </p:cNvPr>
          <p:cNvSpPr/>
          <p:nvPr/>
        </p:nvSpPr>
        <p:spPr>
          <a:xfrm>
            <a:off x="4370927" y="1933861"/>
            <a:ext cx="1023190" cy="51159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D3AAD099-CCFA-4527-BE9E-9D99B967F369}"/>
              </a:ext>
            </a:extLst>
          </p:cNvPr>
          <p:cNvSpPr/>
          <p:nvPr/>
        </p:nvSpPr>
        <p:spPr>
          <a:xfrm>
            <a:off x="1073511" y="3558297"/>
            <a:ext cx="1023190" cy="51159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99FBD1E-42E6-48FC-8130-4FA6B583D72A}"/>
              </a:ext>
            </a:extLst>
          </p:cNvPr>
          <p:cNvSpPr/>
          <p:nvPr/>
        </p:nvSpPr>
        <p:spPr>
          <a:xfrm>
            <a:off x="1073510" y="4517122"/>
            <a:ext cx="1023190" cy="51159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21A31484-9AF1-4996-9A7C-802A871618F0}"/>
              </a:ext>
            </a:extLst>
          </p:cNvPr>
          <p:cNvSpPr txBox="1"/>
          <p:nvPr/>
        </p:nvSpPr>
        <p:spPr>
          <a:xfrm>
            <a:off x="5440241" y="2877616"/>
            <a:ext cx="1485862" cy="600008"/>
          </a:xfrm>
          <a:prstGeom prst="rect">
            <a:avLst/>
          </a:prstGeom>
          <a:noFill/>
          <a:ln>
            <a:solidFill>
              <a:schemeClr val="tx1"/>
            </a:solidFill>
          </a:ln>
        </p:spPr>
        <p:txBody>
          <a:bodyPr wrap="square" rtlCol="0">
            <a:spAutoFit/>
          </a:bodyPr>
          <a:lstStyle/>
          <a:p>
            <a:r>
              <a:rPr lang="en-US" sz="1100" dirty="0"/>
              <a:t>Adjacent safety business opportunities </a:t>
            </a:r>
          </a:p>
        </p:txBody>
      </p:sp>
      <p:cxnSp>
        <p:nvCxnSpPr>
          <p:cNvPr id="14" name="Straight Connector 13">
            <a:extLst>
              <a:ext uri="{FF2B5EF4-FFF2-40B4-BE49-F238E27FC236}">
                <a16:creationId xmlns:a16="http://schemas.microsoft.com/office/drawing/2014/main" id="{38F281BC-6AD5-4038-982F-F97374B307EA}"/>
              </a:ext>
            </a:extLst>
          </p:cNvPr>
          <p:cNvCxnSpPr/>
          <p:nvPr/>
        </p:nvCxnSpPr>
        <p:spPr>
          <a:xfrm>
            <a:off x="2096699" y="3046700"/>
            <a:ext cx="310313"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65FDFF3-136A-4D7B-8223-D8FF3B1417D6}"/>
              </a:ext>
            </a:extLst>
          </p:cNvPr>
          <p:cNvSpPr txBox="1"/>
          <p:nvPr/>
        </p:nvSpPr>
        <p:spPr>
          <a:xfrm>
            <a:off x="2365079" y="2932907"/>
            <a:ext cx="394181" cy="246157"/>
          </a:xfrm>
          <a:prstGeom prst="rect">
            <a:avLst/>
          </a:prstGeom>
          <a:noFill/>
        </p:spPr>
        <p:txBody>
          <a:bodyPr wrap="square" rtlCol="0">
            <a:spAutoFit/>
          </a:bodyPr>
          <a:lstStyle/>
          <a:p>
            <a:r>
              <a:rPr lang="en-US" sz="1000" dirty="0"/>
              <a:t>+/-</a:t>
            </a:r>
          </a:p>
        </p:txBody>
      </p:sp>
      <p:cxnSp>
        <p:nvCxnSpPr>
          <p:cNvPr id="19" name="Straight Arrow Connector 18">
            <a:extLst>
              <a:ext uri="{FF2B5EF4-FFF2-40B4-BE49-F238E27FC236}">
                <a16:creationId xmlns:a16="http://schemas.microsoft.com/office/drawing/2014/main" id="{0659ACB6-2930-4CC3-9AE0-F48965CFEE60}"/>
              </a:ext>
            </a:extLst>
          </p:cNvPr>
          <p:cNvCxnSpPr>
            <a:cxnSpLocks/>
            <a:endCxn id="5" idx="2"/>
          </p:cNvCxnSpPr>
          <p:nvPr/>
        </p:nvCxnSpPr>
        <p:spPr>
          <a:xfrm>
            <a:off x="2759260" y="3046700"/>
            <a:ext cx="38719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77138F5-CF38-4AD3-878A-76D9CB21B08D}"/>
              </a:ext>
            </a:extLst>
          </p:cNvPr>
          <p:cNvSpPr txBox="1"/>
          <p:nvPr/>
        </p:nvSpPr>
        <p:spPr>
          <a:xfrm>
            <a:off x="1248934" y="2939006"/>
            <a:ext cx="637396" cy="338466"/>
          </a:xfrm>
          <a:prstGeom prst="rect">
            <a:avLst/>
          </a:prstGeom>
          <a:noFill/>
        </p:spPr>
        <p:txBody>
          <a:bodyPr wrap="square" rtlCol="0">
            <a:spAutoFit/>
          </a:bodyPr>
          <a:lstStyle/>
          <a:p>
            <a:r>
              <a:rPr lang="en-US" sz="800" dirty="0"/>
              <a:t>Lead Time</a:t>
            </a:r>
          </a:p>
        </p:txBody>
      </p:sp>
      <p:sp>
        <p:nvSpPr>
          <p:cNvPr id="22" name="TextBox 21">
            <a:extLst>
              <a:ext uri="{FF2B5EF4-FFF2-40B4-BE49-F238E27FC236}">
                <a16:creationId xmlns:a16="http://schemas.microsoft.com/office/drawing/2014/main" id="{A81E3113-553A-4255-B339-EBBDF9F66EAF}"/>
              </a:ext>
            </a:extLst>
          </p:cNvPr>
          <p:cNvSpPr txBox="1"/>
          <p:nvPr/>
        </p:nvSpPr>
        <p:spPr>
          <a:xfrm>
            <a:off x="1274095" y="3716181"/>
            <a:ext cx="637396" cy="338466"/>
          </a:xfrm>
          <a:prstGeom prst="rect">
            <a:avLst/>
          </a:prstGeom>
          <a:noFill/>
        </p:spPr>
        <p:txBody>
          <a:bodyPr wrap="square" rtlCol="0">
            <a:spAutoFit/>
          </a:bodyPr>
          <a:lstStyle/>
          <a:p>
            <a:r>
              <a:rPr lang="en-US" sz="800" dirty="0"/>
              <a:t>Quality Issues</a:t>
            </a:r>
          </a:p>
        </p:txBody>
      </p:sp>
      <p:sp>
        <p:nvSpPr>
          <p:cNvPr id="24" name="TextBox 23">
            <a:extLst>
              <a:ext uri="{FF2B5EF4-FFF2-40B4-BE49-F238E27FC236}">
                <a16:creationId xmlns:a16="http://schemas.microsoft.com/office/drawing/2014/main" id="{AB040614-69A5-4ECA-9AB7-67D3EC0AAE7E}"/>
              </a:ext>
            </a:extLst>
          </p:cNvPr>
          <p:cNvSpPr txBox="1"/>
          <p:nvPr/>
        </p:nvSpPr>
        <p:spPr>
          <a:xfrm>
            <a:off x="1267105" y="4648515"/>
            <a:ext cx="754115" cy="338466"/>
          </a:xfrm>
          <a:prstGeom prst="rect">
            <a:avLst/>
          </a:prstGeom>
          <a:noFill/>
        </p:spPr>
        <p:txBody>
          <a:bodyPr wrap="square" rtlCol="0">
            <a:spAutoFit/>
          </a:bodyPr>
          <a:lstStyle/>
          <a:p>
            <a:r>
              <a:rPr lang="en-US" sz="800" dirty="0"/>
              <a:t>Profit Margin</a:t>
            </a:r>
          </a:p>
        </p:txBody>
      </p:sp>
      <p:sp>
        <p:nvSpPr>
          <p:cNvPr id="25" name="TextBox 24">
            <a:extLst>
              <a:ext uri="{FF2B5EF4-FFF2-40B4-BE49-F238E27FC236}">
                <a16:creationId xmlns:a16="http://schemas.microsoft.com/office/drawing/2014/main" id="{D4816CBC-6370-4A4D-94EE-0357FF0D6EAC}"/>
              </a:ext>
            </a:extLst>
          </p:cNvPr>
          <p:cNvSpPr txBox="1"/>
          <p:nvPr/>
        </p:nvSpPr>
        <p:spPr>
          <a:xfrm>
            <a:off x="3316979" y="2912444"/>
            <a:ext cx="717774" cy="338466"/>
          </a:xfrm>
          <a:prstGeom prst="rect">
            <a:avLst/>
          </a:prstGeom>
          <a:noFill/>
        </p:spPr>
        <p:txBody>
          <a:bodyPr wrap="square" rtlCol="0">
            <a:spAutoFit/>
          </a:bodyPr>
          <a:lstStyle/>
          <a:p>
            <a:r>
              <a:rPr lang="en-US" sz="800" dirty="0"/>
              <a:t>Customer</a:t>
            </a:r>
          </a:p>
          <a:p>
            <a:r>
              <a:rPr lang="en-US" sz="800" dirty="0"/>
              <a:t>Satisfaction</a:t>
            </a:r>
          </a:p>
        </p:txBody>
      </p:sp>
      <p:cxnSp>
        <p:nvCxnSpPr>
          <p:cNvPr id="26" name="Straight Connector 25">
            <a:extLst>
              <a:ext uri="{FF2B5EF4-FFF2-40B4-BE49-F238E27FC236}">
                <a16:creationId xmlns:a16="http://schemas.microsoft.com/office/drawing/2014/main" id="{7A001C22-49B5-46C4-9103-4DA1D69FDBF7}"/>
              </a:ext>
            </a:extLst>
          </p:cNvPr>
          <p:cNvCxnSpPr/>
          <p:nvPr/>
        </p:nvCxnSpPr>
        <p:spPr>
          <a:xfrm>
            <a:off x="4219961" y="3064871"/>
            <a:ext cx="310313"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B4BCCAC-AF29-4F02-90E0-0127B9212719}"/>
              </a:ext>
            </a:extLst>
          </p:cNvPr>
          <p:cNvSpPr txBox="1"/>
          <p:nvPr/>
        </p:nvSpPr>
        <p:spPr>
          <a:xfrm>
            <a:off x="4488341" y="2951078"/>
            <a:ext cx="394181" cy="246157"/>
          </a:xfrm>
          <a:prstGeom prst="rect">
            <a:avLst/>
          </a:prstGeom>
          <a:noFill/>
        </p:spPr>
        <p:txBody>
          <a:bodyPr wrap="square" rtlCol="0">
            <a:spAutoFit/>
          </a:bodyPr>
          <a:lstStyle/>
          <a:p>
            <a:r>
              <a:rPr lang="en-US" sz="1000" dirty="0"/>
              <a:t>+/-</a:t>
            </a:r>
          </a:p>
        </p:txBody>
      </p:sp>
      <p:cxnSp>
        <p:nvCxnSpPr>
          <p:cNvPr id="28" name="Straight Arrow Connector 27">
            <a:extLst>
              <a:ext uri="{FF2B5EF4-FFF2-40B4-BE49-F238E27FC236}">
                <a16:creationId xmlns:a16="http://schemas.microsoft.com/office/drawing/2014/main" id="{E1605D51-ACD5-4C37-A7B6-613FAFE6692C}"/>
              </a:ext>
            </a:extLst>
          </p:cNvPr>
          <p:cNvCxnSpPr>
            <a:cxnSpLocks/>
          </p:cNvCxnSpPr>
          <p:nvPr/>
        </p:nvCxnSpPr>
        <p:spPr>
          <a:xfrm>
            <a:off x="4882522" y="3064871"/>
            <a:ext cx="5577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068EE68C-29C5-47D7-A419-C06D213D1A9C}"/>
              </a:ext>
            </a:extLst>
          </p:cNvPr>
          <p:cNvSpPr txBox="1"/>
          <p:nvPr/>
        </p:nvSpPr>
        <p:spPr>
          <a:xfrm>
            <a:off x="4467372" y="2019653"/>
            <a:ext cx="1023190" cy="338466"/>
          </a:xfrm>
          <a:prstGeom prst="rect">
            <a:avLst/>
          </a:prstGeom>
          <a:noFill/>
        </p:spPr>
        <p:txBody>
          <a:bodyPr wrap="square" rtlCol="0">
            <a:spAutoFit/>
          </a:bodyPr>
          <a:lstStyle/>
          <a:p>
            <a:r>
              <a:rPr lang="en-US" sz="800" dirty="0"/>
              <a:t>Safety/Integration Issues</a:t>
            </a:r>
          </a:p>
        </p:txBody>
      </p:sp>
      <p:sp>
        <p:nvSpPr>
          <p:cNvPr id="32" name="TextBox 31">
            <a:extLst>
              <a:ext uri="{FF2B5EF4-FFF2-40B4-BE49-F238E27FC236}">
                <a16:creationId xmlns:a16="http://schemas.microsoft.com/office/drawing/2014/main" id="{31FDE6B4-08BE-4091-8742-5B46CECF461F}"/>
              </a:ext>
            </a:extLst>
          </p:cNvPr>
          <p:cNvSpPr txBox="1"/>
          <p:nvPr/>
        </p:nvSpPr>
        <p:spPr>
          <a:xfrm>
            <a:off x="8133805" y="2926407"/>
            <a:ext cx="1308342" cy="276927"/>
          </a:xfrm>
          <a:prstGeom prst="rect">
            <a:avLst/>
          </a:prstGeom>
          <a:noFill/>
          <a:ln>
            <a:solidFill>
              <a:schemeClr val="tx1"/>
            </a:solidFill>
          </a:ln>
        </p:spPr>
        <p:txBody>
          <a:bodyPr wrap="square" rtlCol="0">
            <a:spAutoFit/>
          </a:bodyPr>
          <a:lstStyle/>
          <a:p>
            <a:r>
              <a:rPr lang="en-US" sz="1100" dirty="0"/>
              <a:t>   </a:t>
            </a:r>
            <a:r>
              <a:rPr lang="en-US" sz="1200" b="1" dirty="0"/>
              <a:t>Success !!</a:t>
            </a:r>
          </a:p>
        </p:txBody>
      </p:sp>
      <p:cxnSp>
        <p:nvCxnSpPr>
          <p:cNvPr id="33" name="Straight Connector 32">
            <a:extLst>
              <a:ext uri="{FF2B5EF4-FFF2-40B4-BE49-F238E27FC236}">
                <a16:creationId xmlns:a16="http://schemas.microsoft.com/office/drawing/2014/main" id="{99F472D0-0323-4835-8B0B-092C4DEBF773}"/>
              </a:ext>
            </a:extLst>
          </p:cNvPr>
          <p:cNvCxnSpPr/>
          <p:nvPr/>
        </p:nvCxnSpPr>
        <p:spPr>
          <a:xfrm>
            <a:off x="2140031" y="3853231"/>
            <a:ext cx="310313"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CA98BD8-0CCF-4FA5-99C5-6C065ED3E8E6}"/>
              </a:ext>
            </a:extLst>
          </p:cNvPr>
          <p:cNvSpPr txBox="1"/>
          <p:nvPr/>
        </p:nvSpPr>
        <p:spPr>
          <a:xfrm>
            <a:off x="2391637" y="3722665"/>
            <a:ext cx="394181" cy="246157"/>
          </a:xfrm>
          <a:prstGeom prst="rect">
            <a:avLst/>
          </a:prstGeom>
          <a:noFill/>
        </p:spPr>
        <p:txBody>
          <a:bodyPr wrap="square" rtlCol="0">
            <a:spAutoFit/>
          </a:bodyPr>
          <a:lstStyle/>
          <a:p>
            <a:r>
              <a:rPr lang="en-US" sz="1000" dirty="0"/>
              <a:t>   -</a:t>
            </a:r>
          </a:p>
        </p:txBody>
      </p:sp>
      <p:cxnSp>
        <p:nvCxnSpPr>
          <p:cNvPr id="37" name="Straight Connector 36">
            <a:extLst>
              <a:ext uri="{FF2B5EF4-FFF2-40B4-BE49-F238E27FC236}">
                <a16:creationId xmlns:a16="http://schemas.microsoft.com/office/drawing/2014/main" id="{251C0264-4847-49BC-A644-E5B200B22286}"/>
              </a:ext>
            </a:extLst>
          </p:cNvPr>
          <p:cNvCxnSpPr>
            <a:stCxn id="34" idx="3"/>
          </p:cNvCxnSpPr>
          <p:nvPr/>
        </p:nvCxnSpPr>
        <p:spPr>
          <a:xfrm flipV="1">
            <a:off x="2785818" y="3845743"/>
            <a:ext cx="514387"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D818C74-1906-4AD4-AD5F-65E75E0DF04E}"/>
              </a:ext>
            </a:extLst>
          </p:cNvPr>
          <p:cNvCxnSpPr/>
          <p:nvPr/>
        </p:nvCxnSpPr>
        <p:spPr>
          <a:xfrm flipV="1">
            <a:off x="3316978" y="3234186"/>
            <a:ext cx="0" cy="619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1EE640C-BC72-483D-8C47-6A70F0C52F66}"/>
              </a:ext>
            </a:extLst>
          </p:cNvPr>
          <p:cNvCxnSpPr>
            <a:cxnSpLocks/>
          </p:cNvCxnSpPr>
          <p:nvPr/>
        </p:nvCxnSpPr>
        <p:spPr>
          <a:xfrm flipH="1" flipV="1">
            <a:off x="3684252" y="2088245"/>
            <a:ext cx="695061" cy="77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B578BA61-0D28-4BB5-A82D-345A7D29491D}"/>
              </a:ext>
            </a:extLst>
          </p:cNvPr>
          <p:cNvCxnSpPr>
            <a:cxnSpLocks/>
          </p:cNvCxnSpPr>
          <p:nvPr/>
        </p:nvCxnSpPr>
        <p:spPr>
          <a:xfrm>
            <a:off x="3675865" y="2358119"/>
            <a:ext cx="0" cy="3811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076A425B-471A-4917-B7AE-5D0C80212F72}"/>
              </a:ext>
            </a:extLst>
          </p:cNvPr>
          <p:cNvSpPr txBox="1"/>
          <p:nvPr/>
        </p:nvSpPr>
        <p:spPr>
          <a:xfrm>
            <a:off x="3571060" y="2213992"/>
            <a:ext cx="570984" cy="261542"/>
          </a:xfrm>
          <a:prstGeom prst="rect">
            <a:avLst/>
          </a:prstGeom>
          <a:noFill/>
        </p:spPr>
        <p:txBody>
          <a:bodyPr wrap="square" rtlCol="0">
            <a:spAutoFit/>
          </a:bodyPr>
          <a:lstStyle/>
          <a:p>
            <a:r>
              <a:rPr lang="en-US" sz="1100" dirty="0"/>
              <a:t>-</a:t>
            </a:r>
          </a:p>
        </p:txBody>
      </p:sp>
      <p:cxnSp>
        <p:nvCxnSpPr>
          <p:cNvPr id="47" name="Straight Connector 46">
            <a:extLst>
              <a:ext uri="{FF2B5EF4-FFF2-40B4-BE49-F238E27FC236}">
                <a16:creationId xmlns:a16="http://schemas.microsoft.com/office/drawing/2014/main" id="{6629C943-B16B-4238-8FE4-9851C3007D19}"/>
              </a:ext>
            </a:extLst>
          </p:cNvPr>
          <p:cNvCxnSpPr/>
          <p:nvPr/>
        </p:nvCxnSpPr>
        <p:spPr>
          <a:xfrm flipV="1">
            <a:off x="5394116" y="2088245"/>
            <a:ext cx="700296" cy="8333"/>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C8C8843-17DE-4E82-9604-EC2009B71903}"/>
              </a:ext>
            </a:extLst>
          </p:cNvPr>
          <p:cNvCxnSpPr/>
          <p:nvPr/>
        </p:nvCxnSpPr>
        <p:spPr>
          <a:xfrm>
            <a:off x="6094412" y="2096577"/>
            <a:ext cx="0" cy="213978"/>
          </a:xfrm>
          <a:prstGeom prst="line">
            <a:avLst/>
          </a:prstGeom>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82E63D8D-2772-48EA-8761-B06784D1BECE}"/>
              </a:ext>
            </a:extLst>
          </p:cNvPr>
          <p:cNvSpPr txBox="1"/>
          <p:nvPr/>
        </p:nvSpPr>
        <p:spPr>
          <a:xfrm>
            <a:off x="5996570" y="2311267"/>
            <a:ext cx="595450" cy="261542"/>
          </a:xfrm>
          <a:prstGeom prst="rect">
            <a:avLst/>
          </a:prstGeom>
          <a:noFill/>
        </p:spPr>
        <p:txBody>
          <a:bodyPr wrap="square" rtlCol="0">
            <a:spAutoFit/>
          </a:bodyPr>
          <a:lstStyle/>
          <a:p>
            <a:r>
              <a:rPr lang="en-US" sz="1100" dirty="0"/>
              <a:t>-</a:t>
            </a:r>
          </a:p>
        </p:txBody>
      </p:sp>
      <p:cxnSp>
        <p:nvCxnSpPr>
          <p:cNvPr id="52" name="Straight Arrow Connector 51">
            <a:extLst>
              <a:ext uri="{FF2B5EF4-FFF2-40B4-BE49-F238E27FC236}">
                <a16:creationId xmlns:a16="http://schemas.microsoft.com/office/drawing/2014/main" id="{75227012-4077-45B6-8411-7D952C853B95}"/>
              </a:ext>
            </a:extLst>
          </p:cNvPr>
          <p:cNvCxnSpPr/>
          <p:nvPr/>
        </p:nvCxnSpPr>
        <p:spPr>
          <a:xfrm>
            <a:off x="6080791" y="2581090"/>
            <a:ext cx="0" cy="2965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F507F3C5-BB9D-40AD-A194-03ED706BA190}"/>
              </a:ext>
            </a:extLst>
          </p:cNvPr>
          <p:cNvCxnSpPr/>
          <p:nvPr/>
        </p:nvCxnSpPr>
        <p:spPr>
          <a:xfrm>
            <a:off x="3675865" y="2096577"/>
            <a:ext cx="8387" cy="213978"/>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D8F0345B-9300-4966-ADF8-05F875924C89}"/>
              </a:ext>
            </a:extLst>
          </p:cNvPr>
          <p:cNvCxnSpPr>
            <a:cxnSpLocks/>
          </p:cNvCxnSpPr>
          <p:nvPr/>
        </p:nvCxnSpPr>
        <p:spPr>
          <a:xfrm flipV="1">
            <a:off x="8554542" y="3197234"/>
            <a:ext cx="1" cy="1555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A9ECF9B4-0760-4711-85D3-4EDC2BE4589C}"/>
              </a:ext>
            </a:extLst>
          </p:cNvPr>
          <p:cNvSpPr txBox="1"/>
          <p:nvPr/>
        </p:nvSpPr>
        <p:spPr>
          <a:xfrm>
            <a:off x="4756719" y="4687149"/>
            <a:ext cx="394181" cy="246157"/>
          </a:xfrm>
          <a:prstGeom prst="rect">
            <a:avLst/>
          </a:prstGeom>
          <a:noFill/>
        </p:spPr>
        <p:txBody>
          <a:bodyPr wrap="square" rtlCol="0">
            <a:spAutoFit/>
          </a:bodyPr>
          <a:lstStyle/>
          <a:p>
            <a:r>
              <a:rPr lang="en-US" sz="1000" dirty="0"/>
              <a:t>+/-</a:t>
            </a:r>
          </a:p>
        </p:txBody>
      </p:sp>
      <p:cxnSp>
        <p:nvCxnSpPr>
          <p:cNvPr id="59" name="Straight Connector 58">
            <a:extLst>
              <a:ext uri="{FF2B5EF4-FFF2-40B4-BE49-F238E27FC236}">
                <a16:creationId xmlns:a16="http://schemas.microsoft.com/office/drawing/2014/main" id="{5469ABF5-A376-4600-B24B-1FEC3F42CBD8}"/>
              </a:ext>
            </a:extLst>
          </p:cNvPr>
          <p:cNvCxnSpPr>
            <a:stCxn id="10" idx="6"/>
          </p:cNvCxnSpPr>
          <p:nvPr/>
        </p:nvCxnSpPr>
        <p:spPr>
          <a:xfrm flipV="1">
            <a:off x="2096699" y="4772919"/>
            <a:ext cx="258873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5DAF993-8DA4-4CA4-9D6C-2180EABDB6F2}"/>
              </a:ext>
            </a:extLst>
          </p:cNvPr>
          <p:cNvCxnSpPr/>
          <p:nvPr/>
        </p:nvCxnSpPr>
        <p:spPr>
          <a:xfrm flipV="1">
            <a:off x="5161381" y="4752922"/>
            <a:ext cx="3393160" cy="16063"/>
          </a:xfrm>
          <a:prstGeom prst="line">
            <a:avLst/>
          </a:prstGeom>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FF7FF269-2B58-4453-A19D-81BF1EE0F9A8}"/>
              </a:ext>
            </a:extLst>
          </p:cNvPr>
          <p:cNvSpPr txBox="1"/>
          <p:nvPr/>
        </p:nvSpPr>
        <p:spPr>
          <a:xfrm>
            <a:off x="7349642" y="2935702"/>
            <a:ext cx="394181" cy="246157"/>
          </a:xfrm>
          <a:prstGeom prst="rect">
            <a:avLst/>
          </a:prstGeom>
          <a:noFill/>
        </p:spPr>
        <p:txBody>
          <a:bodyPr wrap="square" rtlCol="0">
            <a:spAutoFit/>
          </a:bodyPr>
          <a:lstStyle/>
          <a:p>
            <a:r>
              <a:rPr lang="en-US" sz="1000" dirty="0"/>
              <a:t>+/-</a:t>
            </a:r>
          </a:p>
        </p:txBody>
      </p:sp>
      <p:cxnSp>
        <p:nvCxnSpPr>
          <p:cNvPr id="69" name="Straight Connector 68">
            <a:extLst>
              <a:ext uri="{FF2B5EF4-FFF2-40B4-BE49-F238E27FC236}">
                <a16:creationId xmlns:a16="http://schemas.microsoft.com/office/drawing/2014/main" id="{A922EA71-BF87-4121-9567-8F02C8BCB4A2}"/>
              </a:ext>
            </a:extLst>
          </p:cNvPr>
          <p:cNvCxnSpPr>
            <a:cxnSpLocks/>
          </p:cNvCxnSpPr>
          <p:nvPr/>
        </p:nvCxnSpPr>
        <p:spPr>
          <a:xfrm>
            <a:off x="6944274" y="3064871"/>
            <a:ext cx="4696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375BA858-49A1-490F-BD01-CD7803BAA57D}"/>
              </a:ext>
            </a:extLst>
          </p:cNvPr>
          <p:cNvCxnSpPr>
            <a:stCxn id="63" idx="3"/>
            <a:endCxn id="32" idx="1"/>
          </p:cNvCxnSpPr>
          <p:nvPr/>
        </p:nvCxnSpPr>
        <p:spPr>
          <a:xfrm>
            <a:off x="7743824" y="3058781"/>
            <a:ext cx="389981" cy="6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itle 4">
            <a:extLst>
              <a:ext uri="{FF2B5EF4-FFF2-40B4-BE49-F238E27FC236}">
                <a16:creationId xmlns:a16="http://schemas.microsoft.com/office/drawing/2014/main" id="{C8BC546D-2671-408F-932A-6A3CA4222CB8}"/>
              </a:ext>
            </a:extLst>
          </p:cNvPr>
          <p:cNvSpPr txBox="1">
            <a:spLocks/>
          </p:cNvSpPr>
          <p:nvPr/>
        </p:nvSpPr>
        <p:spPr>
          <a:xfrm>
            <a:off x="7690338" y="5603631"/>
            <a:ext cx="3433275" cy="644769"/>
          </a:xfrm>
          <a:prstGeom prst="rect">
            <a:avLst/>
          </a:prstGeom>
          <a:noFill/>
          <a:ln>
            <a:noFill/>
          </a:ln>
        </p:spPr>
        <p:txBody>
          <a:bodyPr wrap="square" lIns="91425" tIns="91425" rIns="91425" bIns="91425" anchor="b" anchorCtr="0"/>
          <a:lstStyle>
            <a:defPPr marR="0" lvl="0" algn="l" rtl="0">
              <a:lnSpc>
                <a:spcPct val="100000"/>
              </a:lnSpc>
              <a:spcBef>
                <a:spcPts val="0"/>
              </a:spcBef>
              <a:spcAft>
                <a:spcPts val="0"/>
              </a:spcAft>
            </a:defPPr>
            <a:lvl1pPr marL="0" marR="0" lvl="0" indent="0" algn="l" rtl="0">
              <a:lnSpc>
                <a:spcPct val="80000"/>
              </a:lnSpc>
              <a:spcBef>
                <a:spcPts val="0"/>
              </a:spcBef>
              <a:spcAft>
                <a:spcPts val="0"/>
              </a:spcAft>
              <a:buClr>
                <a:schemeClr val="accent1"/>
              </a:buClr>
              <a:buFont typeface="Century Gothic"/>
              <a:buNone/>
              <a:defRPr sz="3600" b="1" i="0" u="none" strike="noStrike" cap="none">
                <a:solidFill>
                  <a:schemeClr val="accent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2000" dirty="0" err="1"/>
              <a:t>Kathir</a:t>
            </a:r>
            <a:r>
              <a:rPr lang="en-US" sz="2000" dirty="0"/>
              <a:t> - Author</a:t>
            </a:r>
          </a:p>
          <a:p>
            <a:r>
              <a:rPr lang="en-US" sz="2000" dirty="0"/>
              <a:t>Unedited - Editor</a:t>
            </a:r>
          </a:p>
        </p:txBody>
      </p:sp>
    </p:spTree>
    <p:extLst>
      <p:ext uri="{BB962C8B-B14F-4D97-AF65-F5344CB8AC3E}">
        <p14:creationId xmlns:p14="http://schemas.microsoft.com/office/powerpoint/2010/main" val="3863585297"/>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6D1EB-7C23-4900-881F-0A6B24E84E97}"/>
              </a:ext>
            </a:extLst>
          </p:cNvPr>
          <p:cNvSpPr>
            <a:spLocks noGrp="1"/>
          </p:cNvSpPr>
          <p:nvPr>
            <p:ph type="title"/>
          </p:nvPr>
        </p:nvSpPr>
        <p:spPr/>
        <p:txBody>
          <a:bodyPr>
            <a:normAutofit/>
          </a:bodyPr>
          <a:lstStyle/>
          <a:p>
            <a:r>
              <a:rPr lang="en-GB" altLang="en-US" sz="1999" dirty="0"/>
              <a:t>Envisioning possible success factors/criteria, maybe even KPIs in </a:t>
            </a:r>
            <a:r>
              <a:rPr lang="en-GB" altLang="en-US" sz="1999" u="sng" dirty="0"/>
              <a:t>Enterprise safety</a:t>
            </a:r>
            <a:r>
              <a:rPr lang="en-GB" altLang="en-US" sz="1999" dirty="0"/>
              <a:t>!  (cntd)</a:t>
            </a:r>
            <a:endParaRPr lang="en-US" sz="1999" dirty="0"/>
          </a:p>
        </p:txBody>
      </p:sp>
      <p:sp>
        <p:nvSpPr>
          <p:cNvPr id="3" name="Content Placeholder 2">
            <a:extLst>
              <a:ext uri="{FF2B5EF4-FFF2-40B4-BE49-F238E27FC236}">
                <a16:creationId xmlns:a16="http://schemas.microsoft.com/office/drawing/2014/main" id="{5755D9A2-4A82-4F5B-A2C0-E90BF7069C84}"/>
              </a:ext>
            </a:extLst>
          </p:cNvPr>
          <p:cNvSpPr>
            <a:spLocks noGrp="1"/>
          </p:cNvSpPr>
          <p:nvPr>
            <p:ph idx="1"/>
          </p:nvPr>
        </p:nvSpPr>
        <p:spPr/>
        <p:txBody>
          <a:bodyPr>
            <a:normAutofit/>
          </a:bodyPr>
          <a:lstStyle/>
          <a:p>
            <a:r>
              <a:rPr lang="en-US" sz="1400" dirty="0"/>
              <a:t>We identified lead time, quality, safety conformance influence customer satisfaction. A satisfied customer is believed to be loyal and promote the services of the company. As a result new business opportunities arise in adjacent safety technology, which in turn contribute to our project success. </a:t>
            </a:r>
          </a:p>
          <a:p>
            <a:r>
              <a:rPr lang="en-US" sz="1400" dirty="0"/>
              <a:t>Profit ensures that a business is sustainable and can continue to operate in the long term. Lead time can have both a positive and negative effect on customer satisfaction. If a project is delivered prior to the pre-communicated deadline or time schedule, then it is believed to have a positive effect.</a:t>
            </a:r>
          </a:p>
          <a:p>
            <a:r>
              <a:rPr lang="en-US" sz="1400" dirty="0"/>
              <a:t>A projects outcome needs to meet certain characteristics, features or standards. These items are represented in the concept quality. The success criterion quality is found to be imperative for customer satisfaction. If a projects quality is not met then, this is assumed to negatively influence customer satisfaction</a:t>
            </a:r>
          </a:p>
          <a:p>
            <a:r>
              <a:rPr lang="en-US" sz="1400" dirty="0"/>
              <a:t>A poor safety performance is believed to have a direct negative effect on customer satisfaction  particularly in enterprise safety business. It can potentially affect adjacent business opportunities negatively.</a:t>
            </a:r>
          </a:p>
          <a:p>
            <a:endParaRPr lang="en-US" sz="1400" dirty="0"/>
          </a:p>
        </p:txBody>
      </p:sp>
      <p:sp>
        <p:nvSpPr>
          <p:cNvPr id="4" name="Title 4">
            <a:extLst>
              <a:ext uri="{FF2B5EF4-FFF2-40B4-BE49-F238E27FC236}">
                <a16:creationId xmlns:a16="http://schemas.microsoft.com/office/drawing/2014/main" id="{EDAAF749-99F4-4560-8D87-D4D8D67E3A42}"/>
              </a:ext>
            </a:extLst>
          </p:cNvPr>
          <p:cNvSpPr txBox="1">
            <a:spLocks/>
          </p:cNvSpPr>
          <p:nvPr/>
        </p:nvSpPr>
        <p:spPr>
          <a:xfrm>
            <a:off x="7690338" y="5603631"/>
            <a:ext cx="3433275" cy="644769"/>
          </a:xfrm>
          <a:prstGeom prst="rect">
            <a:avLst/>
          </a:prstGeom>
          <a:noFill/>
          <a:ln>
            <a:noFill/>
          </a:ln>
        </p:spPr>
        <p:txBody>
          <a:bodyPr wrap="square" lIns="91425" tIns="91425" rIns="91425" bIns="91425" anchor="b" anchorCtr="0"/>
          <a:lstStyle>
            <a:defPPr marR="0" lvl="0" algn="l" rtl="0">
              <a:lnSpc>
                <a:spcPct val="100000"/>
              </a:lnSpc>
              <a:spcBef>
                <a:spcPts val="0"/>
              </a:spcBef>
              <a:spcAft>
                <a:spcPts val="0"/>
              </a:spcAft>
            </a:defPPr>
            <a:lvl1pPr marL="0" marR="0" lvl="0" indent="0" algn="l" rtl="0">
              <a:lnSpc>
                <a:spcPct val="80000"/>
              </a:lnSpc>
              <a:spcBef>
                <a:spcPts val="0"/>
              </a:spcBef>
              <a:spcAft>
                <a:spcPts val="0"/>
              </a:spcAft>
              <a:buClr>
                <a:schemeClr val="accent1"/>
              </a:buClr>
              <a:buFont typeface="Century Gothic"/>
              <a:buNone/>
              <a:defRPr sz="3600" b="1" i="0" u="none" strike="noStrike" cap="none">
                <a:solidFill>
                  <a:schemeClr val="accent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2000" dirty="0" err="1"/>
              <a:t>Kathir</a:t>
            </a:r>
            <a:r>
              <a:rPr lang="en-US" sz="2000" dirty="0"/>
              <a:t> - Author</a:t>
            </a:r>
          </a:p>
          <a:p>
            <a:r>
              <a:rPr lang="en-US" sz="2000" dirty="0"/>
              <a:t>Unedited - Editor</a:t>
            </a:r>
          </a:p>
        </p:txBody>
      </p:sp>
    </p:spTree>
    <p:extLst>
      <p:ext uri="{BB962C8B-B14F-4D97-AF65-F5344CB8AC3E}">
        <p14:creationId xmlns:p14="http://schemas.microsoft.com/office/powerpoint/2010/main" val="1090471869"/>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E2BCB-3032-4641-8DE8-B595CC4909FE}"/>
              </a:ext>
            </a:extLst>
          </p:cNvPr>
          <p:cNvSpPr>
            <a:spLocks noGrp="1"/>
          </p:cNvSpPr>
          <p:nvPr>
            <p:ph type="title"/>
          </p:nvPr>
        </p:nvSpPr>
        <p:spPr/>
        <p:txBody>
          <a:bodyPr/>
          <a:lstStyle/>
          <a:p>
            <a:r>
              <a:rPr lang="en-US" altLang="en-US" dirty="0"/>
              <a:t>Customer/user engagement plan</a:t>
            </a:r>
            <a:br>
              <a:rPr lang="en-US" altLang="en-US" dirty="0"/>
            </a:br>
            <a:r>
              <a:rPr lang="en-US" altLang="en-US" dirty="0"/>
              <a:t>- Conversation</a:t>
            </a:r>
            <a:endParaRPr lang="en-US" dirty="0"/>
          </a:p>
        </p:txBody>
      </p:sp>
      <p:sp>
        <p:nvSpPr>
          <p:cNvPr id="3" name="Content Placeholder 2">
            <a:extLst>
              <a:ext uri="{FF2B5EF4-FFF2-40B4-BE49-F238E27FC236}">
                <a16:creationId xmlns:a16="http://schemas.microsoft.com/office/drawing/2014/main" id="{F39E1620-BF03-4620-B6D0-20A4F0E26793}"/>
              </a:ext>
            </a:extLst>
          </p:cNvPr>
          <p:cNvSpPr>
            <a:spLocks noGrp="1"/>
          </p:cNvSpPr>
          <p:nvPr>
            <p:ph idx="1"/>
          </p:nvPr>
        </p:nvSpPr>
        <p:spPr>
          <a:xfrm>
            <a:off x="1065212" y="1641232"/>
            <a:ext cx="8981465" cy="4191000"/>
          </a:xfrm>
        </p:spPr>
        <p:txBody>
          <a:bodyPr>
            <a:noAutofit/>
          </a:bodyPr>
          <a:lstStyle/>
          <a:p>
            <a:pPr>
              <a:lnSpc>
                <a:spcPct val="100000"/>
              </a:lnSpc>
              <a:spcBef>
                <a:spcPts val="600"/>
              </a:spcBef>
            </a:pPr>
            <a:r>
              <a:rPr lang="en-US" sz="1200" dirty="0"/>
              <a:t>We would use GAIN strategy to start conversation with customer. </a:t>
            </a:r>
          </a:p>
          <a:p>
            <a:pPr>
              <a:lnSpc>
                <a:spcPct val="100000"/>
              </a:lnSpc>
              <a:spcBef>
                <a:spcPts val="600"/>
              </a:spcBef>
            </a:pPr>
            <a:r>
              <a:rPr lang="en-US" sz="1200" dirty="0"/>
              <a:t>Prior meeting customer, we will make sure we have working prototype for quick and easy demonstration.</a:t>
            </a:r>
          </a:p>
          <a:p>
            <a:pPr>
              <a:lnSpc>
                <a:spcPct val="100000"/>
              </a:lnSpc>
              <a:spcBef>
                <a:spcPts val="600"/>
              </a:spcBef>
            </a:pPr>
            <a:r>
              <a:rPr lang="en-US" sz="1200" dirty="0"/>
              <a:t>Take customer for lunch and ask/listen to his/her goals, issues and needs and how we can help his/her business successful. </a:t>
            </a:r>
          </a:p>
          <a:p>
            <a:pPr>
              <a:lnSpc>
                <a:spcPct val="100000"/>
              </a:lnSpc>
              <a:spcBef>
                <a:spcPts val="600"/>
              </a:spcBef>
            </a:pPr>
            <a:r>
              <a:rPr lang="en-US" sz="1200" dirty="0"/>
              <a:t>We knew little about the customer sitting across the table. Do “Google” &amp; “LinkedIn” search and understand more about customer and his company before meeting him.</a:t>
            </a:r>
          </a:p>
          <a:p>
            <a:pPr>
              <a:lnSpc>
                <a:spcPct val="100000"/>
              </a:lnSpc>
              <a:spcBef>
                <a:spcPts val="600"/>
              </a:spcBef>
            </a:pPr>
            <a:r>
              <a:rPr lang="en-US" sz="1200" dirty="0"/>
              <a:t>Build Rapport- comment something nice about their office, discuss an area of commonality, small talk about traffic/ weather</a:t>
            </a:r>
          </a:p>
          <a:p>
            <a:pPr>
              <a:lnSpc>
                <a:spcPct val="100000"/>
              </a:lnSpc>
              <a:spcBef>
                <a:spcPts val="600"/>
              </a:spcBef>
            </a:pPr>
            <a:r>
              <a:rPr lang="en-US" sz="1200" dirty="0"/>
              <a:t>Ask Interesting questions – for example, </a:t>
            </a:r>
          </a:p>
          <a:p>
            <a:pPr lvl="1" fontAlgn="base">
              <a:lnSpc>
                <a:spcPct val="100000"/>
              </a:lnSpc>
              <a:spcBef>
                <a:spcPts val="600"/>
              </a:spcBef>
            </a:pPr>
            <a:r>
              <a:rPr lang="en-US" sz="1200" dirty="0"/>
              <a:t>In your annual report you mention that the key priorities is to come up with advanced and autonomous safety business . How are you tracking towards achieving those? What challenges are you facing in these areas? How can our product fit into your needs?</a:t>
            </a:r>
          </a:p>
          <a:p>
            <a:pPr lvl="1" fontAlgn="base">
              <a:lnSpc>
                <a:spcPct val="100000"/>
              </a:lnSpc>
              <a:spcBef>
                <a:spcPts val="600"/>
              </a:spcBef>
            </a:pPr>
            <a:r>
              <a:rPr lang="en-US" sz="1200" dirty="0"/>
              <a:t>If our company can save your cost by $10M, what would be your thoughts?</a:t>
            </a:r>
          </a:p>
          <a:p>
            <a:pPr>
              <a:lnSpc>
                <a:spcPct val="100000"/>
              </a:lnSpc>
              <a:spcBef>
                <a:spcPts val="600"/>
              </a:spcBef>
            </a:pPr>
            <a:r>
              <a:rPr lang="en-US" sz="1200" dirty="0"/>
              <a:t>Agenda: Demonstrate the prototype and explain how our safety technologies can improve his business plan.</a:t>
            </a:r>
          </a:p>
          <a:p>
            <a:pPr fontAlgn="base">
              <a:lnSpc>
                <a:spcPct val="100000"/>
              </a:lnSpc>
              <a:spcBef>
                <a:spcPts val="600"/>
              </a:spcBef>
            </a:pPr>
            <a:r>
              <a:rPr lang="en-US" sz="1200" dirty="0"/>
              <a:t>Sell the vision of the future: In the first meeting we want our prospect to leave excited-excited about the possibilities and excited about working with you. To build this excitement, we will paint a picture for the buyer of what it's going to be like when we finish the project. We will share case studies and stories. We hope these can be very powerful, as our prospect can relate to the client in the story and "walk in their shoes." When we do this, they see the possibilities in a new light and see you as the knight in shining armor to guide them.</a:t>
            </a:r>
          </a:p>
          <a:p>
            <a:pPr>
              <a:lnSpc>
                <a:spcPct val="100000"/>
              </a:lnSpc>
              <a:spcBef>
                <a:spcPts val="600"/>
              </a:spcBef>
            </a:pPr>
            <a:endParaRPr lang="en-US" sz="1200" dirty="0"/>
          </a:p>
          <a:p>
            <a:pPr>
              <a:lnSpc>
                <a:spcPct val="100000"/>
              </a:lnSpc>
              <a:spcBef>
                <a:spcPts val="600"/>
              </a:spcBef>
            </a:pPr>
            <a:endParaRPr lang="en-US" sz="1200" dirty="0"/>
          </a:p>
        </p:txBody>
      </p:sp>
      <p:sp>
        <p:nvSpPr>
          <p:cNvPr id="4" name="Title 4">
            <a:extLst>
              <a:ext uri="{FF2B5EF4-FFF2-40B4-BE49-F238E27FC236}">
                <a16:creationId xmlns:a16="http://schemas.microsoft.com/office/drawing/2014/main" id="{3AB3D1C9-1383-4EFD-94FD-12697737C496}"/>
              </a:ext>
            </a:extLst>
          </p:cNvPr>
          <p:cNvSpPr txBox="1">
            <a:spLocks/>
          </p:cNvSpPr>
          <p:nvPr/>
        </p:nvSpPr>
        <p:spPr>
          <a:xfrm>
            <a:off x="7690338" y="5926015"/>
            <a:ext cx="3433275" cy="644769"/>
          </a:xfrm>
          <a:prstGeom prst="rect">
            <a:avLst/>
          </a:prstGeom>
          <a:noFill/>
          <a:ln>
            <a:noFill/>
          </a:ln>
        </p:spPr>
        <p:txBody>
          <a:bodyPr wrap="square" lIns="91425" tIns="91425" rIns="91425" bIns="91425" anchor="b" anchorCtr="0"/>
          <a:lstStyle>
            <a:defPPr marR="0" lvl="0" algn="l" rtl="0">
              <a:lnSpc>
                <a:spcPct val="100000"/>
              </a:lnSpc>
              <a:spcBef>
                <a:spcPts val="0"/>
              </a:spcBef>
              <a:spcAft>
                <a:spcPts val="0"/>
              </a:spcAft>
            </a:defPPr>
            <a:lvl1pPr marL="0" marR="0" lvl="0" indent="0" algn="l" rtl="0">
              <a:lnSpc>
                <a:spcPct val="80000"/>
              </a:lnSpc>
              <a:spcBef>
                <a:spcPts val="0"/>
              </a:spcBef>
              <a:spcAft>
                <a:spcPts val="0"/>
              </a:spcAft>
              <a:buClr>
                <a:schemeClr val="accent1"/>
              </a:buClr>
              <a:buFont typeface="Century Gothic"/>
              <a:buNone/>
              <a:defRPr sz="3600" b="1" i="0" u="none" strike="noStrike" cap="none">
                <a:solidFill>
                  <a:schemeClr val="accent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2000" dirty="0" err="1"/>
              <a:t>Kathir</a:t>
            </a:r>
            <a:r>
              <a:rPr lang="en-US" sz="2000" dirty="0"/>
              <a:t> - Author</a:t>
            </a:r>
          </a:p>
          <a:p>
            <a:r>
              <a:rPr lang="en-US" sz="2000" dirty="0"/>
              <a:t>Unedited - Editor</a:t>
            </a:r>
          </a:p>
        </p:txBody>
      </p:sp>
    </p:spTree>
    <p:extLst>
      <p:ext uri="{BB962C8B-B14F-4D97-AF65-F5344CB8AC3E}">
        <p14:creationId xmlns:p14="http://schemas.microsoft.com/office/powerpoint/2010/main" val="3539587141"/>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E2BCB-3032-4641-8DE8-B595CC4909FE}"/>
              </a:ext>
            </a:extLst>
          </p:cNvPr>
          <p:cNvSpPr>
            <a:spLocks noGrp="1"/>
          </p:cNvSpPr>
          <p:nvPr>
            <p:ph type="title"/>
          </p:nvPr>
        </p:nvSpPr>
        <p:spPr/>
        <p:txBody>
          <a:bodyPr/>
          <a:lstStyle/>
          <a:p>
            <a:r>
              <a:rPr lang="en-US" altLang="en-US" dirty="0"/>
              <a:t>Customer/user engagement plan</a:t>
            </a:r>
            <a:br>
              <a:rPr lang="en-US" altLang="en-US" dirty="0"/>
            </a:br>
            <a:r>
              <a:rPr lang="en-US" altLang="en-US" dirty="0"/>
              <a:t>- </a:t>
            </a:r>
            <a:r>
              <a:rPr lang="en-US" altLang="en-US" sz="2400" dirty="0"/>
              <a:t>How do you start?</a:t>
            </a:r>
            <a:endParaRPr lang="en-US" sz="2400" dirty="0"/>
          </a:p>
        </p:txBody>
      </p:sp>
      <p:sp>
        <p:nvSpPr>
          <p:cNvPr id="3" name="Content Placeholder 2">
            <a:extLst>
              <a:ext uri="{FF2B5EF4-FFF2-40B4-BE49-F238E27FC236}">
                <a16:creationId xmlns:a16="http://schemas.microsoft.com/office/drawing/2014/main" id="{F39E1620-BF03-4620-B6D0-20A4F0E26793}"/>
              </a:ext>
            </a:extLst>
          </p:cNvPr>
          <p:cNvSpPr>
            <a:spLocks noGrp="1"/>
          </p:cNvSpPr>
          <p:nvPr>
            <p:ph idx="1"/>
          </p:nvPr>
        </p:nvSpPr>
        <p:spPr>
          <a:xfrm>
            <a:off x="1065212" y="1641232"/>
            <a:ext cx="8981465" cy="4191000"/>
          </a:xfrm>
        </p:spPr>
        <p:txBody>
          <a:bodyPr>
            <a:noAutofit/>
          </a:bodyPr>
          <a:lstStyle/>
          <a:p>
            <a:pPr marL="139700" indent="0">
              <a:lnSpc>
                <a:spcPct val="100000"/>
              </a:lnSpc>
              <a:spcBef>
                <a:spcPts val="600"/>
              </a:spcBef>
              <a:buNone/>
            </a:pPr>
            <a:r>
              <a:rPr lang="en-US" sz="1200" dirty="0"/>
              <a:t>Below are the actions we need to take before forming our business</a:t>
            </a:r>
          </a:p>
          <a:p>
            <a:pPr>
              <a:lnSpc>
                <a:spcPct val="100000"/>
              </a:lnSpc>
              <a:spcBef>
                <a:spcPts val="600"/>
              </a:spcBef>
            </a:pPr>
            <a:r>
              <a:rPr lang="en-US" sz="1200" b="1" dirty="0"/>
              <a:t>Do the research</a:t>
            </a:r>
            <a:r>
              <a:rPr lang="en-US" sz="1200" dirty="0"/>
              <a:t>: One of the most important things to do before starting a business is to research the competitive landscape. Just because we have come up with such a brilliant idea does not mean other people haven't also had the same idea, where we know Amazon, Google and other companies already put a lot of efforts in this market. we need to offer a solution which is better and cheaper than our competitors. We need to fully understand customers requirements and market solutions and find the best approach to satisfy the customers and stake holders.</a:t>
            </a:r>
          </a:p>
          <a:p>
            <a:pPr fontAlgn="base"/>
            <a:r>
              <a:rPr lang="en-US" sz="1200" b="1" dirty="0"/>
              <a:t>Get organized: </a:t>
            </a:r>
            <a:r>
              <a:rPr lang="en-US" sz="1200" dirty="0"/>
              <a:t>The key to starting a new business is to be organized. So many people are driven and have great ideas, but they fail to follow through with them due to their organization. Small business owners wear many hats. Without a plan to stay organized, you'll find yourself being pulled in so many directions that you won't get anything accomplished.</a:t>
            </a:r>
          </a:p>
          <a:p>
            <a:pPr fontAlgn="base"/>
            <a:r>
              <a:rPr lang="en-US" sz="1200" b="1" dirty="0"/>
              <a:t>Ask ourselves why</a:t>
            </a:r>
            <a:r>
              <a:rPr lang="en-US" sz="1200" dirty="0"/>
              <a:t>: We need to do the SWOT and find out our strengths and weaknesses.</a:t>
            </a:r>
          </a:p>
          <a:p>
            <a:pPr fontAlgn="base"/>
            <a:r>
              <a:rPr lang="en-US" sz="1200" b="1" dirty="0"/>
              <a:t>Survey your target market: </a:t>
            </a:r>
            <a:r>
              <a:rPr lang="en-US" sz="1200" dirty="0"/>
              <a:t>Survey a focus group of the target demographic for the service or product. It is crucial to make sure you are delivering what your customer wants, not what you want. This will give you insight into your customer's buying decision and save you lots of experimenting down the road.</a:t>
            </a:r>
          </a:p>
          <a:p>
            <a:pPr fontAlgn="base"/>
            <a:r>
              <a:rPr lang="en-US" sz="1200" dirty="0"/>
              <a:t> </a:t>
            </a:r>
            <a:r>
              <a:rPr lang="en-US" sz="1200" b="1" dirty="0"/>
              <a:t>Get legal advice: </a:t>
            </a:r>
            <a:r>
              <a:rPr lang="en-US" sz="1200" dirty="0"/>
              <a:t>We often make the assumption that legal counsel is for when we get ourselves into trouble, but preventative and proactive legal preparation can be the very best way to set your business on the path to long-term success. When you call on legal counsel after you've run into a problem, it's often too late or could critically impact your business in both the short and long term</a:t>
            </a:r>
          </a:p>
          <a:p>
            <a:pPr>
              <a:lnSpc>
                <a:spcPct val="100000"/>
              </a:lnSpc>
              <a:spcBef>
                <a:spcPts val="600"/>
              </a:spcBef>
            </a:pPr>
            <a:endParaRPr lang="en-US" sz="1200" dirty="0"/>
          </a:p>
          <a:p>
            <a:pPr>
              <a:lnSpc>
                <a:spcPct val="100000"/>
              </a:lnSpc>
              <a:spcBef>
                <a:spcPts val="600"/>
              </a:spcBef>
            </a:pPr>
            <a:endParaRPr lang="en-US" sz="1200" b="1" dirty="0"/>
          </a:p>
        </p:txBody>
      </p:sp>
      <p:sp>
        <p:nvSpPr>
          <p:cNvPr id="4" name="Title 4">
            <a:extLst>
              <a:ext uri="{FF2B5EF4-FFF2-40B4-BE49-F238E27FC236}">
                <a16:creationId xmlns:a16="http://schemas.microsoft.com/office/drawing/2014/main" id="{3AB3D1C9-1383-4EFD-94FD-12697737C496}"/>
              </a:ext>
            </a:extLst>
          </p:cNvPr>
          <p:cNvSpPr txBox="1">
            <a:spLocks/>
          </p:cNvSpPr>
          <p:nvPr/>
        </p:nvSpPr>
        <p:spPr>
          <a:xfrm>
            <a:off x="7690338" y="5926015"/>
            <a:ext cx="3433275" cy="644769"/>
          </a:xfrm>
          <a:prstGeom prst="rect">
            <a:avLst/>
          </a:prstGeom>
          <a:noFill/>
          <a:ln>
            <a:noFill/>
          </a:ln>
        </p:spPr>
        <p:txBody>
          <a:bodyPr wrap="square" lIns="91425" tIns="91425" rIns="91425" bIns="91425" anchor="b" anchorCtr="0"/>
          <a:lstStyle>
            <a:defPPr marR="0" lvl="0" algn="l" rtl="0">
              <a:lnSpc>
                <a:spcPct val="100000"/>
              </a:lnSpc>
              <a:spcBef>
                <a:spcPts val="0"/>
              </a:spcBef>
              <a:spcAft>
                <a:spcPts val="0"/>
              </a:spcAft>
            </a:defPPr>
            <a:lvl1pPr marL="0" marR="0" lvl="0" indent="0" algn="l" rtl="0">
              <a:lnSpc>
                <a:spcPct val="80000"/>
              </a:lnSpc>
              <a:spcBef>
                <a:spcPts val="0"/>
              </a:spcBef>
              <a:spcAft>
                <a:spcPts val="0"/>
              </a:spcAft>
              <a:buClr>
                <a:schemeClr val="accent1"/>
              </a:buClr>
              <a:buFont typeface="Century Gothic"/>
              <a:buNone/>
              <a:defRPr sz="3600" b="1" i="0" u="none" strike="noStrike" cap="none">
                <a:solidFill>
                  <a:schemeClr val="accent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2000" dirty="0"/>
              <a:t>Amin - Author</a:t>
            </a:r>
          </a:p>
          <a:p>
            <a:r>
              <a:rPr lang="en-US" sz="2000" dirty="0"/>
              <a:t>Unedited - Editor</a:t>
            </a:r>
          </a:p>
        </p:txBody>
      </p:sp>
    </p:spTree>
    <p:extLst>
      <p:ext uri="{BB962C8B-B14F-4D97-AF65-F5344CB8AC3E}">
        <p14:creationId xmlns:p14="http://schemas.microsoft.com/office/powerpoint/2010/main" val="3375264151"/>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E2BCB-3032-4641-8DE8-B595CC4909FE}"/>
              </a:ext>
            </a:extLst>
          </p:cNvPr>
          <p:cNvSpPr>
            <a:spLocks noGrp="1"/>
          </p:cNvSpPr>
          <p:nvPr>
            <p:ph type="title"/>
          </p:nvPr>
        </p:nvSpPr>
        <p:spPr/>
        <p:txBody>
          <a:bodyPr/>
          <a:lstStyle/>
          <a:p>
            <a:r>
              <a:rPr lang="en-US" altLang="en-US" dirty="0"/>
              <a:t>Customer/user engagement plan</a:t>
            </a:r>
            <a:br>
              <a:rPr lang="en-US" altLang="en-US" dirty="0"/>
            </a:br>
            <a:r>
              <a:rPr lang="en-US" altLang="en-US" dirty="0"/>
              <a:t>- </a:t>
            </a:r>
            <a:r>
              <a:rPr lang="en-US" altLang="en-US" sz="2400" dirty="0"/>
              <a:t>How do you start? (</a:t>
            </a:r>
            <a:r>
              <a:rPr lang="en-US" altLang="en-US" sz="2400" dirty="0" err="1"/>
              <a:t>cont</a:t>
            </a:r>
            <a:r>
              <a:rPr lang="en-US" altLang="en-US" sz="2400" dirty="0"/>
              <a:t>)</a:t>
            </a:r>
            <a:endParaRPr lang="en-US" sz="2400" dirty="0"/>
          </a:p>
        </p:txBody>
      </p:sp>
      <p:sp>
        <p:nvSpPr>
          <p:cNvPr id="3" name="Content Placeholder 2">
            <a:extLst>
              <a:ext uri="{FF2B5EF4-FFF2-40B4-BE49-F238E27FC236}">
                <a16:creationId xmlns:a16="http://schemas.microsoft.com/office/drawing/2014/main" id="{F39E1620-BF03-4620-B6D0-20A4F0E26793}"/>
              </a:ext>
            </a:extLst>
          </p:cNvPr>
          <p:cNvSpPr>
            <a:spLocks noGrp="1"/>
          </p:cNvSpPr>
          <p:nvPr>
            <p:ph idx="1"/>
          </p:nvPr>
        </p:nvSpPr>
        <p:spPr>
          <a:xfrm>
            <a:off x="1065212" y="1641232"/>
            <a:ext cx="8981465" cy="4191000"/>
          </a:xfrm>
        </p:spPr>
        <p:txBody>
          <a:bodyPr>
            <a:noAutofit/>
          </a:bodyPr>
          <a:lstStyle/>
          <a:p>
            <a:pPr>
              <a:lnSpc>
                <a:spcPct val="100000"/>
              </a:lnSpc>
              <a:spcBef>
                <a:spcPts val="600"/>
              </a:spcBef>
            </a:pPr>
            <a:r>
              <a:rPr lang="en-US" sz="1200" b="1" dirty="0"/>
              <a:t>Network: </a:t>
            </a:r>
            <a:r>
              <a:rPr lang="en-US" sz="1200" dirty="0"/>
              <a:t> We will need to talk with many entrepreneurs, ideally those who have succeeded in related areas and those who have failed. Their experience needs to be recent to be useful, as it will provide valuable context for our endeavor. The most helpful advice to capture is the impact on their lifestyle, such as finances, personal relationships, health, emotional stability, and self-esteem</a:t>
            </a:r>
          </a:p>
          <a:p>
            <a:pPr>
              <a:lnSpc>
                <a:spcPct val="100000"/>
              </a:lnSpc>
              <a:spcBef>
                <a:spcPts val="600"/>
              </a:spcBef>
            </a:pPr>
            <a:r>
              <a:rPr lang="en-US" sz="1200" b="1" dirty="0"/>
              <a:t>Think about your exit strategy: </a:t>
            </a:r>
            <a:r>
              <a:rPr lang="en-US" sz="1200" dirty="0">
                <a:solidFill>
                  <a:schemeClr val="tx1"/>
                </a:solidFill>
              </a:rPr>
              <a:t>One of the most important thing is our exit strategy. In entrepreneurship and strategic management an exit strategy or exit plan is a way to transition the ownership of a company to another company (e.g. through a merger or acquisition) or to investors (e.g. through an Initial public offering). Other types of exit strategy include management buyouts or employee buyouts (common in the manufacturing industry). Moreover, winding up a company or bankruptcy is also a type of exit strategy. Bringing on board strategic or financial partners may also be considered a form of exit, albeit partial exit, as it may help ensure succession and survival of the business.</a:t>
            </a:r>
          </a:p>
          <a:p>
            <a:pPr>
              <a:lnSpc>
                <a:spcPct val="100000"/>
              </a:lnSpc>
              <a:spcBef>
                <a:spcPts val="600"/>
              </a:spcBef>
            </a:pPr>
            <a:endParaRPr lang="en-US" sz="1200" b="1" dirty="0"/>
          </a:p>
        </p:txBody>
      </p:sp>
      <p:sp>
        <p:nvSpPr>
          <p:cNvPr id="4" name="Title 4">
            <a:extLst>
              <a:ext uri="{FF2B5EF4-FFF2-40B4-BE49-F238E27FC236}">
                <a16:creationId xmlns:a16="http://schemas.microsoft.com/office/drawing/2014/main" id="{3AB3D1C9-1383-4EFD-94FD-12697737C496}"/>
              </a:ext>
            </a:extLst>
          </p:cNvPr>
          <p:cNvSpPr txBox="1">
            <a:spLocks/>
          </p:cNvSpPr>
          <p:nvPr/>
        </p:nvSpPr>
        <p:spPr>
          <a:xfrm>
            <a:off x="7690338" y="5926015"/>
            <a:ext cx="3433275" cy="644769"/>
          </a:xfrm>
          <a:prstGeom prst="rect">
            <a:avLst/>
          </a:prstGeom>
          <a:noFill/>
          <a:ln>
            <a:noFill/>
          </a:ln>
        </p:spPr>
        <p:txBody>
          <a:bodyPr wrap="square" lIns="91425" tIns="91425" rIns="91425" bIns="91425" anchor="b" anchorCtr="0"/>
          <a:lstStyle>
            <a:defPPr marR="0" lvl="0" algn="l" rtl="0">
              <a:lnSpc>
                <a:spcPct val="100000"/>
              </a:lnSpc>
              <a:spcBef>
                <a:spcPts val="0"/>
              </a:spcBef>
              <a:spcAft>
                <a:spcPts val="0"/>
              </a:spcAft>
            </a:defPPr>
            <a:lvl1pPr marL="0" marR="0" lvl="0" indent="0" algn="l" rtl="0">
              <a:lnSpc>
                <a:spcPct val="80000"/>
              </a:lnSpc>
              <a:spcBef>
                <a:spcPts val="0"/>
              </a:spcBef>
              <a:spcAft>
                <a:spcPts val="0"/>
              </a:spcAft>
              <a:buClr>
                <a:schemeClr val="accent1"/>
              </a:buClr>
              <a:buFont typeface="Century Gothic"/>
              <a:buNone/>
              <a:defRPr sz="3600" b="1" i="0" u="none" strike="noStrike" cap="none">
                <a:solidFill>
                  <a:schemeClr val="accent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2000" dirty="0"/>
              <a:t>Amin - Author</a:t>
            </a:r>
          </a:p>
          <a:p>
            <a:r>
              <a:rPr lang="en-US" sz="2000" dirty="0"/>
              <a:t>Unedited - Editor</a:t>
            </a:r>
          </a:p>
        </p:txBody>
      </p:sp>
    </p:spTree>
    <p:extLst>
      <p:ext uri="{BB962C8B-B14F-4D97-AF65-F5344CB8AC3E}">
        <p14:creationId xmlns:p14="http://schemas.microsoft.com/office/powerpoint/2010/main" val="1768513820"/>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E2BCB-3032-4641-8DE8-B595CC4909FE}"/>
              </a:ext>
            </a:extLst>
          </p:cNvPr>
          <p:cNvSpPr>
            <a:spLocks noGrp="1"/>
          </p:cNvSpPr>
          <p:nvPr>
            <p:ph type="title"/>
          </p:nvPr>
        </p:nvSpPr>
        <p:spPr/>
        <p:txBody>
          <a:bodyPr/>
          <a:lstStyle/>
          <a:p>
            <a:r>
              <a:rPr lang="en-US" altLang="en-US" dirty="0"/>
              <a:t>Customer/user engagement plan</a:t>
            </a:r>
            <a:br>
              <a:rPr lang="en-US" altLang="en-US" dirty="0"/>
            </a:br>
            <a:r>
              <a:rPr lang="en-US" altLang="en-US" dirty="0"/>
              <a:t>- </a:t>
            </a:r>
            <a:r>
              <a:rPr lang="en-US" altLang="en-US" sz="2400" dirty="0"/>
              <a:t>customer’s view of the situation</a:t>
            </a:r>
            <a:endParaRPr lang="en-US" dirty="0"/>
          </a:p>
        </p:txBody>
      </p:sp>
      <p:sp>
        <p:nvSpPr>
          <p:cNvPr id="3" name="Content Placeholder 2">
            <a:extLst>
              <a:ext uri="{FF2B5EF4-FFF2-40B4-BE49-F238E27FC236}">
                <a16:creationId xmlns:a16="http://schemas.microsoft.com/office/drawing/2014/main" id="{F39E1620-BF03-4620-B6D0-20A4F0E26793}"/>
              </a:ext>
            </a:extLst>
          </p:cNvPr>
          <p:cNvSpPr>
            <a:spLocks noGrp="1"/>
          </p:cNvSpPr>
          <p:nvPr>
            <p:ph idx="1"/>
          </p:nvPr>
        </p:nvSpPr>
        <p:spPr>
          <a:xfrm>
            <a:off x="1065212" y="1641232"/>
            <a:ext cx="8981465" cy="4191000"/>
          </a:xfrm>
        </p:spPr>
        <p:txBody>
          <a:bodyPr>
            <a:noAutofit/>
          </a:bodyPr>
          <a:lstStyle/>
          <a:p>
            <a:r>
              <a:rPr lang="en-US" sz="1200" b="1" dirty="0"/>
              <a:t>Single customer view (SCV): </a:t>
            </a:r>
            <a:r>
              <a:rPr lang="en-US" sz="1200" dirty="0"/>
              <a:t>A Single Customer View is an aggregated, consistent and holistic representation of the data known by an organization about its customers. The obvious benefits of this include much improved customer service levels, better customer retention, higher conversion rates and hopefully an improved overall customer lifetime value.</a:t>
            </a:r>
          </a:p>
          <a:p>
            <a:r>
              <a:rPr lang="en-US" sz="1200" dirty="0"/>
              <a:t>SCV also means being able to use the huge amount of data being pulled in from all these various channels into one place, and being able to use that data in a meaningful way. By building a fuller, personalized picture of the customer and their journey, a business will have a more insightful guide to improving future sales and make improvements to future customer interactions.</a:t>
            </a:r>
          </a:p>
          <a:p>
            <a:r>
              <a:rPr lang="en-US" sz="1200" dirty="0"/>
              <a:t>We already know the market and main players in the market including Google, Amazon etc. and we know the customers needs and requirements. We need to analyze the customers true needs and what exactly they require from a smart home safety solution. We already have studied the customers feedbacks on home automation products such as Google Home, as well as home safety solutions such as ADT, so we do have a comprehensive idea of what are customer requirements. </a:t>
            </a:r>
          </a:p>
        </p:txBody>
      </p:sp>
      <p:sp>
        <p:nvSpPr>
          <p:cNvPr id="4" name="Title 4">
            <a:extLst>
              <a:ext uri="{FF2B5EF4-FFF2-40B4-BE49-F238E27FC236}">
                <a16:creationId xmlns:a16="http://schemas.microsoft.com/office/drawing/2014/main" id="{3AB3D1C9-1383-4EFD-94FD-12697737C496}"/>
              </a:ext>
            </a:extLst>
          </p:cNvPr>
          <p:cNvSpPr txBox="1">
            <a:spLocks/>
          </p:cNvSpPr>
          <p:nvPr/>
        </p:nvSpPr>
        <p:spPr>
          <a:xfrm>
            <a:off x="7690338" y="5926015"/>
            <a:ext cx="3433275" cy="644769"/>
          </a:xfrm>
          <a:prstGeom prst="rect">
            <a:avLst/>
          </a:prstGeom>
          <a:noFill/>
          <a:ln>
            <a:noFill/>
          </a:ln>
        </p:spPr>
        <p:txBody>
          <a:bodyPr wrap="square" lIns="91425" tIns="91425" rIns="91425" bIns="91425" anchor="b" anchorCtr="0"/>
          <a:lstStyle>
            <a:defPPr marR="0" lvl="0" algn="l" rtl="0">
              <a:lnSpc>
                <a:spcPct val="100000"/>
              </a:lnSpc>
              <a:spcBef>
                <a:spcPts val="0"/>
              </a:spcBef>
              <a:spcAft>
                <a:spcPts val="0"/>
              </a:spcAft>
            </a:defPPr>
            <a:lvl1pPr marL="0" marR="0" lvl="0" indent="0" algn="l" rtl="0">
              <a:lnSpc>
                <a:spcPct val="80000"/>
              </a:lnSpc>
              <a:spcBef>
                <a:spcPts val="0"/>
              </a:spcBef>
              <a:spcAft>
                <a:spcPts val="0"/>
              </a:spcAft>
              <a:buClr>
                <a:schemeClr val="accent1"/>
              </a:buClr>
              <a:buFont typeface="Century Gothic"/>
              <a:buNone/>
              <a:defRPr sz="3600" b="1" i="0" u="none" strike="noStrike" cap="none">
                <a:solidFill>
                  <a:schemeClr val="accent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2000" dirty="0"/>
              <a:t>Amin - Author</a:t>
            </a:r>
          </a:p>
          <a:p>
            <a:r>
              <a:rPr lang="en-US" sz="2000" dirty="0"/>
              <a:t>Unedited - Editor</a:t>
            </a:r>
          </a:p>
        </p:txBody>
      </p:sp>
    </p:spTree>
    <p:extLst>
      <p:ext uri="{BB962C8B-B14F-4D97-AF65-F5344CB8AC3E}">
        <p14:creationId xmlns:p14="http://schemas.microsoft.com/office/powerpoint/2010/main" val="741499307"/>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E2BCB-3032-4641-8DE8-B595CC4909FE}"/>
              </a:ext>
            </a:extLst>
          </p:cNvPr>
          <p:cNvSpPr>
            <a:spLocks noGrp="1"/>
          </p:cNvSpPr>
          <p:nvPr>
            <p:ph type="title"/>
          </p:nvPr>
        </p:nvSpPr>
        <p:spPr/>
        <p:txBody>
          <a:bodyPr/>
          <a:lstStyle/>
          <a:p>
            <a:r>
              <a:rPr lang="en-US" altLang="en-US" dirty="0"/>
              <a:t>Customer/user engagement plan</a:t>
            </a:r>
            <a:br>
              <a:rPr lang="en-US" altLang="en-US" dirty="0"/>
            </a:br>
            <a:r>
              <a:rPr lang="en-US" altLang="en-US" dirty="0"/>
              <a:t>- </a:t>
            </a:r>
            <a:r>
              <a:rPr lang="en-US" altLang="en-US" sz="2400" dirty="0"/>
              <a:t>What customers like to see happen?</a:t>
            </a:r>
            <a:endParaRPr lang="en-US" dirty="0"/>
          </a:p>
        </p:txBody>
      </p:sp>
      <p:sp>
        <p:nvSpPr>
          <p:cNvPr id="3" name="Content Placeholder 2">
            <a:extLst>
              <a:ext uri="{FF2B5EF4-FFF2-40B4-BE49-F238E27FC236}">
                <a16:creationId xmlns:a16="http://schemas.microsoft.com/office/drawing/2014/main" id="{F39E1620-BF03-4620-B6D0-20A4F0E26793}"/>
              </a:ext>
            </a:extLst>
          </p:cNvPr>
          <p:cNvSpPr>
            <a:spLocks noGrp="1"/>
          </p:cNvSpPr>
          <p:nvPr>
            <p:ph idx="1"/>
          </p:nvPr>
        </p:nvSpPr>
        <p:spPr>
          <a:xfrm>
            <a:off x="1065212" y="1641232"/>
            <a:ext cx="8981465" cy="4191000"/>
          </a:xfrm>
        </p:spPr>
        <p:txBody>
          <a:bodyPr>
            <a:noAutofit/>
          </a:bodyPr>
          <a:lstStyle/>
          <a:p>
            <a:r>
              <a:rPr lang="en-US" sz="1200" dirty="0"/>
              <a:t>Based on the SVC we prepared, we believe customers require to see an integrated, affordable, reliable, safety-focused home/enterprise automation solution that they can rely on. </a:t>
            </a:r>
          </a:p>
          <a:p>
            <a:r>
              <a:rPr lang="en-US" sz="1200" dirty="0"/>
              <a:t>Our potential customers needs to see a product that assures them their home and businesses are safe, fully monitored and easily controlled through smart handheld gadgets, voice commands or integrated deep learning and AI intelligence. </a:t>
            </a:r>
          </a:p>
          <a:p>
            <a:r>
              <a:rPr lang="en-US" sz="1200" dirty="0"/>
              <a:t>They need to see innovation and usage of contemporary technology which eases the interaction with environment.</a:t>
            </a:r>
          </a:p>
          <a:p>
            <a:r>
              <a:rPr lang="en-US" sz="1200" dirty="0"/>
              <a:t>They need great customers support for all their sales and technical support questions</a:t>
            </a:r>
          </a:p>
        </p:txBody>
      </p:sp>
      <p:sp>
        <p:nvSpPr>
          <p:cNvPr id="4" name="Title 4">
            <a:extLst>
              <a:ext uri="{FF2B5EF4-FFF2-40B4-BE49-F238E27FC236}">
                <a16:creationId xmlns:a16="http://schemas.microsoft.com/office/drawing/2014/main" id="{3AB3D1C9-1383-4EFD-94FD-12697737C496}"/>
              </a:ext>
            </a:extLst>
          </p:cNvPr>
          <p:cNvSpPr txBox="1">
            <a:spLocks/>
          </p:cNvSpPr>
          <p:nvPr/>
        </p:nvSpPr>
        <p:spPr>
          <a:xfrm>
            <a:off x="7690338" y="5926015"/>
            <a:ext cx="3433275" cy="644769"/>
          </a:xfrm>
          <a:prstGeom prst="rect">
            <a:avLst/>
          </a:prstGeom>
          <a:noFill/>
          <a:ln>
            <a:noFill/>
          </a:ln>
        </p:spPr>
        <p:txBody>
          <a:bodyPr wrap="square" lIns="91425" tIns="91425" rIns="91425" bIns="91425" anchor="b" anchorCtr="0"/>
          <a:lstStyle>
            <a:defPPr marR="0" lvl="0" algn="l" rtl="0">
              <a:lnSpc>
                <a:spcPct val="100000"/>
              </a:lnSpc>
              <a:spcBef>
                <a:spcPts val="0"/>
              </a:spcBef>
              <a:spcAft>
                <a:spcPts val="0"/>
              </a:spcAft>
            </a:defPPr>
            <a:lvl1pPr marL="0" marR="0" lvl="0" indent="0" algn="l" rtl="0">
              <a:lnSpc>
                <a:spcPct val="80000"/>
              </a:lnSpc>
              <a:spcBef>
                <a:spcPts val="0"/>
              </a:spcBef>
              <a:spcAft>
                <a:spcPts val="0"/>
              </a:spcAft>
              <a:buClr>
                <a:schemeClr val="accent1"/>
              </a:buClr>
              <a:buFont typeface="Century Gothic"/>
              <a:buNone/>
              <a:defRPr sz="3600" b="1" i="0" u="none" strike="noStrike" cap="none">
                <a:solidFill>
                  <a:schemeClr val="accent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2000" dirty="0"/>
              <a:t>Amin - Author</a:t>
            </a:r>
          </a:p>
          <a:p>
            <a:r>
              <a:rPr lang="en-US" sz="2000" dirty="0"/>
              <a:t>Unedited - Editor</a:t>
            </a:r>
          </a:p>
        </p:txBody>
      </p:sp>
    </p:spTree>
    <p:extLst>
      <p:ext uri="{BB962C8B-B14F-4D97-AF65-F5344CB8AC3E}">
        <p14:creationId xmlns:p14="http://schemas.microsoft.com/office/powerpoint/2010/main" val="1186392548"/>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5212" y="1418495"/>
            <a:ext cx="9286265" cy="4191000"/>
          </a:xfrm>
        </p:spPr>
        <p:txBody>
          <a:bodyPr/>
          <a:lstStyle/>
          <a:p>
            <a:pPr marL="139700" indent="0">
              <a:buNone/>
            </a:pPr>
            <a:r>
              <a:rPr lang="en-US" sz="2400" dirty="0"/>
              <a:t>Our project is based on the concept that there is much potential in creating smart homes that are actually smart.  We have pieces of systems that have much potential but nothing that puts it all together seamlessly.  Our team sees much value in architecting a system that combines the pieces of these systems together.  This concept is scalable and could easily be expanded, beyond just the home, into multiple different businesses with more applications.  We want to create a system that will leverage data analytics and IoT to deliver to the customer what they actually want.</a:t>
            </a:r>
          </a:p>
          <a:p>
            <a:pPr lvl="1"/>
            <a:r>
              <a:rPr lang="en-US" sz="2000" dirty="0"/>
              <a:t>This is about learning the customer and delivering, connecting all the devices and systems (e.g. audio, TVs, lighting, etc.) into a desirable experience that enhances the Safety and Security of the Smart Home.</a:t>
            </a:r>
          </a:p>
        </p:txBody>
      </p:sp>
      <p:sp>
        <p:nvSpPr>
          <p:cNvPr id="5" name="Title 4">
            <a:extLst>
              <a:ext uri="{FF2B5EF4-FFF2-40B4-BE49-F238E27FC236}">
                <a16:creationId xmlns:a16="http://schemas.microsoft.com/office/drawing/2014/main" id="{92F07F83-7C2A-456F-97E1-A3C3624D959F}"/>
              </a:ext>
            </a:extLst>
          </p:cNvPr>
          <p:cNvSpPr>
            <a:spLocks noGrp="1"/>
          </p:cNvSpPr>
          <p:nvPr>
            <p:ph type="title"/>
          </p:nvPr>
        </p:nvSpPr>
        <p:spPr>
          <a:xfrm>
            <a:off x="1065212" y="263771"/>
            <a:ext cx="8686801" cy="1066800"/>
          </a:xfrm>
        </p:spPr>
        <p:txBody>
          <a:bodyPr/>
          <a:lstStyle/>
          <a:p>
            <a:r>
              <a:rPr lang="en-US" dirty="0"/>
              <a:t>Our Project</a:t>
            </a:r>
          </a:p>
        </p:txBody>
      </p:sp>
      <p:sp>
        <p:nvSpPr>
          <p:cNvPr id="6" name="Title 4">
            <a:extLst>
              <a:ext uri="{FF2B5EF4-FFF2-40B4-BE49-F238E27FC236}">
                <a16:creationId xmlns:a16="http://schemas.microsoft.com/office/drawing/2014/main" id="{8CE5CA30-6C2E-4603-B23C-1465D4DEDBDD}"/>
              </a:ext>
            </a:extLst>
          </p:cNvPr>
          <p:cNvSpPr txBox="1">
            <a:spLocks/>
          </p:cNvSpPr>
          <p:nvPr/>
        </p:nvSpPr>
        <p:spPr>
          <a:xfrm>
            <a:off x="7690338" y="5603631"/>
            <a:ext cx="3433275" cy="644769"/>
          </a:xfrm>
          <a:prstGeom prst="rect">
            <a:avLst/>
          </a:prstGeom>
          <a:noFill/>
          <a:ln>
            <a:noFill/>
          </a:ln>
        </p:spPr>
        <p:txBody>
          <a:bodyPr wrap="square" lIns="91425" tIns="91425" rIns="91425" bIns="91425" anchor="b" anchorCtr="0"/>
          <a:lstStyle>
            <a:defPPr marR="0" lvl="0" algn="l" rtl="0">
              <a:lnSpc>
                <a:spcPct val="100000"/>
              </a:lnSpc>
              <a:spcBef>
                <a:spcPts val="0"/>
              </a:spcBef>
              <a:spcAft>
                <a:spcPts val="0"/>
              </a:spcAft>
            </a:defPPr>
            <a:lvl1pPr marL="0" marR="0" lvl="0" indent="0" algn="l" rtl="0">
              <a:lnSpc>
                <a:spcPct val="80000"/>
              </a:lnSpc>
              <a:spcBef>
                <a:spcPts val="0"/>
              </a:spcBef>
              <a:spcAft>
                <a:spcPts val="0"/>
              </a:spcAft>
              <a:buClr>
                <a:schemeClr val="accent1"/>
              </a:buClr>
              <a:buFont typeface="Century Gothic"/>
              <a:buNone/>
              <a:defRPr sz="3600" b="1" i="0" u="none" strike="noStrike" cap="none">
                <a:solidFill>
                  <a:schemeClr val="accent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2000" dirty="0"/>
              <a:t>Jonathan Cheng - Author</a:t>
            </a:r>
          </a:p>
          <a:p>
            <a:r>
              <a:rPr lang="en-US" sz="2000" dirty="0"/>
              <a:t>David Burrill - Editor</a:t>
            </a:r>
          </a:p>
        </p:txBody>
      </p:sp>
    </p:spTree>
    <p:extLst>
      <p:ext uri="{BB962C8B-B14F-4D97-AF65-F5344CB8AC3E}">
        <p14:creationId xmlns:p14="http://schemas.microsoft.com/office/powerpoint/2010/main" val="1612007043"/>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E2BCB-3032-4641-8DE8-B595CC4909FE}"/>
              </a:ext>
            </a:extLst>
          </p:cNvPr>
          <p:cNvSpPr>
            <a:spLocks noGrp="1"/>
          </p:cNvSpPr>
          <p:nvPr>
            <p:ph type="title"/>
          </p:nvPr>
        </p:nvSpPr>
        <p:spPr/>
        <p:txBody>
          <a:bodyPr/>
          <a:lstStyle/>
          <a:p>
            <a:r>
              <a:rPr lang="en-US" altLang="en-US" dirty="0"/>
              <a:t>Customer/user engagement plan</a:t>
            </a:r>
            <a:br>
              <a:rPr lang="en-US" altLang="en-US" dirty="0"/>
            </a:br>
            <a:r>
              <a:rPr lang="en-US" altLang="en-US" dirty="0"/>
              <a:t>- </a:t>
            </a:r>
            <a:r>
              <a:rPr lang="en-US" altLang="en-US" sz="2400" dirty="0"/>
              <a:t>Scope implications of outcomes:</a:t>
            </a:r>
            <a:endParaRPr lang="en-US" dirty="0"/>
          </a:p>
        </p:txBody>
      </p:sp>
      <p:sp>
        <p:nvSpPr>
          <p:cNvPr id="3" name="Content Placeholder 2">
            <a:extLst>
              <a:ext uri="{FF2B5EF4-FFF2-40B4-BE49-F238E27FC236}">
                <a16:creationId xmlns:a16="http://schemas.microsoft.com/office/drawing/2014/main" id="{F39E1620-BF03-4620-B6D0-20A4F0E26793}"/>
              </a:ext>
            </a:extLst>
          </p:cNvPr>
          <p:cNvSpPr>
            <a:spLocks noGrp="1"/>
          </p:cNvSpPr>
          <p:nvPr>
            <p:ph idx="1"/>
          </p:nvPr>
        </p:nvSpPr>
        <p:spPr>
          <a:xfrm>
            <a:off x="1065212" y="1641232"/>
            <a:ext cx="8981465" cy="4191000"/>
          </a:xfrm>
        </p:spPr>
        <p:txBody>
          <a:bodyPr>
            <a:noAutofit/>
          </a:bodyPr>
          <a:lstStyle/>
          <a:p>
            <a:r>
              <a:rPr lang="en-US" sz="1200" b="1" dirty="0"/>
              <a:t>Effective Customer Support: </a:t>
            </a:r>
            <a:r>
              <a:rPr lang="en-US" sz="1200" dirty="0"/>
              <a:t> We need to stablish the an effective media to communicate with customers and gather their feedbacks. It is very important to enable customers to communicate hassle-freely with us. The IT infrastructure to build this feature requires at least 6 month to get implemented and staff getting hired and educated. We expect about $400,000 will be required for this section.</a:t>
            </a:r>
          </a:p>
        </p:txBody>
      </p:sp>
      <p:sp>
        <p:nvSpPr>
          <p:cNvPr id="4" name="Title 4">
            <a:extLst>
              <a:ext uri="{FF2B5EF4-FFF2-40B4-BE49-F238E27FC236}">
                <a16:creationId xmlns:a16="http://schemas.microsoft.com/office/drawing/2014/main" id="{3AB3D1C9-1383-4EFD-94FD-12697737C496}"/>
              </a:ext>
            </a:extLst>
          </p:cNvPr>
          <p:cNvSpPr txBox="1">
            <a:spLocks/>
          </p:cNvSpPr>
          <p:nvPr/>
        </p:nvSpPr>
        <p:spPr>
          <a:xfrm>
            <a:off x="7690338" y="5926015"/>
            <a:ext cx="3433275" cy="644769"/>
          </a:xfrm>
          <a:prstGeom prst="rect">
            <a:avLst/>
          </a:prstGeom>
          <a:noFill/>
          <a:ln>
            <a:noFill/>
          </a:ln>
        </p:spPr>
        <p:txBody>
          <a:bodyPr wrap="square" lIns="91425" tIns="91425" rIns="91425" bIns="91425" anchor="b" anchorCtr="0"/>
          <a:lstStyle>
            <a:defPPr marR="0" lvl="0" algn="l" rtl="0">
              <a:lnSpc>
                <a:spcPct val="100000"/>
              </a:lnSpc>
              <a:spcBef>
                <a:spcPts val="0"/>
              </a:spcBef>
              <a:spcAft>
                <a:spcPts val="0"/>
              </a:spcAft>
            </a:defPPr>
            <a:lvl1pPr marL="0" marR="0" lvl="0" indent="0" algn="l" rtl="0">
              <a:lnSpc>
                <a:spcPct val="80000"/>
              </a:lnSpc>
              <a:spcBef>
                <a:spcPts val="0"/>
              </a:spcBef>
              <a:spcAft>
                <a:spcPts val="0"/>
              </a:spcAft>
              <a:buClr>
                <a:schemeClr val="accent1"/>
              </a:buClr>
              <a:buFont typeface="Century Gothic"/>
              <a:buNone/>
              <a:defRPr sz="3600" b="1" i="0" u="none" strike="noStrike" cap="none">
                <a:solidFill>
                  <a:schemeClr val="accent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2000" dirty="0"/>
              <a:t>Amin - Author</a:t>
            </a:r>
          </a:p>
          <a:p>
            <a:r>
              <a:rPr lang="en-US" sz="2000" dirty="0"/>
              <a:t>Unedited - Editor</a:t>
            </a:r>
          </a:p>
        </p:txBody>
      </p:sp>
    </p:spTree>
    <p:extLst>
      <p:ext uri="{BB962C8B-B14F-4D97-AF65-F5344CB8AC3E}">
        <p14:creationId xmlns:p14="http://schemas.microsoft.com/office/powerpoint/2010/main" val="1613650823"/>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E2BCB-3032-4641-8DE8-B595CC4909FE}"/>
              </a:ext>
            </a:extLst>
          </p:cNvPr>
          <p:cNvSpPr>
            <a:spLocks noGrp="1"/>
          </p:cNvSpPr>
          <p:nvPr>
            <p:ph type="title"/>
          </p:nvPr>
        </p:nvSpPr>
        <p:spPr/>
        <p:txBody>
          <a:bodyPr/>
          <a:lstStyle/>
          <a:p>
            <a:r>
              <a:rPr lang="en-US" altLang="en-US" dirty="0"/>
              <a:t>Customer/user engagement plan</a:t>
            </a:r>
            <a:br>
              <a:rPr lang="en-US" altLang="en-US" dirty="0"/>
            </a:br>
            <a:r>
              <a:rPr lang="en-US" altLang="en-US" dirty="0"/>
              <a:t>- </a:t>
            </a:r>
            <a:r>
              <a:rPr lang="en-US" altLang="en-US" sz="2400" dirty="0"/>
              <a:t>How does the customer see us</a:t>
            </a:r>
            <a:endParaRPr lang="en-US" dirty="0"/>
          </a:p>
        </p:txBody>
      </p:sp>
      <p:sp>
        <p:nvSpPr>
          <p:cNvPr id="3" name="Content Placeholder 2">
            <a:extLst>
              <a:ext uri="{FF2B5EF4-FFF2-40B4-BE49-F238E27FC236}">
                <a16:creationId xmlns:a16="http://schemas.microsoft.com/office/drawing/2014/main" id="{F39E1620-BF03-4620-B6D0-20A4F0E26793}"/>
              </a:ext>
            </a:extLst>
          </p:cNvPr>
          <p:cNvSpPr>
            <a:spLocks noGrp="1"/>
          </p:cNvSpPr>
          <p:nvPr>
            <p:ph idx="1"/>
          </p:nvPr>
        </p:nvSpPr>
        <p:spPr>
          <a:xfrm>
            <a:off x="1065212" y="1641232"/>
            <a:ext cx="8981465" cy="4191000"/>
          </a:xfrm>
        </p:spPr>
        <p:txBody>
          <a:bodyPr>
            <a:noAutofit/>
          </a:bodyPr>
          <a:lstStyle/>
          <a:p>
            <a:pPr marL="139700" indent="0">
              <a:buNone/>
            </a:pPr>
            <a:r>
              <a:rPr lang="en-US" sz="1200" dirty="0"/>
              <a:t>I define the customer as the end customers who use our product in their enterprise</a:t>
            </a:r>
          </a:p>
          <a:p>
            <a:r>
              <a:rPr lang="en-US" sz="1200" b="1" dirty="0"/>
              <a:t>Put customers first: </a:t>
            </a:r>
            <a:r>
              <a:rPr lang="en-US" sz="1200" dirty="0"/>
              <a:t>Customers expect us to put them first above any other priority</a:t>
            </a:r>
            <a:endParaRPr lang="en-US" sz="1200" b="1" dirty="0"/>
          </a:p>
          <a:p>
            <a:r>
              <a:rPr lang="en-US" sz="1200" b="1" dirty="0"/>
              <a:t>Reliable and Sustainable: </a:t>
            </a:r>
            <a:r>
              <a:rPr lang="en-US" sz="1200" dirty="0"/>
              <a:t>We focus on customer acquisition by introducing ourselves as an reliable, trustworthy enterprise, which customers are comfortable to allow us take care of their safety and privacy and they expect us to last long in the market and serve them well.</a:t>
            </a:r>
          </a:p>
          <a:p>
            <a:r>
              <a:rPr lang="en-US" sz="1200" b="1" dirty="0"/>
              <a:t>Innovative: </a:t>
            </a:r>
            <a:r>
              <a:rPr lang="en-US" sz="1200" dirty="0"/>
              <a:t>It is very important for us to be recognized as one of the top enterprises that work on the latest and greatest technologies and provide top quality, innovative solutions and products that satisfies customers requirements.</a:t>
            </a:r>
          </a:p>
          <a:p>
            <a:r>
              <a:rPr lang="en-US" sz="1200" b="1" dirty="0"/>
              <a:t> Global Mindset: </a:t>
            </a:r>
            <a:r>
              <a:rPr lang="en-US" sz="1200" dirty="0"/>
              <a:t>The customers expect us to think globally and extend our support customers all over the world so they can travel freely and have a peace of mind that they are supported globally.</a:t>
            </a:r>
          </a:p>
          <a:p>
            <a:endParaRPr lang="en-US" sz="1200" dirty="0"/>
          </a:p>
        </p:txBody>
      </p:sp>
      <p:sp>
        <p:nvSpPr>
          <p:cNvPr id="4" name="Title 4">
            <a:extLst>
              <a:ext uri="{FF2B5EF4-FFF2-40B4-BE49-F238E27FC236}">
                <a16:creationId xmlns:a16="http://schemas.microsoft.com/office/drawing/2014/main" id="{3AB3D1C9-1383-4EFD-94FD-12697737C496}"/>
              </a:ext>
            </a:extLst>
          </p:cNvPr>
          <p:cNvSpPr txBox="1">
            <a:spLocks/>
          </p:cNvSpPr>
          <p:nvPr/>
        </p:nvSpPr>
        <p:spPr>
          <a:xfrm>
            <a:off x="7690338" y="5926015"/>
            <a:ext cx="3433275" cy="644769"/>
          </a:xfrm>
          <a:prstGeom prst="rect">
            <a:avLst/>
          </a:prstGeom>
          <a:noFill/>
          <a:ln>
            <a:noFill/>
          </a:ln>
        </p:spPr>
        <p:txBody>
          <a:bodyPr wrap="square" lIns="91425" tIns="91425" rIns="91425" bIns="91425" anchor="b" anchorCtr="0"/>
          <a:lstStyle>
            <a:defPPr marR="0" lvl="0" algn="l" rtl="0">
              <a:lnSpc>
                <a:spcPct val="100000"/>
              </a:lnSpc>
              <a:spcBef>
                <a:spcPts val="0"/>
              </a:spcBef>
              <a:spcAft>
                <a:spcPts val="0"/>
              </a:spcAft>
            </a:defPPr>
            <a:lvl1pPr marL="0" marR="0" lvl="0" indent="0" algn="l" rtl="0">
              <a:lnSpc>
                <a:spcPct val="80000"/>
              </a:lnSpc>
              <a:spcBef>
                <a:spcPts val="0"/>
              </a:spcBef>
              <a:spcAft>
                <a:spcPts val="0"/>
              </a:spcAft>
              <a:buClr>
                <a:schemeClr val="accent1"/>
              </a:buClr>
              <a:buFont typeface="Century Gothic"/>
              <a:buNone/>
              <a:defRPr sz="3600" b="1" i="0" u="none" strike="noStrike" cap="none">
                <a:solidFill>
                  <a:schemeClr val="accent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2000" dirty="0"/>
              <a:t>Amin - Author</a:t>
            </a:r>
          </a:p>
          <a:p>
            <a:r>
              <a:rPr lang="en-US" sz="2000" dirty="0"/>
              <a:t>Unedited - Editor</a:t>
            </a:r>
          </a:p>
        </p:txBody>
      </p:sp>
    </p:spTree>
    <p:extLst>
      <p:ext uri="{BB962C8B-B14F-4D97-AF65-F5344CB8AC3E}">
        <p14:creationId xmlns:p14="http://schemas.microsoft.com/office/powerpoint/2010/main" val="1972191181"/>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E2BCB-3032-4641-8DE8-B595CC4909FE}"/>
              </a:ext>
            </a:extLst>
          </p:cNvPr>
          <p:cNvSpPr>
            <a:spLocks noGrp="1"/>
          </p:cNvSpPr>
          <p:nvPr>
            <p:ph type="title"/>
          </p:nvPr>
        </p:nvSpPr>
        <p:spPr/>
        <p:txBody>
          <a:bodyPr/>
          <a:lstStyle/>
          <a:p>
            <a:r>
              <a:rPr lang="en-US" altLang="en-US" dirty="0"/>
              <a:t>Customer/user engagement plan</a:t>
            </a:r>
            <a:br>
              <a:rPr lang="en-US" altLang="en-US" dirty="0"/>
            </a:br>
            <a:r>
              <a:rPr lang="en-US" altLang="en-US" dirty="0"/>
              <a:t>- </a:t>
            </a:r>
            <a:r>
              <a:rPr lang="en-US" altLang="en-US" sz="2400" dirty="0"/>
              <a:t>Amazing Provider</a:t>
            </a:r>
            <a:endParaRPr lang="en-US" dirty="0"/>
          </a:p>
        </p:txBody>
      </p:sp>
      <p:sp>
        <p:nvSpPr>
          <p:cNvPr id="3" name="Content Placeholder 2">
            <a:extLst>
              <a:ext uri="{FF2B5EF4-FFF2-40B4-BE49-F238E27FC236}">
                <a16:creationId xmlns:a16="http://schemas.microsoft.com/office/drawing/2014/main" id="{F39E1620-BF03-4620-B6D0-20A4F0E26793}"/>
              </a:ext>
            </a:extLst>
          </p:cNvPr>
          <p:cNvSpPr>
            <a:spLocks noGrp="1"/>
          </p:cNvSpPr>
          <p:nvPr>
            <p:ph idx="1"/>
          </p:nvPr>
        </p:nvSpPr>
        <p:spPr>
          <a:xfrm>
            <a:off x="1065212" y="1641232"/>
            <a:ext cx="8981465" cy="4191000"/>
          </a:xfrm>
        </p:spPr>
        <p:txBody>
          <a:bodyPr>
            <a:noAutofit/>
          </a:bodyPr>
          <a:lstStyle/>
          <a:p>
            <a:pPr marL="139700" indent="0">
              <a:buNone/>
            </a:pPr>
            <a:r>
              <a:rPr lang="en-US" sz="1200" b="1" dirty="0"/>
              <a:t>Walt Disney said it best, “Do what you do so well that they will want to see it again and bring their friends.”</a:t>
            </a:r>
          </a:p>
          <a:p>
            <a:r>
              <a:rPr lang="en-US" sz="1200" b="1" dirty="0"/>
              <a:t>Treat Our Customers Right: </a:t>
            </a:r>
            <a:r>
              <a:rPr lang="en-US" sz="1200" dirty="0"/>
              <a:t>Happy customers who get their issue resolved tell 4 to 6 people about their experience. So that’s a way to significantly influence the word of mouth about our business. </a:t>
            </a:r>
          </a:p>
          <a:p>
            <a:r>
              <a:rPr lang="en-US" sz="1200" b="1" dirty="0"/>
              <a:t>Respect Our Customers : </a:t>
            </a:r>
            <a:r>
              <a:rPr lang="en-US" dirty="0"/>
              <a:t> </a:t>
            </a:r>
            <a:r>
              <a:rPr lang="en-US" sz="1200" dirty="0"/>
              <a:t>It’s very important to be respectful of a customer’s mood when trying to resolve an issue they have with our company.</a:t>
            </a:r>
          </a:p>
          <a:p>
            <a:r>
              <a:rPr lang="en-US" sz="1200" b="1" dirty="0"/>
              <a:t>Hear What Our Customers are Saying: </a:t>
            </a:r>
            <a:r>
              <a:rPr lang="en-US" sz="1200" dirty="0"/>
              <a:t>We will use the following methods to gather feedback from our customers: </a:t>
            </a:r>
          </a:p>
          <a:p>
            <a:pPr marL="459740" lvl="1" indent="0">
              <a:buNone/>
            </a:pPr>
            <a:r>
              <a:rPr lang="en-US" sz="1000" dirty="0"/>
              <a:t>Surveys</a:t>
            </a:r>
            <a:br>
              <a:rPr lang="en-US" sz="1000" dirty="0"/>
            </a:br>
            <a:r>
              <a:rPr lang="en-US" sz="1000" dirty="0"/>
              <a:t>Focus Groups</a:t>
            </a:r>
            <a:br>
              <a:rPr lang="en-US" sz="1000" dirty="0"/>
            </a:br>
            <a:r>
              <a:rPr lang="en-US" sz="1000" dirty="0"/>
              <a:t>Observation</a:t>
            </a:r>
            <a:br>
              <a:rPr lang="en-US" sz="1000" dirty="0"/>
            </a:br>
            <a:r>
              <a:rPr lang="en-US" sz="1000" dirty="0"/>
              <a:t>Point of Sale</a:t>
            </a:r>
            <a:br>
              <a:rPr lang="en-US" sz="1000" dirty="0"/>
            </a:br>
            <a:r>
              <a:rPr lang="en-US" sz="1000" dirty="0"/>
              <a:t>Customer Service</a:t>
            </a:r>
            <a:br>
              <a:rPr lang="en-US" sz="1000" dirty="0"/>
            </a:br>
            <a:r>
              <a:rPr lang="en-US" sz="1000" dirty="0"/>
              <a:t>Social Media</a:t>
            </a:r>
            <a:br>
              <a:rPr lang="en-US" sz="1000" dirty="0"/>
            </a:br>
            <a:r>
              <a:rPr lang="en-US" sz="1000" dirty="0"/>
              <a:t>Communities and Groups</a:t>
            </a:r>
            <a:br>
              <a:rPr lang="en-US" sz="1000" dirty="0"/>
            </a:br>
            <a:r>
              <a:rPr lang="en-US" sz="1000" dirty="0"/>
              <a:t>Email and Web Forms</a:t>
            </a:r>
          </a:p>
          <a:p>
            <a:r>
              <a:rPr lang="en-US" sz="1200" b="1" dirty="0"/>
              <a:t>Continue to Satisfy – Offer Ongoing Support and Specials: </a:t>
            </a:r>
            <a:r>
              <a:rPr lang="en-US" sz="1200" dirty="0"/>
              <a:t>The #1 reason for customer attrition is dissatisfaction with customer service</a:t>
            </a:r>
          </a:p>
          <a:p>
            <a:endParaRPr lang="en-US" sz="1200" b="1" dirty="0"/>
          </a:p>
          <a:p>
            <a:endParaRPr lang="en-US" sz="1200" dirty="0"/>
          </a:p>
        </p:txBody>
      </p:sp>
      <p:sp>
        <p:nvSpPr>
          <p:cNvPr id="4" name="Title 4">
            <a:extLst>
              <a:ext uri="{FF2B5EF4-FFF2-40B4-BE49-F238E27FC236}">
                <a16:creationId xmlns:a16="http://schemas.microsoft.com/office/drawing/2014/main" id="{3AB3D1C9-1383-4EFD-94FD-12697737C496}"/>
              </a:ext>
            </a:extLst>
          </p:cNvPr>
          <p:cNvSpPr txBox="1">
            <a:spLocks/>
          </p:cNvSpPr>
          <p:nvPr/>
        </p:nvSpPr>
        <p:spPr>
          <a:xfrm>
            <a:off x="7690338" y="5926015"/>
            <a:ext cx="3433275" cy="644769"/>
          </a:xfrm>
          <a:prstGeom prst="rect">
            <a:avLst/>
          </a:prstGeom>
          <a:noFill/>
          <a:ln>
            <a:noFill/>
          </a:ln>
        </p:spPr>
        <p:txBody>
          <a:bodyPr wrap="square" lIns="91425" tIns="91425" rIns="91425" bIns="91425" anchor="b" anchorCtr="0"/>
          <a:lstStyle>
            <a:defPPr marR="0" lvl="0" algn="l" rtl="0">
              <a:lnSpc>
                <a:spcPct val="100000"/>
              </a:lnSpc>
              <a:spcBef>
                <a:spcPts val="0"/>
              </a:spcBef>
              <a:spcAft>
                <a:spcPts val="0"/>
              </a:spcAft>
            </a:defPPr>
            <a:lvl1pPr marL="0" marR="0" lvl="0" indent="0" algn="l" rtl="0">
              <a:lnSpc>
                <a:spcPct val="80000"/>
              </a:lnSpc>
              <a:spcBef>
                <a:spcPts val="0"/>
              </a:spcBef>
              <a:spcAft>
                <a:spcPts val="0"/>
              </a:spcAft>
              <a:buClr>
                <a:schemeClr val="accent1"/>
              </a:buClr>
              <a:buFont typeface="Century Gothic"/>
              <a:buNone/>
              <a:defRPr sz="3600" b="1" i="0" u="none" strike="noStrike" cap="none">
                <a:solidFill>
                  <a:schemeClr val="accent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2000" dirty="0"/>
              <a:t>Amin - Author</a:t>
            </a:r>
          </a:p>
          <a:p>
            <a:r>
              <a:rPr lang="en-US" sz="2000" dirty="0"/>
              <a:t>Unedited - Editor</a:t>
            </a:r>
          </a:p>
        </p:txBody>
      </p:sp>
    </p:spTree>
    <p:extLst>
      <p:ext uri="{BB962C8B-B14F-4D97-AF65-F5344CB8AC3E}">
        <p14:creationId xmlns:p14="http://schemas.microsoft.com/office/powerpoint/2010/main" val="3524474117"/>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E2BCB-3032-4641-8DE8-B595CC4909FE}"/>
              </a:ext>
            </a:extLst>
          </p:cNvPr>
          <p:cNvSpPr>
            <a:spLocks noGrp="1"/>
          </p:cNvSpPr>
          <p:nvPr>
            <p:ph type="title"/>
          </p:nvPr>
        </p:nvSpPr>
        <p:spPr/>
        <p:txBody>
          <a:bodyPr/>
          <a:lstStyle/>
          <a:p>
            <a:r>
              <a:rPr lang="en-US" altLang="en-US" dirty="0"/>
              <a:t>Customer/user engagement plan</a:t>
            </a:r>
            <a:br>
              <a:rPr lang="en-US" altLang="en-US" dirty="0"/>
            </a:br>
            <a:r>
              <a:rPr lang="en-US" altLang="en-US" dirty="0"/>
              <a:t>- </a:t>
            </a:r>
            <a:r>
              <a:rPr lang="en-US" altLang="en-US" sz="2400" dirty="0"/>
              <a:t>Amazing Provider (</a:t>
            </a:r>
            <a:r>
              <a:rPr lang="en-US" altLang="en-US" sz="2400" dirty="0" err="1"/>
              <a:t>Cont</a:t>
            </a:r>
            <a:r>
              <a:rPr lang="en-US" altLang="en-US" sz="2400" dirty="0"/>
              <a:t>)</a:t>
            </a:r>
            <a:endParaRPr lang="en-US" dirty="0"/>
          </a:p>
        </p:txBody>
      </p:sp>
      <p:sp>
        <p:nvSpPr>
          <p:cNvPr id="3" name="Content Placeholder 2">
            <a:extLst>
              <a:ext uri="{FF2B5EF4-FFF2-40B4-BE49-F238E27FC236}">
                <a16:creationId xmlns:a16="http://schemas.microsoft.com/office/drawing/2014/main" id="{F39E1620-BF03-4620-B6D0-20A4F0E26793}"/>
              </a:ext>
            </a:extLst>
          </p:cNvPr>
          <p:cNvSpPr>
            <a:spLocks noGrp="1"/>
          </p:cNvSpPr>
          <p:nvPr>
            <p:ph idx="1"/>
          </p:nvPr>
        </p:nvSpPr>
        <p:spPr>
          <a:xfrm>
            <a:off x="1065212" y="1641232"/>
            <a:ext cx="8981465" cy="4191000"/>
          </a:xfrm>
        </p:spPr>
        <p:txBody>
          <a:bodyPr>
            <a:noAutofit/>
          </a:bodyPr>
          <a:lstStyle/>
          <a:p>
            <a:r>
              <a:rPr lang="en-US" sz="1200" b="1" dirty="0"/>
              <a:t>Treat a Customer Like a Valued Partner – Communication is Two Way: </a:t>
            </a:r>
            <a:r>
              <a:rPr lang="en-US" sz="1200" dirty="0"/>
              <a:t>take our customer’s feedback seriously and act upon reasonable requests.</a:t>
            </a:r>
            <a:r>
              <a:rPr lang="en-US" dirty="0"/>
              <a:t> </a:t>
            </a:r>
          </a:p>
          <a:p>
            <a:r>
              <a:rPr lang="en-US" sz="1200" b="1" dirty="0"/>
              <a:t>Build Trust: </a:t>
            </a:r>
            <a:r>
              <a:rPr lang="en-US" dirty="0"/>
              <a:t> </a:t>
            </a:r>
            <a:r>
              <a:rPr lang="en-US" sz="1200" dirty="0"/>
              <a:t>Specially in the market of enterprise automation and safety, no matter our size, we need to keep our customers in the know when it comes to positive and negatives changes to our products and services that affect them. It’s crucial to tread lightly when making changes to our products and services because our customers have become accustomed to what we’ve already got. </a:t>
            </a:r>
          </a:p>
          <a:p>
            <a:r>
              <a:rPr lang="en-US" sz="1200" b="1" dirty="0"/>
              <a:t>Be Transparent : </a:t>
            </a:r>
            <a:r>
              <a:rPr lang="en-US" sz="1200" dirty="0"/>
              <a:t>Being transparent in the digital age is a must. Much like the principles discussed above, transparency is a critical factor in building trust, satisfaction, and love from our customers</a:t>
            </a:r>
            <a:r>
              <a:rPr lang="en-US" dirty="0"/>
              <a:t>.</a:t>
            </a:r>
          </a:p>
          <a:p>
            <a:r>
              <a:rPr lang="en-US" sz="1200" b="1" dirty="0"/>
              <a:t>Recognize Responsibility: </a:t>
            </a:r>
            <a:r>
              <a:rPr lang="en-US" sz="1200" dirty="0"/>
              <a:t>No matter the circumstance, the customer is always right. This is a rule to guide our business through its growth, from customer service to user experience to product development. To help set this in motion, we create a customer service policy to show our customers they are always right.</a:t>
            </a:r>
          </a:p>
          <a:p>
            <a:endParaRPr lang="en-US" sz="1200" b="1" dirty="0"/>
          </a:p>
          <a:p>
            <a:endParaRPr lang="en-US" sz="1200" dirty="0"/>
          </a:p>
        </p:txBody>
      </p:sp>
      <p:sp>
        <p:nvSpPr>
          <p:cNvPr id="4" name="Title 4">
            <a:extLst>
              <a:ext uri="{FF2B5EF4-FFF2-40B4-BE49-F238E27FC236}">
                <a16:creationId xmlns:a16="http://schemas.microsoft.com/office/drawing/2014/main" id="{3AB3D1C9-1383-4EFD-94FD-12697737C496}"/>
              </a:ext>
            </a:extLst>
          </p:cNvPr>
          <p:cNvSpPr txBox="1">
            <a:spLocks/>
          </p:cNvSpPr>
          <p:nvPr/>
        </p:nvSpPr>
        <p:spPr>
          <a:xfrm>
            <a:off x="7690338" y="5926015"/>
            <a:ext cx="3433275" cy="644769"/>
          </a:xfrm>
          <a:prstGeom prst="rect">
            <a:avLst/>
          </a:prstGeom>
          <a:noFill/>
          <a:ln>
            <a:noFill/>
          </a:ln>
        </p:spPr>
        <p:txBody>
          <a:bodyPr wrap="square" lIns="91425" tIns="91425" rIns="91425" bIns="91425" anchor="b" anchorCtr="0"/>
          <a:lstStyle>
            <a:defPPr marR="0" lvl="0" algn="l" rtl="0">
              <a:lnSpc>
                <a:spcPct val="100000"/>
              </a:lnSpc>
              <a:spcBef>
                <a:spcPts val="0"/>
              </a:spcBef>
              <a:spcAft>
                <a:spcPts val="0"/>
              </a:spcAft>
            </a:defPPr>
            <a:lvl1pPr marL="0" marR="0" lvl="0" indent="0" algn="l" rtl="0">
              <a:lnSpc>
                <a:spcPct val="80000"/>
              </a:lnSpc>
              <a:spcBef>
                <a:spcPts val="0"/>
              </a:spcBef>
              <a:spcAft>
                <a:spcPts val="0"/>
              </a:spcAft>
              <a:buClr>
                <a:schemeClr val="accent1"/>
              </a:buClr>
              <a:buFont typeface="Century Gothic"/>
              <a:buNone/>
              <a:defRPr sz="3600" b="1" i="0" u="none" strike="noStrike" cap="none">
                <a:solidFill>
                  <a:schemeClr val="accent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2000" dirty="0"/>
              <a:t>Amin - Author</a:t>
            </a:r>
          </a:p>
          <a:p>
            <a:r>
              <a:rPr lang="en-US" sz="2000" dirty="0"/>
              <a:t>Unedited - Editor</a:t>
            </a:r>
          </a:p>
        </p:txBody>
      </p:sp>
    </p:spTree>
    <p:extLst>
      <p:ext uri="{BB962C8B-B14F-4D97-AF65-F5344CB8AC3E}">
        <p14:creationId xmlns:p14="http://schemas.microsoft.com/office/powerpoint/2010/main" val="3919241398"/>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ctrTitle"/>
          </p:nvPr>
        </p:nvSpPr>
        <p:spPr>
          <a:xfrm>
            <a:off x="2006862" y="395596"/>
            <a:ext cx="7772400" cy="1470025"/>
          </a:xfrm>
          <a:prstGeom prst="rect">
            <a:avLst/>
          </a:prstGeom>
          <a:noFill/>
          <a:ln>
            <a:noFill/>
          </a:ln>
        </p:spPr>
        <p:txBody>
          <a:bodyPr wrap="square" lIns="91425" tIns="45700" rIns="91425" bIns="45700" anchor="b" anchorCtr="0">
            <a:noAutofit/>
          </a:bodyPr>
          <a:lstStyle/>
          <a:p>
            <a:pPr marL="0" marR="0" lvl="0" indent="0" algn="l" rtl="0">
              <a:lnSpc>
                <a:spcPct val="80000"/>
              </a:lnSpc>
              <a:spcBef>
                <a:spcPts val="0"/>
              </a:spcBef>
              <a:buClr>
                <a:schemeClr val="accent1"/>
              </a:buClr>
              <a:buSzPct val="25000"/>
              <a:buFont typeface="Century Gothic"/>
              <a:buNone/>
            </a:pPr>
            <a:r>
              <a:rPr lang="en-US" sz="3600" b="1" i="0" u="none" strike="noStrike" cap="none" dirty="0">
                <a:solidFill>
                  <a:schemeClr val="accent1"/>
                </a:solidFill>
                <a:latin typeface="Century Gothic"/>
                <a:ea typeface="Century Gothic"/>
                <a:cs typeface="Century Gothic"/>
                <a:sym typeface="Century Gothic"/>
              </a:rPr>
              <a:t>Question #3</a:t>
            </a:r>
            <a:br>
              <a:rPr lang="en-US" sz="3600" b="1" i="0" u="none" strike="noStrike" cap="none" dirty="0">
                <a:solidFill>
                  <a:schemeClr val="accent1"/>
                </a:solidFill>
                <a:latin typeface="Century Gothic"/>
                <a:ea typeface="Century Gothic"/>
                <a:cs typeface="Century Gothic"/>
                <a:sym typeface="Century Gothic"/>
              </a:rPr>
            </a:br>
            <a:r>
              <a:rPr lang="en-US" sz="3600" b="1" i="0" u="none" strike="noStrike" cap="none" dirty="0">
                <a:solidFill>
                  <a:schemeClr val="accent1"/>
                </a:solidFill>
                <a:latin typeface="Century Gothic"/>
                <a:ea typeface="Century Gothic"/>
                <a:cs typeface="Century Gothic"/>
                <a:sym typeface="Century Gothic"/>
              </a:rPr>
              <a:t>Computing the NPV</a:t>
            </a:r>
          </a:p>
        </p:txBody>
      </p:sp>
      <p:sp>
        <p:nvSpPr>
          <p:cNvPr id="114" name="Shape 114"/>
          <p:cNvSpPr txBox="1">
            <a:spLocks noGrp="1"/>
          </p:cNvSpPr>
          <p:nvPr>
            <p:ph type="subTitle" idx="1"/>
          </p:nvPr>
        </p:nvSpPr>
        <p:spPr>
          <a:xfrm>
            <a:off x="2754616" y="2739973"/>
            <a:ext cx="6400800" cy="1752600"/>
          </a:xfrm>
          <a:prstGeom prst="rect">
            <a:avLst/>
          </a:prstGeom>
          <a:noFill/>
          <a:ln>
            <a:noFill/>
          </a:ln>
        </p:spPr>
        <p:txBody>
          <a:bodyPr wrap="square" lIns="91425" tIns="45700" rIns="91425" bIns="45700" anchor="t" anchorCtr="0">
            <a:noAutofit/>
          </a:bodyPr>
          <a:lstStyle/>
          <a:p>
            <a:pPr marL="0" marR="0" lvl="0" indent="0" algn="l" rtl="0">
              <a:lnSpc>
                <a:spcPct val="90000"/>
              </a:lnSpc>
              <a:spcBef>
                <a:spcPts val="0"/>
              </a:spcBef>
              <a:buClr>
                <a:srgbClr val="595959"/>
              </a:buClr>
              <a:buSzPct val="25000"/>
              <a:buFont typeface="Arial"/>
              <a:buNone/>
            </a:pPr>
            <a:endParaRPr lang="en-US" sz="2400" b="0" i="0" u="none" strike="noStrike" cap="none" dirty="0">
              <a:solidFill>
                <a:schemeClr val="dk1"/>
              </a:solidFill>
              <a:latin typeface="Palatino Linotype"/>
              <a:ea typeface="Palatino Linotype"/>
              <a:cs typeface="Palatino Linotype"/>
              <a:sym typeface="Palatino Linotype"/>
            </a:endParaRPr>
          </a:p>
        </p:txBody>
      </p:sp>
    </p:spTree>
    <p:extLst>
      <p:ext uri="{BB962C8B-B14F-4D97-AF65-F5344CB8AC3E}">
        <p14:creationId xmlns:p14="http://schemas.microsoft.com/office/powerpoint/2010/main" val="2581722122"/>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E2BCB-3032-4641-8DE8-B595CC4909FE}"/>
              </a:ext>
            </a:extLst>
          </p:cNvPr>
          <p:cNvSpPr>
            <a:spLocks noGrp="1"/>
          </p:cNvSpPr>
          <p:nvPr>
            <p:ph type="title"/>
          </p:nvPr>
        </p:nvSpPr>
        <p:spPr/>
        <p:txBody>
          <a:bodyPr/>
          <a:lstStyle/>
          <a:p>
            <a:r>
              <a:rPr lang="en-US" altLang="en-US" dirty="0"/>
              <a:t>NPV – How will our team calculate?</a:t>
            </a:r>
            <a:endParaRPr lang="en-US" dirty="0"/>
          </a:p>
        </p:txBody>
      </p:sp>
      <p:sp>
        <p:nvSpPr>
          <p:cNvPr id="3" name="Content Placeholder 2">
            <a:extLst>
              <a:ext uri="{FF2B5EF4-FFF2-40B4-BE49-F238E27FC236}">
                <a16:creationId xmlns:a16="http://schemas.microsoft.com/office/drawing/2014/main" id="{F39E1620-BF03-4620-B6D0-20A4F0E26793}"/>
              </a:ext>
            </a:extLst>
          </p:cNvPr>
          <p:cNvSpPr>
            <a:spLocks noGrp="1"/>
          </p:cNvSpPr>
          <p:nvPr>
            <p:ph idx="1"/>
          </p:nvPr>
        </p:nvSpPr>
        <p:spPr/>
        <p:txBody>
          <a:bodyPr>
            <a:normAutofit/>
          </a:bodyPr>
          <a:lstStyle/>
          <a:p>
            <a:pPr marL="139700" indent="0">
              <a:buNone/>
            </a:pPr>
            <a:endParaRPr lang="en-US" sz="1400" dirty="0"/>
          </a:p>
          <a:p>
            <a:r>
              <a:rPr lang="en-US" dirty="0"/>
              <a:t>First, our initial approach will be to determine if our project is </a:t>
            </a:r>
            <a:r>
              <a:rPr lang="en-US" i="1" dirty="0"/>
              <a:t>technically feasible</a:t>
            </a:r>
            <a:r>
              <a:rPr lang="en-US" dirty="0"/>
              <a:t>. Without having a technically feasible project any cash flow forecasts and capital budgeting analysis would be obsolete. Given that our project involves, IoT, data capture, predictive analysis, and Artificial Intelligence, we know that our project is in fact technically feasible and we can grow and implement this technology. </a:t>
            </a:r>
          </a:p>
          <a:p>
            <a:r>
              <a:rPr lang="en-US" dirty="0"/>
              <a:t>Second, we must determine if our project is </a:t>
            </a:r>
            <a:r>
              <a:rPr lang="en-US" i="1" dirty="0"/>
              <a:t>financially feasible</a:t>
            </a:r>
            <a:r>
              <a:rPr lang="en-US" dirty="0"/>
              <a:t>. Since time has a money value, that is, money today is worth more or can earn more in the future given a rate of return or interest rate, we must use the discounted cash flow or opportunity cost of capital in order to use tools such as the Net Present Value. </a:t>
            </a:r>
          </a:p>
        </p:txBody>
      </p:sp>
      <p:sp>
        <p:nvSpPr>
          <p:cNvPr id="4" name="Title 4">
            <a:extLst>
              <a:ext uri="{FF2B5EF4-FFF2-40B4-BE49-F238E27FC236}">
                <a16:creationId xmlns:a16="http://schemas.microsoft.com/office/drawing/2014/main" id="{A86AAEC6-C635-4C29-9C24-AD8236C767CE}"/>
              </a:ext>
            </a:extLst>
          </p:cNvPr>
          <p:cNvSpPr txBox="1">
            <a:spLocks/>
          </p:cNvSpPr>
          <p:nvPr/>
        </p:nvSpPr>
        <p:spPr>
          <a:xfrm>
            <a:off x="7690338" y="5603631"/>
            <a:ext cx="3433275" cy="644769"/>
          </a:xfrm>
          <a:prstGeom prst="rect">
            <a:avLst/>
          </a:prstGeom>
          <a:noFill/>
          <a:ln>
            <a:noFill/>
          </a:ln>
        </p:spPr>
        <p:txBody>
          <a:bodyPr wrap="square" lIns="91425" tIns="91425" rIns="91425" bIns="91425" anchor="b" anchorCtr="0"/>
          <a:lstStyle>
            <a:defPPr marR="0" lvl="0" algn="l" rtl="0">
              <a:lnSpc>
                <a:spcPct val="100000"/>
              </a:lnSpc>
              <a:spcBef>
                <a:spcPts val="0"/>
              </a:spcBef>
              <a:spcAft>
                <a:spcPts val="0"/>
              </a:spcAft>
            </a:defPPr>
            <a:lvl1pPr marL="0" marR="0" lvl="0" indent="0" algn="l" rtl="0">
              <a:lnSpc>
                <a:spcPct val="80000"/>
              </a:lnSpc>
              <a:spcBef>
                <a:spcPts val="0"/>
              </a:spcBef>
              <a:spcAft>
                <a:spcPts val="0"/>
              </a:spcAft>
              <a:buClr>
                <a:schemeClr val="accent1"/>
              </a:buClr>
              <a:buFont typeface="Century Gothic"/>
              <a:buNone/>
              <a:defRPr sz="3600" b="1" i="0" u="none" strike="noStrike" cap="none">
                <a:solidFill>
                  <a:schemeClr val="accent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2000" dirty="0"/>
              <a:t>Arnold - Author</a:t>
            </a:r>
          </a:p>
          <a:p>
            <a:r>
              <a:rPr lang="en-US" sz="2000" dirty="0"/>
              <a:t>Unedited - Editor</a:t>
            </a:r>
          </a:p>
        </p:txBody>
      </p:sp>
    </p:spTree>
    <p:extLst>
      <p:ext uri="{BB962C8B-B14F-4D97-AF65-F5344CB8AC3E}">
        <p14:creationId xmlns:p14="http://schemas.microsoft.com/office/powerpoint/2010/main" val="4079501610"/>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E2BCB-3032-4641-8DE8-B595CC4909FE}"/>
              </a:ext>
            </a:extLst>
          </p:cNvPr>
          <p:cNvSpPr>
            <a:spLocks noGrp="1"/>
          </p:cNvSpPr>
          <p:nvPr>
            <p:ph type="title"/>
          </p:nvPr>
        </p:nvSpPr>
        <p:spPr/>
        <p:txBody>
          <a:bodyPr/>
          <a:lstStyle/>
          <a:p>
            <a:r>
              <a:rPr lang="en-US" altLang="en-US" dirty="0"/>
              <a:t>NPV – How will our team calculate?</a:t>
            </a:r>
            <a:endParaRPr lang="en-US" dirty="0"/>
          </a:p>
        </p:txBody>
      </p:sp>
      <p:sp>
        <p:nvSpPr>
          <p:cNvPr id="3" name="Content Placeholder 2">
            <a:extLst>
              <a:ext uri="{FF2B5EF4-FFF2-40B4-BE49-F238E27FC236}">
                <a16:creationId xmlns:a16="http://schemas.microsoft.com/office/drawing/2014/main" id="{F39E1620-BF03-4620-B6D0-20A4F0E26793}"/>
              </a:ext>
            </a:extLst>
          </p:cNvPr>
          <p:cNvSpPr>
            <a:spLocks noGrp="1"/>
          </p:cNvSpPr>
          <p:nvPr>
            <p:ph idx="1"/>
          </p:nvPr>
        </p:nvSpPr>
        <p:spPr/>
        <p:txBody>
          <a:bodyPr>
            <a:normAutofit fontScale="77500" lnSpcReduction="20000"/>
          </a:bodyPr>
          <a:lstStyle/>
          <a:p>
            <a:r>
              <a:rPr lang="en-US" dirty="0"/>
              <a:t>In order to compute the Net Present Value, we will need to first determine cash flows. One way to determine cash flows is to first define the timeline of our project. We have decided to focus on our three horizons:  the immediate (1-2 year) operational cost saving, prototyping, and cost cutting factors, the entrepreneur (3-5 year) startup, capital investment, and time saving factors, and finally the long-term (7-10 year) investment and visionary goals.</a:t>
            </a:r>
          </a:p>
          <a:p>
            <a:r>
              <a:rPr lang="en-US" dirty="0"/>
              <a:t>The Income statement and Balance sheet will be used in determining cash flows. The income statement will allow us to look at profit and losses for a specific period, and the balance sheet will allow us to have a snapshot of the company’s financial position. Along with these two statements, there is the cash flow statement. Under the cash flow statement there are three financial activities important in determining cash flow: financial activities, investment activities, and operational activities. The financial activities include payments of dividends, sale or repurchase of company stock, repayment of debt principal, and net borrowings. The investment activities include purchase or sale of an asset, loans made or received from suppliers or customers, and payments related to mergers and acquisitions. Finally, the operational activities include, cash receipts from customers, cash paid to suppliers and employees, cash generated from operations, interest paid, income taxes paid, and net cash generated from operating activities. These cash flow financial activities are useful in determining the short-term viability of the company and in generating forecasts of cash in and out of the business.</a:t>
            </a:r>
          </a:p>
        </p:txBody>
      </p:sp>
      <p:sp>
        <p:nvSpPr>
          <p:cNvPr id="4" name="Title 4">
            <a:extLst>
              <a:ext uri="{FF2B5EF4-FFF2-40B4-BE49-F238E27FC236}">
                <a16:creationId xmlns:a16="http://schemas.microsoft.com/office/drawing/2014/main" id="{ED04F31C-CA1F-4941-A1EC-9088C01F29C8}"/>
              </a:ext>
            </a:extLst>
          </p:cNvPr>
          <p:cNvSpPr txBox="1">
            <a:spLocks/>
          </p:cNvSpPr>
          <p:nvPr/>
        </p:nvSpPr>
        <p:spPr>
          <a:xfrm>
            <a:off x="7690338" y="5603631"/>
            <a:ext cx="3433275" cy="644769"/>
          </a:xfrm>
          <a:prstGeom prst="rect">
            <a:avLst/>
          </a:prstGeom>
          <a:noFill/>
          <a:ln>
            <a:noFill/>
          </a:ln>
        </p:spPr>
        <p:txBody>
          <a:bodyPr wrap="square" lIns="91425" tIns="91425" rIns="91425" bIns="91425" anchor="b" anchorCtr="0"/>
          <a:lstStyle>
            <a:defPPr marR="0" lvl="0" algn="l" rtl="0">
              <a:lnSpc>
                <a:spcPct val="100000"/>
              </a:lnSpc>
              <a:spcBef>
                <a:spcPts val="0"/>
              </a:spcBef>
              <a:spcAft>
                <a:spcPts val="0"/>
              </a:spcAft>
            </a:defPPr>
            <a:lvl1pPr marL="0" marR="0" lvl="0" indent="0" algn="l" rtl="0">
              <a:lnSpc>
                <a:spcPct val="80000"/>
              </a:lnSpc>
              <a:spcBef>
                <a:spcPts val="0"/>
              </a:spcBef>
              <a:spcAft>
                <a:spcPts val="0"/>
              </a:spcAft>
              <a:buClr>
                <a:schemeClr val="accent1"/>
              </a:buClr>
              <a:buFont typeface="Century Gothic"/>
              <a:buNone/>
              <a:defRPr sz="3600" b="1" i="0" u="none" strike="noStrike" cap="none">
                <a:solidFill>
                  <a:schemeClr val="accent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2000" dirty="0"/>
              <a:t>Arnold - Author</a:t>
            </a:r>
          </a:p>
          <a:p>
            <a:r>
              <a:rPr lang="en-US" sz="2000" dirty="0"/>
              <a:t>Unedited - Editor</a:t>
            </a:r>
          </a:p>
        </p:txBody>
      </p:sp>
    </p:spTree>
    <p:extLst>
      <p:ext uri="{BB962C8B-B14F-4D97-AF65-F5344CB8AC3E}">
        <p14:creationId xmlns:p14="http://schemas.microsoft.com/office/powerpoint/2010/main" val="3909734339"/>
      </p:ext>
    </p:extLst>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E2BCB-3032-4641-8DE8-B595CC4909FE}"/>
              </a:ext>
            </a:extLst>
          </p:cNvPr>
          <p:cNvSpPr>
            <a:spLocks noGrp="1"/>
          </p:cNvSpPr>
          <p:nvPr>
            <p:ph type="title"/>
          </p:nvPr>
        </p:nvSpPr>
        <p:spPr/>
        <p:txBody>
          <a:bodyPr/>
          <a:lstStyle/>
          <a:p>
            <a:r>
              <a:rPr lang="en-US" altLang="en-US" dirty="0"/>
              <a:t>NPV – How will our team calculate?</a:t>
            </a:r>
            <a:endParaRPr lang="en-US" dirty="0"/>
          </a:p>
        </p:txBody>
      </p:sp>
      <p:sp>
        <p:nvSpPr>
          <p:cNvPr id="3" name="Content Placeholder 2">
            <a:extLst>
              <a:ext uri="{FF2B5EF4-FFF2-40B4-BE49-F238E27FC236}">
                <a16:creationId xmlns:a16="http://schemas.microsoft.com/office/drawing/2014/main" id="{F39E1620-BF03-4620-B6D0-20A4F0E26793}"/>
              </a:ext>
            </a:extLst>
          </p:cNvPr>
          <p:cNvSpPr>
            <a:spLocks noGrp="1"/>
          </p:cNvSpPr>
          <p:nvPr>
            <p:ph idx="1"/>
          </p:nvPr>
        </p:nvSpPr>
        <p:spPr/>
        <p:txBody>
          <a:bodyPr>
            <a:normAutofit fontScale="92500" lnSpcReduction="20000"/>
          </a:bodyPr>
          <a:lstStyle/>
          <a:p>
            <a:r>
              <a:rPr lang="en-US" sz="1600" dirty="0"/>
              <a:t>The direct method for cash flow forecasting will focus on cash receipts (i.e. accounts receivables, assets, etc.) and disbursements (i.e. payroll, accounts payable, dividends, etc.) of the company, and is best suited for the first horizon timeline. In addition, we can look at the indirect method of forecasting cash flows from the operations (net cash provided by the firm’s core business) we will first look at net income. Starting from net income, we will make adjustments to convert this net income to cash basis of accounts i.e. accounts receivables, inventory, account payables, etc. from Year 1 and Year 2. We will account for depreciation expense by adding to net income since this is actually not cash going out, we will add losses on sale of equipment to net income and account for the cash flow under the investment activity. A decrease in accounts receivable will also add (adjust) the net income because that means we are actually receiving cash from Year 1 to Year 2, an increase in inventory will reduce the net income because this means we had to pay out money to receive more inventory. For an increase in accounts payable this will also increase the net income. </a:t>
            </a:r>
          </a:p>
          <a:p>
            <a:r>
              <a:rPr lang="en-US" sz="1600" dirty="0"/>
              <a:t>Once we have all these cash flows calculated year after year, we will then use these cash flows to calculate the NPV. The projected cash flows that are yielded year after year from our forecast then need to be “discounted” by the following formula PV = C / (1+r)^t. Where PV is the Present Value, C is the Cash flow, and r is the discount rate of an investment with a similar risk (opportunity cost). This would calculate the present value of the cash flow for that period, t. Once we have calculated the PV of all the cash flows we will then calculate the NPV by adding all the cash outflows (i.e. initial investment) plus the discounted cash inflow values (PV). The summation net of all cash inflows and outflows will give us the Net Present Value.</a:t>
            </a:r>
          </a:p>
        </p:txBody>
      </p:sp>
      <p:sp>
        <p:nvSpPr>
          <p:cNvPr id="4" name="Title 4">
            <a:extLst>
              <a:ext uri="{FF2B5EF4-FFF2-40B4-BE49-F238E27FC236}">
                <a16:creationId xmlns:a16="http://schemas.microsoft.com/office/drawing/2014/main" id="{7C52E610-D438-4176-925D-76DF3F8AEC75}"/>
              </a:ext>
            </a:extLst>
          </p:cNvPr>
          <p:cNvSpPr txBox="1">
            <a:spLocks/>
          </p:cNvSpPr>
          <p:nvPr/>
        </p:nvSpPr>
        <p:spPr>
          <a:xfrm>
            <a:off x="7690338" y="5603631"/>
            <a:ext cx="3433275" cy="644769"/>
          </a:xfrm>
          <a:prstGeom prst="rect">
            <a:avLst/>
          </a:prstGeom>
          <a:noFill/>
          <a:ln>
            <a:noFill/>
          </a:ln>
        </p:spPr>
        <p:txBody>
          <a:bodyPr wrap="square" lIns="91425" tIns="91425" rIns="91425" bIns="91425" anchor="b" anchorCtr="0"/>
          <a:lstStyle>
            <a:defPPr marR="0" lvl="0" algn="l" rtl="0">
              <a:lnSpc>
                <a:spcPct val="100000"/>
              </a:lnSpc>
              <a:spcBef>
                <a:spcPts val="0"/>
              </a:spcBef>
              <a:spcAft>
                <a:spcPts val="0"/>
              </a:spcAft>
            </a:defPPr>
            <a:lvl1pPr marL="0" marR="0" lvl="0" indent="0" algn="l" rtl="0">
              <a:lnSpc>
                <a:spcPct val="80000"/>
              </a:lnSpc>
              <a:spcBef>
                <a:spcPts val="0"/>
              </a:spcBef>
              <a:spcAft>
                <a:spcPts val="0"/>
              </a:spcAft>
              <a:buClr>
                <a:schemeClr val="accent1"/>
              </a:buClr>
              <a:buFont typeface="Century Gothic"/>
              <a:buNone/>
              <a:defRPr sz="3600" b="1" i="0" u="none" strike="noStrike" cap="none">
                <a:solidFill>
                  <a:schemeClr val="accent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2000" dirty="0"/>
              <a:t>Arnold - Author</a:t>
            </a:r>
          </a:p>
          <a:p>
            <a:r>
              <a:rPr lang="en-US" sz="2000" dirty="0"/>
              <a:t>Unedited - Editor</a:t>
            </a:r>
          </a:p>
        </p:txBody>
      </p:sp>
    </p:spTree>
    <p:extLst>
      <p:ext uri="{BB962C8B-B14F-4D97-AF65-F5344CB8AC3E}">
        <p14:creationId xmlns:p14="http://schemas.microsoft.com/office/powerpoint/2010/main" val="2021880970"/>
      </p:ext>
    </p:extLst>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E2BCB-3032-4641-8DE8-B595CC4909FE}"/>
              </a:ext>
            </a:extLst>
          </p:cNvPr>
          <p:cNvSpPr>
            <a:spLocks noGrp="1"/>
          </p:cNvSpPr>
          <p:nvPr>
            <p:ph type="title"/>
          </p:nvPr>
        </p:nvSpPr>
        <p:spPr/>
        <p:txBody>
          <a:bodyPr/>
          <a:lstStyle/>
          <a:p>
            <a:r>
              <a:rPr lang="en-US" altLang="en-US" dirty="0"/>
              <a:t>NPV – Will it be positive?</a:t>
            </a:r>
            <a:endParaRPr lang="en-US" dirty="0"/>
          </a:p>
        </p:txBody>
      </p:sp>
      <p:sp>
        <p:nvSpPr>
          <p:cNvPr id="3" name="Content Placeholder 2">
            <a:extLst>
              <a:ext uri="{FF2B5EF4-FFF2-40B4-BE49-F238E27FC236}">
                <a16:creationId xmlns:a16="http://schemas.microsoft.com/office/drawing/2014/main" id="{F39E1620-BF03-4620-B6D0-20A4F0E26793}"/>
              </a:ext>
            </a:extLst>
          </p:cNvPr>
          <p:cNvSpPr>
            <a:spLocks noGrp="1"/>
          </p:cNvSpPr>
          <p:nvPr>
            <p:ph idx="1"/>
          </p:nvPr>
        </p:nvSpPr>
        <p:spPr/>
        <p:txBody>
          <a:bodyPr>
            <a:normAutofit/>
          </a:bodyPr>
          <a:lstStyle/>
          <a:p>
            <a:r>
              <a:rPr lang="en-US" sz="2800" dirty="0"/>
              <a:t>We expect to value our project in terms of the cash outflow and cash inflow that we receive year after year. We go about making this decision by determining the NPV. The higher (or positive) value of the NPV value, the more of an indicator that we will take the project. We do expect that our project will be positive given estimates of positive and growing inflow cash flows. Assuming the company has enough cash to do the project, then if NPV &gt; 0, we will accept the project. </a:t>
            </a:r>
          </a:p>
        </p:txBody>
      </p:sp>
      <p:sp>
        <p:nvSpPr>
          <p:cNvPr id="4" name="Title 4">
            <a:extLst>
              <a:ext uri="{FF2B5EF4-FFF2-40B4-BE49-F238E27FC236}">
                <a16:creationId xmlns:a16="http://schemas.microsoft.com/office/drawing/2014/main" id="{2A4F255C-1DB8-4C71-A6BB-D4E3BCC5B944}"/>
              </a:ext>
            </a:extLst>
          </p:cNvPr>
          <p:cNvSpPr txBox="1">
            <a:spLocks/>
          </p:cNvSpPr>
          <p:nvPr/>
        </p:nvSpPr>
        <p:spPr>
          <a:xfrm>
            <a:off x="7690338" y="5603631"/>
            <a:ext cx="3433275" cy="644769"/>
          </a:xfrm>
          <a:prstGeom prst="rect">
            <a:avLst/>
          </a:prstGeom>
          <a:noFill/>
          <a:ln>
            <a:noFill/>
          </a:ln>
        </p:spPr>
        <p:txBody>
          <a:bodyPr wrap="square" lIns="91425" tIns="91425" rIns="91425" bIns="91425" anchor="b" anchorCtr="0"/>
          <a:lstStyle>
            <a:defPPr marR="0" lvl="0" algn="l" rtl="0">
              <a:lnSpc>
                <a:spcPct val="100000"/>
              </a:lnSpc>
              <a:spcBef>
                <a:spcPts val="0"/>
              </a:spcBef>
              <a:spcAft>
                <a:spcPts val="0"/>
              </a:spcAft>
            </a:defPPr>
            <a:lvl1pPr marL="0" marR="0" lvl="0" indent="0" algn="l" rtl="0">
              <a:lnSpc>
                <a:spcPct val="80000"/>
              </a:lnSpc>
              <a:spcBef>
                <a:spcPts val="0"/>
              </a:spcBef>
              <a:spcAft>
                <a:spcPts val="0"/>
              </a:spcAft>
              <a:buClr>
                <a:schemeClr val="accent1"/>
              </a:buClr>
              <a:buFont typeface="Century Gothic"/>
              <a:buNone/>
              <a:defRPr sz="3600" b="1" i="0" u="none" strike="noStrike" cap="none">
                <a:solidFill>
                  <a:schemeClr val="accent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2000" dirty="0"/>
              <a:t>Arnold - Author</a:t>
            </a:r>
          </a:p>
          <a:p>
            <a:r>
              <a:rPr lang="en-US" sz="2000" dirty="0"/>
              <a:t>Unedited - Editor</a:t>
            </a:r>
          </a:p>
        </p:txBody>
      </p:sp>
    </p:spTree>
    <p:extLst>
      <p:ext uri="{BB962C8B-B14F-4D97-AF65-F5344CB8AC3E}">
        <p14:creationId xmlns:p14="http://schemas.microsoft.com/office/powerpoint/2010/main" val="4070345654"/>
      </p:ext>
    </p:extLst>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E2BCB-3032-4641-8DE8-B595CC4909FE}"/>
              </a:ext>
            </a:extLst>
          </p:cNvPr>
          <p:cNvSpPr>
            <a:spLocks noGrp="1"/>
          </p:cNvSpPr>
          <p:nvPr>
            <p:ph type="title"/>
          </p:nvPr>
        </p:nvSpPr>
        <p:spPr>
          <a:xfrm>
            <a:off x="1065212" y="533400"/>
            <a:ext cx="9075250" cy="1066800"/>
          </a:xfrm>
        </p:spPr>
        <p:txBody>
          <a:bodyPr/>
          <a:lstStyle/>
          <a:p>
            <a:r>
              <a:rPr lang="en-US" altLang="en-US" dirty="0"/>
              <a:t>NPV – W</a:t>
            </a:r>
            <a:r>
              <a:rPr lang="en-US" dirty="0"/>
              <a:t>hich inputs are most sensitive</a:t>
            </a:r>
            <a:r>
              <a:rPr lang="en-US" altLang="en-US" dirty="0"/>
              <a:t>?</a:t>
            </a:r>
            <a:endParaRPr lang="en-US" dirty="0"/>
          </a:p>
        </p:txBody>
      </p:sp>
      <p:sp>
        <p:nvSpPr>
          <p:cNvPr id="3" name="Content Placeholder 2">
            <a:extLst>
              <a:ext uri="{FF2B5EF4-FFF2-40B4-BE49-F238E27FC236}">
                <a16:creationId xmlns:a16="http://schemas.microsoft.com/office/drawing/2014/main" id="{F39E1620-BF03-4620-B6D0-20A4F0E26793}"/>
              </a:ext>
            </a:extLst>
          </p:cNvPr>
          <p:cNvSpPr>
            <a:spLocks noGrp="1"/>
          </p:cNvSpPr>
          <p:nvPr>
            <p:ph idx="1"/>
          </p:nvPr>
        </p:nvSpPr>
        <p:spPr/>
        <p:txBody>
          <a:bodyPr>
            <a:normAutofit/>
          </a:bodyPr>
          <a:lstStyle/>
          <a:p>
            <a:r>
              <a:rPr lang="en-US" sz="2400" dirty="0"/>
              <a:t>As we can see, the NPV is the summation of all PV cash flows, so any changes to the discount rates and or cash flow along with time line (period, t) will significantly impact the NPV. The NPV takes into account the cash flows so if we have lower cash flows, high discount rate and higher periods year after year we can expect that the NPV will be less than zero. Inversely, if the Cash flow is high, discount rate is low and period is low, then we will have an NPV that is higher than zero. As mentioned previously, we want to have an NPV that is greater than the Hurdle rate or discount rate so that we can accept the project. </a:t>
            </a:r>
          </a:p>
        </p:txBody>
      </p:sp>
      <p:sp>
        <p:nvSpPr>
          <p:cNvPr id="4" name="Title 4">
            <a:extLst>
              <a:ext uri="{FF2B5EF4-FFF2-40B4-BE49-F238E27FC236}">
                <a16:creationId xmlns:a16="http://schemas.microsoft.com/office/drawing/2014/main" id="{4C88C693-F903-4605-B019-AED9C5704AF9}"/>
              </a:ext>
            </a:extLst>
          </p:cNvPr>
          <p:cNvSpPr txBox="1">
            <a:spLocks/>
          </p:cNvSpPr>
          <p:nvPr/>
        </p:nvSpPr>
        <p:spPr>
          <a:xfrm>
            <a:off x="7690338" y="5603631"/>
            <a:ext cx="3433275" cy="644769"/>
          </a:xfrm>
          <a:prstGeom prst="rect">
            <a:avLst/>
          </a:prstGeom>
          <a:noFill/>
          <a:ln>
            <a:noFill/>
          </a:ln>
        </p:spPr>
        <p:txBody>
          <a:bodyPr wrap="square" lIns="91425" tIns="91425" rIns="91425" bIns="91425" anchor="b" anchorCtr="0"/>
          <a:lstStyle>
            <a:defPPr marR="0" lvl="0" algn="l" rtl="0">
              <a:lnSpc>
                <a:spcPct val="100000"/>
              </a:lnSpc>
              <a:spcBef>
                <a:spcPts val="0"/>
              </a:spcBef>
              <a:spcAft>
                <a:spcPts val="0"/>
              </a:spcAft>
            </a:defPPr>
            <a:lvl1pPr marL="0" marR="0" lvl="0" indent="0" algn="l" rtl="0">
              <a:lnSpc>
                <a:spcPct val="80000"/>
              </a:lnSpc>
              <a:spcBef>
                <a:spcPts val="0"/>
              </a:spcBef>
              <a:spcAft>
                <a:spcPts val="0"/>
              </a:spcAft>
              <a:buClr>
                <a:schemeClr val="accent1"/>
              </a:buClr>
              <a:buFont typeface="Century Gothic"/>
              <a:buNone/>
              <a:defRPr sz="3600" b="1" i="0" u="none" strike="noStrike" cap="none">
                <a:solidFill>
                  <a:schemeClr val="accent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2000" dirty="0"/>
              <a:t>Arnold - Author</a:t>
            </a:r>
          </a:p>
          <a:p>
            <a:r>
              <a:rPr lang="en-US" sz="2000" dirty="0"/>
              <a:t>Unedited - Editor</a:t>
            </a:r>
          </a:p>
        </p:txBody>
      </p:sp>
    </p:spTree>
    <p:extLst>
      <p:ext uri="{BB962C8B-B14F-4D97-AF65-F5344CB8AC3E}">
        <p14:creationId xmlns:p14="http://schemas.microsoft.com/office/powerpoint/2010/main" val="889145697"/>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981" y="-5458"/>
            <a:ext cx="10512862" cy="1325218"/>
          </a:xfrm>
        </p:spPr>
        <p:txBody>
          <a:bodyPr/>
          <a:lstStyle/>
          <a:p>
            <a:r>
              <a:rPr lang="en-US" dirty="0"/>
              <a:t>a) Context</a:t>
            </a:r>
          </a:p>
        </p:txBody>
      </p:sp>
      <p:sp>
        <p:nvSpPr>
          <p:cNvPr id="3" name="Content Placeholder 2"/>
          <p:cNvSpPr>
            <a:spLocks noGrp="1"/>
          </p:cNvSpPr>
          <p:nvPr>
            <p:ph idx="1"/>
          </p:nvPr>
        </p:nvSpPr>
        <p:spPr/>
        <p:txBody>
          <a:bodyPr/>
          <a:lstStyle/>
          <a:p>
            <a:r>
              <a:rPr lang="en-US" dirty="0"/>
              <a:t>The context of our project is that there is much potential in creating smart homes that are actually smart, because we have pieces of systems that have much potential but nothing that puts it all together seamlessly. We see much value in architecting a system of all these systems because this could easily be expanded beyond just the home and into multiple different businesses with more applications. We want to create a system that will leverage data analytics and IoT to deliver to the customer what they actually want.</a:t>
            </a:r>
          </a:p>
          <a:p>
            <a:pPr lvl="1"/>
            <a:r>
              <a:rPr lang="en-US" dirty="0"/>
              <a:t>This is about learning the customer and delivering, connecting all the devices and systems (e.g. different sounds systems, TVs, lighting) into a desirable experience, not just a gimmick.</a:t>
            </a:r>
          </a:p>
        </p:txBody>
      </p:sp>
      <p:sp>
        <p:nvSpPr>
          <p:cNvPr id="4" name="Title 4">
            <a:extLst>
              <a:ext uri="{FF2B5EF4-FFF2-40B4-BE49-F238E27FC236}">
                <a16:creationId xmlns:a16="http://schemas.microsoft.com/office/drawing/2014/main" id="{CDEEEC33-D69D-4E44-8890-BA36A2EF3D12}"/>
              </a:ext>
            </a:extLst>
          </p:cNvPr>
          <p:cNvSpPr txBox="1">
            <a:spLocks/>
          </p:cNvSpPr>
          <p:nvPr/>
        </p:nvSpPr>
        <p:spPr>
          <a:xfrm>
            <a:off x="7690338" y="5603631"/>
            <a:ext cx="3433275" cy="644769"/>
          </a:xfrm>
          <a:prstGeom prst="rect">
            <a:avLst/>
          </a:prstGeom>
          <a:noFill/>
          <a:ln>
            <a:noFill/>
          </a:ln>
        </p:spPr>
        <p:txBody>
          <a:bodyPr wrap="square" lIns="91425" tIns="91425" rIns="91425" bIns="91425" anchor="b" anchorCtr="0"/>
          <a:lstStyle>
            <a:defPPr marR="0" lvl="0" algn="l" rtl="0">
              <a:lnSpc>
                <a:spcPct val="100000"/>
              </a:lnSpc>
              <a:spcBef>
                <a:spcPts val="0"/>
              </a:spcBef>
              <a:spcAft>
                <a:spcPts val="0"/>
              </a:spcAft>
            </a:defPPr>
            <a:lvl1pPr marL="0" marR="0" lvl="0" indent="0" algn="l" rtl="0">
              <a:lnSpc>
                <a:spcPct val="80000"/>
              </a:lnSpc>
              <a:spcBef>
                <a:spcPts val="0"/>
              </a:spcBef>
              <a:spcAft>
                <a:spcPts val="0"/>
              </a:spcAft>
              <a:buClr>
                <a:schemeClr val="accent1"/>
              </a:buClr>
              <a:buFont typeface="Century Gothic"/>
              <a:buNone/>
              <a:defRPr sz="3600" b="1" i="0" u="none" strike="noStrike" cap="none">
                <a:solidFill>
                  <a:schemeClr val="accent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2000" dirty="0"/>
              <a:t>Jonathan Cheng - Author</a:t>
            </a:r>
          </a:p>
          <a:p>
            <a:r>
              <a:rPr lang="en-US" sz="2000" dirty="0"/>
              <a:t>Unedited - Editor</a:t>
            </a:r>
          </a:p>
        </p:txBody>
      </p:sp>
    </p:spTree>
    <p:extLst>
      <p:ext uri="{BB962C8B-B14F-4D97-AF65-F5344CB8AC3E}">
        <p14:creationId xmlns:p14="http://schemas.microsoft.com/office/powerpoint/2010/main" val="3937236427"/>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981" y="282201"/>
            <a:ext cx="10512862" cy="829102"/>
          </a:xfrm>
        </p:spPr>
        <p:txBody>
          <a:bodyPr/>
          <a:lstStyle/>
          <a:p>
            <a:r>
              <a:rPr lang="en-US" dirty="0"/>
              <a:t>SWOT Analysis</a:t>
            </a:r>
          </a:p>
        </p:txBody>
      </p:sp>
      <p:graphicFrame>
        <p:nvGraphicFramePr>
          <p:cNvPr id="4" name="Table 3"/>
          <p:cNvGraphicFramePr>
            <a:graphicFrameLocks noGrp="1"/>
          </p:cNvGraphicFramePr>
          <p:nvPr>
            <p:extLst>
              <p:ext uri="{D42A27DB-BD31-4B8C-83A1-F6EECF244321}">
                <p14:modId xmlns:p14="http://schemas.microsoft.com/office/powerpoint/2010/main" val="3249115661"/>
              </p:ext>
            </p:extLst>
          </p:nvPr>
        </p:nvGraphicFramePr>
        <p:xfrm>
          <a:off x="837981" y="1150624"/>
          <a:ext cx="10381004" cy="4989449"/>
        </p:xfrm>
        <a:graphic>
          <a:graphicData uri="http://schemas.openxmlformats.org/drawingml/2006/table">
            <a:tbl>
              <a:tblPr firstRow="1" firstCol="1" bandRow="1">
                <a:tableStyleId>{327F97BB-C833-4FB7-BDE5-3F7075034690}</a:tableStyleId>
              </a:tblPr>
              <a:tblGrid>
                <a:gridCol w="4871157">
                  <a:extLst>
                    <a:ext uri="{9D8B030D-6E8A-4147-A177-3AD203B41FA5}">
                      <a16:colId xmlns:a16="http://schemas.microsoft.com/office/drawing/2014/main" val="20000"/>
                    </a:ext>
                  </a:extLst>
                </a:gridCol>
                <a:gridCol w="5509847">
                  <a:extLst>
                    <a:ext uri="{9D8B030D-6E8A-4147-A177-3AD203B41FA5}">
                      <a16:colId xmlns:a16="http://schemas.microsoft.com/office/drawing/2014/main" val="20001"/>
                    </a:ext>
                  </a:extLst>
                </a:gridCol>
              </a:tblGrid>
              <a:tr h="272354">
                <a:tc>
                  <a:txBody>
                    <a:bodyPr/>
                    <a:lstStyle/>
                    <a:p>
                      <a:pPr marL="0" marR="0">
                        <a:lnSpc>
                          <a:spcPct val="107000"/>
                        </a:lnSpc>
                        <a:spcBef>
                          <a:spcPts val="0"/>
                        </a:spcBef>
                        <a:spcAft>
                          <a:spcPts val="0"/>
                        </a:spcAft>
                      </a:pPr>
                      <a:r>
                        <a:rPr lang="en-US" sz="1800" dirty="0">
                          <a:solidFill>
                            <a:schemeClr val="tx1"/>
                          </a:solidFill>
                          <a:effectLst/>
                          <a:latin typeface="Palatino Linotype" panose="02040502050505030304" pitchFamily="18" charset="0"/>
                          <a:cs typeface="Calibri" panose="020F0502020204030204" pitchFamily="34" charset="0"/>
                        </a:rPr>
                        <a:t>Strengths</a:t>
                      </a:r>
                      <a:endParaRPr lang="en-US" sz="1800" dirty="0">
                        <a:solidFill>
                          <a:schemeClr val="tx1"/>
                        </a:solidFill>
                        <a:effectLst/>
                        <a:latin typeface="Palatino Linotype" panose="02040502050505030304" pitchFamily="18" charset="0"/>
                        <a:ea typeface="Calibri" panose="020F0502020204030204" pitchFamily="34" charset="0"/>
                        <a:cs typeface="Calibri" panose="020F0502020204030204" pitchFamily="34" charset="0"/>
                      </a:endParaRPr>
                    </a:p>
                  </a:txBody>
                  <a:tcPr marL="68562" marR="68562" marT="0" marB="0"/>
                </a:tc>
                <a:tc>
                  <a:txBody>
                    <a:bodyPr/>
                    <a:lstStyle/>
                    <a:p>
                      <a:pPr marL="0" marR="0" algn="l" defTabSz="914400" rtl="0" eaLnBrk="1" latinLnBrk="0" hangingPunct="1">
                        <a:lnSpc>
                          <a:spcPct val="107000"/>
                        </a:lnSpc>
                        <a:spcBef>
                          <a:spcPts val="0"/>
                        </a:spcBef>
                        <a:spcAft>
                          <a:spcPts val="0"/>
                        </a:spcAft>
                      </a:pPr>
                      <a:r>
                        <a:rPr lang="en-US" sz="1800" kern="1200" dirty="0">
                          <a:solidFill>
                            <a:schemeClr val="tx1"/>
                          </a:solidFill>
                          <a:effectLst/>
                          <a:latin typeface="Palatino Linotype" panose="02040502050505030304" pitchFamily="18" charset="0"/>
                          <a:cs typeface="Calibri" panose="020F0502020204030204" pitchFamily="34" charset="0"/>
                        </a:rPr>
                        <a:t>Weaknesses</a:t>
                      </a:r>
                      <a:endParaRPr lang="en-US" sz="1800" kern="1200" dirty="0">
                        <a:solidFill>
                          <a:schemeClr val="tx1"/>
                        </a:solidFill>
                        <a:effectLst/>
                        <a:latin typeface="Palatino Linotype" panose="02040502050505030304" pitchFamily="18" charset="0"/>
                        <a:ea typeface="+mn-ea"/>
                        <a:cs typeface="Calibri" panose="020F0502020204030204" pitchFamily="34" charset="0"/>
                      </a:endParaRPr>
                    </a:p>
                  </a:txBody>
                  <a:tcPr marL="68562" marR="68562" marT="0" marB="0"/>
                </a:tc>
                <a:extLst>
                  <a:ext uri="{0D108BD9-81ED-4DB2-BD59-A6C34878D82A}">
                    <a16:rowId xmlns:a16="http://schemas.microsoft.com/office/drawing/2014/main" val="10000"/>
                  </a:ext>
                </a:extLst>
              </a:tr>
              <a:tr h="2270702">
                <a:tc>
                  <a:txBody>
                    <a:bodyPr/>
                    <a:lstStyle/>
                    <a:p>
                      <a:pPr marL="0" marR="0">
                        <a:lnSpc>
                          <a:spcPct val="107000"/>
                        </a:lnSpc>
                        <a:spcBef>
                          <a:spcPts val="0"/>
                        </a:spcBef>
                        <a:spcAft>
                          <a:spcPts val="0"/>
                        </a:spcAft>
                      </a:pPr>
                      <a:r>
                        <a:rPr lang="en-US" sz="1800" b="0" dirty="0">
                          <a:solidFill>
                            <a:schemeClr val="tx1"/>
                          </a:solidFill>
                          <a:effectLst/>
                          <a:latin typeface="Palatino Linotype" panose="02040502050505030304" pitchFamily="18" charset="0"/>
                          <a:cs typeface="Calibri" panose="020F0502020204030204" pitchFamily="34" charset="0"/>
                        </a:rPr>
                        <a:t>Team Education and Skillset</a:t>
                      </a:r>
                    </a:p>
                    <a:p>
                      <a:pPr marL="0" marR="0">
                        <a:lnSpc>
                          <a:spcPct val="107000"/>
                        </a:lnSpc>
                        <a:spcBef>
                          <a:spcPts val="0"/>
                        </a:spcBef>
                        <a:spcAft>
                          <a:spcPts val="0"/>
                        </a:spcAft>
                      </a:pPr>
                      <a:r>
                        <a:rPr lang="en-US" sz="1800" b="0" dirty="0">
                          <a:solidFill>
                            <a:schemeClr val="tx1"/>
                          </a:solidFill>
                          <a:effectLst/>
                          <a:latin typeface="Palatino Linotype" panose="02040502050505030304" pitchFamily="18" charset="0"/>
                          <a:ea typeface="Calibri" panose="020F0502020204030204" pitchFamily="34" charset="0"/>
                          <a:cs typeface="Calibri" panose="020F0502020204030204" pitchFamily="34" charset="0"/>
                        </a:rPr>
                        <a:t>- Use our wide</a:t>
                      </a:r>
                      <a:r>
                        <a:rPr lang="en-US" sz="1800" b="0" baseline="0" dirty="0">
                          <a:solidFill>
                            <a:schemeClr val="tx1"/>
                          </a:solidFill>
                          <a:effectLst/>
                          <a:latin typeface="Palatino Linotype" panose="02040502050505030304" pitchFamily="18" charset="0"/>
                          <a:ea typeface="Calibri" panose="020F0502020204030204" pitchFamily="34" charset="0"/>
                          <a:cs typeface="Calibri" panose="020F0502020204030204" pitchFamily="34" charset="0"/>
                        </a:rPr>
                        <a:t> backgrounds, </a:t>
                      </a:r>
                      <a:r>
                        <a:rPr lang="en-US" sz="1800" b="0" dirty="0">
                          <a:solidFill>
                            <a:schemeClr val="tx1"/>
                          </a:solidFill>
                          <a:effectLst/>
                          <a:latin typeface="Palatino Linotype" panose="02040502050505030304" pitchFamily="18" charset="0"/>
                          <a:ea typeface="Calibri" panose="020F0502020204030204" pitchFamily="34" charset="0"/>
                          <a:cs typeface="Calibri" panose="020F0502020204030204" pitchFamily="34" charset="0"/>
                        </a:rPr>
                        <a:t>expertise, and</a:t>
                      </a:r>
                      <a:r>
                        <a:rPr lang="en-US" sz="1800" b="0" baseline="0" dirty="0">
                          <a:solidFill>
                            <a:schemeClr val="tx1"/>
                          </a:solidFill>
                          <a:effectLst/>
                          <a:latin typeface="Palatino Linotype" panose="02040502050505030304" pitchFamily="18" charset="0"/>
                          <a:ea typeface="Calibri" panose="020F0502020204030204" pitchFamily="34" charset="0"/>
                          <a:cs typeface="Calibri" panose="020F0502020204030204" pitchFamily="34" charset="0"/>
                        </a:rPr>
                        <a:t> knowledge to our advantage</a:t>
                      </a:r>
                      <a:endParaRPr lang="en-US" sz="1800" b="0" dirty="0">
                        <a:solidFill>
                          <a:schemeClr val="tx1"/>
                        </a:solidFill>
                        <a:effectLst/>
                        <a:latin typeface="Palatino Linotype" panose="02040502050505030304" pitchFamily="18" charset="0"/>
                        <a:ea typeface="Calibri" panose="020F0502020204030204" pitchFamily="34" charset="0"/>
                        <a:cs typeface="Calibri" panose="020F0502020204030204" pitchFamily="34" charset="0"/>
                      </a:endParaRPr>
                    </a:p>
                    <a:p>
                      <a:pPr marL="0" marR="0">
                        <a:lnSpc>
                          <a:spcPct val="107000"/>
                        </a:lnSpc>
                        <a:spcBef>
                          <a:spcPts val="0"/>
                        </a:spcBef>
                        <a:spcAft>
                          <a:spcPts val="0"/>
                        </a:spcAft>
                      </a:pPr>
                      <a:r>
                        <a:rPr lang="en-US" sz="1800" b="0" dirty="0">
                          <a:solidFill>
                            <a:schemeClr val="tx1"/>
                          </a:solidFill>
                          <a:effectLst/>
                          <a:latin typeface="Palatino Linotype" panose="02040502050505030304" pitchFamily="18" charset="0"/>
                          <a:ea typeface="Calibri" panose="020F0502020204030204" pitchFamily="34" charset="0"/>
                          <a:cs typeface="Calibri" panose="020F0502020204030204" pitchFamily="34" charset="0"/>
                        </a:rPr>
                        <a:t>Driven</a:t>
                      </a:r>
                      <a:r>
                        <a:rPr lang="en-US" sz="1800" b="0" baseline="0" dirty="0">
                          <a:solidFill>
                            <a:schemeClr val="tx1"/>
                          </a:solidFill>
                          <a:effectLst/>
                          <a:latin typeface="Palatino Linotype" panose="02040502050505030304" pitchFamily="18" charset="0"/>
                          <a:ea typeface="Calibri" panose="020F0502020204030204" pitchFamily="34" charset="0"/>
                          <a:cs typeface="Calibri" panose="020F0502020204030204" pitchFamily="34" charset="0"/>
                        </a:rPr>
                        <a:t> for Success</a:t>
                      </a:r>
                    </a:p>
                    <a:p>
                      <a:pPr marL="0" marR="0">
                        <a:lnSpc>
                          <a:spcPct val="107000"/>
                        </a:lnSpc>
                        <a:spcBef>
                          <a:spcPts val="0"/>
                        </a:spcBef>
                        <a:spcAft>
                          <a:spcPts val="0"/>
                        </a:spcAft>
                      </a:pPr>
                      <a:r>
                        <a:rPr lang="en-US" sz="1800" b="0" baseline="0" dirty="0">
                          <a:solidFill>
                            <a:schemeClr val="tx1"/>
                          </a:solidFill>
                          <a:effectLst/>
                          <a:latin typeface="Palatino Linotype" panose="02040502050505030304" pitchFamily="18" charset="0"/>
                          <a:ea typeface="Calibri" panose="020F0502020204030204" pitchFamily="34" charset="0"/>
                          <a:cs typeface="Calibri" panose="020F0502020204030204" pitchFamily="34" charset="0"/>
                        </a:rPr>
                        <a:t>- Determined to create a scalable architecture</a:t>
                      </a:r>
                    </a:p>
                    <a:p>
                      <a:pPr marL="0" marR="0" lvl="0">
                        <a:lnSpc>
                          <a:spcPct val="107000"/>
                        </a:lnSpc>
                        <a:spcBef>
                          <a:spcPts val="0"/>
                        </a:spcBef>
                        <a:spcAft>
                          <a:spcPts val="0"/>
                        </a:spcAft>
                      </a:pPr>
                      <a:r>
                        <a:rPr lang="en-US" sz="1800" b="0" baseline="0" dirty="0">
                          <a:solidFill>
                            <a:schemeClr val="tx1"/>
                          </a:solidFill>
                          <a:effectLst/>
                          <a:latin typeface="Palatino Linotype" panose="02040502050505030304" pitchFamily="18" charset="0"/>
                          <a:ea typeface="Calibri" panose="020F0502020204030204" pitchFamily="34" charset="0"/>
                          <a:cs typeface="Calibri" panose="020F0502020204030204" pitchFamily="34" charset="0"/>
                        </a:rPr>
                        <a:t>Key stakeholders already identified</a:t>
                      </a:r>
                    </a:p>
                    <a:p>
                      <a:pPr marL="0" marR="0" lvl="0">
                        <a:lnSpc>
                          <a:spcPct val="107000"/>
                        </a:lnSpc>
                        <a:spcBef>
                          <a:spcPts val="0"/>
                        </a:spcBef>
                        <a:spcAft>
                          <a:spcPts val="0"/>
                        </a:spcAft>
                      </a:pPr>
                      <a:r>
                        <a:rPr lang="en-US" sz="1800" b="0" baseline="0" dirty="0">
                          <a:solidFill>
                            <a:schemeClr val="tx1"/>
                          </a:solidFill>
                          <a:effectLst/>
                          <a:latin typeface="Palatino Linotype" panose="02040502050505030304" pitchFamily="18" charset="0"/>
                          <a:ea typeface="Calibri" panose="020F0502020204030204" pitchFamily="34" charset="0"/>
                          <a:cs typeface="Calibri" panose="020F0502020204030204" pitchFamily="34" charset="0"/>
                        </a:rPr>
                        <a:t>Large target customer audience</a:t>
                      </a:r>
                    </a:p>
                    <a:p>
                      <a:pPr marL="0" marR="0" lvl="0">
                        <a:lnSpc>
                          <a:spcPct val="107000"/>
                        </a:lnSpc>
                        <a:spcBef>
                          <a:spcPts val="0"/>
                        </a:spcBef>
                        <a:spcAft>
                          <a:spcPts val="0"/>
                        </a:spcAft>
                      </a:pPr>
                      <a:r>
                        <a:rPr lang="en-US" sz="1800" b="0" baseline="0" dirty="0">
                          <a:solidFill>
                            <a:schemeClr val="tx1"/>
                          </a:solidFill>
                          <a:effectLst/>
                          <a:latin typeface="Palatino Linotype" panose="02040502050505030304" pitchFamily="18" charset="0"/>
                          <a:ea typeface="Calibri" panose="020F0502020204030204" pitchFamily="34" charset="0"/>
                          <a:cs typeface="Calibri" panose="020F0502020204030204" pitchFamily="34" charset="0"/>
                        </a:rPr>
                        <a:t>Benefits through data analytics</a:t>
                      </a:r>
                      <a:endParaRPr lang="en-US" sz="1800" b="0" dirty="0">
                        <a:solidFill>
                          <a:schemeClr val="tx1"/>
                        </a:solidFill>
                        <a:effectLst/>
                        <a:latin typeface="Palatino Linotype" panose="02040502050505030304" pitchFamily="18" charset="0"/>
                        <a:ea typeface="Calibri" panose="020F0502020204030204" pitchFamily="34" charset="0"/>
                        <a:cs typeface="Calibri" panose="020F0502020204030204" pitchFamily="34" charset="0"/>
                      </a:endParaRPr>
                    </a:p>
                  </a:txBody>
                  <a:tcPr marL="68562" marR="68562" marT="0" marB="0">
                    <a:lnB w="12700" cap="flat" cmpd="sng" algn="ctr">
                      <a:solidFill>
                        <a:schemeClr val="bg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solidFill>
                            <a:schemeClr val="tx1"/>
                          </a:solidFill>
                          <a:effectLst/>
                          <a:latin typeface="Palatino Linotype" panose="02040502050505030304" pitchFamily="18" charset="0"/>
                          <a:cs typeface="Calibri" panose="020F0502020204030204" pitchFamily="34" charset="0"/>
                        </a:rPr>
                        <a:t>Existing similar products (Google Home, Amazon)</a:t>
                      </a:r>
                    </a:p>
                    <a:p>
                      <a:pPr marL="0" marR="0" lvl="0" indent="0" algn="l" defTabSz="914400" rtl="0" eaLnBrk="1" fontAlgn="auto" latinLnBrk="0" hangingPunct="1">
                        <a:lnSpc>
                          <a:spcPct val="107000"/>
                        </a:lnSpc>
                        <a:spcBef>
                          <a:spcPts val="0"/>
                        </a:spcBef>
                        <a:spcAft>
                          <a:spcPts val="0"/>
                        </a:spcAft>
                        <a:buClrTx/>
                        <a:buSzTx/>
                        <a:buFontTx/>
                        <a:buNone/>
                        <a:tabLst/>
                        <a:defRPr/>
                      </a:pPr>
                      <a:r>
                        <a:rPr lang="en-US" sz="1800" baseline="0" dirty="0">
                          <a:solidFill>
                            <a:schemeClr val="tx1"/>
                          </a:solidFill>
                          <a:effectLst/>
                          <a:latin typeface="Palatino Linotype" panose="02040502050505030304" pitchFamily="18" charset="0"/>
                          <a:ea typeface="Calibri" panose="020F0502020204030204" pitchFamily="34" charset="0"/>
                          <a:cs typeface="Calibri" panose="020F0502020204030204" pitchFamily="34" charset="0"/>
                        </a:rPr>
                        <a:t>Big companies can drive prices down w/volume</a:t>
                      </a:r>
                    </a:p>
                    <a:p>
                      <a:pPr marL="0" marR="0" lvl="0" indent="0" algn="l" defTabSz="914400" rtl="0" eaLnBrk="1" fontAlgn="auto" latinLnBrk="0" hangingPunct="1">
                        <a:lnSpc>
                          <a:spcPct val="107000"/>
                        </a:lnSpc>
                        <a:spcBef>
                          <a:spcPts val="0"/>
                        </a:spcBef>
                        <a:spcAft>
                          <a:spcPts val="0"/>
                        </a:spcAft>
                        <a:buClrTx/>
                        <a:buSzTx/>
                        <a:buFontTx/>
                        <a:buNone/>
                        <a:tabLst/>
                        <a:defRPr/>
                      </a:pPr>
                      <a:r>
                        <a:rPr lang="en-US" sz="1800" baseline="0" dirty="0">
                          <a:solidFill>
                            <a:schemeClr val="tx1"/>
                          </a:solidFill>
                          <a:effectLst/>
                          <a:latin typeface="Palatino Linotype" panose="02040502050505030304" pitchFamily="18" charset="0"/>
                          <a:ea typeface="Calibri" panose="020F0502020204030204" pitchFamily="34" charset="0"/>
                          <a:cs typeface="Calibri" panose="020F0502020204030204" pitchFamily="34" charset="0"/>
                        </a:rPr>
                        <a:t>Brand recognition, new to market</a:t>
                      </a:r>
                    </a:p>
                    <a:p>
                      <a:pPr marL="0" marR="0" lvl="0" indent="0" algn="l" defTabSz="914400" rtl="0" eaLnBrk="1" fontAlgn="auto" latinLnBrk="0" hangingPunct="1">
                        <a:lnSpc>
                          <a:spcPct val="107000"/>
                        </a:lnSpc>
                        <a:spcBef>
                          <a:spcPts val="0"/>
                        </a:spcBef>
                        <a:spcAft>
                          <a:spcPts val="0"/>
                        </a:spcAft>
                        <a:buClrTx/>
                        <a:buSzTx/>
                        <a:buFontTx/>
                        <a:buNone/>
                        <a:tabLst/>
                        <a:defRPr/>
                      </a:pPr>
                      <a:r>
                        <a:rPr lang="en-US" sz="1800" baseline="0" dirty="0">
                          <a:solidFill>
                            <a:schemeClr val="tx1"/>
                          </a:solidFill>
                          <a:effectLst/>
                          <a:latin typeface="Palatino Linotype" panose="02040502050505030304" pitchFamily="18" charset="0"/>
                          <a:ea typeface="Calibri" panose="020F0502020204030204" pitchFamily="34" charset="0"/>
                          <a:cs typeface="Calibri" panose="020F0502020204030204" pitchFamily="34" charset="0"/>
                        </a:rPr>
                        <a:t>- </a:t>
                      </a:r>
                      <a:r>
                        <a:rPr lang="en-US" sz="1800" dirty="0">
                          <a:solidFill>
                            <a:schemeClr val="tx1"/>
                          </a:solidFill>
                          <a:effectLst/>
                          <a:latin typeface="Palatino Linotype" panose="02040502050505030304" pitchFamily="18" charset="0"/>
                          <a:ea typeface="Calibri" panose="020F0502020204030204" pitchFamily="34" charset="0"/>
                          <a:cs typeface="Calibri" panose="020F0502020204030204" pitchFamily="34" charset="0"/>
                        </a:rPr>
                        <a:t>Will have to depend on product</a:t>
                      </a:r>
                      <a:r>
                        <a:rPr lang="en-US" sz="1800" baseline="0" dirty="0">
                          <a:solidFill>
                            <a:schemeClr val="tx1"/>
                          </a:solidFill>
                          <a:effectLst/>
                          <a:latin typeface="Palatino Linotype" panose="02040502050505030304" pitchFamily="18" charset="0"/>
                          <a:ea typeface="Calibri" panose="020F0502020204030204" pitchFamily="34" charset="0"/>
                          <a:cs typeface="Calibri" panose="020F0502020204030204" pitchFamily="34" charset="0"/>
                        </a:rPr>
                        <a:t> differentiator</a:t>
                      </a:r>
                    </a:p>
                    <a:p>
                      <a:pPr marL="0" marR="0" lvl="0" indent="0" algn="l" defTabSz="914400" rtl="0" eaLnBrk="1" fontAlgn="auto" latinLnBrk="0" hangingPunct="1">
                        <a:lnSpc>
                          <a:spcPct val="107000"/>
                        </a:lnSpc>
                        <a:spcBef>
                          <a:spcPts val="0"/>
                        </a:spcBef>
                        <a:spcAft>
                          <a:spcPts val="0"/>
                        </a:spcAft>
                        <a:buClrTx/>
                        <a:buSzTx/>
                        <a:buFontTx/>
                        <a:buNone/>
                        <a:tabLst/>
                        <a:defRPr/>
                      </a:pPr>
                      <a:r>
                        <a:rPr lang="en-US" sz="1800" baseline="0" dirty="0">
                          <a:solidFill>
                            <a:schemeClr val="tx1"/>
                          </a:solidFill>
                          <a:effectLst/>
                          <a:latin typeface="Palatino Linotype" panose="02040502050505030304" pitchFamily="18" charset="0"/>
                          <a:ea typeface="Calibri" panose="020F0502020204030204" pitchFamily="34" charset="0"/>
                          <a:cs typeface="Calibri" panose="020F0502020204030204" pitchFamily="34" charset="0"/>
                        </a:rPr>
                        <a:t>Security/Privacy Concerns</a:t>
                      </a:r>
                    </a:p>
                    <a:p>
                      <a:pPr marL="0" marR="0" lvl="0" indent="0" algn="l" defTabSz="914400" rtl="0" eaLnBrk="1" fontAlgn="auto" latinLnBrk="0" hangingPunct="1">
                        <a:lnSpc>
                          <a:spcPct val="107000"/>
                        </a:lnSpc>
                        <a:spcBef>
                          <a:spcPts val="0"/>
                        </a:spcBef>
                        <a:spcAft>
                          <a:spcPts val="0"/>
                        </a:spcAft>
                        <a:buClrTx/>
                        <a:buSzTx/>
                        <a:buFontTx/>
                        <a:buNone/>
                        <a:tabLst/>
                        <a:defRPr/>
                      </a:pPr>
                      <a:r>
                        <a:rPr lang="en-US" sz="1800" baseline="0" dirty="0">
                          <a:solidFill>
                            <a:schemeClr val="tx1"/>
                          </a:solidFill>
                          <a:effectLst/>
                          <a:latin typeface="Palatino Linotype" panose="02040502050505030304" pitchFamily="18" charset="0"/>
                          <a:ea typeface="Calibri" panose="020F0502020204030204" pitchFamily="34" charset="0"/>
                          <a:cs typeface="Calibri" panose="020F0502020204030204" pitchFamily="34" charset="0"/>
                        </a:rPr>
                        <a:t>- Will have to show how benefits outweigh concerns</a:t>
                      </a:r>
                    </a:p>
                    <a:p>
                      <a:pPr marL="0" marR="0" lvl="0" indent="0" algn="l" defTabSz="914400" rtl="0" eaLnBrk="1" fontAlgn="auto" latinLnBrk="0" hangingPunct="1">
                        <a:lnSpc>
                          <a:spcPct val="107000"/>
                        </a:lnSpc>
                        <a:spcBef>
                          <a:spcPts val="0"/>
                        </a:spcBef>
                        <a:spcAft>
                          <a:spcPts val="0"/>
                        </a:spcAft>
                        <a:buClrTx/>
                        <a:buSzTx/>
                        <a:buFontTx/>
                        <a:buNone/>
                        <a:tabLst/>
                        <a:defRPr/>
                      </a:pPr>
                      <a:r>
                        <a:rPr lang="en-US" sz="1800" baseline="0" dirty="0">
                          <a:solidFill>
                            <a:schemeClr val="tx1"/>
                          </a:solidFill>
                          <a:effectLst/>
                          <a:latin typeface="Palatino Linotype" panose="02040502050505030304" pitchFamily="18" charset="0"/>
                          <a:ea typeface="Calibri" panose="020F0502020204030204" pitchFamily="34" charset="0"/>
                          <a:cs typeface="Calibri" panose="020F0502020204030204" pitchFamily="34" charset="0"/>
                        </a:rPr>
                        <a:t>No Artificial Intelligence (AI) Subject Matter Expert (SME), gap in data analysis knowledge</a:t>
                      </a:r>
                    </a:p>
                    <a:p>
                      <a:pPr marL="0" marR="0" lvl="0" indent="0" algn="l" defTabSz="914400" rtl="0" eaLnBrk="1" fontAlgn="auto" latinLnBrk="0" hangingPunct="1">
                        <a:lnSpc>
                          <a:spcPct val="107000"/>
                        </a:lnSpc>
                        <a:spcBef>
                          <a:spcPts val="0"/>
                        </a:spcBef>
                        <a:spcAft>
                          <a:spcPts val="0"/>
                        </a:spcAft>
                        <a:buClrTx/>
                        <a:buSzTx/>
                        <a:buFontTx/>
                        <a:buNone/>
                        <a:tabLst/>
                        <a:defRPr/>
                      </a:pPr>
                      <a:endParaRPr lang="en-US" sz="1800" dirty="0">
                        <a:solidFill>
                          <a:schemeClr val="tx1"/>
                        </a:solidFill>
                        <a:effectLst/>
                        <a:latin typeface="Palatino Linotype" panose="02040502050505030304" pitchFamily="18" charset="0"/>
                        <a:ea typeface="Calibri" panose="020F0502020204030204" pitchFamily="34" charset="0"/>
                        <a:cs typeface="Calibri" panose="020F0502020204030204" pitchFamily="34" charset="0"/>
                      </a:endParaRPr>
                    </a:p>
                  </a:txBody>
                  <a:tcPr marL="68562" marR="68562" marT="0" marB="0">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272354">
                <a:tc>
                  <a:txBody>
                    <a:bodyPr/>
                    <a:lstStyle/>
                    <a:p>
                      <a:pPr marL="0" marR="0" algn="l" defTabSz="914400" rtl="0" eaLnBrk="1" latinLnBrk="0" hangingPunct="1">
                        <a:lnSpc>
                          <a:spcPct val="107000"/>
                        </a:lnSpc>
                        <a:spcBef>
                          <a:spcPts val="0"/>
                        </a:spcBef>
                        <a:spcAft>
                          <a:spcPts val="0"/>
                        </a:spcAft>
                      </a:pPr>
                      <a:r>
                        <a:rPr lang="en-US" sz="1800" b="1" kern="1200" dirty="0">
                          <a:solidFill>
                            <a:schemeClr val="tx1"/>
                          </a:solidFill>
                          <a:effectLst/>
                          <a:latin typeface="Palatino Linotype" panose="02040502050505030304" pitchFamily="18" charset="0"/>
                          <a:ea typeface="+mn-ea"/>
                          <a:cs typeface="Calibri" panose="020F0502020204030204" pitchFamily="34" charset="0"/>
                        </a:rPr>
                        <a:t>Opportunities</a:t>
                      </a:r>
                    </a:p>
                  </a:txBody>
                  <a:tcPr marL="68562" marR="68562" marT="0" marB="0">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l" defTabSz="914400" rtl="0" eaLnBrk="1" latinLnBrk="0" hangingPunct="1">
                        <a:lnSpc>
                          <a:spcPct val="107000"/>
                        </a:lnSpc>
                        <a:spcBef>
                          <a:spcPts val="0"/>
                        </a:spcBef>
                        <a:spcAft>
                          <a:spcPts val="0"/>
                        </a:spcAft>
                      </a:pPr>
                      <a:r>
                        <a:rPr lang="en-US" sz="1800" b="1" kern="1200" dirty="0">
                          <a:solidFill>
                            <a:schemeClr val="tx1"/>
                          </a:solidFill>
                          <a:effectLst/>
                          <a:latin typeface="Palatino Linotype" panose="02040502050505030304" pitchFamily="18" charset="0"/>
                          <a:ea typeface="+mn-ea"/>
                          <a:cs typeface="Calibri" panose="020F0502020204030204" pitchFamily="34" charset="0"/>
                        </a:rPr>
                        <a:t>Threats</a:t>
                      </a:r>
                    </a:p>
                  </a:txBody>
                  <a:tcPr marL="68562" marR="68562" marT="0" marB="0">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1758876">
                <a:tc>
                  <a:txBody>
                    <a:bodyPr/>
                    <a:lstStyle/>
                    <a:p>
                      <a:pPr marL="0" marR="0">
                        <a:lnSpc>
                          <a:spcPct val="107000"/>
                        </a:lnSpc>
                        <a:spcBef>
                          <a:spcPts val="0"/>
                        </a:spcBef>
                        <a:spcAft>
                          <a:spcPts val="0"/>
                        </a:spcAft>
                      </a:pPr>
                      <a:r>
                        <a:rPr lang="en-US" sz="1800" b="0" dirty="0">
                          <a:solidFill>
                            <a:schemeClr val="tx1"/>
                          </a:solidFill>
                          <a:effectLst/>
                          <a:latin typeface="Palatino Linotype" panose="02040502050505030304" pitchFamily="18" charset="0"/>
                          <a:ea typeface="+mn-ea"/>
                          <a:cs typeface="Calibri" panose="020F0502020204030204" pitchFamily="34" charset="0"/>
                        </a:rPr>
                        <a:t>Expansion</a:t>
                      </a:r>
                      <a:r>
                        <a:rPr lang="en-US" sz="1800" b="0" baseline="0" dirty="0">
                          <a:solidFill>
                            <a:schemeClr val="tx1"/>
                          </a:solidFill>
                          <a:effectLst/>
                          <a:latin typeface="Palatino Linotype" panose="02040502050505030304" pitchFamily="18" charset="0"/>
                          <a:ea typeface="+mn-ea"/>
                          <a:cs typeface="Calibri" panose="020F0502020204030204" pitchFamily="34" charset="0"/>
                        </a:rPr>
                        <a:t> into Wider Application</a:t>
                      </a:r>
                    </a:p>
                    <a:p>
                      <a:pPr marL="0" marR="0">
                        <a:lnSpc>
                          <a:spcPct val="107000"/>
                        </a:lnSpc>
                        <a:spcBef>
                          <a:spcPts val="0"/>
                        </a:spcBef>
                        <a:spcAft>
                          <a:spcPts val="0"/>
                        </a:spcAft>
                      </a:pPr>
                      <a:r>
                        <a:rPr lang="en-US" sz="1800" b="0" baseline="0" dirty="0">
                          <a:solidFill>
                            <a:schemeClr val="tx1"/>
                          </a:solidFill>
                          <a:effectLst/>
                          <a:latin typeface="Palatino Linotype" panose="02040502050505030304" pitchFamily="18" charset="0"/>
                          <a:ea typeface="+mn-ea"/>
                          <a:cs typeface="Calibri" panose="020F0502020204030204" pitchFamily="34" charset="0"/>
                        </a:rPr>
                        <a:t>- Our architecture will allow for easy expansion into other business areas such as elderly home communities and hospitals</a:t>
                      </a:r>
                    </a:p>
                    <a:p>
                      <a:pPr marL="0" marR="0" lvl="0">
                        <a:lnSpc>
                          <a:spcPct val="107000"/>
                        </a:lnSpc>
                        <a:spcBef>
                          <a:spcPts val="0"/>
                        </a:spcBef>
                        <a:spcAft>
                          <a:spcPts val="0"/>
                        </a:spcAft>
                      </a:pPr>
                      <a:r>
                        <a:rPr lang="en-US" sz="1800" b="0" baseline="0" dirty="0">
                          <a:solidFill>
                            <a:schemeClr val="tx1"/>
                          </a:solidFill>
                          <a:effectLst/>
                          <a:latin typeface="Palatino Linotype" panose="02040502050505030304" pitchFamily="18" charset="0"/>
                          <a:ea typeface="+mn-ea"/>
                          <a:cs typeface="Calibri" panose="020F0502020204030204" pitchFamily="34" charset="0"/>
                        </a:rPr>
                        <a:t>Possibilities for Strategic Alliances</a:t>
                      </a:r>
                    </a:p>
                    <a:p>
                      <a:pPr marL="0" marR="0" lvl="0">
                        <a:lnSpc>
                          <a:spcPct val="107000"/>
                        </a:lnSpc>
                        <a:spcBef>
                          <a:spcPts val="0"/>
                        </a:spcBef>
                        <a:spcAft>
                          <a:spcPts val="0"/>
                        </a:spcAft>
                      </a:pPr>
                      <a:r>
                        <a:rPr lang="en-US" sz="1800" b="0" baseline="0" dirty="0">
                          <a:solidFill>
                            <a:schemeClr val="tx1"/>
                          </a:solidFill>
                          <a:effectLst/>
                          <a:latin typeface="Palatino Linotype" panose="02040502050505030304" pitchFamily="18" charset="0"/>
                          <a:ea typeface="+mn-ea"/>
                          <a:cs typeface="Calibri" panose="020F0502020204030204" pitchFamily="34" charset="0"/>
                        </a:rPr>
                        <a:t>Customized Benefits Through Data Analytics</a:t>
                      </a:r>
                      <a:endParaRPr lang="en-US" sz="1800" dirty="0">
                        <a:solidFill>
                          <a:schemeClr val="tx1"/>
                        </a:solidFill>
                        <a:effectLst/>
                        <a:latin typeface="Palatino Linotype" panose="02040502050505030304" pitchFamily="18" charset="0"/>
                        <a:ea typeface="Calibri" panose="020F0502020204030204" pitchFamily="34" charset="0"/>
                        <a:cs typeface="Calibri" panose="020F0502020204030204" pitchFamily="34" charset="0"/>
                      </a:endParaRPr>
                    </a:p>
                  </a:txBody>
                  <a:tcPr marL="68562" marR="68562" marT="0" marB="0">
                    <a:lnT w="12700" cap="flat" cmpd="sng" algn="ctr">
                      <a:solidFill>
                        <a:schemeClr val="bg1"/>
                      </a:solidFill>
                      <a:prstDash val="solid"/>
                      <a:round/>
                      <a:headEnd type="none" w="med" len="med"/>
                      <a:tailEnd type="none" w="med" len="med"/>
                    </a:lnT>
                  </a:tcPr>
                </a:tc>
                <a:tc>
                  <a:txBody>
                    <a:bodyPr/>
                    <a:lstStyle/>
                    <a:p>
                      <a:pPr marL="0" marR="0">
                        <a:lnSpc>
                          <a:spcPct val="107000"/>
                        </a:lnSpc>
                        <a:spcBef>
                          <a:spcPts val="0"/>
                        </a:spcBef>
                        <a:spcAft>
                          <a:spcPts val="0"/>
                        </a:spcAft>
                      </a:pPr>
                      <a:r>
                        <a:rPr lang="en-US" sz="1800" dirty="0">
                          <a:solidFill>
                            <a:schemeClr val="tx1"/>
                          </a:solidFill>
                          <a:effectLst/>
                          <a:latin typeface="Palatino Linotype" panose="02040502050505030304" pitchFamily="18" charset="0"/>
                          <a:cs typeface="Calibri" panose="020F0502020204030204" pitchFamily="34" charset="0"/>
                        </a:rPr>
                        <a:t>Competition</a:t>
                      </a:r>
                    </a:p>
                    <a:p>
                      <a:pPr marL="0" marR="0">
                        <a:lnSpc>
                          <a:spcPct val="107000"/>
                        </a:lnSpc>
                        <a:spcBef>
                          <a:spcPts val="0"/>
                        </a:spcBef>
                        <a:spcAft>
                          <a:spcPts val="0"/>
                        </a:spcAft>
                      </a:pPr>
                      <a:r>
                        <a:rPr lang="en-US" sz="1800" dirty="0">
                          <a:solidFill>
                            <a:schemeClr val="tx1"/>
                          </a:solidFill>
                          <a:effectLst/>
                          <a:latin typeface="Palatino Linotype" panose="02040502050505030304" pitchFamily="18" charset="0"/>
                          <a:ea typeface="Calibri" panose="020F0502020204030204" pitchFamily="34" charset="0"/>
                          <a:cs typeface="Calibri" panose="020F0502020204030204" pitchFamily="34" charset="0"/>
                        </a:rPr>
                        <a:t>- Features of AI and architecture have to be superior</a:t>
                      </a:r>
                    </a:p>
                    <a:p>
                      <a:pPr marL="0" marR="0">
                        <a:lnSpc>
                          <a:spcPct val="107000"/>
                        </a:lnSpc>
                        <a:spcBef>
                          <a:spcPts val="0"/>
                        </a:spcBef>
                        <a:spcAft>
                          <a:spcPts val="0"/>
                        </a:spcAft>
                      </a:pPr>
                      <a:r>
                        <a:rPr lang="en-US" sz="1800" dirty="0">
                          <a:solidFill>
                            <a:schemeClr val="tx1"/>
                          </a:solidFill>
                          <a:effectLst/>
                          <a:latin typeface="Palatino Linotype" panose="02040502050505030304" pitchFamily="18" charset="0"/>
                          <a:ea typeface="Calibri" panose="020F0502020204030204" pitchFamily="34" charset="0"/>
                          <a:cs typeface="Calibri" panose="020F0502020204030204" pitchFamily="34" charset="0"/>
                        </a:rPr>
                        <a:t>Lack of Financial</a:t>
                      </a:r>
                      <a:r>
                        <a:rPr lang="en-US" sz="1800" baseline="0" dirty="0">
                          <a:solidFill>
                            <a:schemeClr val="tx1"/>
                          </a:solidFill>
                          <a:effectLst/>
                          <a:latin typeface="Palatino Linotype" panose="02040502050505030304" pitchFamily="18" charset="0"/>
                          <a:ea typeface="Calibri" panose="020F0502020204030204" pitchFamily="34" charset="0"/>
                          <a:cs typeface="Calibri" panose="020F0502020204030204" pitchFamily="34" charset="0"/>
                        </a:rPr>
                        <a:t> Resources</a:t>
                      </a:r>
                    </a:p>
                    <a:p>
                      <a:pPr marL="0" marR="0">
                        <a:lnSpc>
                          <a:spcPct val="107000"/>
                        </a:lnSpc>
                        <a:spcBef>
                          <a:spcPts val="0"/>
                        </a:spcBef>
                        <a:spcAft>
                          <a:spcPts val="0"/>
                        </a:spcAft>
                      </a:pPr>
                      <a:r>
                        <a:rPr lang="en-US" sz="1800" baseline="0" dirty="0">
                          <a:solidFill>
                            <a:schemeClr val="tx1"/>
                          </a:solidFill>
                          <a:effectLst/>
                          <a:latin typeface="Palatino Linotype" panose="02040502050505030304" pitchFamily="18" charset="0"/>
                          <a:ea typeface="Calibri" panose="020F0502020204030204" pitchFamily="34" charset="0"/>
                          <a:cs typeface="Calibri" panose="020F0502020204030204" pitchFamily="34" charset="0"/>
                        </a:rPr>
                        <a:t>- Will leverage proof of concept and have sound architecture in place</a:t>
                      </a:r>
                    </a:p>
                  </a:txBody>
                  <a:tcPr marL="68562" marR="68562" marT="0" marB="0">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3"/>
                  </a:ext>
                </a:extLst>
              </a:tr>
            </a:tbl>
          </a:graphicData>
        </a:graphic>
      </p:graphicFrame>
      <p:sp>
        <p:nvSpPr>
          <p:cNvPr id="5" name="Title 4">
            <a:extLst>
              <a:ext uri="{FF2B5EF4-FFF2-40B4-BE49-F238E27FC236}">
                <a16:creationId xmlns:a16="http://schemas.microsoft.com/office/drawing/2014/main" id="{F648B53F-E131-48E4-A0A2-58F8D6CE3C10}"/>
              </a:ext>
            </a:extLst>
          </p:cNvPr>
          <p:cNvSpPr txBox="1">
            <a:spLocks/>
          </p:cNvSpPr>
          <p:nvPr/>
        </p:nvSpPr>
        <p:spPr>
          <a:xfrm>
            <a:off x="7785710" y="6213231"/>
            <a:ext cx="3433275" cy="644769"/>
          </a:xfrm>
          <a:prstGeom prst="rect">
            <a:avLst/>
          </a:prstGeom>
          <a:noFill/>
          <a:ln>
            <a:noFill/>
          </a:ln>
        </p:spPr>
        <p:txBody>
          <a:bodyPr wrap="square" lIns="91425" tIns="91425" rIns="91425" bIns="91425" anchor="b" anchorCtr="0"/>
          <a:lstStyle>
            <a:defPPr marR="0" lvl="0" algn="l" rtl="0">
              <a:lnSpc>
                <a:spcPct val="100000"/>
              </a:lnSpc>
              <a:spcBef>
                <a:spcPts val="0"/>
              </a:spcBef>
              <a:spcAft>
                <a:spcPts val="0"/>
              </a:spcAft>
            </a:defPPr>
            <a:lvl1pPr marL="0" marR="0" lvl="0" indent="0" algn="l" rtl="0">
              <a:lnSpc>
                <a:spcPct val="80000"/>
              </a:lnSpc>
              <a:spcBef>
                <a:spcPts val="0"/>
              </a:spcBef>
              <a:spcAft>
                <a:spcPts val="0"/>
              </a:spcAft>
              <a:buClr>
                <a:schemeClr val="accent1"/>
              </a:buClr>
              <a:buFont typeface="Century Gothic"/>
              <a:buNone/>
              <a:defRPr sz="3600" b="1" i="0" u="none" strike="noStrike" cap="none">
                <a:solidFill>
                  <a:schemeClr val="accent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2000" dirty="0"/>
              <a:t>Jonathan Cheng - Author</a:t>
            </a:r>
          </a:p>
          <a:p>
            <a:r>
              <a:rPr lang="en-US" sz="2000" dirty="0"/>
              <a:t>David Burrill - Editor</a:t>
            </a:r>
          </a:p>
        </p:txBody>
      </p:sp>
    </p:spTree>
    <p:extLst>
      <p:ext uri="{BB962C8B-B14F-4D97-AF65-F5344CB8AC3E}">
        <p14:creationId xmlns:p14="http://schemas.microsoft.com/office/powerpoint/2010/main" val="1707035387"/>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981" y="8822"/>
            <a:ext cx="10512862" cy="1325218"/>
          </a:xfrm>
        </p:spPr>
        <p:txBody>
          <a:bodyPr/>
          <a:lstStyle/>
          <a:p>
            <a:r>
              <a:rPr lang="en-US" dirty="0"/>
              <a:t>b) SWOT Analysis</a:t>
            </a:r>
          </a:p>
        </p:txBody>
      </p:sp>
      <p:graphicFrame>
        <p:nvGraphicFramePr>
          <p:cNvPr id="4" name="Table 3"/>
          <p:cNvGraphicFramePr>
            <a:graphicFrameLocks noGrp="1"/>
          </p:cNvGraphicFramePr>
          <p:nvPr>
            <p:extLst>
              <p:ext uri="{D42A27DB-BD31-4B8C-83A1-F6EECF244321}">
                <p14:modId xmlns:p14="http://schemas.microsoft.com/office/powerpoint/2010/main" val="2031826829"/>
              </p:ext>
            </p:extLst>
          </p:nvPr>
        </p:nvGraphicFramePr>
        <p:xfrm>
          <a:off x="837981" y="1451375"/>
          <a:ext cx="10002928" cy="4651878"/>
        </p:xfrm>
        <a:graphic>
          <a:graphicData uri="http://schemas.openxmlformats.org/drawingml/2006/table">
            <a:tbl>
              <a:tblPr firstRow="1" firstCol="1" bandRow="1">
                <a:tableStyleId>{327F97BB-C833-4FB7-BDE5-3F7075034690}</a:tableStyleId>
              </a:tblPr>
              <a:tblGrid>
                <a:gridCol w="5001464">
                  <a:extLst>
                    <a:ext uri="{9D8B030D-6E8A-4147-A177-3AD203B41FA5}">
                      <a16:colId xmlns:a16="http://schemas.microsoft.com/office/drawing/2014/main" val="20000"/>
                    </a:ext>
                  </a:extLst>
                </a:gridCol>
                <a:gridCol w="5001464">
                  <a:extLst>
                    <a:ext uri="{9D8B030D-6E8A-4147-A177-3AD203B41FA5}">
                      <a16:colId xmlns:a16="http://schemas.microsoft.com/office/drawing/2014/main" val="20001"/>
                    </a:ext>
                  </a:extLst>
                </a:gridCol>
              </a:tblGrid>
              <a:tr h="272354">
                <a:tc>
                  <a:txBody>
                    <a:bodyPr/>
                    <a:lstStyle/>
                    <a:p>
                      <a:pPr marL="0" marR="0">
                        <a:lnSpc>
                          <a:spcPct val="107000"/>
                        </a:lnSpc>
                        <a:spcBef>
                          <a:spcPts val="0"/>
                        </a:spcBef>
                        <a:spcAft>
                          <a:spcPts val="0"/>
                        </a:spcAft>
                      </a:pPr>
                      <a:r>
                        <a:rPr lang="en-US" sz="1600" dirty="0">
                          <a:solidFill>
                            <a:schemeClr val="tx1"/>
                          </a:solidFill>
                          <a:effectLst/>
                        </a:rPr>
                        <a:t>Strengths</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tc>
                <a:tc>
                  <a:txBody>
                    <a:bodyPr/>
                    <a:lstStyle/>
                    <a:p>
                      <a:pPr marL="0" marR="0" algn="l" defTabSz="914400" rtl="0" eaLnBrk="1" latinLnBrk="0" hangingPunct="1">
                        <a:lnSpc>
                          <a:spcPct val="107000"/>
                        </a:lnSpc>
                        <a:spcBef>
                          <a:spcPts val="0"/>
                        </a:spcBef>
                        <a:spcAft>
                          <a:spcPts val="0"/>
                        </a:spcAft>
                      </a:pPr>
                      <a:r>
                        <a:rPr lang="en-US" sz="1600" kern="1200" dirty="0">
                          <a:solidFill>
                            <a:schemeClr val="tx1"/>
                          </a:solidFill>
                          <a:effectLst/>
                        </a:rPr>
                        <a:t>Weaknesses</a:t>
                      </a:r>
                      <a:endParaRPr lang="en-US" sz="1600" kern="1200" dirty="0">
                        <a:solidFill>
                          <a:schemeClr val="tx1"/>
                        </a:solidFill>
                        <a:effectLst/>
                        <a:latin typeface="+mn-lt"/>
                        <a:ea typeface="+mn-ea"/>
                        <a:cs typeface="+mn-cs"/>
                      </a:endParaRPr>
                    </a:p>
                  </a:txBody>
                  <a:tcPr marL="68562" marR="68562" marT="0" marB="0"/>
                </a:tc>
                <a:extLst>
                  <a:ext uri="{0D108BD9-81ED-4DB2-BD59-A6C34878D82A}">
                    <a16:rowId xmlns:a16="http://schemas.microsoft.com/office/drawing/2014/main" val="10000"/>
                  </a:ext>
                </a:extLst>
              </a:tr>
              <a:tr h="2270702">
                <a:tc>
                  <a:txBody>
                    <a:bodyPr/>
                    <a:lstStyle/>
                    <a:p>
                      <a:pPr marL="0" marR="0">
                        <a:lnSpc>
                          <a:spcPct val="107000"/>
                        </a:lnSpc>
                        <a:spcBef>
                          <a:spcPts val="0"/>
                        </a:spcBef>
                        <a:spcAft>
                          <a:spcPts val="0"/>
                        </a:spcAft>
                      </a:pPr>
                      <a:r>
                        <a:rPr lang="en-US" sz="1600" b="0" dirty="0">
                          <a:solidFill>
                            <a:schemeClr val="tx1"/>
                          </a:solidFill>
                          <a:effectLst/>
                          <a:latin typeface="+mn-lt"/>
                        </a:rPr>
                        <a:t>Team Education and Skillset</a:t>
                      </a:r>
                    </a:p>
                    <a:p>
                      <a:pPr marL="457200" marR="0" lvl="1">
                        <a:lnSpc>
                          <a:spcPct val="107000"/>
                        </a:lnSpc>
                        <a:spcBef>
                          <a:spcPts val="0"/>
                        </a:spcBef>
                        <a:spcAft>
                          <a:spcPts val="0"/>
                        </a:spcAft>
                      </a:pPr>
                      <a:r>
                        <a:rPr lang="en-US" sz="1600" b="0" dirty="0">
                          <a:solidFill>
                            <a:schemeClr val="tx1"/>
                          </a:solidFill>
                          <a:effectLst/>
                          <a:latin typeface="+mn-lt"/>
                          <a:ea typeface="Calibri" panose="020F0502020204030204" pitchFamily="34" charset="0"/>
                          <a:cs typeface="Times New Roman" panose="02020603050405020304" pitchFamily="18" charset="0"/>
                        </a:rPr>
                        <a:t>Use our wide</a:t>
                      </a:r>
                      <a:r>
                        <a:rPr lang="en-US" sz="1600" b="0" baseline="0" dirty="0">
                          <a:solidFill>
                            <a:schemeClr val="tx1"/>
                          </a:solidFill>
                          <a:effectLst/>
                          <a:latin typeface="+mn-lt"/>
                          <a:ea typeface="Calibri" panose="020F0502020204030204" pitchFamily="34" charset="0"/>
                          <a:cs typeface="Times New Roman" panose="02020603050405020304" pitchFamily="18" charset="0"/>
                        </a:rPr>
                        <a:t> backgrounds, </a:t>
                      </a:r>
                      <a:r>
                        <a:rPr lang="en-US" sz="1600" b="0" dirty="0">
                          <a:solidFill>
                            <a:schemeClr val="tx1"/>
                          </a:solidFill>
                          <a:effectLst/>
                          <a:latin typeface="+mn-lt"/>
                          <a:ea typeface="Calibri" panose="020F0502020204030204" pitchFamily="34" charset="0"/>
                          <a:cs typeface="Times New Roman" panose="02020603050405020304" pitchFamily="18" charset="0"/>
                        </a:rPr>
                        <a:t>expertise, and</a:t>
                      </a:r>
                      <a:r>
                        <a:rPr lang="en-US" sz="1600" b="0" baseline="0" dirty="0">
                          <a:solidFill>
                            <a:schemeClr val="tx1"/>
                          </a:solidFill>
                          <a:effectLst/>
                          <a:latin typeface="+mn-lt"/>
                          <a:ea typeface="Calibri" panose="020F0502020204030204" pitchFamily="34" charset="0"/>
                          <a:cs typeface="Times New Roman" panose="02020603050405020304" pitchFamily="18" charset="0"/>
                        </a:rPr>
                        <a:t> knowledge to our advantage</a:t>
                      </a:r>
                      <a:endParaRPr lang="en-US" sz="1600" b="0" dirty="0">
                        <a:solidFill>
                          <a:schemeClr val="tx1"/>
                        </a:solidFill>
                        <a:effectLst/>
                        <a:latin typeface="+mn-l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Driven</a:t>
                      </a:r>
                      <a:r>
                        <a:rPr lang="en-US" sz="1600" b="0" baseline="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for Success</a:t>
                      </a:r>
                    </a:p>
                    <a:p>
                      <a:pPr marL="457200" marR="0" lvl="1">
                        <a:lnSpc>
                          <a:spcPct val="107000"/>
                        </a:lnSpc>
                        <a:spcBef>
                          <a:spcPts val="0"/>
                        </a:spcBef>
                        <a:spcAft>
                          <a:spcPts val="0"/>
                        </a:spcAft>
                      </a:pPr>
                      <a:r>
                        <a:rPr lang="en-US" sz="1600" b="0" baseline="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Determined to create a smart and scalable architecture</a:t>
                      </a:r>
                    </a:p>
                    <a:p>
                      <a:pPr marL="0" marR="0" lvl="0">
                        <a:lnSpc>
                          <a:spcPct val="107000"/>
                        </a:lnSpc>
                        <a:spcBef>
                          <a:spcPts val="0"/>
                        </a:spcBef>
                        <a:spcAft>
                          <a:spcPts val="0"/>
                        </a:spcAft>
                      </a:pPr>
                      <a:r>
                        <a:rPr lang="en-US" sz="1600" b="0" baseline="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Key Stakeholders Already Identified</a:t>
                      </a:r>
                    </a:p>
                    <a:p>
                      <a:pPr marL="0" marR="0" lvl="0">
                        <a:lnSpc>
                          <a:spcPct val="107000"/>
                        </a:lnSpc>
                        <a:spcBef>
                          <a:spcPts val="0"/>
                        </a:spcBef>
                        <a:spcAft>
                          <a:spcPts val="0"/>
                        </a:spcAft>
                      </a:pPr>
                      <a:r>
                        <a:rPr lang="en-US" sz="1600" b="0" baseline="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Large Target Customer Audience</a:t>
                      </a:r>
                    </a:p>
                    <a:p>
                      <a:pPr marL="0" marR="0" lvl="0">
                        <a:lnSpc>
                          <a:spcPct val="107000"/>
                        </a:lnSpc>
                        <a:spcBef>
                          <a:spcPts val="0"/>
                        </a:spcBef>
                        <a:spcAft>
                          <a:spcPts val="0"/>
                        </a:spcAft>
                      </a:pPr>
                      <a:r>
                        <a:rPr lang="en-US" sz="1600" b="0" baseline="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Benefits through Data Analytics</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lnB w="12700" cap="flat" cmpd="sng" algn="ctr">
                      <a:solidFill>
                        <a:schemeClr val="bg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dirty="0">
                          <a:solidFill>
                            <a:schemeClr val="tx1"/>
                          </a:solidFill>
                          <a:effectLst/>
                        </a:rPr>
                        <a:t>Existing Similar Products (Google Home, Amazon)</a:t>
                      </a:r>
                    </a:p>
                    <a:p>
                      <a:pPr marL="0" marR="0" lvl="0" indent="0" algn="l" defTabSz="914400" rtl="0" eaLnBrk="1" fontAlgn="auto" latinLnBrk="0" hangingPunct="1">
                        <a:lnSpc>
                          <a:spcPct val="107000"/>
                        </a:lnSpc>
                        <a:spcBef>
                          <a:spcPts val="0"/>
                        </a:spcBef>
                        <a:spcAft>
                          <a:spcPts val="0"/>
                        </a:spcAft>
                        <a:buClrTx/>
                        <a:buSzTx/>
                        <a:buFontTx/>
                        <a:buNone/>
                        <a:tabLst/>
                        <a:defRPr/>
                      </a:pPr>
                      <a:r>
                        <a:rPr lang="en-US" sz="1600" baseline="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Big Companies Can Drive Their Prices Down With Volume</a:t>
                      </a:r>
                    </a:p>
                    <a:p>
                      <a:pPr marL="0" marR="0" lvl="0" indent="0" algn="l" defTabSz="914400" rtl="0" eaLnBrk="1" fontAlgn="auto" latinLnBrk="0" hangingPunct="1">
                        <a:lnSpc>
                          <a:spcPct val="107000"/>
                        </a:lnSpc>
                        <a:spcBef>
                          <a:spcPts val="0"/>
                        </a:spcBef>
                        <a:spcAft>
                          <a:spcPts val="0"/>
                        </a:spcAft>
                        <a:buClrTx/>
                        <a:buSzTx/>
                        <a:buFontTx/>
                        <a:buNone/>
                        <a:tabLst/>
                        <a:defRPr/>
                      </a:pPr>
                      <a:r>
                        <a:rPr lang="en-US" sz="1600" baseline="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Brand Recognition, new to market</a:t>
                      </a:r>
                    </a:p>
                    <a:p>
                      <a:pPr marL="457200" marR="0" lvl="1" indent="0" algn="l" defTabSz="914400" rtl="0" eaLnBrk="1" fontAlgn="auto" latinLnBrk="0" hangingPunct="1">
                        <a:lnSpc>
                          <a:spcPct val="107000"/>
                        </a:lnSpc>
                        <a:spcBef>
                          <a:spcPts val="0"/>
                        </a:spcBef>
                        <a:spcAft>
                          <a:spcPts val="0"/>
                        </a:spcAft>
                        <a:buClrTx/>
                        <a:buSzTx/>
                        <a:buFontTx/>
                        <a:buNone/>
                        <a:tabLst/>
                        <a:defRPr/>
                      </a:pPr>
                      <a:r>
                        <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Will have to depend on product</a:t>
                      </a:r>
                      <a:r>
                        <a:rPr lang="en-US" sz="1600" baseline="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differentiator</a:t>
                      </a:r>
                    </a:p>
                    <a:p>
                      <a:pPr marL="0" marR="0" lvl="0" indent="0" algn="l" defTabSz="914400" rtl="0" eaLnBrk="1" fontAlgn="auto" latinLnBrk="0" hangingPunct="1">
                        <a:lnSpc>
                          <a:spcPct val="107000"/>
                        </a:lnSpc>
                        <a:spcBef>
                          <a:spcPts val="0"/>
                        </a:spcBef>
                        <a:spcAft>
                          <a:spcPts val="0"/>
                        </a:spcAft>
                        <a:buClrTx/>
                        <a:buSzTx/>
                        <a:buFontTx/>
                        <a:buNone/>
                        <a:tabLst/>
                        <a:defRPr/>
                      </a:pPr>
                      <a:r>
                        <a:rPr lang="en-US" sz="1600" baseline="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Security/Privacy Concerns</a:t>
                      </a:r>
                    </a:p>
                    <a:p>
                      <a:pPr marL="457200" marR="0" lvl="1" indent="0" algn="l" defTabSz="914400" rtl="0" eaLnBrk="1" fontAlgn="auto" latinLnBrk="0" hangingPunct="1">
                        <a:lnSpc>
                          <a:spcPct val="107000"/>
                        </a:lnSpc>
                        <a:spcBef>
                          <a:spcPts val="0"/>
                        </a:spcBef>
                        <a:spcAft>
                          <a:spcPts val="0"/>
                        </a:spcAft>
                        <a:buClrTx/>
                        <a:buSzTx/>
                        <a:buFontTx/>
                        <a:buNone/>
                        <a:tabLst/>
                        <a:defRPr/>
                      </a:pPr>
                      <a:r>
                        <a:rPr lang="en-US" sz="1600" baseline="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Will have to show how benefits outweigh concerns</a:t>
                      </a:r>
                    </a:p>
                    <a:p>
                      <a:pPr marL="0" marR="0" lvl="0" indent="0" algn="l" defTabSz="914400" rtl="0" eaLnBrk="1" fontAlgn="auto" latinLnBrk="0" hangingPunct="1">
                        <a:lnSpc>
                          <a:spcPct val="107000"/>
                        </a:lnSpc>
                        <a:spcBef>
                          <a:spcPts val="0"/>
                        </a:spcBef>
                        <a:spcAft>
                          <a:spcPts val="0"/>
                        </a:spcAft>
                        <a:buClrTx/>
                        <a:buSzTx/>
                        <a:buFontTx/>
                        <a:buNone/>
                        <a:tabLst/>
                        <a:defRPr/>
                      </a:pPr>
                      <a:r>
                        <a:rPr lang="en-US" sz="1600" baseline="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 AI SME, gap in data analysis knowledge</a:t>
                      </a:r>
                    </a:p>
                    <a:p>
                      <a:pPr marL="0" marR="0">
                        <a:lnSpc>
                          <a:spcPct val="107000"/>
                        </a:lnSpc>
                        <a:spcBef>
                          <a:spcPts val="0"/>
                        </a:spcBef>
                        <a:spcAft>
                          <a:spcPts val="0"/>
                        </a:spcAft>
                      </a:pP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272354">
                <a:tc>
                  <a:txBody>
                    <a:bodyPr/>
                    <a:lstStyle/>
                    <a:p>
                      <a:pPr marL="0" marR="0" algn="l" defTabSz="914400" rtl="0" eaLnBrk="1" latinLnBrk="0" hangingPunct="1">
                        <a:lnSpc>
                          <a:spcPct val="107000"/>
                        </a:lnSpc>
                        <a:spcBef>
                          <a:spcPts val="0"/>
                        </a:spcBef>
                        <a:spcAft>
                          <a:spcPts val="0"/>
                        </a:spcAft>
                      </a:pPr>
                      <a:r>
                        <a:rPr lang="en-US" sz="1600" b="1" kern="1200" dirty="0">
                          <a:solidFill>
                            <a:schemeClr val="tx1"/>
                          </a:solidFill>
                          <a:effectLst/>
                          <a:latin typeface="+mn-lt"/>
                          <a:ea typeface="+mn-ea"/>
                          <a:cs typeface="+mn-cs"/>
                        </a:rPr>
                        <a:t>Opportunities</a:t>
                      </a:r>
                    </a:p>
                  </a:txBody>
                  <a:tcPr marL="68562" marR="68562" marT="0" marB="0">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l" defTabSz="914400" rtl="0" eaLnBrk="1" latinLnBrk="0" hangingPunct="1">
                        <a:lnSpc>
                          <a:spcPct val="107000"/>
                        </a:lnSpc>
                        <a:spcBef>
                          <a:spcPts val="0"/>
                        </a:spcBef>
                        <a:spcAft>
                          <a:spcPts val="0"/>
                        </a:spcAft>
                      </a:pPr>
                      <a:r>
                        <a:rPr lang="en-US" sz="1600" b="1" kern="1200" dirty="0">
                          <a:solidFill>
                            <a:schemeClr val="tx1"/>
                          </a:solidFill>
                          <a:effectLst/>
                          <a:latin typeface="+mn-lt"/>
                          <a:ea typeface="+mn-ea"/>
                          <a:cs typeface="+mn-cs"/>
                        </a:rPr>
                        <a:t>Threats</a:t>
                      </a:r>
                    </a:p>
                  </a:txBody>
                  <a:tcPr marL="68562" marR="68562" marT="0" marB="0">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1758876">
                <a:tc>
                  <a:txBody>
                    <a:bodyPr/>
                    <a:lstStyle/>
                    <a:p>
                      <a:pPr marL="0" marR="0">
                        <a:lnSpc>
                          <a:spcPct val="107000"/>
                        </a:lnSpc>
                        <a:spcBef>
                          <a:spcPts val="0"/>
                        </a:spcBef>
                        <a:spcAft>
                          <a:spcPts val="0"/>
                        </a:spcAft>
                      </a:pPr>
                      <a:r>
                        <a:rPr lang="en-US" sz="1600" b="0" dirty="0">
                          <a:solidFill>
                            <a:schemeClr val="tx1"/>
                          </a:solidFill>
                          <a:effectLst/>
                          <a:latin typeface="+mn-lt"/>
                          <a:ea typeface="+mn-ea"/>
                          <a:cs typeface="+mn-cs"/>
                        </a:rPr>
                        <a:t>Expansion</a:t>
                      </a:r>
                      <a:r>
                        <a:rPr lang="en-US" sz="1600" b="0" baseline="0" dirty="0">
                          <a:solidFill>
                            <a:schemeClr val="tx1"/>
                          </a:solidFill>
                          <a:effectLst/>
                          <a:latin typeface="+mn-lt"/>
                          <a:ea typeface="+mn-ea"/>
                          <a:cs typeface="+mn-cs"/>
                        </a:rPr>
                        <a:t> into Wider Application</a:t>
                      </a:r>
                    </a:p>
                    <a:p>
                      <a:pPr marL="457200" marR="0" lvl="1">
                        <a:lnSpc>
                          <a:spcPct val="107000"/>
                        </a:lnSpc>
                        <a:spcBef>
                          <a:spcPts val="0"/>
                        </a:spcBef>
                        <a:spcAft>
                          <a:spcPts val="0"/>
                        </a:spcAft>
                      </a:pPr>
                      <a:r>
                        <a:rPr lang="en-US" sz="1600" b="0" baseline="0" dirty="0">
                          <a:solidFill>
                            <a:schemeClr val="tx1"/>
                          </a:solidFill>
                          <a:effectLst/>
                          <a:latin typeface="+mn-lt"/>
                          <a:ea typeface="+mn-ea"/>
                          <a:cs typeface="+mn-cs"/>
                        </a:rPr>
                        <a:t>Our architecture will allow for easy expansion into other business areas such as Elderly Home Communities and Hospitals</a:t>
                      </a:r>
                    </a:p>
                    <a:p>
                      <a:pPr marL="0" marR="0" lvl="0">
                        <a:lnSpc>
                          <a:spcPct val="107000"/>
                        </a:lnSpc>
                        <a:spcBef>
                          <a:spcPts val="0"/>
                        </a:spcBef>
                        <a:spcAft>
                          <a:spcPts val="0"/>
                        </a:spcAft>
                      </a:pPr>
                      <a:r>
                        <a:rPr lang="en-US" sz="1600" b="0" baseline="0" dirty="0">
                          <a:solidFill>
                            <a:schemeClr val="tx1"/>
                          </a:solidFill>
                          <a:effectLst/>
                          <a:latin typeface="+mn-lt"/>
                          <a:ea typeface="+mn-ea"/>
                          <a:cs typeface="+mn-cs"/>
                        </a:rPr>
                        <a:t>Possibilities for Strategic Alliances</a:t>
                      </a:r>
                    </a:p>
                    <a:p>
                      <a:pPr marL="0" marR="0" lvl="0">
                        <a:lnSpc>
                          <a:spcPct val="107000"/>
                        </a:lnSpc>
                        <a:spcBef>
                          <a:spcPts val="0"/>
                        </a:spcBef>
                        <a:spcAft>
                          <a:spcPts val="0"/>
                        </a:spcAft>
                      </a:pPr>
                      <a:r>
                        <a:rPr lang="en-US" sz="1600" b="0" baseline="0" dirty="0">
                          <a:solidFill>
                            <a:schemeClr val="tx1"/>
                          </a:solidFill>
                          <a:effectLst/>
                          <a:latin typeface="+mn-lt"/>
                          <a:ea typeface="+mn-ea"/>
                          <a:cs typeface="+mn-cs"/>
                        </a:rPr>
                        <a:t>Customized Benefits Through Data Analytics</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62" marR="68562" marT="0" marB="0">
                    <a:lnT w="12700" cap="flat" cmpd="sng" algn="ctr">
                      <a:solidFill>
                        <a:schemeClr val="bg1"/>
                      </a:solidFill>
                      <a:prstDash val="solid"/>
                      <a:round/>
                      <a:headEnd type="none" w="med" len="med"/>
                      <a:tailEnd type="none" w="med" len="med"/>
                    </a:lnT>
                  </a:tcPr>
                </a:tc>
                <a:tc>
                  <a:txBody>
                    <a:bodyPr/>
                    <a:lstStyle/>
                    <a:p>
                      <a:pPr marL="0" marR="0">
                        <a:lnSpc>
                          <a:spcPct val="107000"/>
                        </a:lnSpc>
                        <a:spcBef>
                          <a:spcPts val="0"/>
                        </a:spcBef>
                        <a:spcAft>
                          <a:spcPts val="0"/>
                        </a:spcAft>
                      </a:pPr>
                      <a:r>
                        <a:rPr lang="en-US" sz="1600" dirty="0">
                          <a:solidFill>
                            <a:schemeClr val="tx1"/>
                          </a:solidFill>
                          <a:effectLst/>
                          <a:latin typeface="+mn-lt"/>
                        </a:rPr>
                        <a:t>Competition</a:t>
                      </a:r>
                    </a:p>
                    <a:p>
                      <a:pPr marL="457200" marR="0" lvl="1">
                        <a:lnSpc>
                          <a:spcPct val="107000"/>
                        </a:lnSpc>
                        <a:spcBef>
                          <a:spcPts val="0"/>
                        </a:spcBef>
                        <a:spcAft>
                          <a:spcPts val="0"/>
                        </a:spcAft>
                      </a:pPr>
                      <a:r>
                        <a:rPr lang="en-US" sz="1600" dirty="0">
                          <a:solidFill>
                            <a:schemeClr val="tx1"/>
                          </a:solidFill>
                          <a:effectLst/>
                          <a:latin typeface="+mn-lt"/>
                          <a:ea typeface="Calibri" panose="020F0502020204030204" pitchFamily="34" charset="0"/>
                          <a:cs typeface="Times New Roman" panose="02020603050405020304" pitchFamily="18" charset="0"/>
                        </a:rPr>
                        <a:t>Features of AI and architecture will have to be superior</a:t>
                      </a:r>
                    </a:p>
                    <a:p>
                      <a:pPr marL="0" marR="0">
                        <a:lnSpc>
                          <a:spcPct val="107000"/>
                        </a:lnSpc>
                        <a:spcBef>
                          <a:spcPts val="0"/>
                        </a:spcBef>
                        <a:spcAft>
                          <a:spcPts val="0"/>
                        </a:spcAft>
                      </a:pPr>
                      <a:r>
                        <a:rPr lang="en-US" sz="1600" dirty="0">
                          <a:solidFill>
                            <a:schemeClr val="tx1"/>
                          </a:solidFill>
                          <a:effectLst/>
                          <a:latin typeface="+mn-lt"/>
                          <a:ea typeface="Calibri" panose="020F0502020204030204" pitchFamily="34" charset="0"/>
                          <a:cs typeface="Times New Roman" panose="02020603050405020304" pitchFamily="18" charset="0"/>
                        </a:rPr>
                        <a:t>Lack of Financial</a:t>
                      </a:r>
                      <a:r>
                        <a:rPr lang="en-US" sz="1600" baseline="0" dirty="0">
                          <a:solidFill>
                            <a:schemeClr val="tx1"/>
                          </a:solidFill>
                          <a:effectLst/>
                          <a:latin typeface="+mn-lt"/>
                          <a:ea typeface="Calibri" panose="020F0502020204030204" pitchFamily="34" charset="0"/>
                          <a:cs typeface="Times New Roman" panose="02020603050405020304" pitchFamily="18" charset="0"/>
                        </a:rPr>
                        <a:t> Resources</a:t>
                      </a:r>
                    </a:p>
                    <a:p>
                      <a:pPr marL="457200" marR="0" lvl="1">
                        <a:lnSpc>
                          <a:spcPct val="107000"/>
                        </a:lnSpc>
                        <a:spcBef>
                          <a:spcPts val="0"/>
                        </a:spcBef>
                        <a:spcAft>
                          <a:spcPts val="0"/>
                        </a:spcAft>
                      </a:pPr>
                      <a:r>
                        <a:rPr lang="en-US" sz="1600" baseline="0" dirty="0">
                          <a:solidFill>
                            <a:schemeClr val="tx1"/>
                          </a:solidFill>
                          <a:effectLst/>
                          <a:latin typeface="+mn-lt"/>
                          <a:ea typeface="Calibri" panose="020F0502020204030204" pitchFamily="34" charset="0"/>
                          <a:cs typeface="Times New Roman" panose="02020603050405020304" pitchFamily="18" charset="0"/>
                        </a:rPr>
                        <a:t>Will leverage proof of concept and have sound architecture in place</a:t>
                      </a:r>
                    </a:p>
                  </a:txBody>
                  <a:tcPr marL="68562" marR="68562" marT="0" marB="0">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3"/>
                  </a:ext>
                </a:extLst>
              </a:tr>
            </a:tbl>
          </a:graphicData>
        </a:graphic>
      </p:graphicFrame>
      <p:sp>
        <p:nvSpPr>
          <p:cNvPr id="5" name="Title 4">
            <a:extLst>
              <a:ext uri="{FF2B5EF4-FFF2-40B4-BE49-F238E27FC236}">
                <a16:creationId xmlns:a16="http://schemas.microsoft.com/office/drawing/2014/main" id="{F648B53F-E131-48E4-A0A2-58F8D6CE3C10}"/>
              </a:ext>
            </a:extLst>
          </p:cNvPr>
          <p:cNvSpPr txBox="1">
            <a:spLocks/>
          </p:cNvSpPr>
          <p:nvPr/>
        </p:nvSpPr>
        <p:spPr>
          <a:xfrm>
            <a:off x="7666892" y="6091632"/>
            <a:ext cx="3433275" cy="644769"/>
          </a:xfrm>
          <a:prstGeom prst="rect">
            <a:avLst/>
          </a:prstGeom>
          <a:noFill/>
          <a:ln>
            <a:noFill/>
          </a:ln>
        </p:spPr>
        <p:txBody>
          <a:bodyPr wrap="square" lIns="91425" tIns="91425" rIns="91425" bIns="91425" anchor="b" anchorCtr="0"/>
          <a:lstStyle>
            <a:defPPr marR="0" lvl="0" algn="l" rtl="0">
              <a:lnSpc>
                <a:spcPct val="100000"/>
              </a:lnSpc>
              <a:spcBef>
                <a:spcPts val="0"/>
              </a:spcBef>
              <a:spcAft>
                <a:spcPts val="0"/>
              </a:spcAft>
            </a:defPPr>
            <a:lvl1pPr marL="0" marR="0" lvl="0" indent="0" algn="l" rtl="0">
              <a:lnSpc>
                <a:spcPct val="80000"/>
              </a:lnSpc>
              <a:spcBef>
                <a:spcPts val="0"/>
              </a:spcBef>
              <a:spcAft>
                <a:spcPts val="0"/>
              </a:spcAft>
              <a:buClr>
                <a:schemeClr val="accent1"/>
              </a:buClr>
              <a:buFont typeface="Century Gothic"/>
              <a:buNone/>
              <a:defRPr sz="3600" b="1" i="0" u="none" strike="noStrike" cap="none">
                <a:solidFill>
                  <a:schemeClr val="accent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2000" dirty="0"/>
              <a:t>Jonathan Cheng - Author</a:t>
            </a:r>
          </a:p>
          <a:p>
            <a:r>
              <a:rPr lang="en-US" sz="2000" dirty="0"/>
              <a:t>Unedited - Editor</a:t>
            </a:r>
          </a:p>
        </p:txBody>
      </p:sp>
    </p:spTree>
    <p:extLst>
      <p:ext uri="{BB962C8B-B14F-4D97-AF65-F5344CB8AC3E}">
        <p14:creationId xmlns:p14="http://schemas.microsoft.com/office/powerpoint/2010/main" val="2475182457"/>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981" y="9562"/>
            <a:ext cx="10512862" cy="1325218"/>
          </a:xfrm>
        </p:spPr>
        <p:txBody>
          <a:bodyPr/>
          <a:lstStyle/>
          <a:p>
            <a:r>
              <a:rPr lang="en-US" dirty="0"/>
              <a:t>Strategic Intent</a:t>
            </a:r>
          </a:p>
        </p:txBody>
      </p:sp>
      <p:sp>
        <p:nvSpPr>
          <p:cNvPr id="3" name="Content Placeholder 2"/>
          <p:cNvSpPr>
            <a:spLocks noGrp="1"/>
          </p:cNvSpPr>
          <p:nvPr>
            <p:ph idx="1"/>
          </p:nvPr>
        </p:nvSpPr>
        <p:spPr>
          <a:xfrm>
            <a:off x="1065212" y="1594338"/>
            <a:ext cx="9532450" cy="4191000"/>
          </a:xfrm>
        </p:spPr>
        <p:txBody>
          <a:bodyPr/>
          <a:lstStyle/>
          <a:p>
            <a:pPr marL="139700" indent="0">
              <a:buNone/>
            </a:pPr>
            <a:r>
              <a:rPr lang="en-US" dirty="0"/>
              <a:t>Our vision and strategy are directly related to the SWOT analysis.</a:t>
            </a:r>
          </a:p>
          <a:p>
            <a:r>
              <a:rPr lang="en-US" b="1" i="1" u="sng" dirty="0"/>
              <a:t>Our Vision</a:t>
            </a:r>
            <a:r>
              <a:rPr lang="en-US" dirty="0"/>
              <a:t> is to disrupt the Smart Home industry with a product that differentiates itself from the other leaders by focusing on Safety and using the data gathered from IoT sensors to help people that can not help themselves. </a:t>
            </a:r>
          </a:p>
          <a:p>
            <a:r>
              <a:rPr lang="en-US" b="1" i="1" u="sng" dirty="0"/>
              <a:t>Our </a:t>
            </a:r>
            <a:r>
              <a:rPr lang="en-US" b="1" u="sng" dirty="0"/>
              <a:t>Strategy</a:t>
            </a:r>
            <a:r>
              <a:rPr lang="en-US" b="1" dirty="0"/>
              <a:t> </a:t>
            </a:r>
            <a:r>
              <a:rPr lang="en-US" dirty="0"/>
              <a:t>is to build an architecture that leverages superior technology and product differentiation for seamless implementation into Smart Home applications and eventually Smart Business applications utilizing data analytics.</a:t>
            </a:r>
          </a:p>
          <a:p>
            <a:r>
              <a:rPr lang="en-US" dirty="0"/>
              <a:t>We understand that our biggest threats are existing products from large companies.  We are basing our strategy on being a superior customer experience with a product differentiator that focuses on Safety and Security. </a:t>
            </a:r>
          </a:p>
        </p:txBody>
      </p:sp>
      <p:sp>
        <p:nvSpPr>
          <p:cNvPr id="4" name="Title 4">
            <a:extLst>
              <a:ext uri="{FF2B5EF4-FFF2-40B4-BE49-F238E27FC236}">
                <a16:creationId xmlns:a16="http://schemas.microsoft.com/office/drawing/2014/main" id="{6AD33F2C-574D-4912-9F8A-1AF4F2975BC9}"/>
              </a:ext>
            </a:extLst>
          </p:cNvPr>
          <p:cNvSpPr txBox="1">
            <a:spLocks/>
          </p:cNvSpPr>
          <p:nvPr/>
        </p:nvSpPr>
        <p:spPr>
          <a:xfrm>
            <a:off x="7690338" y="5722511"/>
            <a:ext cx="3433275" cy="644769"/>
          </a:xfrm>
          <a:prstGeom prst="rect">
            <a:avLst/>
          </a:prstGeom>
          <a:noFill/>
          <a:ln>
            <a:noFill/>
          </a:ln>
        </p:spPr>
        <p:txBody>
          <a:bodyPr wrap="square" lIns="91425" tIns="91425" rIns="91425" bIns="91425" anchor="b" anchorCtr="0"/>
          <a:lstStyle>
            <a:defPPr marR="0" lvl="0" algn="l" rtl="0">
              <a:lnSpc>
                <a:spcPct val="100000"/>
              </a:lnSpc>
              <a:spcBef>
                <a:spcPts val="0"/>
              </a:spcBef>
              <a:spcAft>
                <a:spcPts val="0"/>
              </a:spcAft>
            </a:defPPr>
            <a:lvl1pPr marL="0" marR="0" lvl="0" indent="0" algn="l" rtl="0">
              <a:lnSpc>
                <a:spcPct val="80000"/>
              </a:lnSpc>
              <a:spcBef>
                <a:spcPts val="0"/>
              </a:spcBef>
              <a:spcAft>
                <a:spcPts val="0"/>
              </a:spcAft>
              <a:buClr>
                <a:schemeClr val="accent1"/>
              </a:buClr>
              <a:buFont typeface="Century Gothic"/>
              <a:buNone/>
              <a:defRPr sz="3600" b="1" i="0" u="none" strike="noStrike" cap="none">
                <a:solidFill>
                  <a:schemeClr val="accent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2000" dirty="0"/>
              <a:t>Jonathan Cheng - Author</a:t>
            </a:r>
          </a:p>
          <a:p>
            <a:r>
              <a:rPr lang="en-US" sz="2000" dirty="0"/>
              <a:t>David Burrill - Editor</a:t>
            </a:r>
          </a:p>
        </p:txBody>
      </p:sp>
    </p:spTree>
    <p:extLst>
      <p:ext uri="{BB962C8B-B14F-4D97-AF65-F5344CB8AC3E}">
        <p14:creationId xmlns:p14="http://schemas.microsoft.com/office/powerpoint/2010/main" val="1274722546"/>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981" y="9562"/>
            <a:ext cx="10512862" cy="1325218"/>
          </a:xfrm>
        </p:spPr>
        <p:txBody>
          <a:bodyPr/>
          <a:lstStyle/>
          <a:p>
            <a:r>
              <a:rPr lang="en-US" dirty="0"/>
              <a:t>c) Strategic Intent</a:t>
            </a:r>
          </a:p>
        </p:txBody>
      </p:sp>
      <p:sp>
        <p:nvSpPr>
          <p:cNvPr id="3" name="Content Placeholder 2"/>
          <p:cNvSpPr>
            <a:spLocks noGrp="1"/>
          </p:cNvSpPr>
          <p:nvPr>
            <p:ph idx="1"/>
          </p:nvPr>
        </p:nvSpPr>
        <p:spPr>
          <a:xfrm>
            <a:off x="1065212" y="1594338"/>
            <a:ext cx="9532450" cy="4191000"/>
          </a:xfrm>
        </p:spPr>
        <p:txBody>
          <a:bodyPr/>
          <a:lstStyle/>
          <a:p>
            <a:r>
              <a:rPr lang="en-US" sz="2400" dirty="0"/>
              <a:t>Our vision and strategy are directly related to the SWOT analysis.</a:t>
            </a:r>
          </a:p>
          <a:p>
            <a:r>
              <a:rPr lang="en-US" sz="2400" b="1" dirty="0"/>
              <a:t>Vision: </a:t>
            </a:r>
            <a:r>
              <a:rPr lang="en-US" sz="2400" dirty="0"/>
              <a:t>To create a system that will utilize technology to connect various enterprises in ways that transform and improve the quality of life.</a:t>
            </a:r>
          </a:p>
          <a:p>
            <a:r>
              <a:rPr lang="en-US" sz="2400" b="1" dirty="0"/>
              <a:t>Strategy: </a:t>
            </a:r>
            <a:r>
              <a:rPr lang="en-US" sz="2400" dirty="0"/>
              <a:t>Build an architecture that leverages superior technology and product differentiation for seamless implementation into business application utilizing data analytics.</a:t>
            </a:r>
          </a:p>
          <a:p>
            <a:r>
              <a:rPr lang="en-US" sz="2400" dirty="0"/>
              <a:t>We understand that our biggest threats are existing products from large companies that already exist, so we are basing our strategy on being a superior experience with a product differentiator. </a:t>
            </a:r>
          </a:p>
        </p:txBody>
      </p:sp>
      <p:sp>
        <p:nvSpPr>
          <p:cNvPr id="4" name="Title 4">
            <a:extLst>
              <a:ext uri="{FF2B5EF4-FFF2-40B4-BE49-F238E27FC236}">
                <a16:creationId xmlns:a16="http://schemas.microsoft.com/office/drawing/2014/main" id="{6AD33F2C-574D-4912-9F8A-1AF4F2975BC9}"/>
              </a:ext>
            </a:extLst>
          </p:cNvPr>
          <p:cNvSpPr txBox="1">
            <a:spLocks/>
          </p:cNvSpPr>
          <p:nvPr/>
        </p:nvSpPr>
        <p:spPr>
          <a:xfrm>
            <a:off x="7690338" y="5722511"/>
            <a:ext cx="3433275" cy="644769"/>
          </a:xfrm>
          <a:prstGeom prst="rect">
            <a:avLst/>
          </a:prstGeom>
          <a:noFill/>
          <a:ln>
            <a:noFill/>
          </a:ln>
        </p:spPr>
        <p:txBody>
          <a:bodyPr wrap="square" lIns="91425" tIns="91425" rIns="91425" bIns="91425" anchor="b" anchorCtr="0"/>
          <a:lstStyle>
            <a:defPPr marR="0" lvl="0" algn="l" rtl="0">
              <a:lnSpc>
                <a:spcPct val="100000"/>
              </a:lnSpc>
              <a:spcBef>
                <a:spcPts val="0"/>
              </a:spcBef>
              <a:spcAft>
                <a:spcPts val="0"/>
              </a:spcAft>
            </a:defPPr>
            <a:lvl1pPr marL="0" marR="0" lvl="0" indent="0" algn="l" rtl="0">
              <a:lnSpc>
                <a:spcPct val="80000"/>
              </a:lnSpc>
              <a:spcBef>
                <a:spcPts val="0"/>
              </a:spcBef>
              <a:spcAft>
                <a:spcPts val="0"/>
              </a:spcAft>
              <a:buClr>
                <a:schemeClr val="accent1"/>
              </a:buClr>
              <a:buFont typeface="Century Gothic"/>
              <a:buNone/>
              <a:defRPr sz="3600" b="1" i="0" u="none" strike="noStrike" cap="none">
                <a:solidFill>
                  <a:schemeClr val="accent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2000" dirty="0"/>
              <a:t>Jonathan Cheng - Author</a:t>
            </a:r>
          </a:p>
          <a:p>
            <a:r>
              <a:rPr lang="en-US" sz="2000" dirty="0"/>
              <a:t>Unedited - Editor</a:t>
            </a:r>
          </a:p>
        </p:txBody>
      </p:sp>
    </p:spTree>
    <p:extLst>
      <p:ext uri="{BB962C8B-B14F-4D97-AF65-F5344CB8AC3E}">
        <p14:creationId xmlns:p14="http://schemas.microsoft.com/office/powerpoint/2010/main" val="3146078265"/>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981" y="9562"/>
            <a:ext cx="10512862" cy="1325218"/>
          </a:xfrm>
        </p:spPr>
        <p:txBody>
          <a:bodyPr/>
          <a:lstStyle/>
          <a:p>
            <a:r>
              <a:rPr lang="en-US" dirty="0"/>
              <a:t>d) BHAG Influence</a:t>
            </a:r>
          </a:p>
        </p:txBody>
      </p:sp>
      <p:sp>
        <p:nvSpPr>
          <p:cNvPr id="3" name="Content Placeholder 2"/>
          <p:cNvSpPr>
            <a:spLocks noGrp="1"/>
          </p:cNvSpPr>
          <p:nvPr>
            <p:ph idx="1"/>
          </p:nvPr>
        </p:nvSpPr>
        <p:spPr>
          <a:xfrm>
            <a:off x="837981" y="1395378"/>
            <a:ext cx="10512862" cy="5461729"/>
          </a:xfrm>
        </p:spPr>
        <p:txBody>
          <a:bodyPr/>
          <a:lstStyle/>
          <a:p>
            <a:r>
              <a:rPr lang="en-US" sz="2400" dirty="0"/>
              <a:t>The BHAG will influence strategic alignment and translation conversations through the need to deliver an experience that improves people’s lives. We will be dedicated to seamless execution, making it easy for people to convert their homes and easily see the benefit from doing so. We will be actively looking for ways to improve our product and user experience, looking to stay ahead with technology and innovation. This desire for doing good will be our driving point to convey the passion.</a:t>
            </a:r>
          </a:p>
          <a:p>
            <a:r>
              <a:rPr lang="en-US" sz="2400" dirty="0"/>
              <a:t>We  think we will have natural alignment and support in areas like strategy, culture, leadership, execution, and effort. Starting off, we as a team all believe in the strategy and how we will be successful through it. We want to start with a positive culture, with the knowledge that culture is extremely hard to change once set.</a:t>
            </a:r>
          </a:p>
        </p:txBody>
      </p:sp>
      <p:sp>
        <p:nvSpPr>
          <p:cNvPr id="4" name="Title 4">
            <a:extLst>
              <a:ext uri="{FF2B5EF4-FFF2-40B4-BE49-F238E27FC236}">
                <a16:creationId xmlns:a16="http://schemas.microsoft.com/office/drawing/2014/main" id="{C60B77DE-5D0F-4DEE-A7C7-1D8067092FBB}"/>
              </a:ext>
            </a:extLst>
          </p:cNvPr>
          <p:cNvSpPr txBox="1">
            <a:spLocks/>
          </p:cNvSpPr>
          <p:nvPr/>
        </p:nvSpPr>
        <p:spPr>
          <a:xfrm>
            <a:off x="7690338" y="5603631"/>
            <a:ext cx="3433275" cy="644769"/>
          </a:xfrm>
          <a:prstGeom prst="rect">
            <a:avLst/>
          </a:prstGeom>
          <a:noFill/>
          <a:ln>
            <a:noFill/>
          </a:ln>
        </p:spPr>
        <p:txBody>
          <a:bodyPr wrap="square" lIns="91425" tIns="91425" rIns="91425" bIns="91425" anchor="b" anchorCtr="0"/>
          <a:lstStyle>
            <a:defPPr marR="0" lvl="0" algn="l" rtl="0">
              <a:lnSpc>
                <a:spcPct val="100000"/>
              </a:lnSpc>
              <a:spcBef>
                <a:spcPts val="0"/>
              </a:spcBef>
              <a:spcAft>
                <a:spcPts val="0"/>
              </a:spcAft>
            </a:defPPr>
            <a:lvl1pPr marL="0" marR="0" lvl="0" indent="0" algn="l" rtl="0">
              <a:lnSpc>
                <a:spcPct val="80000"/>
              </a:lnSpc>
              <a:spcBef>
                <a:spcPts val="0"/>
              </a:spcBef>
              <a:spcAft>
                <a:spcPts val="0"/>
              </a:spcAft>
              <a:buClr>
                <a:schemeClr val="accent1"/>
              </a:buClr>
              <a:buFont typeface="Century Gothic"/>
              <a:buNone/>
              <a:defRPr sz="3600" b="1" i="0" u="none" strike="noStrike" cap="none">
                <a:solidFill>
                  <a:schemeClr val="accent1"/>
                </a:solidFill>
                <a:latin typeface="Century Gothic"/>
                <a:ea typeface="Century Gothic"/>
                <a:cs typeface="Century Gothic"/>
                <a:sym typeface="Century Gothic"/>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2000" dirty="0"/>
              <a:t>Jonathan Cheng - Author</a:t>
            </a:r>
          </a:p>
          <a:p>
            <a:r>
              <a:rPr lang="en-US" sz="2000" dirty="0"/>
              <a:t>Unedited - Editor</a:t>
            </a:r>
          </a:p>
        </p:txBody>
      </p:sp>
    </p:spTree>
    <p:extLst>
      <p:ext uri="{BB962C8B-B14F-4D97-AF65-F5344CB8AC3E}">
        <p14:creationId xmlns:p14="http://schemas.microsoft.com/office/powerpoint/2010/main" val="3759801865"/>
      </p:ext>
    </p:extLst>
  </p:cSld>
  <p:clrMapOvr>
    <a:masterClrMapping/>
  </p:clrMapOvr>
  <p:transition spd="med">
    <p:fade/>
  </p:transition>
</p:sld>
</file>

<file path=ppt/theme/theme1.xml><?xml version="1.0" encoding="utf-8"?>
<a:theme xmlns:a="http://schemas.openxmlformats.org/drawingml/2006/main" name="Business strategy presentation">
  <a:themeElements>
    <a:clrScheme name="Blue Red">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lue Red">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2586</TotalTime>
  <Words>5838</Words>
  <Application>Microsoft Office PowerPoint</Application>
  <PresentationFormat>Custom</PresentationFormat>
  <Paragraphs>374</Paragraphs>
  <Slides>39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Century Gothic</vt:lpstr>
      <vt:lpstr>Arial</vt:lpstr>
      <vt:lpstr>Palatino Linotype</vt:lpstr>
      <vt:lpstr>Times New Roman</vt:lpstr>
      <vt:lpstr>Calibri</vt:lpstr>
      <vt:lpstr>Business strategy presentation</vt:lpstr>
      <vt:lpstr>OUR TEAM – NGMS/QTI Arnold Benitez - Northrop Grumman  Jonathan Cheng - Northrop Grumman Kathirvelavan Ramakrishnan - Qualcomm Amin Karbasi – Qualcomm David Burrill - Qualcomm</vt:lpstr>
      <vt:lpstr>Our Team Final - Disclaimer</vt:lpstr>
      <vt:lpstr>Our Project</vt:lpstr>
      <vt:lpstr>a) Context</vt:lpstr>
      <vt:lpstr>SWOT Analysis</vt:lpstr>
      <vt:lpstr>b) SWOT Analysis</vt:lpstr>
      <vt:lpstr>Strategic Intent</vt:lpstr>
      <vt:lpstr>c) Strategic Intent</vt:lpstr>
      <vt:lpstr>d) BHAG Influence</vt:lpstr>
      <vt:lpstr>d) BHAG Influence</vt:lpstr>
      <vt:lpstr>f) Skunk Works Project</vt:lpstr>
      <vt:lpstr>f) Skunk Works Project</vt:lpstr>
      <vt:lpstr>g) Real World Alignment</vt:lpstr>
      <vt:lpstr>Q#1h (from Q#1 of Individual Final) Our Team’s Project Perspective</vt:lpstr>
      <vt:lpstr>Our Team’s Project Perspective Mission and Vision</vt:lpstr>
      <vt:lpstr>Our Team’s Project Perspective Benefits</vt:lpstr>
      <vt:lpstr>Q#1h (from Q#2 of Individual Final) Value Creation &amp; Strategic Fit</vt:lpstr>
      <vt:lpstr>Porter’s Five Forces Framework – and our Team’s Strategy to address them</vt:lpstr>
      <vt:lpstr>Creating Value</vt:lpstr>
      <vt:lpstr>Question #2 Enterprise safety</vt:lpstr>
      <vt:lpstr>Stakeholder Engagement Plan Insight on needs, desires, and concerns</vt:lpstr>
      <vt:lpstr>Stakeholder engagement plan a) Insight on needs,  desires and concerns</vt:lpstr>
      <vt:lpstr>Envisioning possible success factors/criteria, maybe even KPIs in Enterprise safety!</vt:lpstr>
      <vt:lpstr>Envisioning possible success factors/criteria, maybe even KPIs in Enterprise safety!  (cntd)</vt:lpstr>
      <vt:lpstr>Customer/user engagement plan - Conversation</vt:lpstr>
      <vt:lpstr>Customer/user engagement plan - How do you start?</vt:lpstr>
      <vt:lpstr>Customer/user engagement plan - How do you start? (cont)</vt:lpstr>
      <vt:lpstr>Customer/user engagement plan - customer’s view of the situation</vt:lpstr>
      <vt:lpstr>Customer/user engagement plan - What customers like to see happen?</vt:lpstr>
      <vt:lpstr>Customer/user engagement plan - Scope implications of outcomes:</vt:lpstr>
      <vt:lpstr>Customer/user engagement plan - How does the customer see us</vt:lpstr>
      <vt:lpstr>Customer/user engagement plan - Amazing Provider</vt:lpstr>
      <vt:lpstr>Customer/user engagement plan - Amazing Provider (Cont)</vt:lpstr>
      <vt:lpstr>Question #3 Computing the NPV</vt:lpstr>
      <vt:lpstr>NPV – How will our team calculate?</vt:lpstr>
      <vt:lpstr>NPV – How will our team calculate?</vt:lpstr>
      <vt:lpstr>NPV – How will our team calculate?</vt:lpstr>
      <vt:lpstr>NPV – Will it be positive?</vt:lpstr>
      <vt:lpstr>NPV – Which inputs are most sensitive?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OUR TEAM – NGMS/QTI Arnold Benitez - Northrop Grumman  Jonathan Cheng - Northrop Grumman Kathirvelavan Ramakrishnan - Qualcomm Amin Karbasi – Qualcomm David Burrill - Qualcomm</dc:title>
  <dc:creator>David Burrill Jr.</dc:creator>
  <cp:lastModifiedBy>Amin Karbasi</cp:lastModifiedBy>
  <cp:revision>78</cp:revision>
  <dcterms:modified xsi:type="dcterms:W3CDTF">2017-11-13T21:50:41Z</dcterms:modified>
</cp:coreProperties>
</file>