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3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7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2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8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3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4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4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186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1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6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3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1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5879-13F5-472C-8D61-87BAECD58A6D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F729-8801-4E4B-AE47-838EC3936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3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6F033-C331-465E-65A9-9A69BEC3A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PLANIFICATION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AFA12E-D327-68DC-302E-9F4ABE92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633" y="6298144"/>
            <a:ext cx="2399155" cy="36167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Cornic jonathan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FBF5AF-0CC7-0361-9309-2B90A0B539B9}"/>
              </a:ext>
            </a:extLst>
          </p:cNvPr>
          <p:cNvSpPr txBox="1"/>
          <p:nvPr/>
        </p:nvSpPr>
        <p:spPr>
          <a:xfrm>
            <a:off x="10219303" y="5928812"/>
            <a:ext cx="16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 Mars 2023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EF7A1C-B2D4-F86E-4031-2F092B42B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65211"/>
            <a:ext cx="1601502" cy="16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436D6-CB57-3C29-E27D-9429DF59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OUTILS DE GESTION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D7BBB-4BA0-0478-C998-59E7C431E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85" y="2193925"/>
            <a:ext cx="7346447" cy="4024313"/>
          </a:xfrm>
        </p:spPr>
      </p:pic>
    </p:spTree>
    <p:extLst>
      <p:ext uri="{BB962C8B-B14F-4D97-AF65-F5344CB8AC3E}">
        <p14:creationId xmlns:p14="http://schemas.microsoft.com/office/powerpoint/2010/main" val="15841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6A0FE-4E78-DF64-4C2F-511C4795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POURQUOI TRELLO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26285-F4E6-01D4-0A0C-AA355044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10" y="278853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Trello est un outils de gestion de projet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Très utilisé par les professionnels</a:t>
            </a:r>
          </a:p>
          <a:p>
            <a:pPr>
              <a:buFontTx/>
              <a:buChar char="-"/>
            </a:pPr>
            <a:r>
              <a:rPr lang="fr-FR" dirty="0"/>
              <a:t>Rapide à mettre en place</a:t>
            </a:r>
          </a:p>
          <a:p>
            <a:pPr>
              <a:buFontTx/>
              <a:buChar char="-"/>
            </a:pPr>
            <a:r>
              <a:rPr lang="fr-FR" dirty="0"/>
              <a:t>Environnement graphique limpide</a:t>
            </a:r>
          </a:p>
          <a:p>
            <a:pPr>
              <a:buFontTx/>
              <a:buChar char="-"/>
            </a:pPr>
            <a:r>
              <a:rPr lang="fr-FR" dirty="0"/>
              <a:t>Possibilité de configurer ses cartes</a:t>
            </a:r>
          </a:p>
          <a:p>
            <a:pPr>
              <a:buFontTx/>
              <a:buChar char="-"/>
            </a:pPr>
            <a:r>
              <a:rPr lang="fr-FR" dirty="0"/>
              <a:t>Possibilité d’y incorporer des checklist 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8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12303-4365-8256-334D-C3C02648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KANBAN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9BFC3B-ACB5-968C-172E-C15EDB58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59" y="2193925"/>
            <a:ext cx="8367081" cy="4024313"/>
          </a:xfrm>
        </p:spPr>
      </p:pic>
    </p:spTree>
    <p:extLst>
      <p:ext uri="{BB962C8B-B14F-4D97-AF65-F5344CB8AC3E}">
        <p14:creationId xmlns:p14="http://schemas.microsoft.com/office/powerpoint/2010/main" val="319962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B0B56-8621-556B-794F-C6F9B4B0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ORGANISATION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43AB-E2A2-AAD6-8D2F-9123176B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88" y="2280863"/>
            <a:ext cx="2364162" cy="42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catégories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7117DD-9F40-0CE6-7D46-2EFBC6D2A45A}"/>
              </a:ext>
            </a:extLst>
          </p:cNvPr>
          <p:cNvSpPr txBox="1"/>
          <p:nvPr/>
        </p:nvSpPr>
        <p:spPr>
          <a:xfrm>
            <a:off x="740088" y="2828835"/>
            <a:ext cx="397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 faire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 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A tester</a:t>
            </a:r>
          </a:p>
          <a:p>
            <a:pPr marL="285750" indent="-285750">
              <a:buFontTx/>
              <a:buChar char="-"/>
            </a:pPr>
            <a:r>
              <a:rPr lang="fr-FR" dirty="0"/>
              <a:t>Terminer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D1FA3E-9BD7-B554-0073-46C5073DB041}"/>
              </a:ext>
            </a:extLst>
          </p:cNvPr>
          <p:cNvSpPr txBox="1"/>
          <p:nvPr/>
        </p:nvSpPr>
        <p:spPr>
          <a:xfrm>
            <a:off x="6361556" y="2707880"/>
            <a:ext cx="7275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Taches Classées par ordre d’importance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64B280-CDB0-5D2F-3E2E-721FDF0B78D4}"/>
              </a:ext>
            </a:extLst>
          </p:cNvPr>
          <p:cNvSpPr txBox="1"/>
          <p:nvPr/>
        </p:nvSpPr>
        <p:spPr>
          <a:xfrm>
            <a:off x="7790059" y="3334759"/>
            <a:ext cx="3025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Priorité 1 : les plus urgente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Priorité 2 : les ajouts</a:t>
            </a:r>
          </a:p>
          <a:p>
            <a:pPr marL="285750" indent="-285750">
              <a:buFontTx/>
              <a:buChar char="-"/>
            </a:pPr>
            <a:r>
              <a:rPr lang="fr-FR" dirty="0"/>
              <a:t>Priorité 3 : les finitions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C4F83-0E83-F243-E644-B309D01CEA6F}"/>
              </a:ext>
            </a:extLst>
          </p:cNvPr>
          <p:cNvSpPr txBox="1"/>
          <p:nvPr/>
        </p:nvSpPr>
        <p:spPr>
          <a:xfrm>
            <a:off x="3948012" y="5408867"/>
            <a:ext cx="375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Taches assignées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99769E-FBD5-2590-D771-220142CAAD98}"/>
              </a:ext>
            </a:extLst>
          </p:cNvPr>
          <p:cNvSpPr txBox="1"/>
          <p:nvPr/>
        </p:nvSpPr>
        <p:spPr>
          <a:xfrm>
            <a:off x="1871969" y="6159689"/>
            <a:ext cx="680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Chacune des taches concerne une personne en particulier</a:t>
            </a:r>
          </a:p>
        </p:txBody>
      </p:sp>
    </p:spTree>
    <p:extLst>
      <p:ext uri="{BB962C8B-B14F-4D97-AF65-F5344CB8AC3E}">
        <p14:creationId xmlns:p14="http://schemas.microsoft.com/office/powerpoint/2010/main" val="404098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6BEE8-D2D0-ED7E-161A-08A4DDA2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LES CARTES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4DE3C-754F-F3BC-F0F5-BEA67E17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371" y="1935340"/>
            <a:ext cx="5788910" cy="413190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Chaque carte comprend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Un ordre d’importance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Une personne assignée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Une description des la tache à accomplir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Une checklist si besoin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567DE-EAC0-CFFA-D0AB-B442A4B66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3" y="1939844"/>
            <a:ext cx="3591120" cy="41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4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9C819-5A61-E9C7-1CCF-028B5B38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ARBORESCENCE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D41B8-8BFB-497C-3ED5-438F6AF2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098" y="3144851"/>
            <a:ext cx="10427627" cy="1988954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dirty="0"/>
              <a:t>Le plus urgent se situe vers le haut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fr-FR" dirty="0"/>
              <a:t>Les user stories morcelés en plus petite partie </a:t>
            </a:r>
          </a:p>
        </p:txBody>
      </p:sp>
    </p:spTree>
    <p:extLst>
      <p:ext uri="{BB962C8B-B14F-4D97-AF65-F5344CB8AC3E}">
        <p14:creationId xmlns:p14="http://schemas.microsoft.com/office/powerpoint/2010/main" val="18468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908A8-5FB6-E3C8-CD6B-0F182873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/>
              <a:t>EQUIPE NECESSAIRE ET ESTIMATION DU TEMPS DE DEVELOPPEMENT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057C5-865D-23CD-BF16-10AD5000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50" y="4360167"/>
            <a:ext cx="5121425" cy="101961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dirty="0"/>
              <a:t>Un développeur Frontend </a:t>
            </a:r>
            <a:r>
              <a:rPr lang="fr-FR" dirty="0" err="1"/>
              <a:t>React</a:t>
            </a:r>
            <a:endParaRPr lang="fr-FR" dirty="0"/>
          </a:p>
          <a:p>
            <a:pPr marL="0" indent="0" algn="r">
              <a:buNone/>
            </a:pPr>
            <a:r>
              <a:rPr lang="fr-FR" dirty="0"/>
              <a:t>Un développeur Backend Node JS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34B5E4-B612-E6C7-6098-6DBFFE8C7CEC}"/>
              </a:ext>
            </a:extLst>
          </p:cNvPr>
          <p:cNvSpPr txBox="1"/>
          <p:nvPr/>
        </p:nvSpPr>
        <p:spPr>
          <a:xfrm>
            <a:off x="2421397" y="3243284"/>
            <a:ext cx="265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EQUIPE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E36B93-C10C-60B9-A144-3C463C917E5D}"/>
              </a:ext>
            </a:extLst>
          </p:cNvPr>
          <p:cNvSpPr txBox="1"/>
          <p:nvPr/>
        </p:nvSpPr>
        <p:spPr>
          <a:xfrm>
            <a:off x="7876399" y="3243284"/>
            <a:ext cx="442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TIMELINE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80015B-645A-72E3-0AC8-54F8BDBF2432}"/>
              </a:ext>
            </a:extLst>
          </p:cNvPr>
          <p:cNvSpPr txBox="1"/>
          <p:nvPr/>
        </p:nvSpPr>
        <p:spPr>
          <a:xfrm>
            <a:off x="6748769" y="4447167"/>
            <a:ext cx="5827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3 Semaines de développement</a:t>
            </a:r>
          </a:p>
          <a:p>
            <a:r>
              <a:rPr lang="fr-FR" sz="2200" dirty="0"/>
              <a:t>1 Semaine de test </a:t>
            </a:r>
          </a:p>
        </p:txBody>
      </p:sp>
    </p:spTree>
    <p:extLst>
      <p:ext uri="{BB962C8B-B14F-4D97-AF65-F5344CB8AC3E}">
        <p14:creationId xmlns:p14="http://schemas.microsoft.com/office/powerpoint/2010/main" val="428475202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23</TotalTime>
  <Words>151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Traînée de condensation</vt:lpstr>
      <vt:lpstr>PLANIFICATION</vt:lpstr>
      <vt:lpstr>OUTILS DE GESTION</vt:lpstr>
      <vt:lpstr>POURQUOI TRELLO</vt:lpstr>
      <vt:lpstr>KANBAN</vt:lpstr>
      <vt:lpstr>ORGANISATION KANBAN</vt:lpstr>
      <vt:lpstr>LES CARTES</vt:lpstr>
      <vt:lpstr>ARBORESCENCE</vt:lpstr>
      <vt:lpstr>EQUIPE NECESSAIRE ET ESTIMATION DU TEMPS DE DEVELOPPEMENT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PLANIFICATION</dc:title>
  <dc:creator>jonathan cornic</dc:creator>
  <cp:lastModifiedBy>jonathan cornic</cp:lastModifiedBy>
  <cp:revision>2</cp:revision>
  <dcterms:created xsi:type="dcterms:W3CDTF">2023-03-17T05:15:26Z</dcterms:created>
  <dcterms:modified xsi:type="dcterms:W3CDTF">2023-03-17T05:42:41Z</dcterms:modified>
</cp:coreProperties>
</file>