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1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22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9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94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03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8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620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4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4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1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26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73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7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62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9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F531-FA51-413E-B6E5-0C91C8EE87E3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4F5A-E4B6-44EE-8DF4-0938845160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4C7D4-A5E8-301C-0196-8DAB70471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VEILLE TECHNOLOGIQUE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B2BE0E-867F-EE05-8FB1-009526D1B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6741" y="6384482"/>
            <a:ext cx="1991011" cy="247861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CORNIC JONATHAN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3D4B49-CF79-186E-7F64-AE6BDB73A662}"/>
              </a:ext>
            </a:extLst>
          </p:cNvPr>
          <p:cNvSpPr txBox="1"/>
          <p:nvPr/>
        </p:nvSpPr>
        <p:spPr>
          <a:xfrm>
            <a:off x="6813399" y="3429000"/>
            <a:ext cx="20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09 MARS 2023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B71BF3-293E-42A3-6AB1-B32C7DA0E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01" y="2824648"/>
            <a:ext cx="1966477" cy="19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50EBF-ECEB-EA49-DE12-DAB1EC5E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LIEN ET DIFFUSION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8891C-92B5-D44B-2228-2D44D7B7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526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Pour partager le contenu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94CADD-81B4-8DBB-80D5-217478BB5F1D}"/>
              </a:ext>
            </a:extLst>
          </p:cNvPr>
          <p:cNvSpPr txBox="1"/>
          <p:nvPr/>
        </p:nvSpPr>
        <p:spPr>
          <a:xfrm>
            <a:off x="39245" y="3659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https://www.pearltrees.com/jocornic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358768-4EBC-8269-0BCD-46D67DB1B4CB}"/>
              </a:ext>
            </a:extLst>
          </p:cNvPr>
          <p:cNvSpPr txBox="1"/>
          <p:nvPr/>
        </p:nvSpPr>
        <p:spPr>
          <a:xfrm>
            <a:off x="2" y="2964068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 lien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2ADC12-D00C-143F-8953-9A512F3EC080}"/>
              </a:ext>
            </a:extLst>
          </p:cNvPr>
          <p:cNvSpPr txBox="1"/>
          <p:nvPr/>
        </p:nvSpPr>
        <p:spPr>
          <a:xfrm>
            <a:off x="0" y="49840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 invitation</a:t>
            </a:r>
          </a:p>
        </p:txBody>
      </p:sp>
    </p:spTree>
    <p:extLst>
      <p:ext uri="{BB962C8B-B14F-4D97-AF65-F5344CB8AC3E}">
        <p14:creationId xmlns:p14="http://schemas.microsoft.com/office/powerpoint/2010/main" val="217194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61B49-326A-CA2F-B3EA-1BD7F77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ISSUE DE LA VEILLE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AE75C-1261-10B8-E4D0-77FF52F7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Utilisation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6F92AE-0A48-9899-FA59-D4830B29A014}"/>
              </a:ext>
            </a:extLst>
          </p:cNvPr>
          <p:cNvSpPr txBox="1"/>
          <p:nvPr/>
        </p:nvSpPr>
        <p:spPr>
          <a:xfrm>
            <a:off x="0" y="26293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données spécifique à l’application web recueillis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73E2D8-C3C3-4EB1-AB34-226530E20EB8}"/>
              </a:ext>
            </a:extLst>
          </p:cNvPr>
          <p:cNvSpPr txBox="1"/>
          <p:nvPr/>
        </p:nvSpPr>
        <p:spPr>
          <a:xfrm>
            <a:off x="0" y="361050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possiblement utilisable pour se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223230-0E64-B806-586B-78F6B7AF7761}"/>
              </a:ext>
            </a:extLst>
          </p:cNvPr>
          <p:cNvSpPr txBox="1"/>
          <p:nvPr/>
        </p:nvSpPr>
        <p:spPr>
          <a:xfrm>
            <a:off x="0" y="448195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langage backend et frontend qui semble être un choix judicieux</a:t>
            </a:r>
          </a:p>
        </p:txBody>
      </p:sp>
    </p:spTree>
    <p:extLst>
      <p:ext uri="{BB962C8B-B14F-4D97-AF65-F5344CB8AC3E}">
        <p14:creationId xmlns:p14="http://schemas.microsoft.com/office/powerpoint/2010/main" val="57362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DE400-CE79-028D-9AE3-4F5A17B8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OUTIL DE VEILLE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B98A69A-45D0-0842-A216-41DC6944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6" y="2362526"/>
            <a:ext cx="6751041" cy="3296407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B5016A-219C-D286-D3C0-928E71745AF7}"/>
              </a:ext>
            </a:extLst>
          </p:cNvPr>
          <p:cNvSpPr txBox="1"/>
          <p:nvPr/>
        </p:nvSpPr>
        <p:spPr>
          <a:xfrm>
            <a:off x="7892096" y="2856323"/>
            <a:ext cx="257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 simple d’utilisation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4D7999-C8F4-F8DC-421F-E0BE496E3A0F}"/>
              </a:ext>
            </a:extLst>
          </p:cNvPr>
          <p:cNvSpPr txBox="1"/>
          <p:nvPr/>
        </p:nvSpPr>
        <p:spPr>
          <a:xfrm>
            <a:off x="7892096" y="3857405"/>
            <a:ext cx="2401772" cy="37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Facile à partager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8B66BF-0BB4-822D-D523-5CD025F0B4B2}"/>
              </a:ext>
            </a:extLst>
          </p:cNvPr>
          <p:cNvSpPr txBox="1"/>
          <p:nvPr/>
        </p:nvSpPr>
        <p:spPr>
          <a:xfrm>
            <a:off x="7892096" y="4867434"/>
            <a:ext cx="251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Visuellement clair</a:t>
            </a:r>
          </a:p>
        </p:txBody>
      </p:sp>
    </p:spTree>
    <p:extLst>
      <p:ext uri="{BB962C8B-B14F-4D97-AF65-F5344CB8AC3E}">
        <p14:creationId xmlns:p14="http://schemas.microsoft.com/office/powerpoint/2010/main" val="425312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64E73-88F8-58ED-E350-47B0C297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ORGANISATION DE LA VEILLE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4E7392-7808-4944-081D-BB7836FE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10" y="2253392"/>
            <a:ext cx="2061979" cy="53297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 Collections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A3EF6D-B0D7-06B3-97EB-6516124C4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71" y="3330022"/>
            <a:ext cx="2362321" cy="23496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70532B-CEEC-CA77-597E-2FC52EBE8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35" y="3349074"/>
            <a:ext cx="2387723" cy="23115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FCA64A-DB47-9BC9-8EC9-908226C15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93" y="3349072"/>
            <a:ext cx="2324372" cy="233057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8353B3-84AE-512F-DC35-63F421766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113" y="3332909"/>
            <a:ext cx="2324373" cy="2318158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F5E9572-5AFE-C06C-D353-25BFC05036B6}"/>
              </a:ext>
            </a:extLst>
          </p:cNvPr>
          <p:cNvCxnSpPr/>
          <p:nvPr/>
        </p:nvCxnSpPr>
        <p:spPr>
          <a:xfrm flipH="1">
            <a:off x="2676484" y="2715729"/>
            <a:ext cx="2531279" cy="47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2B5BF92-6763-53AD-97EA-C93C2697B1D9}"/>
              </a:ext>
            </a:extLst>
          </p:cNvPr>
          <p:cNvCxnSpPr/>
          <p:nvPr/>
        </p:nvCxnSpPr>
        <p:spPr>
          <a:xfrm>
            <a:off x="6651966" y="2715729"/>
            <a:ext cx="332273" cy="52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0526A48-633A-216F-CF8D-DB409FCF5C7A}"/>
              </a:ext>
            </a:extLst>
          </p:cNvPr>
          <p:cNvCxnSpPr/>
          <p:nvPr/>
        </p:nvCxnSpPr>
        <p:spPr>
          <a:xfrm>
            <a:off x="7338747" y="2684333"/>
            <a:ext cx="2213397" cy="5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598D64-8DFB-B30D-8BBE-108EF96482D5}"/>
              </a:ext>
            </a:extLst>
          </p:cNvPr>
          <p:cNvCxnSpPr/>
          <p:nvPr/>
        </p:nvCxnSpPr>
        <p:spPr>
          <a:xfrm flipH="1">
            <a:off x="5396137" y="2786370"/>
            <a:ext cx="219770" cy="4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ADF01-CE97-0D18-7E7F-DE153637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AF1DBF-54F0-04D4-DA5E-2ED5A48C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654" y="2298933"/>
            <a:ext cx="5434074" cy="4780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Recherche sur plusieurs axes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8D0FD3-04E0-E7E8-3008-E90B7EDE6515}"/>
              </a:ext>
            </a:extLst>
          </p:cNvPr>
          <p:cNvSpPr txBox="1"/>
          <p:nvPr/>
        </p:nvSpPr>
        <p:spPr>
          <a:xfrm>
            <a:off x="3865596" y="3124847"/>
            <a:ext cx="714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technologie utilisées en 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87DDDA-D2C6-A8CD-C602-0BFB7AB7A8B0}"/>
              </a:ext>
            </a:extLst>
          </p:cNvPr>
          <p:cNvSpPr txBox="1"/>
          <p:nvPr/>
        </p:nvSpPr>
        <p:spPr>
          <a:xfrm>
            <a:off x="4320229" y="3923131"/>
            <a:ext cx="58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marché des développeurs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15A82D-388A-3BBA-D4BF-6CA476B98A41}"/>
              </a:ext>
            </a:extLst>
          </p:cNvPr>
          <p:cNvSpPr txBox="1"/>
          <p:nvPr/>
        </p:nvSpPr>
        <p:spPr>
          <a:xfrm>
            <a:off x="4624070" y="4691360"/>
            <a:ext cx="522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 benchmarks comparatifs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647DEBA-9A29-BBD5-53F3-20B1CA3F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98" y="1631361"/>
            <a:ext cx="3587838" cy="51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2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3A5A3-F75D-8302-6CE6-79684F70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GLOBAL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0168-596A-4934-B198-3E37F144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58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Organisation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71DC0D-FE95-A257-BE33-932A3F0300A8}"/>
              </a:ext>
            </a:extLst>
          </p:cNvPr>
          <p:cNvSpPr txBox="1"/>
          <p:nvPr/>
        </p:nvSpPr>
        <p:spPr>
          <a:xfrm>
            <a:off x="0" y="279029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Plusieurs onglet séparant les différentes portions du développement d’un site web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842E38-74AB-879E-902D-E60B0183C5DE}"/>
              </a:ext>
            </a:extLst>
          </p:cNvPr>
          <p:cNvSpPr txBox="1"/>
          <p:nvPr/>
        </p:nvSpPr>
        <p:spPr>
          <a:xfrm>
            <a:off x="0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Contenu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EE45B2-1364-33EB-5CCD-A0C591FE25AA}"/>
              </a:ext>
            </a:extLst>
          </p:cNvPr>
          <p:cNvSpPr txBox="1"/>
          <p:nvPr/>
        </p:nvSpPr>
        <p:spPr>
          <a:xfrm>
            <a:off x="0" y="423842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414A44-C184-5BB8-A444-3F3D37463642}"/>
              </a:ext>
            </a:extLst>
          </p:cNvPr>
          <p:cNvSpPr txBox="1"/>
          <p:nvPr/>
        </p:nvSpPr>
        <p:spPr>
          <a:xfrm>
            <a:off x="0" y="48506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Vidéo </a:t>
            </a:r>
            <a:r>
              <a:rPr lang="fr-FR" dirty="0" err="1"/>
              <a:t>Youtube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A674D6-8F0C-CE9A-63EC-745D7350BAF8}"/>
              </a:ext>
            </a:extLst>
          </p:cNvPr>
          <p:cNvSpPr txBox="1"/>
          <p:nvPr/>
        </p:nvSpPr>
        <p:spPr>
          <a:xfrm>
            <a:off x="0" y="546285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# twitter</a:t>
            </a:r>
          </a:p>
        </p:txBody>
      </p:sp>
    </p:spTree>
    <p:extLst>
      <p:ext uri="{BB962C8B-B14F-4D97-AF65-F5344CB8AC3E}">
        <p14:creationId xmlns:p14="http://schemas.microsoft.com/office/powerpoint/2010/main" val="29981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6407F-A023-5970-2044-67462DAF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AFFINAGE ET TRIE DES RECHERCHES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FE499-918F-6C23-B87E-7459E066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05506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Les Sous parties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D30C12-FFB2-145C-F1D2-D22C04092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734" y="2704646"/>
            <a:ext cx="2387723" cy="2311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C04052-D9E1-47FC-8987-B0A386D86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4" y="2698225"/>
            <a:ext cx="2311775" cy="231794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D2DE066-66CA-82AA-9705-A134DA64FF5F}"/>
              </a:ext>
            </a:extLst>
          </p:cNvPr>
          <p:cNvSpPr txBox="1"/>
          <p:nvPr/>
        </p:nvSpPr>
        <p:spPr>
          <a:xfrm>
            <a:off x="0" y="536474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Séparation en 2 sous parties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AFD43D-CF3E-3C86-9CE3-53A112132F9D}"/>
              </a:ext>
            </a:extLst>
          </p:cNvPr>
          <p:cNvSpPr txBox="1"/>
          <p:nvPr/>
        </p:nvSpPr>
        <p:spPr>
          <a:xfrm>
            <a:off x="0" y="591024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frontend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8B54766-03E8-BC11-27A1-C9692FB3CD94}"/>
              </a:ext>
            </a:extLst>
          </p:cNvPr>
          <p:cNvSpPr txBox="1"/>
          <p:nvPr/>
        </p:nvSpPr>
        <p:spPr>
          <a:xfrm>
            <a:off x="6306612" y="5882771"/>
            <a:ext cx="588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backend</a:t>
            </a:r>
          </a:p>
        </p:txBody>
      </p:sp>
    </p:spTree>
    <p:extLst>
      <p:ext uri="{BB962C8B-B14F-4D97-AF65-F5344CB8AC3E}">
        <p14:creationId xmlns:p14="http://schemas.microsoft.com/office/powerpoint/2010/main" val="34419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D15A2-2B10-0DEB-161B-18E85E89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89968-F34D-FC26-1BD4-EF3320B5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05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Triage des éléments par rapport au projet à effectuer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2927CD-68B9-B3AF-352A-754302DA1406}"/>
              </a:ext>
            </a:extLst>
          </p:cNvPr>
          <p:cNvSpPr txBox="1"/>
          <p:nvPr/>
        </p:nvSpPr>
        <p:spPr>
          <a:xfrm>
            <a:off x="0" y="27392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Organisation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56C5C4-CEC5-EEF6-173D-5F9B0E6CBE01}"/>
              </a:ext>
            </a:extLst>
          </p:cNvPr>
          <p:cNvSpPr txBox="1"/>
          <p:nvPr/>
        </p:nvSpPr>
        <p:spPr>
          <a:xfrm>
            <a:off x="0" y="36026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Diverses catégories pertinentes au vu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915030-CD25-3A14-AE62-94C94B471206}"/>
              </a:ext>
            </a:extLst>
          </p:cNvPr>
          <p:cNvSpPr txBox="1"/>
          <p:nvPr/>
        </p:nvSpPr>
        <p:spPr>
          <a:xfrm>
            <a:off x="0" y="4517057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AJOUTS</a:t>
            </a:r>
          </a:p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C6C9C3-F72D-84D2-AF86-1E9AF2BF6FCE}"/>
              </a:ext>
            </a:extLst>
          </p:cNvPr>
          <p:cNvSpPr txBox="1"/>
          <p:nvPr/>
        </p:nvSpPr>
        <p:spPr>
          <a:xfrm>
            <a:off x="0" y="531372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Spécifique au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147B7E-6D88-6BCE-D647-EC9DC1BBB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5" y="2783426"/>
            <a:ext cx="2547208" cy="34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D15A2-2B10-0DEB-161B-18E85E89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BACKEND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89968-F34D-FC26-1BD4-EF3320B5C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05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Triage des éléments par rapport au projet à effectuer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2927CD-68B9-B3AF-352A-754302DA1406}"/>
              </a:ext>
            </a:extLst>
          </p:cNvPr>
          <p:cNvSpPr txBox="1"/>
          <p:nvPr/>
        </p:nvSpPr>
        <p:spPr>
          <a:xfrm>
            <a:off x="0" y="27392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Organisation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56C5C4-CEC5-EEF6-173D-5F9B0E6CBE01}"/>
              </a:ext>
            </a:extLst>
          </p:cNvPr>
          <p:cNvSpPr txBox="1"/>
          <p:nvPr/>
        </p:nvSpPr>
        <p:spPr>
          <a:xfrm>
            <a:off x="0" y="36026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Diverses catégories pertinentes au vu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915030-CD25-3A14-AE62-94C94B471206}"/>
              </a:ext>
            </a:extLst>
          </p:cNvPr>
          <p:cNvSpPr txBox="1"/>
          <p:nvPr/>
        </p:nvSpPr>
        <p:spPr>
          <a:xfrm>
            <a:off x="-1" y="4517058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AJOUTS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C6C9C3-F72D-84D2-AF86-1E9AF2BF6FCE}"/>
              </a:ext>
            </a:extLst>
          </p:cNvPr>
          <p:cNvSpPr txBox="1"/>
          <p:nvPr/>
        </p:nvSpPr>
        <p:spPr>
          <a:xfrm>
            <a:off x="0" y="531372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Spécifique au projet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042D8F-D462-34C7-BEEF-1FFD648F8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5" y="2794218"/>
            <a:ext cx="3046902" cy="36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20480-393B-E9A3-EDA5-96B5933E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PLUGIN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1840C-608E-C13A-3F87-E0840627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83"/>
            <a:ext cx="10515600" cy="53690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Légère dernière partie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DA1DEA-4B86-E75F-B071-7121C306B3DC}"/>
              </a:ext>
            </a:extLst>
          </p:cNvPr>
          <p:cNvSpPr txBox="1"/>
          <p:nvPr/>
        </p:nvSpPr>
        <p:spPr>
          <a:xfrm>
            <a:off x="0" y="392838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Recensement de Plugin qui pourrait être pertinents notamment en matière de sécurité</a:t>
            </a:r>
          </a:p>
        </p:txBody>
      </p:sp>
    </p:spTree>
    <p:extLst>
      <p:ext uri="{BB962C8B-B14F-4D97-AF65-F5344CB8AC3E}">
        <p14:creationId xmlns:p14="http://schemas.microsoft.com/office/powerpoint/2010/main" val="339928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</TotalTime>
  <Words>191</Words>
  <Application>Microsoft Office PowerPoint</Application>
  <PresentationFormat>Grand écran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VEILLE TECHNOLOGIQUE</vt:lpstr>
      <vt:lpstr>OUTIL DE VEILLE</vt:lpstr>
      <vt:lpstr>ORGANISATION DE LA VEILLE</vt:lpstr>
      <vt:lpstr>VEILLE TECHNOLOGIQUE GLOBAL</vt:lpstr>
      <vt:lpstr>VEILLE TECHNOLOGIQUE GLOBAL</vt:lpstr>
      <vt:lpstr>AFFINAGE ET TRIE DES RECHERCHES</vt:lpstr>
      <vt:lpstr>FRONTEND</vt:lpstr>
      <vt:lpstr>BACKEND</vt:lpstr>
      <vt:lpstr>PLUGIN</vt:lpstr>
      <vt:lpstr>LIEN ET DIFFUSION</vt:lpstr>
      <vt:lpstr>ISSUE DE LA VEILLE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</dc:title>
  <dc:creator>jonathan cornic</dc:creator>
  <cp:lastModifiedBy>jonathan cornic</cp:lastModifiedBy>
  <cp:revision>3</cp:revision>
  <dcterms:created xsi:type="dcterms:W3CDTF">2023-03-16T22:37:14Z</dcterms:created>
  <dcterms:modified xsi:type="dcterms:W3CDTF">2023-03-17T05:43:23Z</dcterms:modified>
</cp:coreProperties>
</file>