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75" r:id="rId20"/>
    <p:sldId id="277" r:id="rId21"/>
    <p:sldId id="280" r:id="rId22"/>
    <p:sldId id="278" r:id="rId23"/>
    <p:sldId id="279" r:id="rId2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9C74EF-E996-458D-9ACB-B0CAE3196004}" v="630" dt="2023-02-09T15:06:28.992"/>
    <p1510:client id="{B89FF7F7-B047-C48E-F0EB-45487C8D8B80}" v="222" dt="2023-02-10T06:13:57.418"/>
    <p1510:client id="{E93166FA-4869-FA26-1977-BFD662A21A1F}" v="7" dt="2023-02-10T01:52:49.5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855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786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165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33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273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786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2/9/2023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722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2/9/2023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79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313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05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955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5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1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8" descr="Imagen que contiene computadora&#10;&#10;Descripción generada automáticamente">
            <a:extLst>
              <a:ext uri="{FF2B5EF4-FFF2-40B4-BE49-F238E27FC236}">
                <a16:creationId xmlns:a16="http://schemas.microsoft.com/office/drawing/2014/main" id="{399BF3AA-735C-C404-FC34-14F1D407F1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254" r="98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3" name="Rectangle 23">
            <a:extLst>
              <a:ext uri="{FF2B5EF4-FFF2-40B4-BE49-F238E27FC236}">
                <a16:creationId xmlns:a16="http://schemas.microsoft.com/office/drawing/2014/main" id="{4B986F88-1433-4AF7-AF71-41A89DC93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46064">
                <a:srgbClr val="000000">
                  <a:alpha val="30000"/>
                </a:srgbClr>
              </a:gs>
              <a:gs pos="68000">
                <a:srgbClr val="000000">
                  <a:alpha val="20000"/>
                </a:srgbClr>
              </a:gs>
              <a:gs pos="0">
                <a:schemeClr val="tx1">
                  <a:alpha val="0"/>
                </a:schemeClr>
              </a:gs>
              <a:gs pos="26000">
                <a:schemeClr val="tx1">
                  <a:alpha val="20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4E23BBB-3ED7-8012-8CB8-94295614B7F2}"/>
              </a:ext>
            </a:extLst>
          </p:cNvPr>
          <p:cNvSpPr>
            <a:spLocks noGrp="1"/>
          </p:cNvSpPr>
          <p:nvPr/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8000" spc="-50">
                <a:solidFill>
                  <a:srgbClr val="FFFFFF"/>
                </a:solidFill>
              </a:rPr>
              <a:t>Fundamentos de Base de Datos</a:t>
            </a:r>
          </a:p>
        </p:txBody>
      </p:sp>
      <p:cxnSp>
        <p:nvCxnSpPr>
          <p:cNvPr id="34" name="Straight Connector 25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27">
            <a:extLst>
              <a:ext uri="{FF2B5EF4-FFF2-40B4-BE49-F238E27FC236}">
                <a16:creationId xmlns:a16="http://schemas.microsoft.com/office/drawing/2014/main" id="{A44FFD5D-B985-4624-BBCD-50AD2E168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6400798"/>
            <a:ext cx="12188952" cy="457201"/>
          </a:xfrm>
          <a:prstGeom prst="rect">
            <a:avLst/>
          </a:prstGeom>
          <a:gradFill>
            <a:gsLst>
              <a:gs pos="61000">
                <a:srgbClr val="000000">
                  <a:alpha val="10000"/>
                </a:srgbClr>
              </a:gs>
              <a:gs pos="7000">
                <a:schemeClr val="tx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B0C4CD3-6B21-24DB-AE04-CAEB2CBBEFF4}"/>
              </a:ext>
            </a:extLst>
          </p:cNvPr>
          <p:cNvSpPr>
            <a:spLocks noGrp="1"/>
          </p:cNvSpPr>
          <p:nvPr/>
        </p:nvSpPr>
        <p:spPr>
          <a:xfrm>
            <a:off x="7394562" y="4683970"/>
            <a:ext cx="6665344" cy="8632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3600" spc="-50" dirty="0">
                <a:solidFill>
                  <a:srgbClr val="FFFFFF"/>
                </a:solidFill>
              </a:rPr>
              <a:t>Jonathan Coronel</a:t>
            </a: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735AD1D6-D908-52EE-30BD-7CBB04EB198A}"/>
              </a:ext>
            </a:extLst>
          </p:cNvPr>
          <p:cNvSpPr>
            <a:spLocks noGrp="1"/>
          </p:cNvSpPr>
          <p:nvPr/>
        </p:nvSpPr>
        <p:spPr>
          <a:xfrm>
            <a:off x="375729" y="-46778"/>
            <a:ext cx="7505858" cy="410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C" sz="80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Scripts Carga y Limpieza </a:t>
            </a:r>
            <a:r>
              <a:rPr lang="es-EC" sz="8000" spc="-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Movie</a:t>
            </a:r>
          </a:p>
        </p:txBody>
      </p:sp>
      <p:pic>
        <p:nvPicPr>
          <p:cNvPr id="4" name="Imagen 4" descr="Texto&#10;&#10;Descripción generada automáticamente">
            <a:extLst>
              <a:ext uri="{FF2B5EF4-FFF2-40B4-BE49-F238E27FC236}">
                <a16:creationId xmlns:a16="http://schemas.microsoft.com/office/drawing/2014/main" id="{F4CE0C1B-057F-08D2-C270-216B21336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81575"/>
            <a:ext cx="6682596" cy="3980096"/>
          </a:xfrm>
          <a:prstGeom prst="rect">
            <a:avLst/>
          </a:prstGeom>
        </p:spPr>
      </p:pic>
      <p:pic>
        <p:nvPicPr>
          <p:cNvPr id="5" name="Imagen 5" descr="Texto&#10;&#10;Descripción generada automáticamente">
            <a:extLst>
              <a:ext uri="{FF2B5EF4-FFF2-40B4-BE49-F238E27FC236}">
                <a16:creationId xmlns:a16="http://schemas.microsoft.com/office/drawing/2014/main" id="{E70646CC-75B1-3917-FBAA-A7D4631CB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151995"/>
            <a:ext cx="6682596" cy="2709069"/>
          </a:xfrm>
          <a:prstGeom prst="rect">
            <a:avLst/>
          </a:prstGeom>
        </p:spPr>
      </p:pic>
      <p:pic>
        <p:nvPicPr>
          <p:cNvPr id="6" name="Imagen 6" descr="Texto&#10;&#10;Descripción generada automáticamente">
            <a:extLst>
              <a:ext uri="{FF2B5EF4-FFF2-40B4-BE49-F238E27FC236}">
                <a16:creationId xmlns:a16="http://schemas.microsoft.com/office/drawing/2014/main" id="{49F82C95-4DC1-72CF-5057-2AC992B46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2551" y="716996"/>
            <a:ext cx="7315199" cy="256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549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C5FB4936-8FAE-13BE-0508-DDAA34A0F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76" y="755390"/>
            <a:ext cx="10205049" cy="488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959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 descr="Texto&#10;&#10;Descripción generada automáticamente">
            <a:extLst>
              <a:ext uri="{FF2B5EF4-FFF2-40B4-BE49-F238E27FC236}">
                <a16:creationId xmlns:a16="http://schemas.microsoft.com/office/drawing/2014/main" id="{2B31FA80-FC6B-2959-0119-2E691AE72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2" y="374373"/>
            <a:ext cx="6438181" cy="3895142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3982DB9C-0A26-C53D-8128-1F8043D0E717}"/>
              </a:ext>
            </a:extLst>
          </p:cNvPr>
          <p:cNvSpPr>
            <a:spLocks noGrp="1"/>
          </p:cNvSpPr>
          <p:nvPr/>
        </p:nvSpPr>
        <p:spPr>
          <a:xfrm>
            <a:off x="-1550837" y="-32401"/>
            <a:ext cx="7505858" cy="410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C" sz="80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Scripts Carga y Limpieza</a:t>
            </a:r>
            <a:r>
              <a:rPr lang="es-EC" sz="80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Bookman Old Style"/>
                <a:ea typeface="+mj-ea"/>
                <a:cs typeface="+mj-cs"/>
              </a:rPr>
              <a:t> </a:t>
            </a:r>
            <a:r>
              <a:rPr lang="es-EC" sz="8000" spc="-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man Old Style"/>
                <a:ea typeface="+mj-ea"/>
                <a:cs typeface="+mj-cs"/>
              </a:rPr>
              <a:t>Companie</a:t>
            </a:r>
            <a:endParaRPr lang="es-ES" dirty="0" err="1">
              <a:solidFill>
                <a:schemeClr val="tx1">
                  <a:lumMod val="85000"/>
                  <a:lumOff val="15000"/>
                </a:schemeClr>
              </a:solidFill>
              <a:latin typeface="Franklin Gothic Book" panose="020F0502020204030204"/>
              <a:ea typeface="+mj-ea"/>
              <a:cs typeface="+mj-cs"/>
            </a:endParaRPr>
          </a:p>
        </p:txBody>
      </p:sp>
      <p:pic>
        <p:nvPicPr>
          <p:cNvPr id="5" name="Imagen 5" descr="Texto&#10;&#10;Descripción generada automáticamente">
            <a:extLst>
              <a:ext uri="{FF2B5EF4-FFF2-40B4-BE49-F238E27FC236}">
                <a16:creationId xmlns:a16="http://schemas.microsoft.com/office/drawing/2014/main" id="{97C8934D-B470-6CCF-D489-2B75AE02F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51" y="4111743"/>
            <a:ext cx="6438181" cy="2257608"/>
          </a:xfrm>
          <a:prstGeom prst="rect">
            <a:avLst/>
          </a:prstGeom>
        </p:spPr>
      </p:pic>
      <p:pic>
        <p:nvPicPr>
          <p:cNvPr id="6" name="Imagen 6" descr="Texto&#10;&#10;Descripción generada automáticamente">
            <a:extLst>
              <a:ext uri="{FF2B5EF4-FFF2-40B4-BE49-F238E27FC236}">
                <a16:creationId xmlns:a16="http://schemas.microsoft.com/office/drawing/2014/main" id="{D616A71F-1497-6885-3249-C60D0CFA06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928" y="371475"/>
            <a:ext cx="5532407" cy="3110182"/>
          </a:xfrm>
          <a:prstGeom prst="rect">
            <a:avLst/>
          </a:prstGeom>
        </p:spPr>
      </p:pic>
      <p:pic>
        <p:nvPicPr>
          <p:cNvPr id="7" name="Imagen 7" descr="Texto&#10;&#10;Descripción generada automáticamente">
            <a:extLst>
              <a:ext uri="{FF2B5EF4-FFF2-40B4-BE49-F238E27FC236}">
                <a16:creationId xmlns:a16="http://schemas.microsoft.com/office/drawing/2014/main" id="{85B9FDCB-4E56-CB7D-EDE5-9CAF818E1F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4664" y="3474259"/>
            <a:ext cx="5532407" cy="311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603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F74E08D9-5C0E-1BB5-5482-ECEA2459603C}"/>
              </a:ext>
            </a:extLst>
          </p:cNvPr>
          <p:cNvSpPr>
            <a:spLocks noGrp="1"/>
          </p:cNvSpPr>
          <p:nvPr/>
        </p:nvSpPr>
        <p:spPr>
          <a:xfrm>
            <a:off x="893314" y="39486"/>
            <a:ext cx="7505858" cy="410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C" sz="80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Scripts Carga </a:t>
            </a:r>
            <a:r>
              <a:rPr lang="es-EC" sz="8000" spc="-50">
                <a:solidFill>
                  <a:schemeClr val="tx1">
                    <a:lumMod val="85000"/>
                    <a:lumOff val="15000"/>
                  </a:schemeClr>
                </a:solidFill>
                <a:latin typeface="Bookman Old Style"/>
                <a:ea typeface="+mj-ea"/>
                <a:cs typeface="+mj-cs"/>
              </a:rPr>
              <a:t>y limpieza </a:t>
            </a:r>
            <a:r>
              <a:rPr lang="es-EC" sz="80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Bookman Old Style"/>
                <a:ea typeface="+mj-ea"/>
                <a:cs typeface="+mj-cs"/>
              </a:rPr>
              <a:t>Contries</a:t>
            </a:r>
            <a:endParaRPr lang="es-ES" dirty="0">
              <a:solidFill>
                <a:schemeClr val="tx1">
                  <a:lumMod val="85000"/>
                  <a:lumOff val="15000"/>
                </a:schemeClr>
              </a:solidFill>
              <a:latin typeface="Franklin Gothic Book" panose="020F0502020204030204"/>
              <a:ea typeface="+mj-ea"/>
              <a:cs typeface="+mj-cs"/>
            </a:endParaRPr>
          </a:p>
        </p:txBody>
      </p:sp>
      <p:pic>
        <p:nvPicPr>
          <p:cNvPr id="4" name="Imagen 4" descr="Texto&#10;&#10;Descripción generada automáticamente">
            <a:extLst>
              <a:ext uri="{FF2B5EF4-FFF2-40B4-BE49-F238E27FC236}">
                <a16:creationId xmlns:a16="http://schemas.microsoft.com/office/drawing/2014/main" id="{7368D400-33D8-27B3-B04A-9671B08CB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440474"/>
            <a:ext cx="6898256" cy="3532903"/>
          </a:xfrm>
          <a:prstGeom prst="rect">
            <a:avLst/>
          </a:prstGeom>
        </p:spPr>
      </p:pic>
      <p:pic>
        <p:nvPicPr>
          <p:cNvPr id="5" name="Imagen 5" descr="Texto&#10;&#10;Descripción generada automáticamente">
            <a:extLst>
              <a:ext uri="{FF2B5EF4-FFF2-40B4-BE49-F238E27FC236}">
                <a16:creationId xmlns:a16="http://schemas.microsoft.com/office/drawing/2014/main" id="{B4848F0C-A28C-452C-283E-6641FB6F2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51" y="3918531"/>
            <a:ext cx="6898256" cy="2859692"/>
          </a:xfrm>
          <a:prstGeom prst="rect">
            <a:avLst/>
          </a:prstGeom>
        </p:spPr>
      </p:pic>
      <p:pic>
        <p:nvPicPr>
          <p:cNvPr id="6" name="Imagen 6" descr="Texto&#10;&#10;Descripción generada automáticamente">
            <a:extLst>
              <a:ext uri="{FF2B5EF4-FFF2-40B4-BE49-F238E27FC236}">
                <a16:creationId xmlns:a16="http://schemas.microsoft.com/office/drawing/2014/main" id="{DF97E7DA-4B1E-BA41-3773-295C2731D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966" y="500345"/>
            <a:ext cx="5374256" cy="302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815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 descr="Texto&#10;&#10;Descripción generada automáticamente">
            <a:extLst>
              <a:ext uri="{FF2B5EF4-FFF2-40B4-BE49-F238E27FC236}">
                <a16:creationId xmlns:a16="http://schemas.microsoft.com/office/drawing/2014/main" id="{1319CDBD-23D4-845A-FB61-4DD396712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371563"/>
            <a:ext cx="6524445" cy="3325667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AECA23C3-EC5B-6598-B0CD-94A8227AD087}"/>
              </a:ext>
            </a:extLst>
          </p:cNvPr>
          <p:cNvSpPr>
            <a:spLocks noGrp="1"/>
          </p:cNvSpPr>
          <p:nvPr/>
        </p:nvSpPr>
        <p:spPr>
          <a:xfrm>
            <a:off x="692031" y="-32401"/>
            <a:ext cx="7505858" cy="410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C" sz="80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Scripts Carga y limpieza</a:t>
            </a:r>
            <a:r>
              <a:rPr lang="es-EC" sz="80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Bookman Old Style"/>
                <a:ea typeface="+mj-ea"/>
                <a:cs typeface="+mj-cs"/>
              </a:rPr>
              <a:t> </a:t>
            </a:r>
            <a:r>
              <a:rPr lang="es-EC" sz="8000" spc="-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man Old Style"/>
                <a:ea typeface="+mj-ea"/>
                <a:cs typeface="+mj-cs"/>
              </a:rPr>
              <a:t>Spoken_lan</a:t>
            </a:r>
            <a:endParaRPr lang="es-ES" dirty="0" err="1">
              <a:solidFill>
                <a:schemeClr val="tx1">
                  <a:lumMod val="85000"/>
                  <a:lumOff val="15000"/>
                </a:schemeClr>
              </a:solidFill>
              <a:latin typeface="Franklin Gothic Book" panose="020F0502020204030204"/>
              <a:ea typeface="+mj-ea"/>
              <a:cs typeface="+mj-cs"/>
            </a:endParaRPr>
          </a:p>
        </p:txBody>
      </p:sp>
      <p:pic>
        <p:nvPicPr>
          <p:cNvPr id="7" name="Imagen 7" descr="Texto&#10;&#10;Descripción generada automáticamente">
            <a:extLst>
              <a:ext uri="{FF2B5EF4-FFF2-40B4-BE49-F238E27FC236}">
                <a16:creationId xmlns:a16="http://schemas.microsoft.com/office/drawing/2014/main" id="{A2BE08BB-6ED4-020E-934C-A9CD0C4785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" t="4523" b="503"/>
          <a:stretch/>
        </p:blipFill>
        <p:spPr>
          <a:xfrm>
            <a:off x="-760" y="3680008"/>
            <a:ext cx="6519447" cy="2704799"/>
          </a:xfrm>
          <a:prstGeom prst="rect">
            <a:avLst/>
          </a:prstGeom>
        </p:spPr>
      </p:pic>
      <p:pic>
        <p:nvPicPr>
          <p:cNvPr id="8" name="Imagen 8" descr="Texto&#10;&#10;Descripción generada automáticamente">
            <a:extLst>
              <a:ext uri="{FF2B5EF4-FFF2-40B4-BE49-F238E27FC236}">
                <a16:creationId xmlns:a16="http://schemas.microsoft.com/office/drawing/2014/main" id="{7ACE1000-610E-27E6-1ECB-D48152467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042" y="377665"/>
            <a:ext cx="5676181" cy="2580215"/>
          </a:xfrm>
          <a:prstGeom prst="rect">
            <a:avLst/>
          </a:prstGeom>
        </p:spPr>
      </p:pic>
      <p:pic>
        <p:nvPicPr>
          <p:cNvPr id="9" name="Imagen 9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7B185E2A-EEC4-9A62-13F6-D630D189A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5457" y="2970460"/>
            <a:ext cx="3433313" cy="367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826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831DFF3F-4B12-E4EF-EAB2-B20DA427B86E}"/>
              </a:ext>
            </a:extLst>
          </p:cNvPr>
          <p:cNvSpPr>
            <a:spLocks noGrp="1"/>
          </p:cNvSpPr>
          <p:nvPr/>
        </p:nvSpPr>
        <p:spPr>
          <a:xfrm>
            <a:off x="-774460" y="-89910"/>
            <a:ext cx="7505858" cy="410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C" sz="80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Scripts Carga y Limpieza</a:t>
            </a:r>
            <a:r>
              <a:rPr lang="es-EC" sz="80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Bookman Old Style"/>
                <a:ea typeface="+mj-ea"/>
                <a:cs typeface="+mj-cs"/>
              </a:rPr>
              <a:t> </a:t>
            </a:r>
            <a:r>
              <a:rPr lang="es-EC" sz="8000" spc="-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man Old Style"/>
                <a:ea typeface="+mj-ea"/>
                <a:cs typeface="+mj-cs"/>
              </a:rPr>
              <a:t>Genre</a:t>
            </a:r>
            <a:endParaRPr lang="es-ES" dirty="0" err="1">
              <a:solidFill>
                <a:schemeClr val="tx1">
                  <a:lumMod val="85000"/>
                  <a:lumOff val="15000"/>
                </a:schemeClr>
              </a:solidFill>
              <a:latin typeface="Franklin Gothic Book" panose="020F0502020204030204"/>
              <a:ea typeface="+mj-ea"/>
              <a:cs typeface="+mj-cs"/>
            </a:endParaRPr>
          </a:p>
        </p:txBody>
      </p:sp>
      <p:pic>
        <p:nvPicPr>
          <p:cNvPr id="4" name="Imagen 4" descr="Texto&#10;&#10;Descripción generada automáticamente">
            <a:extLst>
              <a:ext uri="{FF2B5EF4-FFF2-40B4-BE49-F238E27FC236}">
                <a16:creationId xmlns:a16="http://schemas.microsoft.com/office/drawing/2014/main" id="{105A6885-53B9-7372-6C03-B1CE4401D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6" y="318593"/>
            <a:ext cx="6869501" cy="3359720"/>
          </a:xfrm>
          <a:prstGeom prst="rect">
            <a:avLst/>
          </a:prstGeom>
        </p:spPr>
      </p:pic>
      <p:pic>
        <p:nvPicPr>
          <p:cNvPr id="6" name="Imagen 6" descr="Texto&#10;&#10;Descripción generada automáticamente">
            <a:extLst>
              <a:ext uri="{FF2B5EF4-FFF2-40B4-BE49-F238E27FC236}">
                <a16:creationId xmlns:a16="http://schemas.microsoft.com/office/drawing/2014/main" id="{3656FDF6-FE89-C05F-7F5E-772DE592E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6" y="3665050"/>
            <a:ext cx="6610709" cy="2590278"/>
          </a:xfrm>
          <a:prstGeom prst="rect">
            <a:avLst/>
          </a:prstGeom>
        </p:spPr>
      </p:pic>
      <p:pic>
        <p:nvPicPr>
          <p:cNvPr id="7" name="Imagen 7" descr="Texto&#10;&#10;Descripción generada automáticamente">
            <a:extLst>
              <a:ext uri="{FF2B5EF4-FFF2-40B4-BE49-F238E27FC236}">
                <a16:creationId xmlns:a16="http://schemas.microsoft.com/office/drawing/2014/main" id="{C9CF2EE9-A4E0-205F-5382-429CE5512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3494" y="218018"/>
            <a:ext cx="5618671" cy="3445853"/>
          </a:xfrm>
          <a:prstGeom prst="rect">
            <a:avLst/>
          </a:prstGeom>
        </p:spPr>
      </p:pic>
      <p:pic>
        <p:nvPicPr>
          <p:cNvPr id="8" name="Imagen 8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E085652A-F56A-09FA-5FA6-C2FA9A1CD6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8551" y="3669185"/>
            <a:ext cx="3706483" cy="295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394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A4366C25-D64A-0965-F006-57F3A99A5839}"/>
              </a:ext>
            </a:extLst>
          </p:cNvPr>
          <p:cNvSpPr>
            <a:spLocks noGrp="1"/>
          </p:cNvSpPr>
          <p:nvPr/>
        </p:nvSpPr>
        <p:spPr>
          <a:xfrm>
            <a:off x="1180861" y="-3646"/>
            <a:ext cx="7505858" cy="410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C" sz="80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Scripts Carga </a:t>
            </a:r>
            <a:r>
              <a:rPr lang="es-EC" sz="80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Bookman Old Style"/>
                <a:ea typeface="+mj-ea"/>
                <a:cs typeface="+mj-cs"/>
              </a:rPr>
              <a:t>y limpieza </a:t>
            </a:r>
            <a:r>
              <a:rPr lang="es-EC" sz="8000" spc="-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man Old Style"/>
                <a:ea typeface="+mj-ea"/>
                <a:cs typeface="+mj-cs"/>
              </a:rPr>
              <a:t>Compani-Movie</a:t>
            </a:r>
            <a:endParaRPr lang="es-ES" dirty="0" err="1">
              <a:solidFill>
                <a:schemeClr val="tx1">
                  <a:lumMod val="85000"/>
                  <a:lumOff val="15000"/>
                </a:schemeClr>
              </a:solidFill>
              <a:latin typeface="Franklin Gothic Book" panose="020F0502020204030204"/>
              <a:ea typeface="+mj-ea"/>
              <a:cs typeface="+mj-cs"/>
            </a:endParaRPr>
          </a:p>
        </p:txBody>
      </p:sp>
      <p:pic>
        <p:nvPicPr>
          <p:cNvPr id="4" name="Imagen 4" descr="Texto&#10;&#10;Descripción generada automáticamente">
            <a:extLst>
              <a:ext uri="{FF2B5EF4-FFF2-40B4-BE49-F238E27FC236}">
                <a16:creationId xmlns:a16="http://schemas.microsoft.com/office/drawing/2014/main" id="{FE1B2658-4078-FF43-8A32-7FA7D029C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478892"/>
            <a:ext cx="6725729" cy="3384177"/>
          </a:xfrm>
          <a:prstGeom prst="rect">
            <a:avLst/>
          </a:prstGeom>
        </p:spPr>
      </p:pic>
      <p:pic>
        <p:nvPicPr>
          <p:cNvPr id="5" name="Imagen 5" descr="Texto&#10;&#10;Descripción generada automáticamente">
            <a:extLst>
              <a:ext uri="{FF2B5EF4-FFF2-40B4-BE49-F238E27FC236}">
                <a16:creationId xmlns:a16="http://schemas.microsoft.com/office/drawing/2014/main" id="{3F1B3AB5-3005-A871-F983-959748B239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3" b="24314"/>
          <a:stretch/>
        </p:blipFill>
        <p:spPr>
          <a:xfrm>
            <a:off x="-5751" y="3850003"/>
            <a:ext cx="6725735" cy="2768686"/>
          </a:xfrm>
          <a:prstGeom prst="rect">
            <a:avLst/>
          </a:prstGeom>
        </p:spPr>
      </p:pic>
      <p:pic>
        <p:nvPicPr>
          <p:cNvPr id="6" name="Imagen 6" descr="Texto&#10;&#10;Descripción generada automáticamente">
            <a:extLst>
              <a:ext uri="{FF2B5EF4-FFF2-40B4-BE49-F238E27FC236}">
                <a16:creationId xmlns:a16="http://schemas.microsoft.com/office/drawing/2014/main" id="{67F4B280-B7E8-DEC6-8F10-407F662C6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966" y="484727"/>
            <a:ext cx="5417388" cy="3688809"/>
          </a:xfrm>
          <a:prstGeom prst="rect">
            <a:avLst/>
          </a:prstGeom>
        </p:spPr>
      </p:pic>
      <p:pic>
        <p:nvPicPr>
          <p:cNvPr id="7" name="Imagen 7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ACCBD63E-7649-BD7A-572E-5F9FD50542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8475" y="4167141"/>
            <a:ext cx="3246407" cy="106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528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A4366C25-D64A-0965-F006-57F3A99A5839}"/>
              </a:ext>
            </a:extLst>
          </p:cNvPr>
          <p:cNvSpPr>
            <a:spLocks noGrp="1"/>
          </p:cNvSpPr>
          <p:nvPr/>
        </p:nvSpPr>
        <p:spPr>
          <a:xfrm>
            <a:off x="2000371" y="82618"/>
            <a:ext cx="7505858" cy="410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C" sz="80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Scripts Carga y limpieza</a:t>
            </a:r>
            <a:r>
              <a:rPr lang="es-EC" sz="80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Bookman Old Style"/>
                <a:ea typeface="+mj-ea"/>
                <a:cs typeface="+mj-cs"/>
              </a:rPr>
              <a:t> </a:t>
            </a:r>
            <a:r>
              <a:rPr lang="es-EC" sz="8000" spc="-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man Old Style"/>
                <a:ea typeface="+mj-ea"/>
                <a:cs typeface="+mj-cs"/>
              </a:rPr>
              <a:t>Compani-Movie</a:t>
            </a:r>
            <a:endParaRPr lang="es-ES" dirty="0" err="1">
              <a:solidFill>
                <a:schemeClr val="tx1">
                  <a:lumMod val="85000"/>
                  <a:lumOff val="15000"/>
                </a:schemeClr>
              </a:solidFill>
              <a:latin typeface="Franklin Gothic Book" panose="020F0502020204030204"/>
              <a:ea typeface="+mj-ea"/>
              <a:cs typeface="+mj-cs"/>
            </a:endParaRPr>
          </a:p>
        </p:txBody>
      </p:sp>
      <p:pic>
        <p:nvPicPr>
          <p:cNvPr id="4" name="Imagen 4" descr="Texto&#10;&#10;Descripción generada automáticamente">
            <a:extLst>
              <a:ext uri="{FF2B5EF4-FFF2-40B4-BE49-F238E27FC236}">
                <a16:creationId xmlns:a16="http://schemas.microsoft.com/office/drawing/2014/main" id="{FE1B2658-4078-FF43-8A32-7FA7D029C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478892"/>
            <a:ext cx="6725729" cy="3384177"/>
          </a:xfrm>
          <a:prstGeom prst="rect">
            <a:avLst/>
          </a:prstGeom>
        </p:spPr>
      </p:pic>
      <p:pic>
        <p:nvPicPr>
          <p:cNvPr id="5" name="Imagen 5" descr="Texto&#10;&#10;Descripción generada automáticamente">
            <a:extLst>
              <a:ext uri="{FF2B5EF4-FFF2-40B4-BE49-F238E27FC236}">
                <a16:creationId xmlns:a16="http://schemas.microsoft.com/office/drawing/2014/main" id="{3F1B3AB5-3005-A871-F983-959748B239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3" b="24314"/>
          <a:stretch/>
        </p:blipFill>
        <p:spPr>
          <a:xfrm>
            <a:off x="-5751" y="3850003"/>
            <a:ext cx="6725735" cy="2768686"/>
          </a:xfrm>
          <a:prstGeom prst="rect">
            <a:avLst/>
          </a:prstGeom>
        </p:spPr>
      </p:pic>
      <p:pic>
        <p:nvPicPr>
          <p:cNvPr id="6" name="Imagen 6" descr="Texto&#10;&#10;Descripción generada automáticamente">
            <a:extLst>
              <a:ext uri="{FF2B5EF4-FFF2-40B4-BE49-F238E27FC236}">
                <a16:creationId xmlns:a16="http://schemas.microsoft.com/office/drawing/2014/main" id="{67F4B280-B7E8-DEC6-8F10-407F662C6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966" y="484727"/>
            <a:ext cx="5417388" cy="3688809"/>
          </a:xfrm>
          <a:prstGeom prst="rect">
            <a:avLst/>
          </a:prstGeom>
        </p:spPr>
      </p:pic>
      <p:pic>
        <p:nvPicPr>
          <p:cNvPr id="7" name="Imagen 7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ACCBD63E-7649-BD7A-572E-5F9FD50542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8475" y="4167141"/>
            <a:ext cx="3246407" cy="106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316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 descr="Texto&#10;&#10;Descripción generada automáticamente">
            <a:extLst>
              <a:ext uri="{FF2B5EF4-FFF2-40B4-BE49-F238E27FC236}">
                <a16:creationId xmlns:a16="http://schemas.microsoft.com/office/drawing/2014/main" id="{6A285F71-E580-40AD-36C9-DB2DF8A90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68" y="440069"/>
            <a:ext cx="6538822" cy="3203032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690229E4-7928-A339-AD37-81FF58E70F3A}"/>
              </a:ext>
            </a:extLst>
          </p:cNvPr>
          <p:cNvSpPr>
            <a:spLocks noGrp="1"/>
          </p:cNvSpPr>
          <p:nvPr/>
        </p:nvSpPr>
        <p:spPr>
          <a:xfrm>
            <a:off x="1856597" y="39486"/>
            <a:ext cx="7505858" cy="410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C" sz="80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Scripts Carga</a:t>
            </a:r>
            <a:r>
              <a:rPr lang="es-EC" sz="80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Bookman Old Style"/>
                <a:ea typeface="+mn-lt"/>
                <a:cs typeface="+mn-lt"/>
              </a:rPr>
              <a:t> y Limpieza</a:t>
            </a:r>
            <a:r>
              <a:rPr lang="es-EC" sz="80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 </a:t>
            </a:r>
            <a:r>
              <a:rPr lang="es-EC" sz="8000" spc="-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man Old Style"/>
                <a:ea typeface="+mj-ea"/>
                <a:cs typeface="+mj-cs"/>
              </a:rPr>
              <a:t>Countrie-Movie</a:t>
            </a:r>
            <a:endParaRPr lang="es-ES" err="1">
              <a:solidFill>
                <a:schemeClr val="tx1">
                  <a:lumMod val="85000"/>
                  <a:lumOff val="15000"/>
                </a:schemeClr>
              </a:solidFill>
              <a:latin typeface="Franklin Gothic Book" panose="020F0502020204030204"/>
              <a:ea typeface="+mj-ea"/>
              <a:cs typeface="+mj-cs"/>
            </a:endParaRPr>
          </a:p>
        </p:txBody>
      </p:sp>
      <p:pic>
        <p:nvPicPr>
          <p:cNvPr id="5" name="Imagen 5" descr="Texto&#10;&#10;Descripción generada automáticamente">
            <a:extLst>
              <a:ext uri="{FF2B5EF4-FFF2-40B4-BE49-F238E27FC236}">
                <a16:creationId xmlns:a16="http://schemas.microsoft.com/office/drawing/2014/main" id="{947FB007-88E1-6A44-0EF6-8B3B29AD5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51" y="3611811"/>
            <a:ext cx="6524445" cy="2516698"/>
          </a:xfrm>
          <a:prstGeom prst="rect">
            <a:avLst/>
          </a:prstGeom>
        </p:spPr>
      </p:pic>
      <p:pic>
        <p:nvPicPr>
          <p:cNvPr id="6" name="Imagen 6" descr="Texto&#10;&#10;Descripción generada automáticamente">
            <a:extLst>
              <a:ext uri="{FF2B5EF4-FFF2-40B4-BE49-F238E27FC236}">
                <a16:creationId xmlns:a16="http://schemas.microsoft.com/office/drawing/2014/main" id="{EC59AA24-2A26-6507-A77C-4573D874C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6589" y="481511"/>
            <a:ext cx="5374256" cy="3235166"/>
          </a:xfrm>
          <a:prstGeom prst="rect">
            <a:avLst/>
          </a:prstGeom>
        </p:spPr>
      </p:pic>
      <p:pic>
        <p:nvPicPr>
          <p:cNvPr id="7" name="Imagen 7">
            <a:extLst>
              <a:ext uri="{FF2B5EF4-FFF2-40B4-BE49-F238E27FC236}">
                <a16:creationId xmlns:a16="http://schemas.microsoft.com/office/drawing/2014/main" id="{C8B9185C-9F74-3A2A-1A5C-072FBAAF10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6589" y="3728705"/>
            <a:ext cx="5374255" cy="809570"/>
          </a:xfrm>
          <a:prstGeom prst="rect">
            <a:avLst/>
          </a:prstGeom>
        </p:spPr>
      </p:pic>
      <p:pic>
        <p:nvPicPr>
          <p:cNvPr id="8" name="Imagen 8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0FE359E2-2E57-2ED4-9F60-7327DE1998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7985" y="4478788"/>
            <a:ext cx="3591464" cy="206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479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 descr="Texto&#10;&#10;Descripción generada automáticamente">
            <a:extLst>
              <a:ext uri="{FF2B5EF4-FFF2-40B4-BE49-F238E27FC236}">
                <a16:creationId xmlns:a16="http://schemas.microsoft.com/office/drawing/2014/main" id="{C7CB8E06-8E62-182E-B425-186FCC697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483716"/>
            <a:ext cx="6337539" cy="3360153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B1804AA9-4B53-318E-4E95-26C63C00FDE4}"/>
              </a:ext>
            </a:extLst>
          </p:cNvPr>
          <p:cNvSpPr>
            <a:spLocks noGrp="1"/>
          </p:cNvSpPr>
          <p:nvPr/>
        </p:nvSpPr>
        <p:spPr>
          <a:xfrm>
            <a:off x="907692" y="82618"/>
            <a:ext cx="7505858" cy="410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C" sz="80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Scripts Carga y Limpieza</a:t>
            </a:r>
            <a:r>
              <a:rPr lang="es-EC" sz="80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Bookman Old Style"/>
                <a:ea typeface="+mj-ea"/>
                <a:cs typeface="+mj-cs"/>
              </a:rPr>
              <a:t> </a:t>
            </a:r>
            <a:r>
              <a:rPr lang="es-EC" sz="8000" spc="-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man Old Style"/>
                <a:ea typeface="+mj-ea"/>
                <a:cs typeface="+mj-cs"/>
              </a:rPr>
              <a:t>Language-Movie</a:t>
            </a:r>
            <a:endParaRPr lang="es-ES" dirty="0" err="1">
              <a:solidFill>
                <a:schemeClr val="tx1">
                  <a:lumMod val="85000"/>
                  <a:lumOff val="15000"/>
                </a:schemeClr>
              </a:solidFill>
              <a:latin typeface="Franklin Gothic Book" panose="020F0502020204030204"/>
              <a:ea typeface="+mj-ea"/>
              <a:cs typeface="+mj-cs"/>
            </a:endParaRPr>
          </a:p>
        </p:txBody>
      </p:sp>
      <p:pic>
        <p:nvPicPr>
          <p:cNvPr id="5" name="Imagen 5" descr="Texto&#10;&#10;Descripción generada automáticamente">
            <a:extLst>
              <a:ext uri="{FF2B5EF4-FFF2-40B4-BE49-F238E27FC236}">
                <a16:creationId xmlns:a16="http://schemas.microsoft.com/office/drawing/2014/main" id="{2C57E5BF-A118-E0ED-B4F5-E71A03940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51" y="3824239"/>
            <a:ext cx="6337539" cy="2084992"/>
          </a:xfrm>
          <a:prstGeom prst="rect">
            <a:avLst/>
          </a:prstGeom>
        </p:spPr>
      </p:pic>
      <p:pic>
        <p:nvPicPr>
          <p:cNvPr id="6" name="Imagen 6" descr="Texto&#10;&#10;Descripción generada automáticamente">
            <a:extLst>
              <a:ext uri="{FF2B5EF4-FFF2-40B4-BE49-F238E27FC236}">
                <a16:creationId xmlns:a16="http://schemas.microsoft.com/office/drawing/2014/main" id="{48D92FF7-4B93-ADC0-E1F9-CFAA0F18A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286" y="491926"/>
            <a:ext cx="5604294" cy="2552978"/>
          </a:xfrm>
          <a:prstGeom prst="rect">
            <a:avLst/>
          </a:prstGeom>
        </p:spPr>
      </p:pic>
      <p:pic>
        <p:nvPicPr>
          <p:cNvPr id="7" name="Imagen 7">
            <a:extLst>
              <a:ext uri="{FF2B5EF4-FFF2-40B4-BE49-F238E27FC236}">
                <a16:creationId xmlns:a16="http://schemas.microsoft.com/office/drawing/2014/main" id="{9858EF78-4C36-609F-2420-FA0D2D33B8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2287" y="3056868"/>
            <a:ext cx="3735237" cy="333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106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601567C-4815-45C4-A8C8-DEF236232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621BECC-C757-1EB9-79D9-72C327A7F793}"/>
              </a:ext>
            </a:extLst>
          </p:cNvPr>
          <p:cNvSpPr>
            <a:spLocks noGrp="1"/>
          </p:cNvSpPr>
          <p:nvPr/>
        </p:nvSpPr>
        <p:spPr>
          <a:xfrm>
            <a:off x="1096963" y="758826"/>
            <a:ext cx="10058400" cy="40623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C" sz="96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Modelo</a:t>
            </a:r>
            <a:r>
              <a:rPr lang="en-US" sz="96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Conceptual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2BBCA2-F039-47DF-B36F-39D7E7CC0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1458" y="5063468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77711D3-2534-4918-8661-020829D71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23288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50AED2B7-81F0-6E7B-BC18-CB4F9CB4D749}"/>
              </a:ext>
            </a:extLst>
          </p:cNvPr>
          <p:cNvSpPr>
            <a:spLocks noGrp="1"/>
          </p:cNvSpPr>
          <p:nvPr/>
        </p:nvSpPr>
        <p:spPr>
          <a:xfrm>
            <a:off x="-1363931" y="82618"/>
            <a:ext cx="7505858" cy="410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C" sz="80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Bookman Old Style"/>
                <a:ea typeface="+mj-ea"/>
                <a:cs typeface="+mj-cs"/>
              </a:rPr>
              <a:t>Carga y Limpieza </a:t>
            </a:r>
            <a:r>
              <a:rPr lang="es-EC" sz="8000" spc="-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man Old Style"/>
                <a:ea typeface="+mj-ea"/>
                <a:cs typeface="+mj-cs"/>
              </a:rPr>
              <a:t>Person</a:t>
            </a:r>
            <a:endParaRPr lang="es-EC" sz="8000" spc="-50" dirty="0">
              <a:solidFill>
                <a:schemeClr val="tx1">
                  <a:lumMod val="85000"/>
                  <a:lumOff val="15000"/>
                </a:schemeClr>
              </a:solidFill>
              <a:latin typeface="Bookman Old Style"/>
              <a:ea typeface="+mj-ea"/>
              <a:cs typeface="+mj-cs"/>
            </a:endParaRPr>
          </a:p>
        </p:txBody>
      </p:sp>
      <p:pic>
        <p:nvPicPr>
          <p:cNvPr id="8" name="Imagen 8" descr="Texto&#10;&#10;Descripción generada automáticamente">
            <a:extLst>
              <a:ext uri="{FF2B5EF4-FFF2-40B4-BE49-F238E27FC236}">
                <a16:creationId xmlns:a16="http://schemas.microsoft.com/office/drawing/2014/main" id="{A60E7611-1F76-D81E-80D2-E4E56E6F7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51" y="716723"/>
            <a:ext cx="6049992" cy="2448442"/>
          </a:xfrm>
          <a:prstGeom prst="rect">
            <a:avLst/>
          </a:prstGeom>
        </p:spPr>
      </p:pic>
      <p:pic>
        <p:nvPicPr>
          <p:cNvPr id="9" name="Imagen 9" descr="Texto&#10;&#10;Descripción generada automáticamente">
            <a:extLst>
              <a:ext uri="{FF2B5EF4-FFF2-40B4-BE49-F238E27FC236}">
                <a16:creationId xmlns:a16="http://schemas.microsoft.com/office/drawing/2014/main" id="{80928E93-3FA1-5361-F752-35EF3E912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51" y="3167901"/>
            <a:ext cx="6049992" cy="2376876"/>
          </a:xfrm>
          <a:prstGeom prst="rect">
            <a:avLst/>
          </a:prstGeom>
        </p:spPr>
      </p:pic>
      <p:pic>
        <p:nvPicPr>
          <p:cNvPr id="10" name="Imagen 10" descr="Texto&#10;&#10;Descripción generada automáticamente">
            <a:extLst>
              <a:ext uri="{FF2B5EF4-FFF2-40B4-BE49-F238E27FC236}">
                <a16:creationId xmlns:a16="http://schemas.microsoft.com/office/drawing/2014/main" id="{91D9DBA6-1870-0A13-9CB2-E0038EC16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042" y="770560"/>
            <a:ext cx="5618671" cy="2398274"/>
          </a:xfrm>
          <a:prstGeom prst="rect">
            <a:avLst/>
          </a:prstGeom>
        </p:spPr>
      </p:pic>
      <p:pic>
        <p:nvPicPr>
          <p:cNvPr id="11" name="Imagen 11" descr="Texto&#10;&#10;Descripción generada automáticamente">
            <a:extLst>
              <a:ext uri="{FF2B5EF4-FFF2-40B4-BE49-F238E27FC236}">
                <a16:creationId xmlns:a16="http://schemas.microsoft.com/office/drawing/2014/main" id="{C1F2E651-D221-89AD-3441-A72B94A7D8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9042" y="3155133"/>
            <a:ext cx="5618671" cy="237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044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EA2B6A3E-0EDC-D790-B2D0-D4BABCF73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84" y="264608"/>
            <a:ext cx="10061275" cy="606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770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50AED2B7-81F0-6E7B-BC18-CB4F9CB4D749}"/>
              </a:ext>
            </a:extLst>
          </p:cNvPr>
          <p:cNvSpPr>
            <a:spLocks noGrp="1"/>
          </p:cNvSpPr>
          <p:nvPr/>
        </p:nvSpPr>
        <p:spPr>
          <a:xfrm>
            <a:off x="-1363931" y="82618"/>
            <a:ext cx="7505858" cy="410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C" sz="80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Bookman Old Style"/>
                <a:ea typeface="+mj-ea"/>
                <a:cs typeface="+mj-cs"/>
              </a:rPr>
              <a:t>Carga y Limpieza Director</a:t>
            </a:r>
          </a:p>
        </p:txBody>
      </p:sp>
      <p:pic>
        <p:nvPicPr>
          <p:cNvPr id="2" name="Imagen 2" descr="Texto&#10;&#10;Descripción generada automáticamente">
            <a:extLst>
              <a:ext uri="{FF2B5EF4-FFF2-40B4-BE49-F238E27FC236}">
                <a16:creationId xmlns:a16="http://schemas.microsoft.com/office/drawing/2014/main" id="{EAB89B67-F293-30DF-CB5A-7A860A293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77" y="437669"/>
            <a:ext cx="6251274" cy="2632738"/>
          </a:xfrm>
          <a:prstGeom prst="rect">
            <a:avLst/>
          </a:prstGeom>
        </p:spPr>
      </p:pic>
      <p:pic>
        <p:nvPicPr>
          <p:cNvPr id="3" name="Imagen 3" descr="Texto&#10;&#10;Descripción generada automáticamente">
            <a:extLst>
              <a:ext uri="{FF2B5EF4-FFF2-40B4-BE49-F238E27FC236}">
                <a16:creationId xmlns:a16="http://schemas.microsoft.com/office/drawing/2014/main" id="{1C473728-768F-AACF-BD86-BDC7A7990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77" y="3079873"/>
            <a:ext cx="6251275" cy="3631233"/>
          </a:xfrm>
          <a:prstGeom prst="rect">
            <a:avLst/>
          </a:prstGeom>
        </p:spPr>
      </p:pic>
      <p:pic>
        <p:nvPicPr>
          <p:cNvPr id="4" name="Imagen 5">
            <a:extLst>
              <a:ext uri="{FF2B5EF4-FFF2-40B4-BE49-F238E27FC236}">
                <a16:creationId xmlns:a16="http://schemas.microsoft.com/office/drawing/2014/main" id="{6F1EE96C-2296-2560-19B0-AB62E3A9A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041" y="439412"/>
            <a:ext cx="5618671" cy="688308"/>
          </a:xfrm>
          <a:prstGeom prst="rect">
            <a:avLst/>
          </a:prstGeom>
        </p:spPr>
      </p:pic>
      <p:pic>
        <p:nvPicPr>
          <p:cNvPr id="6" name="Imagen 6">
            <a:extLst>
              <a:ext uri="{FF2B5EF4-FFF2-40B4-BE49-F238E27FC236}">
                <a16:creationId xmlns:a16="http://schemas.microsoft.com/office/drawing/2014/main" id="{5BBD69E1-6440-DFD2-13EC-B2FE9BE37E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0287" y="1350704"/>
            <a:ext cx="5676181" cy="476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313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50AED2B7-81F0-6E7B-BC18-CB4F9CB4D749}"/>
              </a:ext>
            </a:extLst>
          </p:cNvPr>
          <p:cNvSpPr>
            <a:spLocks noGrp="1"/>
          </p:cNvSpPr>
          <p:nvPr/>
        </p:nvSpPr>
        <p:spPr>
          <a:xfrm>
            <a:off x="-1363931" y="82618"/>
            <a:ext cx="7505858" cy="410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C" sz="80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Bookman Old Style"/>
                <a:ea typeface="+mj-ea"/>
                <a:cs typeface="+mj-cs"/>
              </a:rPr>
              <a:t>Carga y Limpieza </a:t>
            </a:r>
            <a:r>
              <a:rPr lang="es-EC" sz="8000" spc="-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man Old Style"/>
                <a:ea typeface="+mj-ea"/>
                <a:cs typeface="+mj-cs"/>
              </a:rPr>
              <a:t>Crew</a:t>
            </a:r>
          </a:p>
        </p:txBody>
      </p:sp>
      <p:pic>
        <p:nvPicPr>
          <p:cNvPr id="2" name="Imagen 2" descr="Texto&#10;&#10;Descripción generada automáticamente">
            <a:extLst>
              <a:ext uri="{FF2B5EF4-FFF2-40B4-BE49-F238E27FC236}">
                <a16:creationId xmlns:a16="http://schemas.microsoft.com/office/drawing/2014/main" id="{2307FEE0-09B3-1AB7-2F95-4B93E6065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2" y="489640"/>
            <a:ext cx="6150633" cy="2816343"/>
          </a:xfrm>
          <a:prstGeom prst="rect">
            <a:avLst/>
          </a:prstGeom>
        </p:spPr>
      </p:pic>
      <p:pic>
        <p:nvPicPr>
          <p:cNvPr id="3" name="Imagen 3" descr="Texto&#10;&#10;Descripción generada automáticamente">
            <a:extLst>
              <a:ext uri="{FF2B5EF4-FFF2-40B4-BE49-F238E27FC236}">
                <a16:creationId xmlns:a16="http://schemas.microsoft.com/office/drawing/2014/main" id="{371132DC-6895-2A2E-F6B3-36836A778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23" y="3313512"/>
            <a:ext cx="6150633" cy="3451504"/>
          </a:xfrm>
          <a:prstGeom prst="rect">
            <a:avLst/>
          </a:prstGeom>
        </p:spPr>
      </p:pic>
      <p:pic>
        <p:nvPicPr>
          <p:cNvPr id="4" name="Imagen 5" descr="Texto&#10;&#10;Descripción generada automáticamente">
            <a:extLst>
              <a:ext uri="{FF2B5EF4-FFF2-40B4-BE49-F238E27FC236}">
                <a16:creationId xmlns:a16="http://schemas.microsoft.com/office/drawing/2014/main" id="{B4D2C0C4-18A0-59DD-2C48-E5B23C6AB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7154" y="491834"/>
            <a:ext cx="5733690" cy="2495652"/>
          </a:xfrm>
          <a:prstGeom prst="rect">
            <a:avLst/>
          </a:prstGeom>
        </p:spPr>
      </p:pic>
      <p:pic>
        <p:nvPicPr>
          <p:cNvPr id="6" name="Imagen 6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B6A9AD7C-6C7F-416B-6B40-06E1078411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400" y="3311832"/>
            <a:ext cx="5791200" cy="270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396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6" descr="Diagrama&#10;&#10;Descripción generada automáticamente">
            <a:extLst>
              <a:ext uri="{FF2B5EF4-FFF2-40B4-BE49-F238E27FC236}">
                <a16:creationId xmlns:a16="http://schemas.microsoft.com/office/drawing/2014/main" id="{04693138-7AFE-E0F9-8403-868327303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532" y="597318"/>
            <a:ext cx="8005313" cy="576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399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621BECC-C757-1EB9-79D9-72C327A7F793}"/>
              </a:ext>
            </a:extLst>
          </p:cNvPr>
          <p:cNvSpPr>
            <a:spLocks noGrp="1"/>
          </p:cNvSpPr>
          <p:nvPr/>
        </p:nvSpPr>
        <p:spPr>
          <a:xfrm>
            <a:off x="5220928" y="965200"/>
            <a:ext cx="5999002" cy="492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C" sz="8000" spc="-5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Modelo</a:t>
            </a:r>
            <a:r>
              <a:rPr lang="en-US" sz="8000" spc="-5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C" sz="8000" spc="-5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Lógico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47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3" descr="Diagrama&#10;&#10;Descripción generada automáticamente">
            <a:extLst>
              <a:ext uri="{FF2B5EF4-FFF2-40B4-BE49-F238E27FC236}">
                <a16:creationId xmlns:a16="http://schemas.microsoft.com/office/drawing/2014/main" id="{67289E2E-6B00-CBB4-93D5-1D49FB0E3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242604"/>
            <a:ext cx="11987841" cy="586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891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621BECC-C757-1EB9-79D9-72C327A7F793}"/>
              </a:ext>
            </a:extLst>
          </p:cNvPr>
          <p:cNvSpPr>
            <a:spLocks noGrp="1"/>
          </p:cNvSpPr>
          <p:nvPr/>
        </p:nvSpPr>
        <p:spPr>
          <a:xfrm>
            <a:off x="965201" y="772731"/>
            <a:ext cx="6255026" cy="5054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C" sz="80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Modelo</a:t>
            </a:r>
            <a:r>
              <a:rPr lang="en-US" sz="80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C" sz="80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Físico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520631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D60EC1B-554F-47EF-839A-BAAD858F6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6232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 descr="Diagrama, Dibujo de ingeniería&#10;&#10;Descripción generada automáticamente">
            <a:extLst>
              <a:ext uri="{FF2B5EF4-FFF2-40B4-BE49-F238E27FC236}">
                <a16:creationId xmlns:a16="http://schemas.microsoft.com/office/drawing/2014/main" id="{434E8F14-C364-EEC2-EB9F-C6659A4BC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268" y="110026"/>
            <a:ext cx="10463841" cy="609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154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4A577C5-E68A-FD78-FDDC-099FC2C0D054}"/>
              </a:ext>
            </a:extLst>
          </p:cNvPr>
          <p:cNvSpPr>
            <a:spLocks noGrp="1"/>
          </p:cNvSpPr>
          <p:nvPr/>
        </p:nvSpPr>
        <p:spPr>
          <a:xfrm>
            <a:off x="562635" y="111372"/>
            <a:ext cx="9015480" cy="42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C" sz="80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Scripts Carga y limpieza Original </a:t>
            </a:r>
            <a:r>
              <a:rPr lang="es-EC" sz="8000" spc="-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Lenguage</a:t>
            </a:r>
            <a:r>
              <a:rPr lang="es-EC" sz="80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 </a:t>
            </a:r>
          </a:p>
        </p:txBody>
      </p:sp>
      <p:pic>
        <p:nvPicPr>
          <p:cNvPr id="5" name="Imagen 5" descr="Texto&#10;&#10;Descripción generada automáticamente">
            <a:extLst>
              <a:ext uri="{FF2B5EF4-FFF2-40B4-BE49-F238E27FC236}">
                <a16:creationId xmlns:a16="http://schemas.microsoft.com/office/drawing/2014/main" id="{8B22DDCA-96C5-AB48-0CCC-ECC067160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573218"/>
            <a:ext cx="6740105" cy="3727489"/>
          </a:xfrm>
          <a:prstGeom prst="rect">
            <a:avLst/>
          </a:prstGeom>
        </p:spPr>
      </p:pic>
      <p:pic>
        <p:nvPicPr>
          <p:cNvPr id="6" name="Imagen 6" descr="Texto&#10;&#10;Descripción generada automáticamente">
            <a:extLst>
              <a:ext uri="{FF2B5EF4-FFF2-40B4-BE49-F238E27FC236}">
                <a16:creationId xmlns:a16="http://schemas.microsoft.com/office/drawing/2014/main" id="{ED8538E2-FAEB-B84A-2194-49139B3B0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288634"/>
            <a:ext cx="6740104" cy="1946957"/>
          </a:xfrm>
          <a:prstGeom prst="rect">
            <a:avLst/>
          </a:prstGeom>
        </p:spPr>
      </p:pic>
      <p:pic>
        <p:nvPicPr>
          <p:cNvPr id="7" name="Imagen 7">
            <a:extLst>
              <a:ext uri="{FF2B5EF4-FFF2-40B4-BE49-F238E27FC236}">
                <a16:creationId xmlns:a16="http://schemas.microsoft.com/office/drawing/2014/main" id="{8699BD48-A03C-27D1-5484-EB6BBE650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2890" y="664512"/>
            <a:ext cx="5043576" cy="541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33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 descr="Texto&#10;&#10;Descripción generada automáticamente">
            <a:extLst>
              <a:ext uri="{FF2B5EF4-FFF2-40B4-BE49-F238E27FC236}">
                <a16:creationId xmlns:a16="http://schemas.microsoft.com/office/drawing/2014/main" id="{ED6A8A88-1C2D-2EF7-CE4C-F44DF8F4B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5" y="462490"/>
            <a:ext cx="6725728" cy="3776415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627EAA02-D55E-CB71-99A6-E51CEE9618F6}"/>
              </a:ext>
            </a:extLst>
          </p:cNvPr>
          <p:cNvSpPr>
            <a:spLocks noGrp="1"/>
          </p:cNvSpPr>
          <p:nvPr/>
        </p:nvSpPr>
        <p:spPr>
          <a:xfrm>
            <a:off x="246333" y="53863"/>
            <a:ext cx="7505858" cy="410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C" sz="80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Scripts Carga  y limpieza Status</a:t>
            </a:r>
          </a:p>
        </p:txBody>
      </p:sp>
      <p:pic>
        <p:nvPicPr>
          <p:cNvPr id="7" name="Imagen 7" descr="Texto&#10;&#10;Descripción generada automáticamente">
            <a:extLst>
              <a:ext uri="{FF2B5EF4-FFF2-40B4-BE49-F238E27FC236}">
                <a16:creationId xmlns:a16="http://schemas.microsoft.com/office/drawing/2014/main" id="{B85E9C42-FCE2-0E43-E219-A2B9C2E67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55" y="4216678"/>
            <a:ext cx="6725728" cy="2148378"/>
          </a:xfrm>
          <a:prstGeom prst="rect">
            <a:avLst/>
          </a:prstGeom>
        </p:spPr>
      </p:pic>
      <p:pic>
        <p:nvPicPr>
          <p:cNvPr id="8" name="Imagen 8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AE0F6027-1232-350E-2F0F-F94ADA3E7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400" y="2134892"/>
            <a:ext cx="5014822" cy="195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5747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LeftStep">
      <a:dk1>
        <a:srgbClr val="000000"/>
      </a:dk1>
      <a:lt1>
        <a:srgbClr val="FFFFFF"/>
      </a:lt1>
      <a:dk2>
        <a:srgbClr val="233A3D"/>
      </a:dk2>
      <a:lt2>
        <a:srgbClr val="E8E5E2"/>
      </a:lt2>
      <a:accent1>
        <a:srgbClr val="8EA6C2"/>
      </a:accent1>
      <a:accent2>
        <a:srgbClr val="79AAB1"/>
      </a:accent2>
      <a:accent3>
        <a:srgbClr val="80AA9E"/>
      </a:accent3>
      <a:accent4>
        <a:srgbClr val="77AF88"/>
      </a:accent4>
      <a:accent5>
        <a:srgbClr val="86AB81"/>
      </a:accent5>
      <a:accent6>
        <a:srgbClr val="90A974"/>
      </a:accent6>
      <a:hlink>
        <a:srgbClr val="997E5D"/>
      </a:hlink>
      <a:folHlink>
        <a:srgbClr val="7F7F7F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RetrospectVTI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349</cp:revision>
  <dcterms:created xsi:type="dcterms:W3CDTF">2023-02-09T11:04:30Z</dcterms:created>
  <dcterms:modified xsi:type="dcterms:W3CDTF">2023-02-10T06:14:12Z</dcterms:modified>
</cp:coreProperties>
</file>