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249" autoAdjust="0"/>
  </p:normalViewPr>
  <p:slideViewPr>
    <p:cSldViewPr snapToGrid="0" snapToObjects="1">
      <p:cViewPr varScale="1">
        <p:scale>
          <a:sx n="180" d="100"/>
          <a:sy n="180" d="100"/>
        </p:scale>
        <p:origin x="-39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2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1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726" y="289320"/>
            <a:ext cx="2120330" cy="319773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Serveur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724" y="609093"/>
            <a:ext cx="2120331" cy="646796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3724" y="1255889"/>
            <a:ext cx="2120331" cy="825501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000000"/>
                </a:solidFill>
              </a:rPr>
              <a:t>+ connect(String id)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send(String message, String id)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bye (String id)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who() : </a:t>
            </a:r>
            <a:r>
              <a:rPr lang="en-US" sz="900" dirty="0" err="1" smtClean="0">
                <a:solidFill>
                  <a:srgbClr val="000000"/>
                </a:solidFill>
              </a:rPr>
              <a:t>Liste</a:t>
            </a:r>
            <a:r>
              <a:rPr lang="en-US" sz="900" dirty="0" smtClean="0">
                <a:solidFill>
                  <a:srgbClr val="000000"/>
                </a:solidFill>
              </a:rPr>
              <a:t>&lt;String&gt;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</a:t>
            </a:r>
            <a:r>
              <a:rPr lang="en-US" sz="900" dirty="0" err="1" smtClean="0">
                <a:solidFill>
                  <a:srgbClr val="000000"/>
                </a:solidFill>
              </a:rPr>
              <a:t>getMessages</a:t>
            </a:r>
            <a:r>
              <a:rPr lang="en-US" sz="900" dirty="0" smtClean="0">
                <a:solidFill>
                  <a:srgbClr val="000000"/>
                </a:solidFill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</a:rPr>
              <a:t>int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</a:rPr>
              <a:t>nbMessage</a:t>
            </a:r>
            <a:r>
              <a:rPr lang="en-US" sz="900" dirty="0" smtClean="0">
                <a:solidFill>
                  <a:srgbClr val="000000"/>
                </a:solidFill>
              </a:rPr>
              <a:t>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71338" y="289320"/>
            <a:ext cx="1273663" cy="319773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1337" y="609093"/>
            <a:ext cx="1273664" cy="343759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000000"/>
                </a:solidFill>
              </a:rPr>
              <a:t># id : String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# </a:t>
            </a:r>
            <a:r>
              <a:rPr lang="en-US" sz="900" dirty="0" err="1" smtClean="0">
                <a:solidFill>
                  <a:srgbClr val="000000"/>
                </a:solidFill>
              </a:rPr>
              <a:t>nbMessage</a:t>
            </a:r>
            <a:r>
              <a:rPr lang="en-US" sz="900" dirty="0" smtClean="0">
                <a:solidFill>
                  <a:srgbClr val="000000"/>
                </a:solidFill>
              </a:rPr>
              <a:t> : </a:t>
            </a:r>
            <a:r>
              <a:rPr lang="en-US" sz="900" dirty="0" err="1" smtClean="0">
                <a:solidFill>
                  <a:srgbClr val="000000"/>
                </a:solidFill>
              </a:rPr>
              <a:t>int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71337" y="952852"/>
            <a:ext cx="1273664" cy="599369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000000"/>
                </a:solidFill>
              </a:rPr>
              <a:t>+ send(String message)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bye() 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</a:t>
            </a:r>
            <a:r>
              <a:rPr lang="en-US" sz="900" dirty="0" err="1" smtClean="0">
                <a:solidFill>
                  <a:srgbClr val="000000"/>
                </a:solidFill>
              </a:rPr>
              <a:t>affichage</a:t>
            </a:r>
            <a:r>
              <a:rPr lang="en-US" sz="900" dirty="0" smtClean="0">
                <a:solidFill>
                  <a:srgbClr val="000000"/>
                </a:solidFill>
              </a:rPr>
              <a:t>()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refresh()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91293" y="293596"/>
            <a:ext cx="2010263" cy="319773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Messagerie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91292" y="613369"/>
            <a:ext cx="2010264" cy="579020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000000"/>
                </a:solidFill>
              </a:rPr>
              <a:t># </a:t>
            </a:r>
            <a:r>
              <a:rPr lang="en-US" sz="900" dirty="0" err="1">
                <a:solidFill>
                  <a:srgbClr val="000000"/>
                </a:solidFill>
              </a:rPr>
              <a:t>listeUsers</a:t>
            </a:r>
            <a:r>
              <a:rPr lang="en-US" sz="900" dirty="0">
                <a:solidFill>
                  <a:srgbClr val="000000"/>
                </a:solidFill>
              </a:rPr>
              <a:t> : </a:t>
            </a:r>
            <a:r>
              <a:rPr lang="en-US" sz="900" dirty="0" err="1">
                <a:solidFill>
                  <a:srgbClr val="000000"/>
                </a:solidFill>
              </a:rPr>
              <a:t>liste</a:t>
            </a:r>
            <a:r>
              <a:rPr lang="en-US" sz="900" dirty="0">
                <a:solidFill>
                  <a:srgbClr val="000000"/>
                </a:solidFill>
              </a:rPr>
              <a:t>&lt;String&gt;</a:t>
            </a:r>
          </a:p>
          <a:p>
            <a:r>
              <a:rPr lang="en-US" sz="900" dirty="0">
                <a:solidFill>
                  <a:srgbClr val="000000"/>
                </a:solidFill>
              </a:rPr>
              <a:t># </a:t>
            </a:r>
            <a:r>
              <a:rPr lang="en-US" sz="900" dirty="0" err="1">
                <a:solidFill>
                  <a:srgbClr val="000000"/>
                </a:solidFill>
              </a:rPr>
              <a:t>tableauId</a:t>
            </a:r>
            <a:r>
              <a:rPr lang="en-US" sz="900" dirty="0">
                <a:solidFill>
                  <a:srgbClr val="000000"/>
                </a:solidFill>
              </a:rPr>
              <a:t> : </a:t>
            </a:r>
            <a:r>
              <a:rPr lang="en-US" sz="900" dirty="0" err="1">
                <a:solidFill>
                  <a:srgbClr val="000000"/>
                </a:solidFill>
              </a:rPr>
              <a:t>HashMap</a:t>
            </a:r>
            <a:r>
              <a:rPr lang="en-US" sz="900" dirty="0">
                <a:solidFill>
                  <a:srgbClr val="000000"/>
                </a:solidFill>
              </a:rPr>
              <a:t>&lt;Integer, String&gt;</a:t>
            </a:r>
          </a:p>
          <a:p>
            <a:r>
              <a:rPr lang="en-US" sz="900" dirty="0">
                <a:solidFill>
                  <a:srgbClr val="000000"/>
                </a:solidFill>
              </a:rPr>
              <a:t># </a:t>
            </a:r>
            <a:r>
              <a:rPr lang="en-US" sz="900" dirty="0" err="1">
                <a:solidFill>
                  <a:srgbClr val="000000"/>
                </a:solidFill>
              </a:rPr>
              <a:t>tableauMessages</a:t>
            </a:r>
            <a:r>
              <a:rPr lang="en-US" sz="900" dirty="0">
                <a:solidFill>
                  <a:srgbClr val="000000"/>
                </a:solidFill>
              </a:rPr>
              <a:t> : </a:t>
            </a:r>
            <a:r>
              <a:rPr lang="en-US" sz="900" dirty="0" err="1">
                <a:solidFill>
                  <a:srgbClr val="000000"/>
                </a:solidFill>
              </a:rPr>
              <a:t>HashMap</a:t>
            </a:r>
            <a:r>
              <a:rPr lang="en-US" sz="900" dirty="0">
                <a:solidFill>
                  <a:srgbClr val="000000"/>
                </a:solidFill>
              </a:rPr>
              <a:t>&lt;Integer, String, </a:t>
            </a:r>
            <a:r>
              <a:rPr lang="en-US" sz="900" dirty="0" err="1">
                <a:solidFill>
                  <a:srgbClr val="000000"/>
                </a:solidFill>
              </a:rPr>
              <a:t>int</a:t>
            </a:r>
            <a:r>
              <a:rPr lang="en-US" sz="900" dirty="0">
                <a:solidFill>
                  <a:srgbClr val="000000"/>
                </a:solidFill>
              </a:rPr>
              <a:t>&gt;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91292" y="1192389"/>
            <a:ext cx="2010264" cy="599369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92</Words>
  <Application>Microsoft Macintosh PowerPoint</Application>
  <PresentationFormat>On-screen Show (16:10)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Cozzo</dc:creator>
  <cp:lastModifiedBy>Jonathan Cozzo</cp:lastModifiedBy>
  <cp:revision>34</cp:revision>
  <dcterms:created xsi:type="dcterms:W3CDTF">2012-10-01T13:28:58Z</dcterms:created>
  <dcterms:modified xsi:type="dcterms:W3CDTF">2012-11-12T15:33:13Z</dcterms:modified>
</cp:coreProperties>
</file>