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5716-6498-4B21-A255-4425805B1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ACB8B-896B-4B1E-9F8D-BBCFB65D3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‘Hello word!’</a:t>
            </a:r>
          </a:p>
        </p:txBody>
      </p:sp>
    </p:spTree>
    <p:extLst>
      <p:ext uri="{BB962C8B-B14F-4D97-AF65-F5344CB8AC3E}">
        <p14:creationId xmlns:p14="http://schemas.microsoft.com/office/powerpoint/2010/main" val="40219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09207-8C6B-4D69-B24B-1EE2808FF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à Programação Orientada a Objetos (POO)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144F33-0974-42D3-B1D7-BD88ECC4B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91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549B-D0AB-45EB-9990-EC00E538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POO?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5D91B-EDF9-4D21-80D6-C02834094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9600" dirty="0"/>
              <a:t>- Explicação do paradigma de programação baseado em objetos.</a:t>
            </a:r>
          </a:p>
          <a:p>
            <a:r>
              <a:rPr lang="pt-BR" sz="9600" dirty="0"/>
              <a:t>  - Comparação com paradigmas tradicionais, como a programação procedural.</a:t>
            </a:r>
          </a:p>
          <a:p>
            <a:r>
              <a:rPr lang="pt-BR" sz="9600" dirty="0"/>
              <a:t>  - Benefícios da POO: Reusabilidade, modularidade, organização, etc</a:t>
            </a:r>
            <a:r>
              <a:rPr lang="pt-BR" sz="42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47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549B-D0AB-45EB-9990-EC00E538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40" y="1147400"/>
            <a:ext cx="8534401" cy="2281600"/>
          </a:xfrm>
        </p:spPr>
        <p:txBody>
          <a:bodyPr/>
          <a:lstStyle/>
          <a:p>
            <a:r>
              <a:rPr lang="pt-BR" dirty="0"/>
              <a:t>Conceitos Fundamentais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5D91B-EDF9-4D21-80D6-C0283409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340" y="3429000"/>
            <a:ext cx="8534400" cy="1498600"/>
          </a:xfrm>
        </p:spPr>
        <p:txBody>
          <a:bodyPr>
            <a:normAutofit fontScale="25000" lnSpcReduction="20000"/>
          </a:bodyPr>
          <a:lstStyle/>
          <a:p>
            <a:r>
              <a:rPr lang="pt-BR" sz="9600" dirty="0"/>
              <a:t>- Classe: Plano de construção de objetos.</a:t>
            </a:r>
          </a:p>
          <a:p>
            <a:r>
              <a:rPr lang="pt-BR" sz="9600" dirty="0"/>
              <a:t>  - Objeto: Instância de uma classe.</a:t>
            </a:r>
          </a:p>
          <a:p>
            <a:r>
              <a:rPr lang="pt-BR" sz="9600" dirty="0"/>
              <a:t>  - Atributos: Características ou propriedades de um objeto.</a:t>
            </a:r>
          </a:p>
          <a:p>
            <a:r>
              <a:rPr lang="pt-BR" sz="9600" dirty="0"/>
              <a:t>  - Métodos: Funções que descrevem o comportamento de um objeto.</a:t>
            </a:r>
          </a:p>
          <a:p>
            <a:r>
              <a:rPr lang="pt-BR" sz="9600" dirty="0"/>
              <a:t>  - Encapsulamento, Herança, Polimorfismo e Abstração (introdução breve).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8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D4813-F117-4EB0-9753-2EC10FA7D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a Primeira Classe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5DA275-91DE-4E4D-91E2-32AD59D36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O que é uma classe em Python  - Sintaxe básica para criação de uma classe.</a:t>
            </a:r>
          </a:p>
          <a:p>
            <a:r>
              <a:rPr lang="pt-BR" sz="2800" dirty="0"/>
              <a:t>  - Exemplos de atributos e métodos dentro de uma classe.</a:t>
            </a:r>
          </a:p>
        </p:txBody>
      </p:sp>
    </p:spTree>
    <p:extLst>
      <p:ext uri="{BB962C8B-B14F-4D97-AF65-F5344CB8AC3E}">
        <p14:creationId xmlns:p14="http://schemas.microsoft.com/office/powerpoint/2010/main" val="27705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0EF636D-09B8-4FA4-9DD3-68DF7D110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918" y="0"/>
            <a:ext cx="6400800" cy="1947333"/>
          </a:xfrm>
        </p:spPr>
        <p:txBody>
          <a:bodyPr>
            <a:normAutofit fontScale="25000" lnSpcReduction="20000"/>
          </a:bodyPr>
          <a:lstStyle/>
          <a:p>
            <a:r>
              <a:rPr lang="pt-BR" sz="7200" dirty="0"/>
              <a:t>```python</a:t>
            </a:r>
          </a:p>
          <a:p>
            <a:r>
              <a:rPr lang="pt-BR" sz="7200" dirty="0"/>
              <a:t>class Carro:</a:t>
            </a:r>
          </a:p>
          <a:p>
            <a:r>
              <a:rPr lang="pt-BR" sz="7200" dirty="0"/>
              <a:t>    def __init__(self, modelo, cor):</a:t>
            </a:r>
          </a:p>
          <a:p>
            <a:r>
              <a:rPr lang="pt-BR" sz="7200" dirty="0"/>
              <a:t>        self.modelo = modelo</a:t>
            </a:r>
          </a:p>
          <a:p>
            <a:r>
              <a:rPr lang="pt-BR" sz="7200" dirty="0"/>
              <a:t>        self.cor = cor</a:t>
            </a:r>
          </a:p>
          <a:p>
            <a:endParaRPr lang="pt-BR" sz="7200" dirty="0"/>
          </a:p>
          <a:p>
            <a:r>
              <a:rPr lang="pt-BR" sz="7200" dirty="0"/>
              <a:t>    def exibir_informacoes(self):</a:t>
            </a:r>
          </a:p>
          <a:p>
            <a:r>
              <a:rPr lang="pt-BR" sz="7200" dirty="0"/>
              <a:t>        print(f"Modelo: {self.modelo}, Cor: {self.cor}")</a:t>
            </a:r>
          </a:p>
          <a:p>
            <a:endParaRPr lang="pt-BR" sz="7200" dirty="0"/>
          </a:p>
          <a:p>
            <a:r>
              <a:rPr lang="pt-BR" sz="7200" dirty="0"/>
              <a:t># Criando um objeto (instância) da classe Carro</a:t>
            </a:r>
          </a:p>
          <a:p>
            <a:r>
              <a:rPr lang="pt-BR" sz="7200" dirty="0"/>
              <a:t>meu_carro = Carro("Fusca", "azul")</a:t>
            </a:r>
          </a:p>
          <a:p>
            <a:r>
              <a:rPr lang="pt-BR" sz="7200" dirty="0"/>
              <a:t>meu_carro.exibir_informacoes()</a:t>
            </a:r>
          </a:p>
          <a:p>
            <a:r>
              <a:rPr lang="pt-BR" sz="7200" dirty="0"/>
              <a:t>```</a:t>
            </a:r>
          </a:p>
          <a:p>
            <a:endParaRPr lang="pt-BR" sz="7200" dirty="0"/>
          </a:p>
          <a:p>
            <a:r>
              <a:rPr lang="pt-BR" sz="7200" dirty="0"/>
              <a:t>- **Explicação do código:**</a:t>
            </a:r>
          </a:p>
          <a:p>
            <a:r>
              <a:rPr lang="pt-BR" sz="7200" dirty="0"/>
              <a:t>  - `__init__`: Método construtor, responsável por inicializar os atributos do objeto.</a:t>
            </a:r>
          </a:p>
          <a:p>
            <a:r>
              <a:rPr lang="pt-BR" sz="7200" dirty="0"/>
              <a:t>  - `self`: Referência ao próprio objeto.</a:t>
            </a:r>
          </a:p>
          <a:p>
            <a:r>
              <a:rPr lang="pt-BR" sz="7200" dirty="0"/>
              <a:t>  - Método `exibir_informacoes`: Exibe as informações de um carro.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22618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280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Fatia</vt:lpstr>
      <vt:lpstr>LÓGICA DE PROGRAMAÇÃO</vt:lpstr>
      <vt:lpstr>Introdução à Programação Orientada a Objetos (POO)</vt:lpstr>
      <vt:lpstr>O que é POO? </vt:lpstr>
      <vt:lpstr>Conceitos Fundamentais </vt:lpstr>
      <vt:lpstr>Criando a Primeira Classe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JONATHAN</dc:creator>
  <cp:lastModifiedBy>JONATHAN</cp:lastModifiedBy>
  <cp:revision>3</cp:revision>
  <dcterms:created xsi:type="dcterms:W3CDTF">2025-02-24T23:45:15Z</dcterms:created>
  <dcterms:modified xsi:type="dcterms:W3CDTF">2025-02-25T00:05:15Z</dcterms:modified>
</cp:coreProperties>
</file>