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9" r:id="rId5"/>
    <p:sldId id="264"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D7DA9-B23E-4A1E-9CA2-9DFA3EA0F0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BEF539-95B8-4448-97D7-832EA87D44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F7EA2A-BA0D-48A9-9FDA-7E3DCF8C5B55}"/>
              </a:ext>
            </a:extLst>
          </p:cNvPr>
          <p:cNvSpPr>
            <a:spLocks noGrp="1"/>
          </p:cNvSpPr>
          <p:nvPr>
            <p:ph type="dt" sz="half" idx="10"/>
          </p:nvPr>
        </p:nvSpPr>
        <p:spPr/>
        <p:txBody>
          <a:bodyPr/>
          <a:lstStyle/>
          <a:p>
            <a:fld id="{7C530937-78F2-4BB2-8AC9-ABE0ECF240B2}" type="datetimeFigureOut">
              <a:rPr lang="en-US" smtClean="0"/>
              <a:t>3/26/2021</a:t>
            </a:fld>
            <a:endParaRPr lang="en-US"/>
          </a:p>
        </p:txBody>
      </p:sp>
      <p:sp>
        <p:nvSpPr>
          <p:cNvPr id="5" name="Footer Placeholder 4">
            <a:extLst>
              <a:ext uri="{FF2B5EF4-FFF2-40B4-BE49-F238E27FC236}">
                <a16:creationId xmlns:a16="http://schemas.microsoft.com/office/drawing/2014/main" id="{E10CA6BC-8F44-4326-B13E-E606D993E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0A6D8-9A2D-47F8-89B2-A56630A3701F}"/>
              </a:ext>
            </a:extLst>
          </p:cNvPr>
          <p:cNvSpPr>
            <a:spLocks noGrp="1"/>
          </p:cNvSpPr>
          <p:nvPr>
            <p:ph type="sldNum" sz="quarter" idx="12"/>
          </p:nvPr>
        </p:nvSpPr>
        <p:spPr/>
        <p:txBody>
          <a:bodyPr/>
          <a:lstStyle/>
          <a:p>
            <a:fld id="{2615794E-6F50-4E75-9614-C5CC8E7E586F}" type="slidenum">
              <a:rPr lang="en-US" smtClean="0"/>
              <a:t>‹#›</a:t>
            </a:fld>
            <a:endParaRPr lang="en-US"/>
          </a:p>
        </p:txBody>
      </p:sp>
    </p:spTree>
    <p:extLst>
      <p:ext uri="{BB962C8B-B14F-4D97-AF65-F5344CB8AC3E}">
        <p14:creationId xmlns:p14="http://schemas.microsoft.com/office/powerpoint/2010/main" val="67773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0278D-7C59-4DE8-AECF-66ED15963A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AF2331-1765-414F-A904-ABFE92B5BE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B29CE-2B7F-4C41-B55E-3BCC02BB2ABB}"/>
              </a:ext>
            </a:extLst>
          </p:cNvPr>
          <p:cNvSpPr>
            <a:spLocks noGrp="1"/>
          </p:cNvSpPr>
          <p:nvPr>
            <p:ph type="dt" sz="half" idx="10"/>
          </p:nvPr>
        </p:nvSpPr>
        <p:spPr/>
        <p:txBody>
          <a:bodyPr/>
          <a:lstStyle/>
          <a:p>
            <a:fld id="{7C530937-78F2-4BB2-8AC9-ABE0ECF240B2}" type="datetimeFigureOut">
              <a:rPr lang="en-US" smtClean="0"/>
              <a:t>3/26/2021</a:t>
            </a:fld>
            <a:endParaRPr lang="en-US"/>
          </a:p>
        </p:txBody>
      </p:sp>
      <p:sp>
        <p:nvSpPr>
          <p:cNvPr id="5" name="Footer Placeholder 4">
            <a:extLst>
              <a:ext uri="{FF2B5EF4-FFF2-40B4-BE49-F238E27FC236}">
                <a16:creationId xmlns:a16="http://schemas.microsoft.com/office/drawing/2014/main" id="{541FCA04-CC60-4F90-9373-D477D62D9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F9132F-733E-4574-8A0C-BD2A3E2067FB}"/>
              </a:ext>
            </a:extLst>
          </p:cNvPr>
          <p:cNvSpPr>
            <a:spLocks noGrp="1"/>
          </p:cNvSpPr>
          <p:nvPr>
            <p:ph type="sldNum" sz="quarter" idx="12"/>
          </p:nvPr>
        </p:nvSpPr>
        <p:spPr/>
        <p:txBody>
          <a:bodyPr/>
          <a:lstStyle/>
          <a:p>
            <a:fld id="{2615794E-6F50-4E75-9614-C5CC8E7E586F}" type="slidenum">
              <a:rPr lang="en-US" smtClean="0"/>
              <a:t>‹#›</a:t>
            </a:fld>
            <a:endParaRPr lang="en-US"/>
          </a:p>
        </p:txBody>
      </p:sp>
    </p:spTree>
    <p:extLst>
      <p:ext uri="{BB962C8B-B14F-4D97-AF65-F5344CB8AC3E}">
        <p14:creationId xmlns:p14="http://schemas.microsoft.com/office/powerpoint/2010/main" val="2290283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8D4BA8-3ABD-4B6E-8B79-B205C868F0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815256-8115-4C4A-A895-9B8D7C6345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A449B-40C4-4774-B778-01099E1E7A5F}"/>
              </a:ext>
            </a:extLst>
          </p:cNvPr>
          <p:cNvSpPr>
            <a:spLocks noGrp="1"/>
          </p:cNvSpPr>
          <p:nvPr>
            <p:ph type="dt" sz="half" idx="10"/>
          </p:nvPr>
        </p:nvSpPr>
        <p:spPr/>
        <p:txBody>
          <a:bodyPr/>
          <a:lstStyle/>
          <a:p>
            <a:fld id="{7C530937-78F2-4BB2-8AC9-ABE0ECF240B2}" type="datetimeFigureOut">
              <a:rPr lang="en-US" smtClean="0"/>
              <a:t>3/26/2021</a:t>
            </a:fld>
            <a:endParaRPr lang="en-US"/>
          </a:p>
        </p:txBody>
      </p:sp>
      <p:sp>
        <p:nvSpPr>
          <p:cNvPr id="5" name="Footer Placeholder 4">
            <a:extLst>
              <a:ext uri="{FF2B5EF4-FFF2-40B4-BE49-F238E27FC236}">
                <a16:creationId xmlns:a16="http://schemas.microsoft.com/office/drawing/2014/main" id="{4E81D64F-9191-4FD8-9EFE-4F9359E563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5FE5B-B321-404B-8D37-5787CC72F10B}"/>
              </a:ext>
            </a:extLst>
          </p:cNvPr>
          <p:cNvSpPr>
            <a:spLocks noGrp="1"/>
          </p:cNvSpPr>
          <p:nvPr>
            <p:ph type="sldNum" sz="quarter" idx="12"/>
          </p:nvPr>
        </p:nvSpPr>
        <p:spPr/>
        <p:txBody>
          <a:bodyPr/>
          <a:lstStyle/>
          <a:p>
            <a:fld id="{2615794E-6F50-4E75-9614-C5CC8E7E586F}" type="slidenum">
              <a:rPr lang="en-US" smtClean="0"/>
              <a:t>‹#›</a:t>
            </a:fld>
            <a:endParaRPr lang="en-US"/>
          </a:p>
        </p:txBody>
      </p:sp>
    </p:spTree>
    <p:extLst>
      <p:ext uri="{BB962C8B-B14F-4D97-AF65-F5344CB8AC3E}">
        <p14:creationId xmlns:p14="http://schemas.microsoft.com/office/powerpoint/2010/main" val="580311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E4E9-BFCA-443E-9F36-AD147C781C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163438-AC3F-4D79-924E-67CEA24AF2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65896-D681-4E7F-BAC3-718F592BD466}"/>
              </a:ext>
            </a:extLst>
          </p:cNvPr>
          <p:cNvSpPr>
            <a:spLocks noGrp="1"/>
          </p:cNvSpPr>
          <p:nvPr>
            <p:ph type="dt" sz="half" idx="10"/>
          </p:nvPr>
        </p:nvSpPr>
        <p:spPr/>
        <p:txBody>
          <a:bodyPr/>
          <a:lstStyle/>
          <a:p>
            <a:fld id="{7C530937-78F2-4BB2-8AC9-ABE0ECF240B2}" type="datetimeFigureOut">
              <a:rPr lang="en-US" smtClean="0"/>
              <a:t>3/26/2021</a:t>
            </a:fld>
            <a:endParaRPr lang="en-US"/>
          </a:p>
        </p:txBody>
      </p:sp>
      <p:sp>
        <p:nvSpPr>
          <p:cNvPr id="5" name="Footer Placeholder 4">
            <a:extLst>
              <a:ext uri="{FF2B5EF4-FFF2-40B4-BE49-F238E27FC236}">
                <a16:creationId xmlns:a16="http://schemas.microsoft.com/office/drawing/2014/main" id="{316FF2EC-3A6E-4766-9EFB-53DA72481D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331427-4B5F-4D5A-982F-D138FD9FDDE6}"/>
              </a:ext>
            </a:extLst>
          </p:cNvPr>
          <p:cNvSpPr>
            <a:spLocks noGrp="1"/>
          </p:cNvSpPr>
          <p:nvPr>
            <p:ph type="sldNum" sz="quarter" idx="12"/>
          </p:nvPr>
        </p:nvSpPr>
        <p:spPr/>
        <p:txBody>
          <a:bodyPr/>
          <a:lstStyle/>
          <a:p>
            <a:fld id="{2615794E-6F50-4E75-9614-C5CC8E7E586F}" type="slidenum">
              <a:rPr lang="en-US" smtClean="0"/>
              <a:t>‹#›</a:t>
            </a:fld>
            <a:endParaRPr lang="en-US"/>
          </a:p>
        </p:txBody>
      </p:sp>
    </p:spTree>
    <p:extLst>
      <p:ext uri="{BB962C8B-B14F-4D97-AF65-F5344CB8AC3E}">
        <p14:creationId xmlns:p14="http://schemas.microsoft.com/office/powerpoint/2010/main" val="1539947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44AE-5879-4597-8675-756CCF36DE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520DD7-BD20-4312-9711-7B8A25D8A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EC60FB-FD75-48DE-9481-64BB2F9FD941}"/>
              </a:ext>
            </a:extLst>
          </p:cNvPr>
          <p:cNvSpPr>
            <a:spLocks noGrp="1"/>
          </p:cNvSpPr>
          <p:nvPr>
            <p:ph type="dt" sz="half" idx="10"/>
          </p:nvPr>
        </p:nvSpPr>
        <p:spPr/>
        <p:txBody>
          <a:bodyPr/>
          <a:lstStyle/>
          <a:p>
            <a:fld id="{7C530937-78F2-4BB2-8AC9-ABE0ECF240B2}" type="datetimeFigureOut">
              <a:rPr lang="en-US" smtClean="0"/>
              <a:t>3/26/2021</a:t>
            </a:fld>
            <a:endParaRPr lang="en-US"/>
          </a:p>
        </p:txBody>
      </p:sp>
      <p:sp>
        <p:nvSpPr>
          <p:cNvPr id="5" name="Footer Placeholder 4">
            <a:extLst>
              <a:ext uri="{FF2B5EF4-FFF2-40B4-BE49-F238E27FC236}">
                <a16:creationId xmlns:a16="http://schemas.microsoft.com/office/drawing/2014/main" id="{03490C4A-7F74-412F-ADBF-1A6CECDB5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496D7-34BD-4411-979D-4B094D8C4770}"/>
              </a:ext>
            </a:extLst>
          </p:cNvPr>
          <p:cNvSpPr>
            <a:spLocks noGrp="1"/>
          </p:cNvSpPr>
          <p:nvPr>
            <p:ph type="sldNum" sz="quarter" idx="12"/>
          </p:nvPr>
        </p:nvSpPr>
        <p:spPr/>
        <p:txBody>
          <a:bodyPr/>
          <a:lstStyle/>
          <a:p>
            <a:fld id="{2615794E-6F50-4E75-9614-C5CC8E7E586F}" type="slidenum">
              <a:rPr lang="en-US" smtClean="0"/>
              <a:t>‹#›</a:t>
            </a:fld>
            <a:endParaRPr lang="en-US"/>
          </a:p>
        </p:txBody>
      </p:sp>
    </p:spTree>
    <p:extLst>
      <p:ext uri="{BB962C8B-B14F-4D97-AF65-F5344CB8AC3E}">
        <p14:creationId xmlns:p14="http://schemas.microsoft.com/office/powerpoint/2010/main" val="3965883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D70D-C132-4AF1-904B-4A2EDD82DB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079397-8E8B-448F-B444-2E2CC0C814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FF719B-16E8-4D80-BAC6-F5973465E4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0771DC-CE67-4B61-9A94-EC822FE965B3}"/>
              </a:ext>
            </a:extLst>
          </p:cNvPr>
          <p:cNvSpPr>
            <a:spLocks noGrp="1"/>
          </p:cNvSpPr>
          <p:nvPr>
            <p:ph type="dt" sz="half" idx="10"/>
          </p:nvPr>
        </p:nvSpPr>
        <p:spPr/>
        <p:txBody>
          <a:bodyPr/>
          <a:lstStyle/>
          <a:p>
            <a:fld id="{7C530937-78F2-4BB2-8AC9-ABE0ECF240B2}" type="datetimeFigureOut">
              <a:rPr lang="en-US" smtClean="0"/>
              <a:t>3/26/2021</a:t>
            </a:fld>
            <a:endParaRPr lang="en-US"/>
          </a:p>
        </p:txBody>
      </p:sp>
      <p:sp>
        <p:nvSpPr>
          <p:cNvPr id="6" name="Footer Placeholder 5">
            <a:extLst>
              <a:ext uri="{FF2B5EF4-FFF2-40B4-BE49-F238E27FC236}">
                <a16:creationId xmlns:a16="http://schemas.microsoft.com/office/drawing/2014/main" id="{A92EBBE9-9663-4B4D-ACDC-14A921824D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AE19C-E069-4C46-8127-BCD6901D8790}"/>
              </a:ext>
            </a:extLst>
          </p:cNvPr>
          <p:cNvSpPr>
            <a:spLocks noGrp="1"/>
          </p:cNvSpPr>
          <p:nvPr>
            <p:ph type="sldNum" sz="quarter" idx="12"/>
          </p:nvPr>
        </p:nvSpPr>
        <p:spPr/>
        <p:txBody>
          <a:bodyPr/>
          <a:lstStyle/>
          <a:p>
            <a:fld id="{2615794E-6F50-4E75-9614-C5CC8E7E586F}" type="slidenum">
              <a:rPr lang="en-US" smtClean="0"/>
              <a:t>‹#›</a:t>
            </a:fld>
            <a:endParaRPr lang="en-US"/>
          </a:p>
        </p:txBody>
      </p:sp>
    </p:spTree>
    <p:extLst>
      <p:ext uri="{BB962C8B-B14F-4D97-AF65-F5344CB8AC3E}">
        <p14:creationId xmlns:p14="http://schemas.microsoft.com/office/powerpoint/2010/main" val="318364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D43C-56AD-448D-9C16-47D48E7DDF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559392-3C31-4BB1-A88B-A75E29F3B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070DA7-9AB4-4FBA-9C2F-0D752909F1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671DB4-C812-4E76-97E5-DCD99304EC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5FFFE7-5D9A-428F-B387-ACE2CCBAC8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AC4B34-45AF-4CCA-89F9-4902B392E742}"/>
              </a:ext>
            </a:extLst>
          </p:cNvPr>
          <p:cNvSpPr>
            <a:spLocks noGrp="1"/>
          </p:cNvSpPr>
          <p:nvPr>
            <p:ph type="dt" sz="half" idx="10"/>
          </p:nvPr>
        </p:nvSpPr>
        <p:spPr/>
        <p:txBody>
          <a:bodyPr/>
          <a:lstStyle/>
          <a:p>
            <a:fld id="{7C530937-78F2-4BB2-8AC9-ABE0ECF240B2}" type="datetimeFigureOut">
              <a:rPr lang="en-US" smtClean="0"/>
              <a:t>3/26/2021</a:t>
            </a:fld>
            <a:endParaRPr lang="en-US"/>
          </a:p>
        </p:txBody>
      </p:sp>
      <p:sp>
        <p:nvSpPr>
          <p:cNvPr id="8" name="Footer Placeholder 7">
            <a:extLst>
              <a:ext uri="{FF2B5EF4-FFF2-40B4-BE49-F238E27FC236}">
                <a16:creationId xmlns:a16="http://schemas.microsoft.com/office/drawing/2014/main" id="{51FABF1E-4BFD-4EBB-B246-3DF88812DB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997D15-B9DA-4724-A662-5AA0C62E0427}"/>
              </a:ext>
            </a:extLst>
          </p:cNvPr>
          <p:cNvSpPr>
            <a:spLocks noGrp="1"/>
          </p:cNvSpPr>
          <p:nvPr>
            <p:ph type="sldNum" sz="quarter" idx="12"/>
          </p:nvPr>
        </p:nvSpPr>
        <p:spPr/>
        <p:txBody>
          <a:bodyPr/>
          <a:lstStyle/>
          <a:p>
            <a:fld id="{2615794E-6F50-4E75-9614-C5CC8E7E586F}" type="slidenum">
              <a:rPr lang="en-US" smtClean="0"/>
              <a:t>‹#›</a:t>
            </a:fld>
            <a:endParaRPr lang="en-US"/>
          </a:p>
        </p:txBody>
      </p:sp>
    </p:spTree>
    <p:extLst>
      <p:ext uri="{BB962C8B-B14F-4D97-AF65-F5344CB8AC3E}">
        <p14:creationId xmlns:p14="http://schemas.microsoft.com/office/powerpoint/2010/main" val="133031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A4F5-4BF7-47A4-83C9-51AB5EDB7D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63B9BE-D989-4320-9917-B9ECF3C6C291}"/>
              </a:ext>
            </a:extLst>
          </p:cNvPr>
          <p:cNvSpPr>
            <a:spLocks noGrp="1"/>
          </p:cNvSpPr>
          <p:nvPr>
            <p:ph type="dt" sz="half" idx="10"/>
          </p:nvPr>
        </p:nvSpPr>
        <p:spPr/>
        <p:txBody>
          <a:bodyPr/>
          <a:lstStyle/>
          <a:p>
            <a:fld id="{7C530937-78F2-4BB2-8AC9-ABE0ECF240B2}" type="datetimeFigureOut">
              <a:rPr lang="en-US" smtClean="0"/>
              <a:t>3/26/2021</a:t>
            </a:fld>
            <a:endParaRPr lang="en-US"/>
          </a:p>
        </p:txBody>
      </p:sp>
      <p:sp>
        <p:nvSpPr>
          <p:cNvPr id="4" name="Footer Placeholder 3">
            <a:extLst>
              <a:ext uri="{FF2B5EF4-FFF2-40B4-BE49-F238E27FC236}">
                <a16:creationId xmlns:a16="http://schemas.microsoft.com/office/drawing/2014/main" id="{5818B671-39D7-4FA8-87F3-C78AF4BF00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A46F06-6852-401E-A9DE-FDA9551E1E0C}"/>
              </a:ext>
            </a:extLst>
          </p:cNvPr>
          <p:cNvSpPr>
            <a:spLocks noGrp="1"/>
          </p:cNvSpPr>
          <p:nvPr>
            <p:ph type="sldNum" sz="quarter" idx="12"/>
          </p:nvPr>
        </p:nvSpPr>
        <p:spPr/>
        <p:txBody>
          <a:bodyPr/>
          <a:lstStyle/>
          <a:p>
            <a:fld id="{2615794E-6F50-4E75-9614-C5CC8E7E586F}" type="slidenum">
              <a:rPr lang="en-US" smtClean="0"/>
              <a:t>‹#›</a:t>
            </a:fld>
            <a:endParaRPr lang="en-US"/>
          </a:p>
        </p:txBody>
      </p:sp>
    </p:spTree>
    <p:extLst>
      <p:ext uri="{BB962C8B-B14F-4D97-AF65-F5344CB8AC3E}">
        <p14:creationId xmlns:p14="http://schemas.microsoft.com/office/powerpoint/2010/main" val="569369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50632A-1625-4C9E-B9BE-8ABB043F8BD8}"/>
              </a:ext>
            </a:extLst>
          </p:cNvPr>
          <p:cNvSpPr>
            <a:spLocks noGrp="1"/>
          </p:cNvSpPr>
          <p:nvPr>
            <p:ph type="dt" sz="half" idx="10"/>
          </p:nvPr>
        </p:nvSpPr>
        <p:spPr/>
        <p:txBody>
          <a:bodyPr/>
          <a:lstStyle/>
          <a:p>
            <a:fld id="{7C530937-78F2-4BB2-8AC9-ABE0ECF240B2}" type="datetimeFigureOut">
              <a:rPr lang="en-US" smtClean="0"/>
              <a:t>3/26/2021</a:t>
            </a:fld>
            <a:endParaRPr lang="en-US"/>
          </a:p>
        </p:txBody>
      </p:sp>
      <p:sp>
        <p:nvSpPr>
          <p:cNvPr id="3" name="Footer Placeholder 2">
            <a:extLst>
              <a:ext uri="{FF2B5EF4-FFF2-40B4-BE49-F238E27FC236}">
                <a16:creationId xmlns:a16="http://schemas.microsoft.com/office/drawing/2014/main" id="{C51BECF8-CB1F-4B5E-92AE-A7B1CA1FBD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617054-1E15-40C7-A2DE-7CACCF4685A2}"/>
              </a:ext>
            </a:extLst>
          </p:cNvPr>
          <p:cNvSpPr>
            <a:spLocks noGrp="1"/>
          </p:cNvSpPr>
          <p:nvPr>
            <p:ph type="sldNum" sz="quarter" idx="12"/>
          </p:nvPr>
        </p:nvSpPr>
        <p:spPr/>
        <p:txBody>
          <a:bodyPr/>
          <a:lstStyle/>
          <a:p>
            <a:fld id="{2615794E-6F50-4E75-9614-C5CC8E7E586F}" type="slidenum">
              <a:rPr lang="en-US" smtClean="0"/>
              <a:t>‹#›</a:t>
            </a:fld>
            <a:endParaRPr lang="en-US"/>
          </a:p>
        </p:txBody>
      </p:sp>
    </p:spTree>
    <p:extLst>
      <p:ext uri="{BB962C8B-B14F-4D97-AF65-F5344CB8AC3E}">
        <p14:creationId xmlns:p14="http://schemas.microsoft.com/office/powerpoint/2010/main" val="375180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6560-5AC0-4822-9FB9-DD6C42985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8B5180-4CC3-4F02-B094-620FBAE1BA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290888-7C35-4410-8830-09CCB481D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3B0D97-0461-4498-B8D3-D300836DDC63}"/>
              </a:ext>
            </a:extLst>
          </p:cNvPr>
          <p:cNvSpPr>
            <a:spLocks noGrp="1"/>
          </p:cNvSpPr>
          <p:nvPr>
            <p:ph type="dt" sz="half" idx="10"/>
          </p:nvPr>
        </p:nvSpPr>
        <p:spPr/>
        <p:txBody>
          <a:bodyPr/>
          <a:lstStyle/>
          <a:p>
            <a:fld id="{7C530937-78F2-4BB2-8AC9-ABE0ECF240B2}" type="datetimeFigureOut">
              <a:rPr lang="en-US" smtClean="0"/>
              <a:t>3/26/2021</a:t>
            </a:fld>
            <a:endParaRPr lang="en-US"/>
          </a:p>
        </p:txBody>
      </p:sp>
      <p:sp>
        <p:nvSpPr>
          <p:cNvPr id="6" name="Footer Placeholder 5">
            <a:extLst>
              <a:ext uri="{FF2B5EF4-FFF2-40B4-BE49-F238E27FC236}">
                <a16:creationId xmlns:a16="http://schemas.microsoft.com/office/drawing/2014/main" id="{BD824C5D-55FB-4512-83CB-F235E21FE2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FF9127-FA89-44E1-9E2B-1C2245C574C6}"/>
              </a:ext>
            </a:extLst>
          </p:cNvPr>
          <p:cNvSpPr>
            <a:spLocks noGrp="1"/>
          </p:cNvSpPr>
          <p:nvPr>
            <p:ph type="sldNum" sz="quarter" idx="12"/>
          </p:nvPr>
        </p:nvSpPr>
        <p:spPr/>
        <p:txBody>
          <a:bodyPr/>
          <a:lstStyle/>
          <a:p>
            <a:fld id="{2615794E-6F50-4E75-9614-C5CC8E7E586F}" type="slidenum">
              <a:rPr lang="en-US" smtClean="0"/>
              <a:t>‹#›</a:t>
            </a:fld>
            <a:endParaRPr lang="en-US"/>
          </a:p>
        </p:txBody>
      </p:sp>
    </p:spTree>
    <p:extLst>
      <p:ext uri="{BB962C8B-B14F-4D97-AF65-F5344CB8AC3E}">
        <p14:creationId xmlns:p14="http://schemas.microsoft.com/office/powerpoint/2010/main" val="153573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6620-7ACB-4E75-B714-EC6DC5B1C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1BC835-3952-4B41-8FC4-F0EAD29F76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F6B054-AB50-498C-9705-C780D5902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9C2F9E-7F97-49FB-8B9E-88FB06845C85}"/>
              </a:ext>
            </a:extLst>
          </p:cNvPr>
          <p:cNvSpPr>
            <a:spLocks noGrp="1"/>
          </p:cNvSpPr>
          <p:nvPr>
            <p:ph type="dt" sz="half" idx="10"/>
          </p:nvPr>
        </p:nvSpPr>
        <p:spPr/>
        <p:txBody>
          <a:bodyPr/>
          <a:lstStyle/>
          <a:p>
            <a:fld id="{7C530937-78F2-4BB2-8AC9-ABE0ECF240B2}" type="datetimeFigureOut">
              <a:rPr lang="en-US" smtClean="0"/>
              <a:t>3/26/2021</a:t>
            </a:fld>
            <a:endParaRPr lang="en-US"/>
          </a:p>
        </p:txBody>
      </p:sp>
      <p:sp>
        <p:nvSpPr>
          <p:cNvPr id="6" name="Footer Placeholder 5">
            <a:extLst>
              <a:ext uri="{FF2B5EF4-FFF2-40B4-BE49-F238E27FC236}">
                <a16:creationId xmlns:a16="http://schemas.microsoft.com/office/drawing/2014/main" id="{152BB5B1-228F-4D45-98C3-99A5A59C87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E190E7-1DFE-46DB-A408-410379811636}"/>
              </a:ext>
            </a:extLst>
          </p:cNvPr>
          <p:cNvSpPr>
            <a:spLocks noGrp="1"/>
          </p:cNvSpPr>
          <p:nvPr>
            <p:ph type="sldNum" sz="quarter" idx="12"/>
          </p:nvPr>
        </p:nvSpPr>
        <p:spPr/>
        <p:txBody>
          <a:bodyPr/>
          <a:lstStyle/>
          <a:p>
            <a:fld id="{2615794E-6F50-4E75-9614-C5CC8E7E586F}" type="slidenum">
              <a:rPr lang="en-US" smtClean="0"/>
              <a:t>‹#›</a:t>
            </a:fld>
            <a:endParaRPr lang="en-US"/>
          </a:p>
        </p:txBody>
      </p:sp>
    </p:spTree>
    <p:extLst>
      <p:ext uri="{BB962C8B-B14F-4D97-AF65-F5344CB8AC3E}">
        <p14:creationId xmlns:p14="http://schemas.microsoft.com/office/powerpoint/2010/main" val="31264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959B8-0D88-4D9B-A78E-262ABF1F2C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D7FD7E-EC99-46F4-B2CD-964420E24E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38303-2CEF-41FD-8B6E-944AC4456D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30937-78F2-4BB2-8AC9-ABE0ECF240B2}" type="datetimeFigureOut">
              <a:rPr lang="en-US" smtClean="0"/>
              <a:t>3/26/2021</a:t>
            </a:fld>
            <a:endParaRPr lang="en-US"/>
          </a:p>
        </p:txBody>
      </p:sp>
      <p:sp>
        <p:nvSpPr>
          <p:cNvPr id="5" name="Footer Placeholder 4">
            <a:extLst>
              <a:ext uri="{FF2B5EF4-FFF2-40B4-BE49-F238E27FC236}">
                <a16:creationId xmlns:a16="http://schemas.microsoft.com/office/drawing/2014/main" id="{283EFE94-3D61-486F-A083-92F9C028E6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A28467-E5C5-4CF2-BCDA-5129880C41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5794E-6F50-4E75-9614-C5CC8E7E586F}" type="slidenum">
              <a:rPr lang="en-US" smtClean="0"/>
              <a:t>‹#›</a:t>
            </a:fld>
            <a:endParaRPr lang="en-US"/>
          </a:p>
        </p:txBody>
      </p:sp>
    </p:spTree>
    <p:extLst>
      <p:ext uri="{BB962C8B-B14F-4D97-AF65-F5344CB8AC3E}">
        <p14:creationId xmlns:p14="http://schemas.microsoft.com/office/powerpoint/2010/main" val="1542682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4C53A87-0D50-4D23-BC69-BC3A2687CBB0}"/>
              </a:ext>
            </a:extLst>
          </p:cNvPr>
          <p:cNvPicPr>
            <a:picLocks noChangeAspect="1"/>
          </p:cNvPicPr>
          <p:nvPr/>
        </p:nvPicPr>
        <p:blipFill rotWithShape="1">
          <a:blip r:embed="rId2"/>
          <a:srcRect l="8676"/>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DAD3F0-34E5-4222-96D6-CB0AAE8022A6}"/>
              </a:ext>
            </a:extLst>
          </p:cNvPr>
          <p:cNvSpPr>
            <a:spLocks noGrp="1"/>
          </p:cNvSpPr>
          <p:nvPr>
            <p:ph type="ctrTitle"/>
          </p:nvPr>
        </p:nvSpPr>
        <p:spPr>
          <a:xfrm>
            <a:off x="477979" y="1122363"/>
            <a:ext cx="4219855" cy="3204134"/>
          </a:xfrm>
        </p:spPr>
        <p:txBody>
          <a:bodyPr anchor="b">
            <a:normAutofit/>
          </a:bodyPr>
          <a:lstStyle/>
          <a:p>
            <a:pPr algn="l"/>
            <a:r>
              <a:rPr lang="en-US" sz="4800" dirty="0"/>
              <a:t>Final Project Proposal –</a:t>
            </a:r>
            <a:br>
              <a:rPr lang="en-US" sz="4800" dirty="0"/>
            </a:br>
            <a:r>
              <a:rPr lang="en-US" sz="4800" dirty="0"/>
              <a:t>Digital Level</a:t>
            </a:r>
          </a:p>
        </p:txBody>
      </p:sp>
      <p:sp>
        <p:nvSpPr>
          <p:cNvPr id="3" name="Subtitle 2">
            <a:extLst>
              <a:ext uri="{FF2B5EF4-FFF2-40B4-BE49-F238E27FC236}">
                <a16:creationId xmlns:a16="http://schemas.microsoft.com/office/drawing/2014/main" id="{F6EE5DE9-CC7F-46A7-A2B5-0A2BEF3B94D3}"/>
              </a:ext>
            </a:extLst>
          </p:cNvPr>
          <p:cNvSpPr>
            <a:spLocks noGrp="1"/>
          </p:cNvSpPr>
          <p:nvPr>
            <p:ph type="subTitle" idx="1"/>
          </p:nvPr>
        </p:nvSpPr>
        <p:spPr>
          <a:xfrm>
            <a:off x="477980" y="4872922"/>
            <a:ext cx="4023359" cy="1208141"/>
          </a:xfrm>
        </p:spPr>
        <p:txBody>
          <a:bodyPr>
            <a:normAutofit/>
          </a:bodyPr>
          <a:lstStyle/>
          <a:p>
            <a:pPr algn="l"/>
            <a:r>
              <a:rPr lang="en-US" sz="2000" dirty="0"/>
              <a:t>Jonathan Ely</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197841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A9A02-3BF3-4907-8F65-7A3A8786A1C1}"/>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Concept Inspiration</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02AC29A-B9B1-479C-929A-3BB5A53D9ADC}"/>
              </a:ext>
            </a:extLst>
          </p:cNvPr>
          <p:cNvSpPr>
            <a:spLocks noGrp="1"/>
          </p:cNvSpPr>
          <p:nvPr>
            <p:ph idx="1"/>
          </p:nvPr>
        </p:nvSpPr>
        <p:spPr>
          <a:xfrm>
            <a:off x="6234868" y="1130845"/>
            <a:ext cx="5217173" cy="4875671"/>
          </a:xfrm>
        </p:spPr>
        <p:txBody>
          <a:bodyPr>
            <a:normAutofit fontScale="92500"/>
          </a:bodyPr>
          <a:lstStyle/>
          <a:p>
            <a:r>
              <a:rPr lang="en-US" dirty="0">
                <a:solidFill>
                  <a:schemeClr val="bg1"/>
                </a:solidFill>
              </a:rPr>
              <a:t>Gyros are neat and interactive</a:t>
            </a:r>
          </a:p>
          <a:p>
            <a:r>
              <a:rPr lang="en-US" dirty="0">
                <a:solidFill>
                  <a:schemeClr val="bg1"/>
                </a:solidFill>
              </a:rPr>
              <a:t>I want to work towards making more complicated designs like a digital Etch a Sketch using a gyro to reset the screen, an OLED display, and two rotary encoders</a:t>
            </a:r>
          </a:p>
          <a:p>
            <a:r>
              <a:rPr lang="en-US" dirty="0">
                <a:solidFill>
                  <a:schemeClr val="bg1"/>
                </a:solidFill>
              </a:rPr>
              <a:t>A digital level would allow me to practice with the gyro as well as a rotary encoder (for added features)</a:t>
            </a:r>
          </a:p>
          <a:p>
            <a:r>
              <a:rPr lang="en-US" dirty="0">
                <a:solidFill>
                  <a:schemeClr val="bg1"/>
                </a:solidFill>
              </a:rPr>
              <a:t>(I have my own board and PMODs, so I can work with the project physically.)</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555507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A9A02-3BF3-4907-8F65-7A3A8786A1C1}"/>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General System Description</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02AC29A-B9B1-479C-929A-3BB5A53D9ADC}"/>
              </a:ext>
            </a:extLst>
          </p:cNvPr>
          <p:cNvSpPr>
            <a:spLocks noGrp="1"/>
          </p:cNvSpPr>
          <p:nvPr>
            <p:ph idx="1"/>
          </p:nvPr>
        </p:nvSpPr>
        <p:spPr>
          <a:xfrm>
            <a:off x="6234868" y="1130845"/>
            <a:ext cx="5217173" cy="4875671"/>
          </a:xfrm>
        </p:spPr>
        <p:txBody>
          <a:bodyPr>
            <a:normAutofit lnSpcReduction="10000"/>
          </a:bodyPr>
          <a:lstStyle/>
          <a:p>
            <a:r>
              <a:rPr lang="en-US" dirty="0">
                <a:solidFill>
                  <a:schemeClr val="bg1"/>
                </a:solidFill>
              </a:rPr>
              <a:t>When running, the gyro’s x and y output will be used to light the board’s four LEDs that increase in brightness depending on how tilted the gyro is in each respective direction (forward/back, left/right).</a:t>
            </a:r>
          </a:p>
          <a:p>
            <a:r>
              <a:rPr lang="en-US" dirty="0">
                <a:solidFill>
                  <a:schemeClr val="bg1"/>
                </a:solidFill>
              </a:rPr>
              <a:t>A rotary encoder will control the maximum brightness the LEDs can display</a:t>
            </a:r>
          </a:p>
          <a:p>
            <a:r>
              <a:rPr lang="en-US" dirty="0">
                <a:solidFill>
                  <a:schemeClr val="bg1"/>
                </a:solidFill>
              </a:rPr>
              <a:t>The button of the rotary encoder will “zero” the gyro</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987726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6BEFCCEA-F086-4948-8834-3A9DF0C5A636}"/>
              </a:ext>
            </a:extLst>
          </p:cNvPr>
          <p:cNvSpPr>
            <a:spLocks noGrp="1"/>
          </p:cNvSpPr>
          <p:nvPr>
            <p:ph type="title"/>
          </p:nvPr>
        </p:nvSpPr>
        <p:spPr>
          <a:xfrm>
            <a:off x="827088" y="1641752"/>
            <a:ext cx="2655887" cy="3213277"/>
          </a:xfrm>
        </p:spPr>
        <p:txBody>
          <a:bodyPr anchor="t">
            <a:normAutofit/>
          </a:bodyPr>
          <a:lstStyle/>
          <a:p>
            <a:r>
              <a:rPr lang="en-US" sz="4000" dirty="0">
                <a:solidFill>
                  <a:schemeClr val="bg1"/>
                </a:solidFill>
              </a:rPr>
              <a:t>Problem Solving</a:t>
            </a:r>
          </a:p>
        </p:txBody>
      </p:sp>
      <p:sp>
        <p:nvSpPr>
          <p:cNvPr id="3" name="Content Placeholder 2">
            <a:extLst>
              <a:ext uri="{FF2B5EF4-FFF2-40B4-BE49-F238E27FC236}">
                <a16:creationId xmlns:a16="http://schemas.microsoft.com/office/drawing/2014/main" id="{73896275-07C0-428F-A766-24AC832CDF59}"/>
              </a:ext>
            </a:extLst>
          </p:cNvPr>
          <p:cNvSpPr>
            <a:spLocks noGrp="1"/>
          </p:cNvSpPr>
          <p:nvPr>
            <p:ph idx="1"/>
          </p:nvPr>
        </p:nvSpPr>
        <p:spPr>
          <a:xfrm>
            <a:off x="5232401" y="1721579"/>
            <a:ext cx="6140449" cy="3952648"/>
          </a:xfrm>
        </p:spPr>
        <p:txBody>
          <a:bodyPr>
            <a:normAutofit/>
          </a:bodyPr>
          <a:lstStyle/>
          <a:p>
            <a:r>
              <a:rPr lang="en-US" sz="1800" dirty="0">
                <a:solidFill>
                  <a:schemeClr val="bg1">
                    <a:alpha val="80000"/>
                  </a:schemeClr>
                </a:solidFill>
              </a:rPr>
              <a:t>The LEDs will be controlled with the output of a clock divider, like the blinker lab, but the counter of the divider will be controlled by the value of the rotary encoder and the x or y axis outputs from the gyro (likely a product of the two, but specifics can be worked through).</a:t>
            </a:r>
          </a:p>
          <a:p>
            <a:r>
              <a:rPr lang="en-US" sz="1800" dirty="0">
                <a:solidFill>
                  <a:schemeClr val="bg1">
                    <a:alpha val="80000"/>
                  </a:schemeClr>
                </a:solidFill>
              </a:rPr>
              <a:t>There will be an internal register which holds values that the gyro axis output values will be compared with. The greater the difference in value, the brighter the respective LED gets. (Two LEDs per axis, so one LED lights for positive difference, the other lights for negative difference).</a:t>
            </a:r>
          </a:p>
          <a:p>
            <a:r>
              <a:rPr lang="en-US" sz="1800" dirty="0">
                <a:solidFill>
                  <a:schemeClr val="bg1">
                    <a:alpha val="80000"/>
                  </a:schemeClr>
                </a:solidFill>
              </a:rPr>
              <a:t>The switch on the rotary encoder will control whether the button on the rotary encoder sets the internal position registers to the current position or to zero. This either ‘zeros’ the level or ‘resets’ the level.</a:t>
            </a:r>
          </a:p>
          <a:p>
            <a:endParaRPr lang="en-US" sz="2400" dirty="0">
              <a:solidFill>
                <a:schemeClr val="bg1">
                  <a:alpha val="80000"/>
                </a:schemeClr>
              </a:solidFill>
            </a:endParaRPr>
          </a:p>
        </p:txBody>
      </p:sp>
    </p:spTree>
    <p:extLst>
      <p:ext uri="{BB962C8B-B14F-4D97-AF65-F5344CB8AC3E}">
        <p14:creationId xmlns:p14="http://schemas.microsoft.com/office/powerpoint/2010/main" val="3315975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A9A02-3BF3-4907-8F65-7A3A8786A1C1}"/>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Application Space</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02AC29A-B9B1-479C-929A-3BB5A53D9ADC}"/>
              </a:ext>
            </a:extLst>
          </p:cNvPr>
          <p:cNvSpPr>
            <a:spLocks noGrp="1"/>
          </p:cNvSpPr>
          <p:nvPr>
            <p:ph idx="1"/>
          </p:nvPr>
        </p:nvSpPr>
        <p:spPr>
          <a:xfrm>
            <a:off x="6234868" y="1130845"/>
            <a:ext cx="5217173" cy="4875671"/>
          </a:xfrm>
        </p:spPr>
        <p:txBody>
          <a:bodyPr>
            <a:normAutofit/>
          </a:bodyPr>
          <a:lstStyle/>
          <a:p>
            <a:r>
              <a:rPr lang="en-US" dirty="0">
                <a:solidFill>
                  <a:schemeClr val="bg1"/>
                </a:solidFill>
              </a:rPr>
              <a:t>Construction and carpentry, mainly</a:t>
            </a:r>
          </a:p>
          <a:p>
            <a:r>
              <a:rPr lang="en-US" dirty="0">
                <a:solidFill>
                  <a:schemeClr val="bg1"/>
                </a:solidFill>
              </a:rPr>
              <a:t>A level is useful in any application that would require something to be precisely oriented.</a:t>
            </a:r>
          </a:p>
          <a:p>
            <a:endParaRPr lang="en-US"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602421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A9A02-3BF3-4907-8F65-7A3A8786A1C1}"/>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Market / End User</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02AC29A-B9B1-479C-929A-3BB5A53D9ADC}"/>
              </a:ext>
            </a:extLst>
          </p:cNvPr>
          <p:cNvSpPr>
            <a:spLocks noGrp="1"/>
          </p:cNvSpPr>
          <p:nvPr>
            <p:ph idx="1"/>
          </p:nvPr>
        </p:nvSpPr>
        <p:spPr>
          <a:xfrm>
            <a:off x="6234868" y="1130845"/>
            <a:ext cx="5217173" cy="4875671"/>
          </a:xfrm>
        </p:spPr>
        <p:txBody>
          <a:bodyPr>
            <a:normAutofit/>
          </a:bodyPr>
          <a:lstStyle/>
          <a:p>
            <a:r>
              <a:rPr lang="en-US" dirty="0">
                <a:solidFill>
                  <a:schemeClr val="bg1"/>
                </a:solidFill>
              </a:rPr>
              <a:t>Targeted for general consumers</a:t>
            </a:r>
          </a:p>
          <a:p>
            <a:r>
              <a:rPr lang="en-US" dirty="0">
                <a:solidFill>
                  <a:schemeClr val="bg1"/>
                </a:solidFill>
              </a:rPr>
              <a:t>Can be used for many home improvement projects as well as crafts</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5548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6BEFCCEA-F086-4948-8834-3A9DF0C5A636}"/>
              </a:ext>
            </a:extLst>
          </p:cNvPr>
          <p:cNvSpPr>
            <a:spLocks noGrp="1"/>
          </p:cNvSpPr>
          <p:nvPr>
            <p:ph type="title"/>
          </p:nvPr>
        </p:nvSpPr>
        <p:spPr>
          <a:xfrm>
            <a:off x="827088" y="1641752"/>
            <a:ext cx="2655887" cy="3213277"/>
          </a:xfrm>
        </p:spPr>
        <p:txBody>
          <a:bodyPr anchor="t">
            <a:normAutofit/>
          </a:bodyPr>
          <a:lstStyle/>
          <a:p>
            <a:r>
              <a:rPr lang="en-US" sz="4000">
                <a:solidFill>
                  <a:schemeClr val="bg1"/>
                </a:solidFill>
              </a:rPr>
              <a:t>System Block Diagram</a:t>
            </a:r>
            <a:endParaRPr lang="en-US" sz="4000" dirty="0">
              <a:solidFill>
                <a:schemeClr val="bg1"/>
              </a:solidFill>
            </a:endParaRPr>
          </a:p>
        </p:txBody>
      </p:sp>
      <p:pic>
        <p:nvPicPr>
          <p:cNvPr id="7" name="Picture 6" descr="Diagram&#10;&#10;Description automatically generated">
            <a:extLst>
              <a:ext uri="{FF2B5EF4-FFF2-40B4-BE49-F238E27FC236}">
                <a16:creationId xmlns:a16="http://schemas.microsoft.com/office/drawing/2014/main" id="{C51CC063-C52F-4570-B5AB-3E3150D615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4178" y="801582"/>
            <a:ext cx="9030005" cy="5372281"/>
          </a:xfrm>
          <a:prstGeom prst="rect">
            <a:avLst/>
          </a:prstGeom>
        </p:spPr>
      </p:pic>
    </p:spTree>
    <p:extLst>
      <p:ext uri="{BB962C8B-B14F-4D97-AF65-F5344CB8AC3E}">
        <p14:creationId xmlns:p14="http://schemas.microsoft.com/office/powerpoint/2010/main" val="2384801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360</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Final Project Proposal – Digital Level</vt:lpstr>
      <vt:lpstr>Concept Inspiration</vt:lpstr>
      <vt:lpstr>General System Description</vt:lpstr>
      <vt:lpstr>Problem Solving</vt:lpstr>
      <vt:lpstr>Application Space</vt:lpstr>
      <vt:lpstr>Market / End User</vt:lpstr>
      <vt:lpstr>System Block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Proposal – IDEA</dc:title>
  <dc:creator>Jonathan</dc:creator>
  <cp:lastModifiedBy>Jonathan</cp:lastModifiedBy>
  <cp:revision>9</cp:revision>
  <dcterms:created xsi:type="dcterms:W3CDTF">2021-03-22T15:24:48Z</dcterms:created>
  <dcterms:modified xsi:type="dcterms:W3CDTF">2021-03-26T19:49:58Z</dcterms:modified>
</cp:coreProperties>
</file>