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18-02-02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18-02-02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18-02-02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18-02-02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SCSS Grid Generator </a:t>
            </a:r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case study in </a:t>
            </a:r>
            <a:r>
              <a:rPr lang="en-US" dirty="0" err="1" smtClean="0"/>
              <a:t>SassScript</a:t>
            </a:r>
            <a:r>
              <a:rPr lang="en-US" dirty="0" smtClean="0"/>
              <a:t> and programmatic styling</a:t>
            </a:r>
          </a:p>
          <a:p>
            <a:r>
              <a:rPr lang="en-US" dirty="0" smtClean="0"/>
              <a:t>--A </a:t>
            </a:r>
            <a:r>
              <a:rPr lang="en-US" dirty="0" err="1" smtClean="0"/>
              <a:t>Clearfix</a:t>
            </a:r>
            <a:r>
              <a:rPr lang="en-US" dirty="0" smtClean="0"/>
              <a:t> &amp; Chill production 2018--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6297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 is </a:t>
            </a:r>
            <a:r>
              <a:rPr lang="en-US" dirty="0" err="1" smtClean="0"/>
              <a:t>SassScript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SassScript</a:t>
            </a:r>
            <a:r>
              <a:rPr lang="en-US" dirty="0" smtClean="0"/>
              <a:t> is what we use when we write SCSS! </a:t>
            </a:r>
            <a:r>
              <a:rPr lang="en-US" dirty="0" err="1" smtClean="0"/>
              <a:t>SassScript</a:t>
            </a:r>
            <a:r>
              <a:rPr lang="en-US" dirty="0" smtClean="0"/>
              <a:t> supports a number of awesome features that can make Sass a powerful improvement over vanilla CSS.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1715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 sassy.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Some stuff </a:t>
            </a:r>
            <a:r>
              <a:rPr lang="en-US" dirty="0" err="1" smtClean="0"/>
              <a:t>SassScript</a:t>
            </a:r>
            <a:r>
              <a:rPr lang="en-US" dirty="0" smtClean="0"/>
              <a:t> supports:</a:t>
            </a:r>
          </a:p>
          <a:p>
            <a:r>
              <a:rPr lang="en-US" dirty="0" smtClean="0"/>
              <a:t>1. Variables</a:t>
            </a:r>
          </a:p>
          <a:p>
            <a:r>
              <a:rPr lang="en-US" dirty="0" smtClean="0"/>
              <a:t>2. Functions</a:t>
            </a:r>
          </a:p>
          <a:p>
            <a:r>
              <a:rPr lang="en-US" dirty="0" smtClean="0"/>
              <a:t>3. Control Flow:</a:t>
            </a:r>
          </a:p>
          <a:p>
            <a:pPr lvl="1"/>
            <a:r>
              <a:rPr lang="en-US" dirty="0" smtClean="0"/>
              <a:t>- @if</a:t>
            </a:r>
          </a:p>
          <a:p>
            <a:pPr lvl="1"/>
            <a:r>
              <a:rPr lang="en-US" dirty="0" smtClean="0"/>
              <a:t>- @else</a:t>
            </a:r>
          </a:p>
          <a:p>
            <a:pPr lvl="1"/>
            <a:r>
              <a:rPr lang="en-US" dirty="0" smtClean="0"/>
              <a:t>- @for</a:t>
            </a:r>
          </a:p>
          <a:p>
            <a:pPr lvl="1"/>
            <a:r>
              <a:rPr lang="en-US" dirty="0" smtClean="0"/>
              <a:t>- @while</a:t>
            </a:r>
          </a:p>
          <a:p>
            <a:pPr lvl="1"/>
            <a:r>
              <a:rPr lang="en-US" dirty="0" smtClean="0"/>
              <a:t>-@each</a:t>
            </a:r>
          </a:p>
          <a:p>
            <a:r>
              <a:rPr lang="en-US" dirty="0"/>
              <a:t>4</a:t>
            </a:r>
            <a:r>
              <a:rPr lang="en-US" dirty="0" smtClean="0"/>
              <a:t>. Basic Data types and structures:</a:t>
            </a:r>
          </a:p>
          <a:p>
            <a:pPr lvl="1"/>
            <a:r>
              <a:rPr lang="en-US" dirty="0" smtClean="0"/>
              <a:t>- numbers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- strings</a:t>
            </a:r>
          </a:p>
          <a:p>
            <a:pPr lvl="1"/>
            <a:r>
              <a:rPr lang="en-US" dirty="0" smtClean="0"/>
              <a:t>- lists</a:t>
            </a:r>
          </a:p>
          <a:p>
            <a:pPr lvl="1"/>
            <a:r>
              <a:rPr lang="en-US" dirty="0" smtClean="0"/>
              <a:t>- colors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457920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with the program.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Sass allows us to generate our styles </a:t>
            </a:r>
            <a:r>
              <a:rPr lang="en-US" i="1" dirty="0" smtClean="0"/>
              <a:t>programmatically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- we can automate repetitive parts of our workflow</a:t>
            </a:r>
          </a:p>
          <a:p>
            <a:pPr lvl="1"/>
            <a:r>
              <a:rPr lang="en-US" dirty="0" smtClean="0"/>
              <a:t>- we can modularize common styling processes</a:t>
            </a:r>
          </a:p>
          <a:p>
            <a:pPr lvl="1"/>
            <a:r>
              <a:rPr lang="en-US" dirty="0" smtClean="0"/>
              <a:t>- we can start to apply parametric thinking to styling systems:</a:t>
            </a:r>
          </a:p>
          <a:p>
            <a:pPr lvl="2"/>
            <a:r>
              <a:rPr lang="en-US" dirty="0" smtClean="0"/>
              <a:t>* color palettes</a:t>
            </a:r>
          </a:p>
          <a:p>
            <a:pPr lvl="2"/>
            <a:r>
              <a:rPr lang="en-US" dirty="0" smtClean="0"/>
              <a:t>* layout templates</a:t>
            </a:r>
          </a:p>
          <a:p>
            <a:pPr lvl="2"/>
            <a:r>
              <a:rPr lang="en-US" dirty="0" smtClean="0"/>
              <a:t>* context sensitive /conditional styling</a:t>
            </a:r>
          </a:p>
        </p:txBody>
      </p:sp>
    </p:spTree>
    <p:extLst>
      <p:ext uri="{BB962C8B-B14F-4D97-AF65-F5344CB8AC3E}">
        <p14:creationId xmlns:p14="http://schemas.microsoft.com/office/powerpoint/2010/main" val="1830321468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ow it’s personal</a:t>
            </a:r>
            <a:r>
              <a:rPr lang="is-IS" dirty="0" smtClean="0"/>
              <a:t>…and less verbose?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Moreover, taking a more programmatic approach to styling allows us to encapsulate complex CSS </a:t>
            </a:r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more powerful, more </a:t>
            </a:r>
            <a:r>
              <a:rPr lang="en-US" dirty="0" smtClean="0">
                <a:effectLst/>
              </a:rPr>
              <a:t>personalized </a:t>
            </a:r>
            <a:r>
              <a:rPr lang="en-US" dirty="0">
                <a:effectLst/>
              </a:rPr>
              <a:t>and less verbose syntax.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60446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Custom Grid Generator </a:t>
            </a:r>
            <a:r>
              <a:rPr lang="en-US" dirty="0" err="1" smtClean="0"/>
              <a:t>Mixin</a:t>
            </a:r>
            <a:r>
              <a:rPr lang="en-US" dirty="0" smtClean="0"/>
              <a:t>: a sassy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RECALL!</a:t>
            </a:r>
          </a:p>
          <a:p>
            <a:pPr lvl="0"/>
            <a:r>
              <a:rPr lang="en-US" sz="1400" dirty="0">
                <a:effectLst/>
              </a:rPr>
              <a:t>A “grid” is usually implemented with </a:t>
            </a:r>
            <a:r>
              <a:rPr lang="en-US" sz="3200" dirty="0" smtClean="0">
                <a:effectLst/>
              </a:rPr>
              <a:t>FLOATS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>
                <a:effectLst/>
              </a:rPr>
              <a:t>in the following way:</a:t>
            </a:r>
          </a:p>
          <a:p>
            <a:pPr lvl="1"/>
            <a:r>
              <a:rPr lang="en-US" sz="1400" dirty="0">
                <a:effectLst/>
              </a:rPr>
              <a:t>We have a “</a:t>
            </a:r>
            <a:r>
              <a:rPr lang="en-US" sz="1400" dirty="0" err="1">
                <a:effectLst/>
              </a:rPr>
              <a:t>clearfixed</a:t>
            </a:r>
            <a:r>
              <a:rPr lang="en-US" sz="1400" dirty="0">
                <a:effectLst/>
              </a:rPr>
              <a:t>” container with a </a:t>
            </a:r>
            <a:r>
              <a:rPr lang="en-US" sz="1400" dirty="0" smtClean="0">
                <a:effectLst/>
              </a:rPr>
              <a:t>some </a:t>
            </a:r>
            <a:r>
              <a:rPr lang="en-US" sz="1400" dirty="0">
                <a:effectLst/>
              </a:rPr>
              <a:t>width.</a:t>
            </a:r>
          </a:p>
          <a:p>
            <a:pPr lvl="1"/>
            <a:r>
              <a:rPr lang="en-US" sz="1400" dirty="0">
                <a:effectLst/>
              </a:rPr>
              <a:t>And we have some floated child elements with (calculated) widths and margins.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457985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specs.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Specification:</a:t>
            </a:r>
          </a:p>
          <a:p>
            <a:r>
              <a:rPr lang="en-US" i="1" dirty="0">
                <a:effectLst/>
              </a:rPr>
              <a:t>In a single </a:t>
            </a:r>
            <a:r>
              <a:rPr lang="en-US" i="1" dirty="0" err="1">
                <a:effectLst/>
              </a:rPr>
              <a:t>mixin</a:t>
            </a:r>
            <a:r>
              <a:rPr lang="en-US" i="1" dirty="0">
                <a:effectLst/>
              </a:rPr>
              <a:t>…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Our generator should generate all the styles for both the container and child columns.</a:t>
            </a:r>
          </a:p>
          <a:p>
            <a:pPr lvl="0"/>
            <a:r>
              <a:rPr lang="en-US" dirty="0">
                <a:effectLst/>
              </a:rPr>
              <a:t>Our generator should allow us to name our grid. The child elements belonging to our grid should be appropriately named according to the grid name we provide. (i.e. myGrid-col1, myGrid-col2)</a:t>
            </a:r>
          </a:p>
          <a:p>
            <a:pPr lvl="0"/>
            <a:r>
              <a:rPr lang="en-US" dirty="0">
                <a:effectLst/>
              </a:rPr>
              <a:t>We should be able to provide our generator with a list of fractions that will correspond to the widths of the columns in our grid. </a:t>
            </a:r>
          </a:p>
          <a:p>
            <a:pPr lvl="0"/>
            <a:r>
              <a:rPr lang="en-US" dirty="0">
                <a:effectLst/>
              </a:rPr>
              <a:t>We should be able to set a fixed pixel-width gutter for our grid.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9643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55</TotalTime>
  <Words>355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Kilter</vt:lpstr>
      <vt:lpstr>A SCSS Grid Generator Mixin</vt:lpstr>
      <vt:lpstr>WTF is SassScript?</vt:lpstr>
      <vt:lpstr>get sassy.</vt:lpstr>
      <vt:lpstr>get with the program.</vt:lpstr>
      <vt:lpstr>now it’s personal…and less verbose?</vt:lpstr>
      <vt:lpstr>A Custom Grid Generator Mixin: a sassy case study</vt:lpstr>
      <vt:lpstr>the specs.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SCSS Grid Generator Mixin</dc:title>
  <dc:creator>Jonathan Fejtek</dc:creator>
  <cp:lastModifiedBy>Jonathan Fejtek</cp:lastModifiedBy>
  <cp:revision>4</cp:revision>
  <dcterms:created xsi:type="dcterms:W3CDTF">2018-02-02T05:24:37Z</dcterms:created>
  <dcterms:modified xsi:type="dcterms:W3CDTF">2018-02-02T06:20:28Z</dcterms:modified>
</cp:coreProperties>
</file>