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62" r:id="rId2"/>
    <p:sldId id="264" r:id="rId3"/>
    <p:sldId id="271" r:id="rId4"/>
    <p:sldId id="265" r:id="rId5"/>
    <p:sldId id="266" r:id="rId6"/>
    <p:sldId id="267" r:id="rId7"/>
    <p:sldId id="268" r:id="rId8"/>
    <p:sldId id="269" r:id="rId9"/>
    <p:sldId id="270" r:id="rId10"/>
    <p:sldId id="272" r:id="rId11"/>
    <p:sldId id="273"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EBD4C4-B099-4F81-8D23-BF9C63216BB9}" v="48" dt="2023-09-06T06:41:47.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Jahir Basoria Garcia" userId="feed48c23a58351e" providerId="LiveId" clId="{63EBD4C4-B099-4F81-8D23-BF9C63216BB9}"/>
    <pc:docChg chg="undo redo custSel addSld delSld modSld">
      <pc:chgData name="Jonathan Jahir Basoria Garcia" userId="feed48c23a58351e" providerId="LiveId" clId="{63EBD4C4-B099-4F81-8D23-BF9C63216BB9}" dt="2023-09-06T06:41:14.440" v="460" actId="20577"/>
      <pc:docMkLst>
        <pc:docMk/>
      </pc:docMkLst>
      <pc:sldChg chg="modSp mod">
        <pc:chgData name="Jonathan Jahir Basoria Garcia" userId="feed48c23a58351e" providerId="LiveId" clId="{63EBD4C4-B099-4F81-8D23-BF9C63216BB9}" dt="2023-09-06T06:13:12.278" v="6" actId="20577"/>
        <pc:sldMkLst>
          <pc:docMk/>
          <pc:sldMk cId="2244612370" sldId="262"/>
        </pc:sldMkLst>
        <pc:spChg chg="mod">
          <ac:chgData name="Jonathan Jahir Basoria Garcia" userId="feed48c23a58351e" providerId="LiveId" clId="{63EBD4C4-B099-4F81-8D23-BF9C63216BB9}" dt="2023-09-06T06:13:12.278" v="6" actId="20577"/>
          <ac:spMkLst>
            <pc:docMk/>
            <pc:sldMk cId="2244612370" sldId="262"/>
            <ac:spMk id="2" creationId="{BFE6DA4C-0152-FB01-9DF1-63EE4F6B9D98}"/>
          </ac:spMkLst>
        </pc:spChg>
      </pc:sldChg>
      <pc:sldChg chg="addSp delSp modSp add del mod setBg setClrOvrMap delDesignElem">
        <pc:chgData name="Jonathan Jahir Basoria Garcia" userId="feed48c23a58351e" providerId="LiveId" clId="{63EBD4C4-B099-4F81-8D23-BF9C63216BB9}" dt="2023-09-06T06:14:59.755" v="17" actId="47"/>
        <pc:sldMkLst>
          <pc:docMk/>
          <pc:sldMk cId="1375041646" sldId="263"/>
        </pc:sldMkLst>
        <pc:spChg chg="mod">
          <ac:chgData name="Jonathan Jahir Basoria Garcia" userId="feed48c23a58351e" providerId="LiveId" clId="{63EBD4C4-B099-4F81-8D23-BF9C63216BB9}" dt="2023-09-06T06:13:38.791" v="12" actId="5793"/>
          <ac:spMkLst>
            <pc:docMk/>
            <pc:sldMk cId="1375041646" sldId="263"/>
            <ac:spMk id="2" creationId="{E914D9CA-9D2C-1254-9EFB-87BB4C86CD25}"/>
          </ac:spMkLst>
        </pc:spChg>
        <pc:spChg chg="add del">
          <ac:chgData name="Jonathan Jahir Basoria Garcia" userId="feed48c23a58351e" providerId="LiveId" clId="{63EBD4C4-B099-4F81-8D23-BF9C63216BB9}" dt="2023-09-06T06:12:23.400" v="2"/>
          <ac:spMkLst>
            <pc:docMk/>
            <pc:sldMk cId="1375041646" sldId="263"/>
            <ac:spMk id="11" creationId="{4FA533C5-33E3-4611-AF9F-72811D8B26A6}"/>
          </ac:spMkLst>
        </pc:spChg>
        <pc:spChg chg="add del">
          <ac:chgData name="Jonathan Jahir Basoria Garcia" userId="feed48c23a58351e" providerId="LiveId" clId="{63EBD4C4-B099-4F81-8D23-BF9C63216BB9}" dt="2023-09-06T06:12:23.400" v="2"/>
          <ac:spMkLst>
            <pc:docMk/>
            <pc:sldMk cId="1375041646" sldId="263"/>
            <ac:spMk id="17" creationId="{87F0FDC4-AD8C-47D9-9131-623C98ADB0AE}"/>
          </ac:spMkLst>
        </pc:spChg>
        <pc:spChg chg="add del">
          <ac:chgData name="Jonathan Jahir Basoria Garcia" userId="feed48c23a58351e" providerId="LiveId" clId="{63EBD4C4-B099-4F81-8D23-BF9C63216BB9}" dt="2023-09-06T06:12:23.400" v="2"/>
          <ac:spMkLst>
            <pc:docMk/>
            <pc:sldMk cId="1375041646" sldId="263"/>
            <ac:spMk id="19" creationId="{74CD14DB-BB81-479F-A1FC-1C75640E9F84}"/>
          </ac:spMkLst>
        </pc:spChg>
        <pc:spChg chg="add del">
          <ac:chgData name="Jonathan Jahir Basoria Garcia" userId="feed48c23a58351e" providerId="LiveId" clId="{63EBD4C4-B099-4F81-8D23-BF9C63216BB9}" dt="2023-09-06T06:12:23.400" v="2"/>
          <ac:spMkLst>
            <pc:docMk/>
            <pc:sldMk cId="1375041646" sldId="263"/>
            <ac:spMk id="21" creationId="{C943A91B-7CA7-4592-A975-73B1BF8C4C74}"/>
          </ac:spMkLst>
        </pc:spChg>
        <pc:spChg chg="add del">
          <ac:chgData name="Jonathan Jahir Basoria Garcia" userId="feed48c23a58351e" providerId="LiveId" clId="{63EBD4C4-B099-4F81-8D23-BF9C63216BB9}" dt="2023-09-06T06:12:23.400" v="2"/>
          <ac:spMkLst>
            <pc:docMk/>
            <pc:sldMk cId="1375041646" sldId="263"/>
            <ac:spMk id="23" creationId="{EC471314-E46A-414B-8D91-74880E84F187}"/>
          </ac:spMkLst>
        </pc:spChg>
        <pc:spChg chg="add del">
          <ac:chgData name="Jonathan Jahir Basoria Garcia" userId="feed48c23a58351e" providerId="LiveId" clId="{63EBD4C4-B099-4F81-8D23-BF9C63216BB9}" dt="2023-09-06T06:12:23.400" v="2"/>
          <ac:spMkLst>
            <pc:docMk/>
            <pc:sldMk cId="1375041646" sldId="263"/>
            <ac:spMk id="25" creationId="{6A681326-1C9D-44A3-A627-3871BDAE4127}"/>
          </ac:spMkLst>
        </pc:spChg>
        <pc:picChg chg="add del">
          <ac:chgData name="Jonathan Jahir Basoria Garcia" userId="feed48c23a58351e" providerId="LiveId" clId="{63EBD4C4-B099-4F81-8D23-BF9C63216BB9}" dt="2023-09-06T06:12:23.400" v="2"/>
          <ac:picMkLst>
            <pc:docMk/>
            <pc:sldMk cId="1375041646" sldId="263"/>
            <ac:picMk id="7" creationId="{91B28F63-CF00-448F-B141-FE33C33B1891}"/>
          </ac:picMkLst>
        </pc:picChg>
        <pc:picChg chg="add del">
          <ac:chgData name="Jonathan Jahir Basoria Garcia" userId="feed48c23a58351e" providerId="LiveId" clId="{63EBD4C4-B099-4F81-8D23-BF9C63216BB9}" dt="2023-09-06T06:12:23.400" v="2"/>
          <ac:picMkLst>
            <pc:docMk/>
            <pc:sldMk cId="1375041646" sldId="263"/>
            <ac:picMk id="9" creationId="{2AE609E2-8522-44E4-9077-980E5BCF3E14}"/>
          </ac:picMkLst>
        </pc:picChg>
        <pc:picChg chg="add del">
          <ac:chgData name="Jonathan Jahir Basoria Garcia" userId="feed48c23a58351e" providerId="LiveId" clId="{63EBD4C4-B099-4F81-8D23-BF9C63216BB9}" dt="2023-09-06T06:12:23.400" v="2"/>
          <ac:picMkLst>
            <pc:docMk/>
            <pc:sldMk cId="1375041646" sldId="263"/>
            <ac:picMk id="13" creationId="{8949AD42-25FD-4C3D-9EEE-B7FEC5809988}"/>
          </ac:picMkLst>
        </pc:picChg>
        <pc:picChg chg="add del">
          <ac:chgData name="Jonathan Jahir Basoria Garcia" userId="feed48c23a58351e" providerId="LiveId" clId="{63EBD4C4-B099-4F81-8D23-BF9C63216BB9}" dt="2023-09-06T06:12:23.400" v="2"/>
          <ac:picMkLst>
            <pc:docMk/>
            <pc:sldMk cId="1375041646" sldId="263"/>
            <ac:picMk id="15" creationId="{6AC7D913-60B7-4603-881B-831DA5D3A940}"/>
          </ac:picMkLst>
        </pc:picChg>
      </pc:sldChg>
      <pc:sldChg chg="modSp mod">
        <pc:chgData name="Jonathan Jahir Basoria Garcia" userId="feed48c23a58351e" providerId="LiveId" clId="{63EBD4C4-B099-4F81-8D23-BF9C63216BB9}" dt="2023-09-06T06:15:18.003" v="21" actId="404"/>
        <pc:sldMkLst>
          <pc:docMk/>
          <pc:sldMk cId="1415169022" sldId="264"/>
        </pc:sldMkLst>
        <pc:spChg chg="mod">
          <ac:chgData name="Jonathan Jahir Basoria Garcia" userId="feed48c23a58351e" providerId="LiveId" clId="{63EBD4C4-B099-4F81-8D23-BF9C63216BB9}" dt="2023-09-06T06:15:18.003" v="21" actId="404"/>
          <ac:spMkLst>
            <pc:docMk/>
            <pc:sldMk cId="1415169022" sldId="264"/>
            <ac:spMk id="2" creationId="{E914D9CA-9D2C-1254-9EFB-87BB4C86CD25}"/>
          </ac:spMkLst>
        </pc:spChg>
      </pc:sldChg>
      <pc:sldChg chg="modSp mod">
        <pc:chgData name="Jonathan Jahir Basoria Garcia" userId="feed48c23a58351e" providerId="LiveId" clId="{63EBD4C4-B099-4F81-8D23-BF9C63216BB9}" dt="2023-09-06T06:15:35.098" v="23" actId="1076"/>
        <pc:sldMkLst>
          <pc:docMk/>
          <pc:sldMk cId="320071839" sldId="265"/>
        </pc:sldMkLst>
        <pc:spChg chg="mod">
          <ac:chgData name="Jonathan Jahir Basoria Garcia" userId="feed48c23a58351e" providerId="LiveId" clId="{63EBD4C4-B099-4F81-8D23-BF9C63216BB9}" dt="2023-09-06T06:15:35.098" v="23" actId="1076"/>
          <ac:spMkLst>
            <pc:docMk/>
            <pc:sldMk cId="320071839" sldId="265"/>
            <ac:spMk id="2" creationId="{E914D9CA-9D2C-1254-9EFB-87BB4C86CD25}"/>
          </ac:spMkLst>
        </pc:spChg>
      </pc:sldChg>
      <pc:sldChg chg="modSp mod">
        <pc:chgData name="Jonathan Jahir Basoria Garcia" userId="feed48c23a58351e" providerId="LiveId" clId="{63EBD4C4-B099-4F81-8D23-BF9C63216BB9}" dt="2023-09-06T06:15:45.125" v="25" actId="1076"/>
        <pc:sldMkLst>
          <pc:docMk/>
          <pc:sldMk cId="4202564319" sldId="266"/>
        </pc:sldMkLst>
        <pc:spChg chg="mod">
          <ac:chgData name="Jonathan Jahir Basoria Garcia" userId="feed48c23a58351e" providerId="LiveId" clId="{63EBD4C4-B099-4F81-8D23-BF9C63216BB9}" dt="2023-09-06T06:15:45.125" v="25" actId="1076"/>
          <ac:spMkLst>
            <pc:docMk/>
            <pc:sldMk cId="4202564319" sldId="266"/>
            <ac:spMk id="2" creationId="{E914D9CA-9D2C-1254-9EFB-87BB4C86CD25}"/>
          </ac:spMkLst>
        </pc:spChg>
      </pc:sldChg>
      <pc:sldChg chg="modSp mod">
        <pc:chgData name="Jonathan Jahir Basoria Garcia" userId="feed48c23a58351e" providerId="LiveId" clId="{63EBD4C4-B099-4F81-8D23-BF9C63216BB9}" dt="2023-09-06T06:15:55.758" v="27" actId="1076"/>
        <pc:sldMkLst>
          <pc:docMk/>
          <pc:sldMk cId="3056561164" sldId="267"/>
        </pc:sldMkLst>
        <pc:spChg chg="mod">
          <ac:chgData name="Jonathan Jahir Basoria Garcia" userId="feed48c23a58351e" providerId="LiveId" clId="{63EBD4C4-B099-4F81-8D23-BF9C63216BB9}" dt="2023-09-06T06:15:55.758" v="27" actId="1076"/>
          <ac:spMkLst>
            <pc:docMk/>
            <pc:sldMk cId="3056561164" sldId="267"/>
            <ac:spMk id="2" creationId="{E914D9CA-9D2C-1254-9EFB-87BB4C86CD25}"/>
          </ac:spMkLst>
        </pc:spChg>
      </pc:sldChg>
      <pc:sldChg chg="modSp mod">
        <pc:chgData name="Jonathan Jahir Basoria Garcia" userId="feed48c23a58351e" providerId="LiveId" clId="{63EBD4C4-B099-4F81-8D23-BF9C63216BB9}" dt="2023-09-06T06:16:04.522" v="29" actId="1076"/>
        <pc:sldMkLst>
          <pc:docMk/>
          <pc:sldMk cId="3979168857" sldId="268"/>
        </pc:sldMkLst>
        <pc:spChg chg="mod">
          <ac:chgData name="Jonathan Jahir Basoria Garcia" userId="feed48c23a58351e" providerId="LiveId" clId="{63EBD4C4-B099-4F81-8D23-BF9C63216BB9}" dt="2023-09-06T06:16:04.522" v="29" actId="1076"/>
          <ac:spMkLst>
            <pc:docMk/>
            <pc:sldMk cId="3979168857" sldId="268"/>
            <ac:spMk id="2" creationId="{E914D9CA-9D2C-1254-9EFB-87BB4C86CD25}"/>
          </ac:spMkLst>
        </pc:spChg>
      </pc:sldChg>
      <pc:sldChg chg="modSp mod">
        <pc:chgData name="Jonathan Jahir Basoria Garcia" userId="feed48c23a58351e" providerId="LiveId" clId="{63EBD4C4-B099-4F81-8D23-BF9C63216BB9}" dt="2023-09-06T06:16:16.079" v="31" actId="1076"/>
        <pc:sldMkLst>
          <pc:docMk/>
          <pc:sldMk cId="3615811714" sldId="269"/>
        </pc:sldMkLst>
        <pc:spChg chg="mod">
          <ac:chgData name="Jonathan Jahir Basoria Garcia" userId="feed48c23a58351e" providerId="LiveId" clId="{63EBD4C4-B099-4F81-8D23-BF9C63216BB9}" dt="2023-09-06T06:16:16.079" v="31" actId="1076"/>
          <ac:spMkLst>
            <pc:docMk/>
            <pc:sldMk cId="3615811714" sldId="269"/>
            <ac:spMk id="2" creationId="{E914D9CA-9D2C-1254-9EFB-87BB4C86CD25}"/>
          </ac:spMkLst>
        </pc:spChg>
      </pc:sldChg>
      <pc:sldChg chg="modSp mod">
        <pc:chgData name="Jonathan Jahir Basoria Garcia" userId="feed48c23a58351e" providerId="LiveId" clId="{63EBD4C4-B099-4F81-8D23-BF9C63216BB9}" dt="2023-09-06T06:39:42.706" v="371" actId="1076"/>
        <pc:sldMkLst>
          <pc:docMk/>
          <pc:sldMk cId="1050644565" sldId="270"/>
        </pc:sldMkLst>
        <pc:spChg chg="mod">
          <ac:chgData name="Jonathan Jahir Basoria Garcia" userId="feed48c23a58351e" providerId="LiveId" clId="{63EBD4C4-B099-4F81-8D23-BF9C63216BB9}" dt="2023-09-06T06:39:42.706" v="371" actId="1076"/>
          <ac:spMkLst>
            <pc:docMk/>
            <pc:sldMk cId="1050644565" sldId="270"/>
            <ac:spMk id="2" creationId="{E914D9CA-9D2C-1254-9EFB-87BB4C86CD25}"/>
          </ac:spMkLst>
        </pc:spChg>
      </pc:sldChg>
      <pc:sldChg chg="modSp add mod">
        <pc:chgData name="Jonathan Jahir Basoria Garcia" userId="feed48c23a58351e" providerId="LiveId" clId="{63EBD4C4-B099-4F81-8D23-BF9C63216BB9}" dt="2023-09-06T06:39:15.878" v="370" actId="1076"/>
        <pc:sldMkLst>
          <pc:docMk/>
          <pc:sldMk cId="1804569289" sldId="271"/>
        </pc:sldMkLst>
        <pc:spChg chg="mod">
          <ac:chgData name="Jonathan Jahir Basoria Garcia" userId="feed48c23a58351e" providerId="LiveId" clId="{63EBD4C4-B099-4F81-8D23-BF9C63216BB9}" dt="2023-09-06T06:39:15.878" v="370" actId="1076"/>
          <ac:spMkLst>
            <pc:docMk/>
            <pc:sldMk cId="1804569289" sldId="271"/>
            <ac:spMk id="2" creationId="{E914D9CA-9D2C-1254-9EFB-87BB4C86CD25}"/>
          </ac:spMkLst>
        </pc:spChg>
      </pc:sldChg>
      <pc:sldChg chg="modSp add mod">
        <pc:chgData name="Jonathan Jahir Basoria Garcia" userId="feed48c23a58351e" providerId="LiveId" clId="{63EBD4C4-B099-4F81-8D23-BF9C63216BB9}" dt="2023-09-06T06:39:46.960" v="372" actId="1076"/>
        <pc:sldMkLst>
          <pc:docMk/>
          <pc:sldMk cId="3405824175" sldId="272"/>
        </pc:sldMkLst>
        <pc:spChg chg="mod">
          <ac:chgData name="Jonathan Jahir Basoria Garcia" userId="feed48c23a58351e" providerId="LiveId" clId="{63EBD4C4-B099-4F81-8D23-BF9C63216BB9}" dt="2023-09-06T06:39:46.960" v="372" actId="1076"/>
          <ac:spMkLst>
            <pc:docMk/>
            <pc:sldMk cId="3405824175" sldId="272"/>
            <ac:spMk id="2" creationId="{E914D9CA-9D2C-1254-9EFB-87BB4C86CD25}"/>
          </ac:spMkLst>
        </pc:spChg>
      </pc:sldChg>
      <pc:sldChg chg="modSp add mod">
        <pc:chgData name="Jonathan Jahir Basoria Garcia" userId="feed48c23a58351e" providerId="LiveId" clId="{63EBD4C4-B099-4F81-8D23-BF9C63216BB9}" dt="2023-09-06T06:39:58.395" v="374" actId="12"/>
        <pc:sldMkLst>
          <pc:docMk/>
          <pc:sldMk cId="184336426" sldId="273"/>
        </pc:sldMkLst>
        <pc:spChg chg="mod">
          <ac:chgData name="Jonathan Jahir Basoria Garcia" userId="feed48c23a58351e" providerId="LiveId" clId="{63EBD4C4-B099-4F81-8D23-BF9C63216BB9}" dt="2023-09-06T06:39:58.395" v="374" actId="12"/>
          <ac:spMkLst>
            <pc:docMk/>
            <pc:sldMk cId="184336426" sldId="273"/>
            <ac:spMk id="2" creationId="{E914D9CA-9D2C-1254-9EFB-87BB4C86CD25}"/>
          </ac:spMkLst>
        </pc:spChg>
      </pc:sldChg>
      <pc:sldChg chg="addSp delSp modSp add mod">
        <pc:chgData name="Jonathan Jahir Basoria Garcia" userId="feed48c23a58351e" providerId="LiveId" clId="{63EBD4C4-B099-4F81-8D23-BF9C63216BB9}" dt="2023-09-06T06:40:38.968" v="382" actId="1076"/>
        <pc:sldMkLst>
          <pc:docMk/>
          <pc:sldMk cId="4253742987" sldId="274"/>
        </pc:sldMkLst>
        <pc:spChg chg="del mod">
          <ac:chgData name="Jonathan Jahir Basoria Garcia" userId="feed48c23a58351e" providerId="LiveId" clId="{63EBD4C4-B099-4F81-8D23-BF9C63216BB9}" dt="2023-09-06T06:26:50.538" v="274"/>
          <ac:spMkLst>
            <pc:docMk/>
            <pc:sldMk cId="4253742987" sldId="274"/>
            <ac:spMk id="2" creationId="{E914D9CA-9D2C-1254-9EFB-87BB4C86CD25}"/>
          </ac:spMkLst>
        </pc:spChg>
        <pc:spChg chg="add mod">
          <ac:chgData name="Jonathan Jahir Basoria Garcia" userId="feed48c23a58351e" providerId="LiveId" clId="{63EBD4C4-B099-4F81-8D23-BF9C63216BB9}" dt="2023-09-06T06:40:38.968" v="382" actId="1076"/>
          <ac:spMkLst>
            <pc:docMk/>
            <pc:sldMk cId="4253742987" sldId="274"/>
            <ac:spMk id="3" creationId="{6D8DEB6D-282C-5377-A60B-4B419EFEFF4C}"/>
          </ac:spMkLst>
        </pc:spChg>
      </pc:sldChg>
      <pc:sldChg chg="addSp modSp add mod">
        <pc:chgData name="Jonathan Jahir Basoria Garcia" userId="feed48c23a58351e" providerId="LiveId" clId="{63EBD4C4-B099-4F81-8D23-BF9C63216BB9}" dt="2023-09-06T06:41:14.440" v="460" actId="20577"/>
        <pc:sldMkLst>
          <pc:docMk/>
          <pc:sldMk cId="3088789176" sldId="275"/>
        </pc:sldMkLst>
        <pc:spChg chg="add mod">
          <ac:chgData name="Jonathan Jahir Basoria Garcia" userId="feed48c23a58351e" providerId="LiveId" clId="{63EBD4C4-B099-4F81-8D23-BF9C63216BB9}" dt="2023-09-06T06:41:14.440" v="460" actId="20577"/>
          <ac:spMkLst>
            <pc:docMk/>
            <pc:sldMk cId="3088789176" sldId="275"/>
            <ac:spMk id="2" creationId="{F83F7219-AB50-5456-8788-D5AD096C6A92}"/>
          </ac:spMkLst>
        </pc:spChg>
      </pc:sldChg>
      <pc:sldChg chg="modSp add del mod">
        <pc:chgData name="Jonathan Jahir Basoria Garcia" userId="feed48c23a58351e" providerId="LiveId" clId="{63EBD4C4-B099-4F81-8D23-BF9C63216BB9}" dt="2023-09-06T06:40:34.062" v="381" actId="2696"/>
        <pc:sldMkLst>
          <pc:docMk/>
          <pc:sldMk cId="3678670728" sldId="276"/>
        </pc:sldMkLst>
        <pc:spChg chg="mod">
          <ac:chgData name="Jonathan Jahir Basoria Garcia" userId="feed48c23a58351e" providerId="LiveId" clId="{63EBD4C4-B099-4F81-8D23-BF9C63216BB9}" dt="2023-09-06T06:40:28.196" v="380" actId="20577"/>
          <ac:spMkLst>
            <pc:docMk/>
            <pc:sldMk cId="3678670728" sldId="276"/>
            <ac:spMk id="3" creationId="{6D8DEB6D-282C-5377-A60B-4B419EFEFF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170815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128389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A1779-F5AE-40F9-85DB-84811EF47FCD}" type="slidenum">
              <a:rPr lang="es-MX" smtClean="0"/>
              <a:t>‹Nº›</a:t>
            </a:fld>
            <a:endParaRPr lang="es-MX"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33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22528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A1779-F5AE-40F9-85DB-84811EF47FCD}" type="slidenum">
              <a:rPr lang="es-MX" smtClean="0"/>
              <a:t>‹Nº›</a:t>
            </a:fld>
            <a:endParaRPr lang="es-MX"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0357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696722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3207343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192825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334568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305546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248512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144470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37183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359400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346978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1AA75E4-FAB8-4D68-84BE-8565EF4A577A}" type="datetimeFigureOut">
              <a:rPr lang="es-MX" smtClean="0"/>
              <a:t>06/09/2023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A1779-F5AE-40F9-85DB-84811EF47FCD}" type="slidenum">
              <a:rPr lang="es-MX" smtClean="0"/>
              <a:t>‹Nº›</a:t>
            </a:fld>
            <a:endParaRPr lang="es-MX" dirty="0"/>
          </a:p>
        </p:txBody>
      </p:sp>
    </p:spTree>
    <p:extLst>
      <p:ext uri="{BB962C8B-B14F-4D97-AF65-F5344CB8AC3E}">
        <p14:creationId xmlns:p14="http://schemas.microsoft.com/office/powerpoint/2010/main" val="366577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AA75E4-FAB8-4D68-84BE-8565EF4A577A}" type="datetimeFigureOut">
              <a:rPr lang="es-MX" smtClean="0"/>
              <a:t>06/09/2023</a:t>
            </a:fld>
            <a:endParaRPr lang="es-MX"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A1779-F5AE-40F9-85DB-84811EF47FCD}" type="slidenum">
              <a:rPr lang="es-MX" smtClean="0"/>
              <a:t>‹Nº›</a:t>
            </a:fld>
            <a:endParaRPr lang="es-MX" dirty="0"/>
          </a:p>
        </p:txBody>
      </p:sp>
    </p:spTree>
    <p:extLst>
      <p:ext uri="{BB962C8B-B14F-4D97-AF65-F5344CB8AC3E}">
        <p14:creationId xmlns:p14="http://schemas.microsoft.com/office/powerpoint/2010/main" val="234768768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E6DA4C-0152-FB01-9DF1-63EE4F6B9D98}"/>
              </a:ext>
            </a:extLst>
          </p:cNvPr>
          <p:cNvSpPr txBox="1"/>
          <p:nvPr/>
        </p:nvSpPr>
        <p:spPr>
          <a:xfrm>
            <a:off x="841092" y="1474619"/>
            <a:ext cx="10509813" cy="390876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1800" b="1"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Universidad Autónoma De Tamaulipas</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Materia:</a:t>
            </a: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Profesión y valores</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Profesor:</a:t>
            </a: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s-MX" altLang="es-MX" dirty="0">
                <a:latin typeface="Arial" panose="020B0604020202020204" pitchFamily="34" charset="0"/>
                <a:ea typeface="Calibri" panose="020F0502020204030204" pitchFamily="34" charset="0"/>
                <a:cs typeface="Arial" panose="020B0604020202020204" pitchFamily="34" charset="0"/>
              </a:rPr>
              <a:t>	Pérez Cobos Julissa</a:t>
            </a:r>
            <a:r>
              <a:rPr kumimoji="0" lang="es-MX" altLang="es-MX"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s-MX" altLang="es-MX" sz="1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Alumno:</a:t>
            </a: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Aguilar Loredo Juan Alfonso.</a:t>
            </a:r>
          </a:p>
          <a:p>
            <a:pPr marL="0" marR="0" lvl="0" indent="0" algn="justLow" defTabSz="914400" rtl="0" eaLnBrk="0" fontAlgn="base" latinLnBrk="0" hangingPunct="0">
              <a:lnSpc>
                <a:spcPct val="100000"/>
              </a:lnSpc>
              <a:spcBef>
                <a:spcPct val="0"/>
              </a:spcBef>
              <a:spcAft>
                <a:spcPct val="0"/>
              </a:spcAft>
              <a:buClrTx/>
              <a:buSzTx/>
              <a:buFontTx/>
              <a:buNone/>
              <a:tabLst/>
            </a:pPr>
            <a:r>
              <a:rPr lang="es-MX" altLang="es-MX" dirty="0">
                <a:latin typeface="Arial" panose="020B0604020202020204" pitchFamily="34" charset="0"/>
                <a:ea typeface="Calibri" panose="020F0502020204030204" pitchFamily="34" charset="0"/>
                <a:cs typeface="Arial" panose="020B0604020202020204" pitchFamily="34" charset="0"/>
              </a:rPr>
              <a:t>		Basoria Garcia Jonathan Jahir </a:t>
            </a:r>
            <a:endParaRPr kumimoji="0" lang="es-MX" altLang="es-MX" sz="1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Carrera:                                                                               Semestre y Grupo:</a:t>
            </a:r>
            <a:endParaRPr kumimoji="0" lang="es-MX" altLang="es-MX"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s-MX" altLang="es-MX" sz="1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Ing. Sistemas Computacionales.                                                 </a:t>
            </a:r>
            <a:r>
              <a:rPr lang="es-MX" altLang="es-MX" dirty="0">
                <a:latin typeface="Arial" panose="020B0604020202020204" pitchFamily="34" charset="0"/>
                <a:ea typeface="Calibri" panose="020F0502020204030204" pitchFamily="34" charset="0"/>
                <a:cs typeface="Arial" panose="020B0604020202020204" pitchFamily="34" charset="0"/>
              </a:rPr>
              <a:t>7</a:t>
            </a:r>
            <a:r>
              <a:rPr kumimoji="0" lang="es-MX" altLang="es-MX" sz="1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a:t>
            </a:r>
            <a:endParaRPr kumimoji="0" lang="es-MX" altLang="es-MX"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EB0C4CA-CCA8-D99B-6C54-C46B1803150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2049" name="Imagen 3" descr="uat">
            <a:extLst>
              <a:ext uri="{FF2B5EF4-FFF2-40B4-BE49-F238E27FC236}">
                <a16:creationId xmlns:a16="http://schemas.microsoft.com/office/drawing/2014/main" id="{7FBAA49F-0AAE-9051-EE11-3825B548D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54" y="124427"/>
            <a:ext cx="8553691" cy="119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61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415318"/>
            <a:ext cx="10509813" cy="470898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1.4.- Licencia para el ejercicio de profesiones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Arquitectos: Los arquitectos a menudo requieren licencias para diseñar edificios y estructuras.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Contadores: Los contadores públicos certificados (CPA) suelen necesitar una licencia para realizar auditorías y servicios de contabilidad públicos.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Profesionales de la educación: Los maestros y profesores suelen necesitar licencias de enseñanza emitidas por las autoridades educativas para trabajar en escuelas públicas y privadas.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Psicólogos y terapeutas: Los psicólogos clínicos y otros terapeutas a menudo necesitan licencias para brindar servicios de salud mental.</a:t>
            </a: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p:txBody>
      </p:sp>
    </p:spTree>
    <p:extLst>
      <p:ext uri="{BB962C8B-B14F-4D97-AF65-F5344CB8AC3E}">
        <p14:creationId xmlns:p14="http://schemas.microsoft.com/office/powerpoint/2010/main" val="340582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275278"/>
            <a:ext cx="10509813" cy="5324535"/>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1.5. Otorgamiento de licencias en México</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El otorgamiento de licencias en México se refiere al proceso mediante el cual las autoridades gubernamentales permiten a individuos y empresas llevar a cabo ciertas actividades o funciones que de otra manera estarían restringidas. Las licencias pueden ser necesarias para una amplia variedad de actividades, desde conducir un vehículo hasta operar un negocio o ejercer una profesión regulada.</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Licencias: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MX" sz="2000" dirty="0">
                <a:latin typeface="Arial" panose="020B0604020202020204" pitchFamily="34" charset="0"/>
              </a:rPr>
              <a:t>Licencia de conducir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MX" sz="2000" dirty="0">
                <a:latin typeface="Arial" panose="020B0604020202020204" pitchFamily="34" charset="0"/>
              </a:rPr>
              <a:t>Licencia comercial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MX" sz="2000" dirty="0">
                <a:latin typeface="Arial" panose="020B0604020202020204" pitchFamily="34" charset="0"/>
              </a:rPr>
              <a:t>Licencia de negocios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MX" sz="2000" dirty="0">
                <a:latin typeface="Arial" panose="020B0604020202020204" pitchFamily="34" charset="0"/>
              </a:rPr>
              <a:t>Licencia profesional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MX" sz="2000" dirty="0">
                <a:latin typeface="Arial" panose="020B0604020202020204" pitchFamily="34" charset="0"/>
              </a:rPr>
              <a:t>Licencia de construcción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MX" sz="2000" dirty="0">
                <a:latin typeface="Arial" panose="020B0604020202020204" pitchFamily="34" charset="0"/>
              </a:rPr>
              <a:t>Licencia de alcohol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MX" sz="2000" dirty="0">
                <a:latin typeface="Arial" panose="020B0604020202020204" pitchFamily="34" charset="0"/>
              </a:rPr>
              <a:t>Licencia ambiental</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p:txBody>
      </p:sp>
    </p:spTree>
    <p:extLst>
      <p:ext uri="{BB962C8B-B14F-4D97-AF65-F5344CB8AC3E}">
        <p14:creationId xmlns:p14="http://schemas.microsoft.com/office/powerpoint/2010/main" val="18433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D8DEB6D-282C-5377-A60B-4B419EFEFF4C}"/>
              </a:ext>
            </a:extLst>
          </p:cNvPr>
          <p:cNvSpPr txBox="1"/>
          <p:nvPr/>
        </p:nvSpPr>
        <p:spPr>
          <a:xfrm>
            <a:off x="1427747" y="1018504"/>
            <a:ext cx="9336505" cy="5632311"/>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1.6. Otorgamiento de licencias en el extranjero</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El otorgamiento de licencias en el extranjero se refiere al proceso mediante el cual una persona o entidad busca obtener una licencia o permiso para realizar actividades específicas en un país diferente al de su origen. Este proceso puede variar significativamente según el tipo de licencia que se busca y las regulaciones del país de destino.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Los requisitos y procedimientos para obtener una licencia en el extranjero pueden variar considerablemente. En algunos casos, es posible que debas cumplir con ciertos requisitos de educación, experiencia laboral, exámenes, pruebas de competencia o formación específica antes de que se te otorgue la licencia. También es común que debas proporcionar documentación personal y, en algunos casos, pagar tarifas.</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Algunos países tienen acuerdos de reconocimiento mutuo de licencias con otros, lo que significa que ciertas licencias otorgadas en un país pueden ser válidas en otro sin la necesidad de un proceso de obtención adicional.</a:t>
            </a:r>
          </a:p>
        </p:txBody>
      </p:sp>
    </p:spTree>
    <p:extLst>
      <p:ext uri="{BB962C8B-B14F-4D97-AF65-F5344CB8AC3E}">
        <p14:creationId xmlns:p14="http://schemas.microsoft.com/office/powerpoint/2010/main" val="4253742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83F7219-AB50-5456-8788-D5AD096C6A92}"/>
              </a:ext>
            </a:extLst>
          </p:cNvPr>
          <p:cNvSpPr txBox="1"/>
          <p:nvPr/>
        </p:nvSpPr>
        <p:spPr>
          <a:xfrm>
            <a:off x="1299411" y="1572126"/>
            <a:ext cx="10042357" cy="3785652"/>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1.7. Perspectivas para el ejercicio internacional de la profesión</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Es la evaluación y consideración de las oportunidades y desafíos que enfrentan los profesionales que desean trabajar en el extranjero o ejercer su profesión en un contexto internacional. Esto implica analizar las posibilidades de empleo, las perspectivas de crecimiento profesional y los factores que pueden influir en la toma de decisiones relacionadas con una carrera en un entorno internacional.</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En algunos campos, como la tecnología de la información, la ingeniería, la medicina y el marketing digital, las perspectivas de carrera internacional suelen ser abundantes. La demanda de profesionales altamente calificados en estas áreas es global, lo que significa que tienes la posibilidad de encontrar empleo en múltiples países.</a:t>
            </a:r>
          </a:p>
        </p:txBody>
      </p:sp>
    </p:spTree>
    <p:extLst>
      <p:ext uri="{BB962C8B-B14F-4D97-AF65-F5344CB8AC3E}">
        <p14:creationId xmlns:p14="http://schemas.microsoft.com/office/powerpoint/2010/main" val="3088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874728"/>
            <a:ext cx="10509813" cy="3108543"/>
          </a:xfrm>
          <a:prstGeom prst="rect">
            <a:avLst/>
          </a:prstGeom>
          <a:noFill/>
        </p:spPr>
        <p:txBody>
          <a:bodyPr wrap="square" rtlCol="0">
            <a:spAutoFit/>
          </a:bodyPr>
          <a:lstStyle/>
          <a:p>
            <a:pPr marL="0" marR="0" lvl="0" indent="0" algn="just" fontAlgn="base">
              <a:lnSpc>
                <a:spcPct val="90000"/>
              </a:lnSpc>
              <a:spcBef>
                <a:spcPts val="1000"/>
              </a:spcBef>
              <a:buClr>
                <a:schemeClr val="bg2">
                  <a:lumMod val="40000"/>
                  <a:lumOff val="60000"/>
                </a:schemeClr>
              </a:buClr>
              <a:buSzPct val="80000"/>
              <a:buFont typeface="Wingdings 3" charset="2"/>
              <a:buChar char=""/>
              <a:tabLst/>
            </a:pPr>
            <a:r>
              <a:rPr lang="en-US" altLang="es-MX" sz="2000" dirty="0">
                <a:latin typeface="Arial" panose="020B0604020202020204" pitchFamily="34" charset="0"/>
                <a:ea typeface="+mj-ea"/>
                <a:cs typeface="Arial" panose="020B0604020202020204" pitchFamily="34" charset="0"/>
              </a:rPr>
              <a:t>1.1.- Ética profesional</a:t>
            </a:r>
          </a:p>
          <a:p>
            <a:pPr marL="0" marR="0" lvl="0" indent="0" algn="just" fontAlgn="base">
              <a:lnSpc>
                <a:spcPct val="90000"/>
              </a:lnSpc>
              <a:spcBef>
                <a:spcPts val="1000"/>
              </a:spcBef>
              <a:buClr>
                <a:schemeClr val="bg2">
                  <a:lumMod val="40000"/>
                  <a:lumOff val="60000"/>
                </a:schemeClr>
              </a:buClr>
              <a:buSzPct val="80000"/>
              <a:buFont typeface="Wingdings 3" charset="2"/>
              <a:buChar char=""/>
              <a:tabLst/>
            </a:pPr>
            <a:endParaRPr lang="en-US" altLang="es-MX" sz="2000" dirty="0">
              <a:latin typeface="Arial" panose="020B0604020202020204" pitchFamily="34" charset="0"/>
              <a:ea typeface="+mj-ea"/>
              <a:cs typeface="Arial" panose="020B0604020202020204" pitchFamily="34" charset="0"/>
            </a:endParaRPr>
          </a:p>
          <a:p>
            <a:pPr marL="0" marR="0" lvl="0" indent="0" algn="just" fontAlgn="base">
              <a:lnSpc>
                <a:spcPct val="90000"/>
              </a:lnSpc>
              <a:spcBef>
                <a:spcPts val="1000"/>
              </a:spcBef>
              <a:buClr>
                <a:schemeClr val="bg2">
                  <a:lumMod val="40000"/>
                  <a:lumOff val="60000"/>
                </a:schemeClr>
              </a:buClr>
              <a:buSzPct val="80000"/>
              <a:tabLst/>
            </a:pPr>
            <a:r>
              <a:rPr lang="en-US" altLang="es-MX" sz="2000" dirty="0">
                <a:latin typeface="Arial" panose="020B0604020202020204" pitchFamily="34" charset="0"/>
                <a:ea typeface="+mj-ea"/>
                <a:cs typeface="Arial" panose="020B0604020202020204" pitchFamily="34" charset="0"/>
              </a:rPr>
              <a:t>La ética profesional se refiere al conjunto de principios y normas morales que rigen el comportamiento de las personas en el ámbito de su profesión o ocupación. Dichos principios eticos son diseñados para guiar a los profesionales en la toma de decisiones éticas y en la conducta moral en el ejercicio de sus responsabilidades laborares.</a:t>
            </a:r>
          </a:p>
          <a:p>
            <a:pPr marL="0" marR="0" lvl="0" indent="0" algn="just" fontAlgn="base">
              <a:lnSpc>
                <a:spcPct val="90000"/>
              </a:lnSpc>
              <a:spcBef>
                <a:spcPts val="1000"/>
              </a:spcBef>
              <a:buClr>
                <a:schemeClr val="bg2">
                  <a:lumMod val="40000"/>
                  <a:lumOff val="60000"/>
                </a:schemeClr>
              </a:buClr>
              <a:buSzPct val="80000"/>
              <a:buFont typeface="Wingdings 3" charset="2"/>
              <a:buChar char=""/>
              <a:tabLst/>
            </a:pPr>
            <a:endParaRPr lang="en-US" altLang="es-MX" sz="2000" dirty="0">
              <a:latin typeface="Arial" panose="020B0604020202020204" pitchFamily="34" charset="0"/>
              <a:ea typeface="+mj-ea"/>
              <a:cs typeface="Arial" panose="020B0604020202020204" pitchFamily="34" charset="0"/>
            </a:endParaRPr>
          </a:p>
          <a:p>
            <a:pPr marL="0" marR="0" lvl="0" indent="0" algn="just" fontAlgn="base">
              <a:lnSpc>
                <a:spcPct val="90000"/>
              </a:lnSpc>
              <a:spcBef>
                <a:spcPts val="1000"/>
              </a:spcBef>
              <a:buClr>
                <a:schemeClr val="bg2">
                  <a:lumMod val="40000"/>
                  <a:lumOff val="60000"/>
                </a:schemeClr>
              </a:buClr>
              <a:buSzPct val="80000"/>
              <a:tabLst/>
            </a:pPr>
            <a:r>
              <a:rPr lang="en-US" altLang="es-MX" sz="2000" dirty="0">
                <a:latin typeface="Arial" panose="020B0604020202020204" pitchFamily="34" charset="0"/>
                <a:ea typeface="+mj-ea"/>
                <a:cs typeface="Arial" panose="020B0604020202020204" pitchFamily="34" charset="0"/>
              </a:rPr>
              <a:t>La ética profesional es esencial en muchas profesiones para poder garantizar la integridad, confianza del público y el respeto por los valores fundamentales.</a:t>
            </a:r>
          </a:p>
        </p:txBody>
      </p:sp>
    </p:spTree>
    <p:extLst>
      <p:ext uri="{BB962C8B-B14F-4D97-AF65-F5344CB8AC3E}">
        <p14:creationId xmlns:p14="http://schemas.microsoft.com/office/powerpoint/2010/main" val="141516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279506"/>
            <a:ext cx="10509813" cy="4832092"/>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800" dirty="0">
                <a:latin typeface="Arial" panose="020B0604020202020204" pitchFamily="34" charset="0"/>
              </a:rPr>
              <a:t>1.1.- Ética profesional</a:t>
            </a:r>
            <a:endParaRPr lang="es-MX" altLang="es-MX" sz="32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Algunos de los principios éticos comunes en la ética profesional son:</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Confidencialidad: Los profesionales deben mantener la confidencialidad de la información confiada por sus clientes, pacientes o empleadores, a menos que existan circunstancias específicas que requieran revelarla.</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Honestidad y veracidad: Los profesionales deben ser honestos y veraces en todas sus interacciones profesionales. Esto implica proporcionar información precisa y no engañar a los demás.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Competencia: Los profesionales deben tener la capacitación y la competencia necesarias para llevar a cabo sus responsabilidades de manera adecuada. Deben buscar la formación continua y mejorar sus habilidades.</a:t>
            </a:r>
            <a:endParaRPr lang="es-MX" altLang="es-MX" sz="2000" dirty="0">
              <a:latin typeface="Arial" panose="020B0604020202020204" pitchFamily="34" charset="0"/>
            </a:endParaRPr>
          </a:p>
        </p:txBody>
      </p:sp>
    </p:spTree>
    <p:extLst>
      <p:ext uri="{BB962C8B-B14F-4D97-AF65-F5344CB8AC3E}">
        <p14:creationId xmlns:p14="http://schemas.microsoft.com/office/powerpoint/2010/main" val="180456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311669"/>
            <a:ext cx="10509813" cy="470898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1.1.- Ética profesional</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Imparcialidad y no discriminación: Los profesionales deben tratar a todas las personas con igualdad y respeto, evitando la discriminación basada en características como la raza, el género, la religión, la orientación sexual, etc.</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Responsabilidad: Los profesionales son responsables de sus acciones y decisiones en el desempeño de sus funciones. Deben asumir la responsabilidad de cualquier error o mala conducta profesional.</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Integridad: Los profesionales deben mantener la integridad personal y profesional, evitando comportamientos deshonestos o conflictos de intereses.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Priorización del interés público: En muchas profesiones, se espera que los profesionales prioricen el interés público sobre sus intereses personales o los de sus empleadores..</a:t>
            </a:r>
            <a:endParaRPr lang="es-MX" altLang="es-MX" sz="2000" dirty="0">
              <a:latin typeface="Arial" panose="020B0604020202020204" pitchFamily="34" charset="0"/>
            </a:endParaRPr>
          </a:p>
        </p:txBody>
      </p:sp>
    </p:spTree>
    <p:extLst>
      <p:ext uri="{BB962C8B-B14F-4D97-AF65-F5344CB8AC3E}">
        <p14:creationId xmlns:p14="http://schemas.microsoft.com/office/powerpoint/2010/main" val="32007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441803"/>
            <a:ext cx="10509813" cy="317009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1.2.- Función Social del Ingeniero</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Esta se refiere al papel y la responsabilidad que los in</a:t>
            </a:r>
            <a:r>
              <a:rPr lang="es-ES" altLang="es-MX" sz="2000" dirty="0">
                <a:latin typeface="Arial" panose="020B0604020202020204" pitchFamily="34" charset="0"/>
              </a:rPr>
              <a:t>genieros tienen en la sociedad para contribuir al bienestar de esta. Los ingenieros desempeñan un papel fundamental en la planificación, diseño, construcción y mantenimiento de infraestructuras, tecnologías y sistemas que afectan directamente a la vida de las personas y al desarrollo de la sociedad en su conjunto. </a:t>
            </a:r>
            <a:r>
              <a:rPr lang="es-MX" altLang="es-MX" sz="2000" dirty="0">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Dicha función implica utilizar el conocimiento técnico y las habilidades para abordar los desafíos y necesidades de la sociedad de manera ética, segura y sostenible.</a:t>
            </a:r>
          </a:p>
        </p:txBody>
      </p:sp>
    </p:spTree>
    <p:extLst>
      <p:ext uri="{BB962C8B-B14F-4D97-AF65-F5344CB8AC3E}">
        <p14:creationId xmlns:p14="http://schemas.microsoft.com/office/powerpoint/2010/main" val="420256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415187"/>
            <a:ext cx="10509813" cy="4401205"/>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1.2.- Función Social del Ingeniero</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Algunas de las principales dimensiones de la función social de un ingeniero son:</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Solución de problemas: Los ingenieros son capacitados para abordar problemas complejos y desarrollar soluciones técnicas para una variedad de desafíos en áreas como la energía, la salud, el medio ambiente, la infraestructura, la tecnología, entre otras. </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Seguridad y ética: Los ingenieros tienen la responsabilidad ética de garantizar que sus diseños y proyectos sean seguros para las personas y el medio ambiente. </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Sostenibilidad: Los ingenieros desempeñan un papel importante en la promoción de la sostenibilidad, diseñando soluciones que minimizan el impacto ambiental y promueven el uso eficiente de los recursos naturales.</a:t>
            </a:r>
            <a:endParaRPr lang="es-MX" altLang="es-MX" sz="2000" dirty="0">
              <a:latin typeface="Arial" panose="020B0604020202020204" pitchFamily="34" charset="0"/>
            </a:endParaRPr>
          </a:p>
        </p:txBody>
      </p:sp>
    </p:spTree>
    <p:extLst>
      <p:ext uri="{BB962C8B-B14F-4D97-AF65-F5344CB8AC3E}">
        <p14:creationId xmlns:p14="http://schemas.microsoft.com/office/powerpoint/2010/main" val="305656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147291"/>
            <a:ext cx="10509813" cy="5324535"/>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1.2.- Función Social del Ingeniero</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Innovación y avance tecnológico: Los ingenieros son agentes clave en la innovación y el avance tecnológico, lo que contribuye al crecimiento económico y al progreso social. </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Colaboración interdisciplinaria: Los ingenieros a menudo trabajan en equipos multidisciplinarios junto con profesionales de otras áreas, como científicos, arquitectos, médicos y economistas, para abordar problemas complejos que requieren una variedad de perspectivas y habilidades.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Educación y divulgación: Muchos ingenieros también desempeñan un papel importante en la educación y la divulgación, compartiendo su conocimiento y experiencia con estudiantes, colegas y el público en general.</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Cumplimiento de normativas y regulaciones: Los ingenieros deben cumplir con las normativas y regulaciones vigentes en su área de especialización para garantizar la seguridad y la calidad de sus proyectos.</a:t>
            </a:r>
            <a:endParaRPr lang="es-MX" altLang="es-MX" sz="2000" dirty="0">
              <a:latin typeface="Arial" panose="020B0604020202020204" pitchFamily="34" charset="0"/>
            </a:endParaRPr>
          </a:p>
        </p:txBody>
      </p:sp>
    </p:spTree>
    <p:extLst>
      <p:ext uri="{BB962C8B-B14F-4D97-AF65-F5344CB8AC3E}">
        <p14:creationId xmlns:p14="http://schemas.microsoft.com/office/powerpoint/2010/main" val="397916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536174"/>
            <a:ext cx="10509813" cy="3785652"/>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1.4.- Licencia para el ejercicio de profesiones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Estas son autorizaciones otorgadas por una entidad gubernamental o un organismo profesional que permiten a una persona ejercer una profesión específica de manera legal y regulada. Estas licencias son comunes en una variedad de campos profesionales y tienen como objetivo principal proteger la salud, la seguridad y el bienestar del público al asegurarse de que aquellos que practican una profesión tengan la capacitación, la competencia y la ética necesarias para hacerlo de manera adecuada.</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El proceso para obtener una licencia profesional varía según la profesión y la jurisdicción. Una vez que un individuo obtiene una licencia, está sujeto a regulaciones y estándares éticos que deben seguir mientras ejerce su profesión.</a:t>
            </a:r>
            <a:endParaRPr lang="es-MX" altLang="es-MX" sz="2000" dirty="0">
              <a:latin typeface="Arial" panose="020B0604020202020204" pitchFamily="34" charset="0"/>
            </a:endParaRPr>
          </a:p>
        </p:txBody>
      </p:sp>
    </p:spTree>
    <p:extLst>
      <p:ext uri="{BB962C8B-B14F-4D97-AF65-F5344CB8AC3E}">
        <p14:creationId xmlns:p14="http://schemas.microsoft.com/office/powerpoint/2010/main" val="36158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14D9CA-9D2C-1254-9EFB-87BB4C86CD25}"/>
              </a:ext>
            </a:extLst>
          </p:cNvPr>
          <p:cNvSpPr txBox="1"/>
          <p:nvPr/>
        </p:nvSpPr>
        <p:spPr>
          <a:xfrm>
            <a:off x="841093" y="1294549"/>
            <a:ext cx="10509813" cy="470898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1.4.- Licencia para el ejercicio de profesiones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Algunos de los ejemplos de profesiones que requieren licencias son las siguientes</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panose="020B0604020202020204" pitchFamily="34" charset="0"/>
              </a:rPr>
              <a:t> </a:t>
            </a:r>
            <a:r>
              <a:rPr lang="es-ES" altLang="es-MX" sz="2000" dirty="0">
                <a:latin typeface="Arial" panose="020B0604020202020204" pitchFamily="34" charset="0"/>
              </a:rPr>
              <a:t>Médicos y profesionales de la salud: Los médicos, enfermeros, dentistas y otros profesionales de la salud suelen requerir licencias emitidas por las autoridades de salud estatales o nacionales para ejercer la medicina y proporcionar atención médica.</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Abogados: Los abogados deben obtener una licencia de un colegio de abogados o una entidad similar para representar legalmente a sus clientes.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Arial" panose="020B0604020202020204" pitchFamily="34" charset="0"/>
              </a:rPr>
              <a:t>Ingenieros: Los ingenieros profesionales, dependiendo de la jurisdicción, pueden necesitar una licencia para diseñar y supervisar proyectos de ingeniería que afecten la seguridad pública.</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MX" sz="2000" dirty="0">
              <a:latin typeface="Arial" panose="020B0604020202020204" pitchFamily="34" charset="0"/>
            </a:endParaRPr>
          </a:p>
        </p:txBody>
      </p:sp>
    </p:spTree>
    <p:extLst>
      <p:ext uri="{BB962C8B-B14F-4D97-AF65-F5344CB8AC3E}">
        <p14:creationId xmlns:p14="http://schemas.microsoft.com/office/powerpoint/2010/main" val="105064456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TotalTime>
  <Words>1438</Words>
  <Application>Microsoft Office PowerPoint</Application>
  <PresentationFormat>Panorámica</PresentationFormat>
  <Paragraphs>109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Ponchis Aguilar Loredo</dc:creator>
  <cp:lastModifiedBy>Jonathan Jahir Basoria Garcia</cp:lastModifiedBy>
  <cp:revision>5</cp:revision>
  <dcterms:created xsi:type="dcterms:W3CDTF">2023-09-06T02:48:35Z</dcterms:created>
  <dcterms:modified xsi:type="dcterms:W3CDTF">2023-09-06T06:41:53Z</dcterms:modified>
</cp:coreProperties>
</file>