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3"/>
  </p:notesMasterIdLst>
  <p:sldIdLst>
    <p:sldId id="256" r:id="rId3"/>
    <p:sldId id="257" r:id="rId4"/>
    <p:sldId id="258" r:id="rId5"/>
    <p:sldId id="261" r:id="rId6"/>
    <p:sldId id="259" r:id="rId7"/>
    <p:sldId id="266" r:id="rId8"/>
    <p:sldId id="301" r:id="rId9"/>
    <p:sldId id="302" r:id="rId10"/>
    <p:sldId id="303" r:id="rId11"/>
    <p:sldId id="300" r:id="rId12"/>
  </p:sldIdLst>
  <p:sldSz cx="9144000" cy="5143500" type="screen16x9"/>
  <p:notesSz cx="6858000" cy="9144000"/>
  <p:embeddedFontLst>
    <p:embeddedFont>
      <p:font typeface="Anaheim" panose="020B0604020202020204" charset="0"/>
      <p:regular r:id="rId14"/>
    </p:embeddedFont>
    <p:embeddedFont>
      <p:font typeface="Overpass Mono" panose="020B0604020202020204" charset="0"/>
      <p:regular r:id="rId15"/>
      <p:bold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  <p:embeddedFont>
      <p:font typeface="Proxima Nova Semibold" panose="020B0604020202020204" charset="0"/>
      <p:regular r:id="rId21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7448B7-6124-491C-AAA2-577235736C33}">
  <a:tblStyle styleId="{057448B7-6124-491C-AAA2-577235736C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7419DFE-0878-4560-9ECE-11BE1E44F34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" name="Google Shape;16363;g8d4cbd36da_4_30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4" name="Google Shape;16364;g8d4cbd36da_4_30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137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67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220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6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28" name="Google Shape;328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request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MI PRIMER</a:t>
            </a:r>
            <a:br>
              <a:rPr lang="es-MX" dirty="0"/>
            </a:br>
            <a:r>
              <a:rPr lang="es-MX" dirty="0"/>
              <a:t>API</a:t>
            </a:r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Impartido por Jonathan Gómez, buen amigo, mejor persona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66" name="Google Shape;16366;p7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ANTES DE EMPEZAR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/>
              <a:t>Esta es una lista de las herramientas que utilizaremos:</a:t>
            </a:r>
            <a:endParaRPr sz="16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r>
              <a:rPr lang="es-MX" sz="1600" dirty="0"/>
              <a:t>Visual Studio </a:t>
            </a:r>
            <a:r>
              <a:rPr lang="es-MX" sz="1600" dirty="0" err="1"/>
              <a:t>Code</a:t>
            </a:r>
            <a:r>
              <a:rPr lang="es-MX" sz="1600" dirty="0"/>
              <a:t> o el IDE de tu gusto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r>
              <a:rPr lang="es-MX" sz="1600" dirty="0"/>
              <a:t>Python 3 en adelante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s-MX" sz="1600" dirty="0"/>
              <a:t>Instalar las siguiente librería de </a:t>
            </a:r>
            <a:r>
              <a:rPr lang="es-MX" sz="1600" dirty="0" err="1"/>
              <a:t>python</a:t>
            </a:r>
            <a:r>
              <a:rPr lang="es-MX" sz="1600" dirty="0"/>
              <a:t>: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s-MX" sz="1600" dirty="0"/>
              <a:t>-</a:t>
            </a:r>
            <a:r>
              <a:rPr lang="es-MX" sz="1600" dirty="0" err="1"/>
              <a:t>Requests</a:t>
            </a:r>
            <a:endParaRPr lang="es-MX" sz="1600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s-MX" sz="1600" dirty="0"/>
              <a:t>Puedes hacerlo desde la línea de comando con la siguiente instrucción: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s-MX" sz="1600" dirty="0"/>
              <a:t> </a:t>
            </a:r>
            <a:r>
              <a:rPr lang="es-MX" sz="1600" dirty="0" err="1"/>
              <a:t>pip</a:t>
            </a:r>
            <a:r>
              <a:rPr lang="es-MX" sz="1600" dirty="0"/>
              <a:t> </a:t>
            </a:r>
            <a:r>
              <a:rPr lang="es-MX" sz="1600" dirty="0" err="1"/>
              <a:t>install</a:t>
            </a:r>
            <a:r>
              <a:rPr lang="es-MX" sz="1600" dirty="0"/>
              <a:t> </a:t>
            </a:r>
            <a:r>
              <a:rPr lang="es-MX" sz="1600" dirty="0" err="1"/>
              <a:t>requests</a:t>
            </a:r>
            <a:endParaRPr lang="es-MX" sz="1600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s-MX" sz="1600" dirty="0"/>
              <a:t>O bien desde el enlace: </a:t>
            </a:r>
            <a:r>
              <a:rPr lang="es-MX" sz="1600" dirty="0">
                <a:hlinkClick r:id="rId3"/>
              </a:rPr>
              <a:t>https://pypi.org/project/requests/</a:t>
            </a:r>
            <a:endParaRPr lang="es-MX" sz="1600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s-MX" sz="1300" dirty="0"/>
          </a:p>
        </p:txBody>
      </p:sp>
      <p:sp>
        <p:nvSpPr>
          <p:cNvPr id="342" name="Google Shape;342;p28"/>
          <p:cNvSpPr txBox="1"/>
          <p:nvPr/>
        </p:nvSpPr>
        <p:spPr>
          <a:xfrm>
            <a:off x="720000" y="4121575"/>
            <a:ext cx="67344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b="1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 DE CONTENIDOS</a:t>
            </a:r>
            <a:endParaRPr dirty="0"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Información básica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3517938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Consumiendo nuestra API con Python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Creando la API en PHP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432088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Ejemplo de uso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Información básica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/>
              <a:t>¿Qué es una API?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/>
              <a:t>¿Para qué me sirve?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D34B2E82-1F78-4515-86A1-DC92B7AA7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844" y="1656159"/>
            <a:ext cx="3667075" cy="2764631"/>
          </a:xfrm>
          <a:prstGeom prst="rect">
            <a:avLst/>
          </a:prstGeom>
        </p:spPr>
      </p:pic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EJEMPLOS DE API’S</a:t>
            </a:r>
            <a:endParaRPr dirty="0"/>
          </a:p>
        </p:txBody>
      </p:sp>
      <p:sp>
        <p:nvSpPr>
          <p:cNvPr id="463" name="Google Shape;463;p37"/>
          <p:cNvSpPr txBox="1">
            <a:spLocks noGrp="1"/>
          </p:cNvSpPr>
          <p:nvPr>
            <p:ph type="subTitle" idx="1"/>
          </p:nvPr>
        </p:nvSpPr>
        <p:spPr>
          <a:xfrm flipH="1">
            <a:off x="6040624" y="2080158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Sistema de pagos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Youtube</a:t>
            </a:r>
            <a:endParaRPr lang="es-MX" dirty="0"/>
          </a:p>
        </p:txBody>
      </p:sp>
      <p:sp>
        <p:nvSpPr>
          <p:cNvPr id="465" name="Google Shape;465;p37"/>
          <p:cNvSpPr txBox="1">
            <a:spLocks noGrp="1"/>
          </p:cNvSpPr>
          <p:nvPr>
            <p:ph type="subTitle" idx="3"/>
          </p:nvPr>
        </p:nvSpPr>
        <p:spPr>
          <a:xfrm flipH="1">
            <a:off x="1035912" y="2093518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Reproductor de vídeos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6" name="Google Shape;466;p37"/>
          <p:cNvSpPr txBox="1">
            <a:spLocks noGrp="1"/>
          </p:cNvSpPr>
          <p:nvPr>
            <p:ph type="subTitle" idx="5"/>
          </p:nvPr>
        </p:nvSpPr>
        <p:spPr>
          <a:xfrm flipH="1">
            <a:off x="3538812" y="2080158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GPS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67" name="Google Shape;467;p37"/>
          <p:cNvGrpSpPr/>
          <p:nvPr/>
        </p:nvGrpSpPr>
        <p:grpSpPr>
          <a:xfrm>
            <a:off x="3851848" y="2570562"/>
            <a:ext cx="1440305" cy="2572929"/>
            <a:chOff x="3851848" y="2570562"/>
            <a:chExt cx="1440305" cy="2572929"/>
          </a:xfrm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1349436" y="2570562"/>
            <a:ext cx="1798893" cy="2572929"/>
            <a:chOff x="1349436" y="2570562"/>
            <a:chExt cx="1798893" cy="2572929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5995705" y="2570562"/>
            <a:ext cx="1798893" cy="2572929"/>
            <a:chOff x="5995705" y="2570562"/>
            <a:chExt cx="1798893" cy="2572929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4614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7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r>
              <a:rPr lang="es-MX" b="1" dirty="0"/>
              <a:t>Google </a:t>
            </a:r>
            <a:r>
              <a:rPr lang="es-MX" b="1" dirty="0" err="1"/>
              <a:t>Maps</a:t>
            </a:r>
            <a:endParaRPr lang="es-MX" b="1" dirty="0"/>
          </a:p>
        </p:txBody>
      </p:sp>
      <p:sp>
        <p:nvSpPr>
          <p:cNvPr id="482" name="Google Shape;482;p37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PayPal</a:t>
            </a:r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0A1EE9B-0052-45EA-87F0-13DBB1992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72553" y="2359150"/>
            <a:ext cx="1798894" cy="1798894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0FEF119A-9CEC-46D8-9A1C-E25C7EE1C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6770" y="2399970"/>
            <a:ext cx="1665284" cy="1665284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9897C377-545D-467C-8F62-F7789378A3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01793" y="3016725"/>
            <a:ext cx="1344063" cy="3360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Creando la API en PHP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1077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309553" y="2807494"/>
            <a:ext cx="8524894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Consumiendo nuestra </a:t>
            </a:r>
            <a:br>
              <a:rPr lang="es-MX" dirty="0"/>
            </a:br>
            <a:r>
              <a:rPr lang="es-MX" dirty="0"/>
              <a:t>API con Python</a:t>
            </a:r>
            <a:endParaRPr lang="es-MX" sz="36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2393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Ejemplo de uso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8118927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150</Words>
  <Application>Microsoft Office PowerPoint</Application>
  <PresentationFormat>Presentación en pantalla (16:9)</PresentationFormat>
  <Paragraphs>39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21" baseType="lpstr">
      <vt:lpstr>Arial</vt:lpstr>
      <vt:lpstr>Nunito Light</vt:lpstr>
      <vt:lpstr>Proxima Nova Semibold</vt:lpstr>
      <vt:lpstr>Overpass Mono</vt:lpstr>
      <vt:lpstr>Anaheim</vt:lpstr>
      <vt:lpstr>Roboto</vt:lpstr>
      <vt:lpstr>Roboto Condensed Light</vt:lpstr>
      <vt:lpstr>Raleway Thin</vt:lpstr>
      <vt:lpstr>Proxima Nova</vt:lpstr>
      <vt:lpstr>Programming Lesson by Slidesgo</vt:lpstr>
      <vt:lpstr>Slidesgo Final Pages</vt:lpstr>
      <vt:lpstr>MI PRIMER API</vt:lpstr>
      <vt:lpstr>ANTES DE EMPEZAR</vt:lpstr>
      <vt:lpstr>TABLA DE CONTENIDOS</vt:lpstr>
      <vt:lpstr>Información básica</vt:lpstr>
      <vt:lpstr>INTRODUCCIÓN</vt:lpstr>
      <vt:lpstr>EJEMPLOS DE API’S</vt:lpstr>
      <vt:lpstr>Creando la API en PHP</vt:lpstr>
      <vt:lpstr>Consumiendo nuestra  API con Python</vt:lpstr>
      <vt:lpstr>Ejemplo de uso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LESSON</dc:title>
  <cp:lastModifiedBy>Jonathan Gómez</cp:lastModifiedBy>
  <cp:revision>9</cp:revision>
  <dcterms:modified xsi:type="dcterms:W3CDTF">2021-01-13T02:15:00Z</dcterms:modified>
</cp:coreProperties>
</file>